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bin" ContentType="application/vnd.openxmlformats-officedocument.oleObject"/>
  <Default Extension="emf" ContentType="image/x-emf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2" r:id="rId7"/>
    <p:sldId id="260" r:id="rId8"/>
    <p:sldId id="261" r:id="rId9"/>
    <p:sldId id="278" r:id="rId10"/>
    <p:sldId id="271" r:id="rId11"/>
    <p:sldId id="264" r:id="rId12"/>
    <p:sldId id="266" r:id="rId13"/>
    <p:sldId id="267" r:id="rId14"/>
    <p:sldId id="268" r:id="rId15"/>
    <p:sldId id="279" r:id="rId16"/>
    <p:sldId id="265" r:id="rId17"/>
    <p:sldId id="269" r:id="rId18"/>
    <p:sldId id="263" r:id="rId19"/>
    <p:sldId id="270" r:id="rId20"/>
    <p:sldId id="272" r:id="rId21"/>
    <p:sldId id="280" r:id="rId22"/>
    <p:sldId id="273" r:id="rId23"/>
    <p:sldId id="274" r:id="rId24"/>
    <p:sldId id="275" r:id="rId25"/>
    <p:sldId id="276" r:id="rId26"/>
    <p:sldId id="277" r:id="rId27"/>
    <p:sldId id="281" r:id="rId28"/>
    <p:sldId id="297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7C92"/>
    <a:srgbClr val="E32A00"/>
    <a:srgbClr val="004182"/>
    <a:srgbClr val="003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49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667C9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一</c:v>
                </c:pt>
                <c:pt idx="1">
                  <c:v>二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0.99</c:v>
                </c:pt>
                <c:pt idx="1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E32A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一</c:v>
                </c:pt>
                <c:pt idx="1">
                  <c:v>二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667C9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一</c:v>
                </c:pt>
                <c:pt idx="1">
                  <c:v>二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E32A0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一</c:v>
                </c:pt>
                <c:pt idx="1">
                  <c:v>二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0.87</c:v>
                </c:pt>
                <c:pt idx="1">
                  <c:v>0.13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418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E32A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0396576"/>
        <c:axId val="-190396032"/>
      </c:barChart>
      <c:catAx>
        <c:axId val="-190396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190396032"/>
        <c:crosses val="autoZero"/>
        <c:auto val="1"/>
        <c:lblAlgn val="ctr"/>
        <c:lblOffset val="100"/>
        <c:noMultiLvlLbl val="0"/>
      </c:catAx>
      <c:valAx>
        <c:axId val="-19039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19039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0E94F7-8F76-45AD-BADF-8168E6E45DA4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023D91B-3405-4F87-A1BA-4C7BC9F92001}">
      <dgm:prSet phldrT="[文本]" custT="1"/>
      <dgm:spPr/>
      <dgm:t>
        <a:bodyPr/>
        <a:lstStyle/>
        <a:p>
          <a:r>
            <a:rPr lang="en-US" altLang="zh-CN" sz="2000" b="1" dirty="0">
              <a:solidFill>
                <a:schemeClr val="bg1">
                  <a:lumMod val="85000"/>
                </a:schemeClr>
              </a:solidFill>
            </a:rPr>
            <a:t>TITLE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BB54C2C4-60D6-4532-A584-F73038A57F52}" cxnId="{B49528AD-0389-405D-9847-B14D16465F31}" type="parTrans">
      <dgm:prSet/>
      <dgm:spPr/>
      <dgm:t>
        <a:bodyPr/>
        <a:lstStyle/>
        <a:p>
          <a:endParaRPr lang="zh-CN" altLang="en-US" sz="2000"/>
        </a:p>
      </dgm:t>
    </dgm:pt>
    <dgm:pt modelId="{A5727343-79DD-4F1E-9474-3F8A92A820C1}" cxnId="{B49528AD-0389-405D-9847-B14D16465F31}" type="sibTrans">
      <dgm:prSet/>
      <dgm:spPr/>
      <dgm:t>
        <a:bodyPr/>
        <a:lstStyle/>
        <a:p>
          <a:endParaRPr lang="zh-CN" altLang="en-US" sz="2000"/>
        </a:p>
      </dgm:t>
    </dgm:pt>
    <dgm:pt modelId="{DFBF3E8B-FE55-4872-8E55-D1A022369590}">
      <dgm:prSet phldrT="[文本]" custT="1"/>
      <dgm:spPr/>
      <dgm:t>
        <a:bodyPr/>
        <a:lstStyle/>
        <a:p>
          <a:r>
            <a:rPr lang="en-US" altLang="zh-CN" sz="2000" b="1" dirty="0">
              <a:solidFill>
                <a:schemeClr val="bg1">
                  <a:lumMod val="85000"/>
                </a:schemeClr>
              </a:solidFill>
            </a:rPr>
            <a:t>TITLE</a:t>
          </a:r>
          <a:endParaRPr lang="zh-CN" altLang="en-US" sz="2000" dirty="0">
            <a:solidFill>
              <a:schemeClr val="bg1">
                <a:lumMod val="85000"/>
              </a:schemeClr>
            </a:solidFill>
          </a:endParaRPr>
        </a:p>
      </dgm:t>
    </dgm:pt>
    <dgm:pt modelId="{7BB86645-ACDC-4933-A483-795CB8BBB108}" cxnId="{271F27AF-4BE2-4B1A-AC45-DFCAEE8474D1}" type="parTrans">
      <dgm:prSet/>
      <dgm:spPr/>
      <dgm:t>
        <a:bodyPr/>
        <a:lstStyle/>
        <a:p>
          <a:endParaRPr lang="zh-CN" altLang="en-US" sz="2000"/>
        </a:p>
      </dgm:t>
    </dgm:pt>
    <dgm:pt modelId="{76046399-3482-4F8D-A1D9-F474E847A2FB}" cxnId="{271F27AF-4BE2-4B1A-AC45-DFCAEE8474D1}" type="sibTrans">
      <dgm:prSet/>
      <dgm:spPr/>
      <dgm:t>
        <a:bodyPr/>
        <a:lstStyle/>
        <a:p>
          <a:endParaRPr lang="zh-CN" altLang="en-US" sz="2000"/>
        </a:p>
      </dgm:t>
    </dgm:pt>
    <dgm:pt modelId="{8070460F-CD86-4A47-9664-D5543F11B491}">
      <dgm:prSet phldrT="[文本]" custT="1"/>
      <dgm:spPr/>
      <dgm:t>
        <a:bodyPr/>
        <a:lstStyle/>
        <a:p>
          <a:r>
            <a:rPr lang="en-US" altLang="zh-CN" sz="2000" b="1" dirty="0">
              <a:solidFill>
                <a:schemeClr val="bg1">
                  <a:lumMod val="85000"/>
                </a:schemeClr>
              </a:solidFill>
            </a:rPr>
            <a:t>TITLE</a:t>
          </a:r>
          <a:endParaRPr lang="zh-CN" altLang="en-US" sz="2000" dirty="0">
            <a:solidFill>
              <a:schemeClr val="bg1">
                <a:lumMod val="85000"/>
              </a:schemeClr>
            </a:solidFill>
          </a:endParaRPr>
        </a:p>
      </dgm:t>
    </dgm:pt>
    <dgm:pt modelId="{732221BC-97B9-4A50-A4DC-7180158C3005}" cxnId="{652C1E3B-7DF1-40B0-B912-35053ECBA991}" type="parTrans">
      <dgm:prSet/>
      <dgm:spPr/>
      <dgm:t>
        <a:bodyPr/>
        <a:lstStyle/>
        <a:p>
          <a:endParaRPr lang="zh-CN" altLang="en-US" sz="2000"/>
        </a:p>
      </dgm:t>
    </dgm:pt>
    <dgm:pt modelId="{E9EB2BCB-F47D-432C-A5E3-60A62174D047}" cxnId="{652C1E3B-7DF1-40B0-B912-35053ECBA991}" type="sibTrans">
      <dgm:prSet/>
      <dgm:spPr/>
      <dgm:t>
        <a:bodyPr/>
        <a:lstStyle/>
        <a:p>
          <a:endParaRPr lang="zh-CN" altLang="en-US" sz="2000"/>
        </a:p>
      </dgm:t>
    </dgm:pt>
    <dgm:pt modelId="{89609AB6-0A51-4918-983D-5B8999D24664}" type="pres">
      <dgm:prSet presAssocID="{470E94F7-8F76-45AD-BADF-8168E6E45DA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21E1DC4A-E902-401F-8ED2-4D57A8C538B9}" type="pres">
      <dgm:prSet presAssocID="{6023D91B-3405-4F87-A1BA-4C7BC9F92001}" presName="Accent1" presStyleCnt="0"/>
      <dgm:spPr/>
    </dgm:pt>
    <dgm:pt modelId="{B211517F-F7F0-4A7A-B6CF-5ABCA59AC9F8}" type="pres">
      <dgm:prSet presAssocID="{6023D91B-3405-4F87-A1BA-4C7BC9F92001}" presName="Accent" presStyleLbl="node1" presStyleIdx="0" presStyleCnt="3"/>
      <dgm:spPr>
        <a:solidFill>
          <a:srgbClr val="667C92"/>
        </a:solidFill>
        <a:ln>
          <a:noFill/>
        </a:ln>
      </dgm:spPr>
    </dgm:pt>
    <dgm:pt modelId="{C9789C5E-E474-45BD-A638-F8E3329BC87E}" type="pres">
      <dgm:prSet presAssocID="{6023D91B-3405-4F87-A1BA-4C7BC9F9200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E5AF907-7E30-45ED-AC60-B4F5B2C745F4}" type="pres">
      <dgm:prSet presAssocID="{DFBF3E8B-FE55-4872-8E55-D1A022369590}" presName="Accent2" presStyleCnt="0"/>
      <dgm:spPr/>
    </dgm:pt>
    <dgm:pt modelId="{81CC1E92-A646-4FD3-9EA3-BD22D130182F}" type="pres">
      <dgm:prSet presAssocID="{DFBF3E8B-FE55-4872-8E55-D1A022369590}" presName="Accent" presStyleLbl="node1" presStyleIdx="1" presStyleCnt="3"/>
      <dgm:spPr>
        <a:solidFill>
          <a:srgbClr val="E32A00"/>
        </a:solidFill>
        <a:ln>
          <a:noFill/>
        </a:ln>
      </dgm:spPr>
    </dgm:pt>
    <dgm:pt modelId="{B5558B2F-3323-4D3B-88E6-849B9009CDDB}" type="pres">
      <dgm:prSet presAssocID="{DFBF3E8B-FE55-4872-8E55-D1A022369590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C1F439-80E6-4723-8C01-0E3115303B6B}" type="pres">
      <dgm:prSet presAssocID="{8070460F-CD86-4A47-9664-D5543F11B491}" presName="Accent3" presStyleCnt="0"/>
      <dgm:spPr/>
    </dgm:pt>
    <dgm:pt modelId="{26B2FC09-E8FE-4F60-A886-8159F9EDF77E}" type="pres">
      <dgm:prSet presAssocID="{8070460F-CD86-4A47-9664-D5543F11B491}" presName="Accent" presStyleLbl="node1" presStyleIdx="2" presStyleCnt="3"/>
      <dgm:spPr>
        <a:solidFill>
          <a:srgbClr val="667C92"/>
        </a:solidFill>
        <a:ln>
          <a:noFill/>
        </a:ln>
      </dgm:spPr>
    </dgm:pt>
    <dgm:pt modelId="{6A6B83AD-40B3-4C05-82F5-CF10DF2005A8}" type="pres">
      <dgm:prSet presAssocID="{8070460F-CD86-4A47-9664-D5543F11B491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F4D519A-421F-2647-8338-0915186EA37F}" type="presOf" srcId="{8070460F-CD86-4A47-9664-D5543F11B491}" destId="{6A6B83AD-40B3-4C05-82F5-CF10DF2005A8}" srcOrd="0" destOrd="0" presId="urn:microsoft.com/office/officeart/2009/layout/CircleArrowProcess"/>
    <dgm:cxn modelId="{652C1E3B-7DF1-40B0-B912-35053ECBA991}" srcId="{470E94F7-8F76-45AD-BADF-8168E6E45DA4}" destId="{8070460F-CD86-4A47-9664-D5543F11B491}" srcOrd="2" destOrd="0" parTransId="{732221BC-97B9-4A50-A4DC-7180158C3005}" sibTransId="{E9EB2BCB-F47D-432C-A5E3-60A62174D047}"/>
    <dgm:cxn modelId="{B49528AD-0389-405D-9847-B14D16465F31}" srcId="{470E94F7-8F76-45AD-BADF-8168E6E45DA4}" destId="{6023D91B-3405-4F87-A1BA-4C7BC9F92001}" srcOrd="0" destOrd="0" parTransId="{BB54C2C4-60D6-4532-A584-F73038A57F52}" sibTransId="{A5727343-79DD-4F1E-9474-3F8A92A820C1}"/>
    <dgm:cxn modelId="{EC8E09B3-73FA-D046-A802-AC9730176C4B}" type="presOf" srcId="{470E94F7-8F76-45AD-BADF-8168E6E45DA4}" destId="{89609AB6-0A51-4918-983D-5B8999D24664}" srcOrd="0" destOrd="0" presId="urn:microsoft.com/office/officeart/2009/layout/CircleArrowProcess"/>
    <dgm:cxn modelId="{51D9CD24-EBAA-3743-8580-6442A4FADE69}" type="presOf" srcId="{DFBF3E8B-FE55-4872-8E55-D1A022369590}" destId="{B5558B2F-3323-4D3B-88E6-849B9009CDDB}" srcOrd="0" destOrd="0" presId="urn:microsoft.com/office/officeart/2009/layout/CircleArrowProcess"/>
    <dgm:cxn modelId="{9ADAB77D-70E2-3F4C-B688-5A460B1DCC15}" type="presOf" srcId="{6023D91B-3405-4F87-A1BA-4C7BC9F92001}" destId="{C9789C5E-E474-45BD-A638-F8E3329BC87E}" srcOrd="0" destOrd="0" presId="urn:microsoft.com/office/officeart/2009/layout/CircleArrowProcess"/>
    <dgm:cxn modelId="{271F27AF-4BE2-4B1A-AC45-DFCAEE8474D1}" srcId="{470E94F7-8F76-45AD-BADF-8168E6E45DA4}" destId="{DFBF3E8B-FE55-4872-8E55-D1A022369590}" srcOrd="1" destOrd="0" parTransId="{7BB86645-ACDC-4933-A483-795CB8BBB108}" sibTransId="{76046399-3482-4F8D-A1D9-F474E847A2FB}"/>
    <dgm:cxn modelId="{7C5588C3-AA68-2C43-9753-2FD70A18C373}" type="presParOf" srcId="{89609AB6-0A51-4918-983D-5B8999D24664}" destId="{21E1DC4A-E902-401F-8ED2-4D57A8C538B9}" srcOrd="0" destOrd="0" presId="urn:microsoft.com/office/officeart/2009/layout/CircleArrowProcess"/>
    <dgm:cxn modelId="{C440E49C-C65C-D848-A17C-A52F34A3D280}" type="presParOf" srcId="{21E1DC4A-E902-401F-8ED2-4D57A8C538B9}" destId="{B211517F-F7F0-4A7A-B6CF-5ABCA59AC9F8}" srcOrd="0" destOrd="0" presId="urn:microsoft.com/office/officeart/2009/layout/CircleArrowProcess"/>
    <dgm:cxn modelId="{0C14E1CB-EC40-394B-A742-7F0C085FC4D7}" type="presParOf" srcId="{89609AB6-0A51-4918-983D-5B8999D24664}" destId="{C9789C5E-E474-45BD-A638-F8E3329BC87E}" srcOrd="1" destOrd="0" presId="urn:microsoft.com/office/officeart/2009/layout/CircleArrowProcess"/>
    <dgm:cxn modelId="{F447DCE4-C2FF-9848-9F26-B83B96C7E6F1}" type="presParOf" srcId="{89609AB6-0A51-4918-983D-5B8999D24664}" destId="{CE5AF907-7E30-45ED-AC60-B4F5B2C745F4}" srcOrd="2" destOrd="0" presId="urn:microsoft.com/office/officeart/2009/layout/CircleArrowProcess"/>
    <dgm:cxn modelId="{45FA5135-F198-814B-816F-4548F9FF414E}" type="presParOf" srcId="{CE5AF907-7E30-45ED-AC60-B4F5B2C745F4}" destId="{81CC1E92-A646-4FD3-9EA3-BD22D130182F}" srcOrd="0" destOrd="0" presId="urn:microsoft.com/office/officeart/2009/layout/CircleArrowProcess"/>
    <dgm:cxn modelId="{676ED760-812F-714C-9EE1-47DEA3F948D9}" type="presParOf" srcId="{89609AB6-0A51-4918-983D-5B8999D24664}" destId="{B5558B2F-3323-4D3B-88E6-849B9009CDDB}" srcOrd="3" destOrd="0" presId="urn:microsoft.com/office/officeart/2009/layout/CircleArrowProcess"/>
    <dgm:cxn modelId="{2BF33C12-947E-3B45-BF9A-3C91E7840188}" type="presParOf" srcId="{89609AB6-0A51-4918-983D-5B8999D24664}" destId="{4FC1F439-80E6-4723-8C01-0E3115303B6B}" srcOrd="4" destOrd="0" presId="urn:microsoft.com/office/officeart/2009/layout/CircleArrowProcess"/>
    <dgm:cxn modelId="{5E76C84A-2D0B-8E49-B690-E91E7FC687AE}" type="presParOf" srcId="{4FC1F439-80E6-4723-8C01-0E3115303B6B}" destId="{26B2FC09-E8FE-4F60-A886-8159F9EDF77E}" srcOrd="0" destOrd="0" presId="urn:microsoft.com/office/officeart/2009/layout/CircleArrowProcess"/>
    <dgm:cxn modelId="{880EEE5C-03A9-1C4D-BBF9-D87CDFCF13FF}" type="presParOf" srcId="{89609AB6-0A51-4918-983D-5B8999D24664}" destId="{6A6B83AD-40B3-4C05-82F5-CF10DF2005A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1517F-F7F0-4A7A-B6CF-5ABCA59AC9F8}">
      <dsp:nvSpPr>
        <dsp:cNvPr id="0" name=""/>
        <dsp:cNvSpPr/>
      </dsp:nvSpPr>
      <dsp:spPr>
        <a:xfrm>
          <a:off x="2588536" y="0"/>
          <a:ext cx="2162399" cy="216272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667C9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789C5E-E474-45BD-A638-F8E3329BC87E}">
      <dsp:nvSpPr>
        <dsp:cNvPr id="0" name=""/>
        <dsp:cNvSpPr/>
      </dsp:nvSpPr>
      <dsp:spPr>
        <a:xfrm>
          <a:off x="3066497" y="780810"/>
          <a:ext cx="1201603" cy="600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>
              <a:solidFill>
                <a:schemeClr val="bg1">
                  <a:lumMod val="85000"/>
                </a:schemeClr>
              </a:solidFill>
            </a:rPr>
            <a:t>TITLE</a:t>
          </a:r>
          <a:endParaRPr lang="zh-CN" alt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066497" y="780810"/>
        <a:ext cx="1201603" cy="600658"/>
      </dsp:txXfrm>
    </dsp:sp>
    <dsp:sp modelId="{81CC1E92-A646-4FD3-9EA3-BD22D130182F}">
      <dsp:nvSpPr>
        <dsp:cNvPr id="0" name=""/>
        <dsp:cNvSpPr/>
      </dsp:nvSpPr>
      <dsp:spPr>
        <a:xfrm>
          <a:off x="1987937" y="1242648"/>
          <a:ext cx="2162399" cy="216272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E32A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58B2F-3323-4D3B-88E6-849B9009CDDB}">
      <dsp:nvSpPr>
        <dsp:cNvPr id="0" name=""/>
        <dsp:cNvSpPr/>
      </dsp:nvSpPr>
      <dsp:spPr>
        <a:xfrm>
          <a:off x="2468335" y="2030647"/>
          <a:ext cx="1201603" cy="600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>
              <a:solidFill>
                <a:schemeClr val="bg1">
                  <a:lumMod val="85000"/>
                </a:schemeClr>
              </a:solidFill>
            </a:rPr>
            <a:t>TITLE</a:t>
          </a:r>
          <a:endParaRPr lang="zh-CN" altLang="en-US" sz="20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2468335" y="2030647"/>
        <a:ext cx="1201603" cy="600658"/>
      </dsp:txXfrm>
    </dsp:sp>
    <dsp:sp modelId="{26B2FC09-E8FE-4F60-A886-8159F9EDF77E}">
      <dsp:nvSpPr>
        <dsp:cNvPr id="0" name=""/>
        <dsp:cNvSpPr/>
      </dsp:nvSpPr>
      <dsp:spPr>
        <a:xfrm>
          <a:off x="2742442" y="2634000"/>
          <a:ext cx="1857836" cy="185858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667C9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B83AD-40B3-4C05-82F5-CF10DF2005A8}">
      <dsp:nvSpPr>
        <dsp:cNvPr id="0" name=""/>
        <dsp:cNvSpPr/>
      </dsp:nvSpPr>
      <dsp:spPr>
        <a:xfrm>
          <a:off x="3069340" y="3282280"/>
          <a:ext cx="1201603" cy="600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>
              <a:solidFill>
                <a:schemeClr val="bg1">
                  <a:lumMod val="85000"/>
                </a:schemeClr>
              </a:solidFill>
            </a:rPr>
            <a:t>TITLE</a:t>
          </a:r>
          <a:endParaRPr lang="zh-CN" altLang="en-US" sz="20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069340" y="3282280"/>
        <a:ext cx="1201603" cy="600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A52-72FE-49DF-8BC3-8058D33C21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F651-28B6-484E-AE75-5DEDC8FCA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A52-72FE-49DF-8BC3-8058D33C21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F651-28B6-484E-AE75-5DEDC8FCA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A52-72FE-49DF-8BC3-8058D33C21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F651-28B6-484E-AE75-5DEDC8FCA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7"/>
          <p:cNvSpPr/>
          <p:nvPr userDrawn="1"/>
        </p:nvSpPr>
        <p:spPr bwMode="auto">
          <a:xfrm rot="19926453" flipH="1">
            <a:off x="413430" y="-151152"/>
            <a:ext cx="3673971" cy="2195852"/>
          </a:xfrm>
          <a:custGeom>
            <a:avLst/>
            <a:gdLst>
              <a:gd name="T0" fmla="*/ 6 w 1075"/>
              <a:gd name="T1" fmla="*/ 626 h 642"/>
              <a:gd name="T2" fmla="*/ 38 w 1075"/>
              <a:gd name="T3" fmla="*/ 636 h 642"/>
              <a:gd name="T4" fmla="*/ 1059 w 1075"/>
              <a:gd name="T5" fmla="*/ 93 h 642"/>
              <a:gd name="T6" fmla="*/ 1069 w 1075"/>
              <a:gd name="T7" fmla="*/ 61 h 642"/>
              <a:gd name="T8" fmla="*/ 1037 w 1075"/>
              <a:gd name="T9" fmla="*/ 51 h 642"/>
              <a:gd name="T10" fmla="*/ 869 w 1075"/>
              <a:gd name="T11" fmla="*/ 140 h 642"/>
              <a:gd name="T12" fmla="*/ 836 w 1075"/>
              <a:gd name="T13" fmla="*/ 130 h 642"/>
              <a:gd name="T14" fmla="*/ 846 w 1075"/>
              <a:gd name="T15" fmla="*/ 98 h 642"/>
              <a:gd name="T16" fmla="*/ 940 w 1075"/>
              <a:gd name="T17" fmla="*/ 49 h 642"/>
              <a:gd name="T18" fmla="*/ 949 w 1075"/>
              <a:gd name="T19" fmla="*/ 16 h 642"/>
              <a:gd name="T20" fmla="*/ 917 w 1075"/>
              <a:gd name="T21" fmla="*/ 6 h 642"/>
              <a:gd name="T22" fmla="*/ 443 w 1075"/>
              <a:gd name="T23" fmla="*/ 259 h 642"/>
              <a:gd name="T24" fmla="*/ 433 w 1075"/>
              <a:gd name="T25" fmla="*/ 291 h 642"/>
              <a:gd name="T26" fmla="*/ 465 w 1075"/>
              <a:gd name="T27" fmla="*/ 301 h 642"/>
              <a:gd name="T28" fmla="*/ 683 w 1075"/>
              <a:gd name="T29" fmla="*/ 185 h 642"/>
              <a:gd name="T30" fmla="*/ 715 w 1075"/>
              <a:gd name="T31" fmla="*/ 195 h 642"/>
              <a:gd name="T32" fmla="*/ 706 w 1075"/>
              <a:gd name="T33" fmla="*/ 227 h 642"/>
              <a:gd name="T34" fmla="*/ 16 w 1075"/>
              <a:gd name="T35" fmla="*/ 594 h 642"/>
              <a:gd name="T36" fmla="*/ 6 w 1075"/>
              <a:gd name="T37" fmla="*/ 626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75" h="642">
                <a:moveTo>
                  <a:pt x="6" y="626"/>
                </a:moveTo>
                <a:cubicBezTo>
                  <a:pt x="12" y="638"/>
                  <a:pt x="27" y="642"/>
                  <a:pt x="38" y="636"/>
                </a:cubicBezTo>
                <a:cubicBezTo>
                  <a:pt x="1059" y="93"/>
                  <a:pt x="1059" y="93"/>
                  <a:pt x="1059" y="93"/>
                </a:cubicBezTo>
                <a:cubicBezTo>
                  <a:pt x="1071" y="87"/>
                  <a:pt x="1075" y="72"/>
                  <a:pt x="1069" y="61"/>
                </a:cubicBezTo>
                <a:cubicBezTo>
                  <a:pt x="1063" y="49"/>
                  <a:pt x="1048" y="45"/>
                  <a:pt x="1037" y="51"/>
                </a:cubicBezTo>
                <a:cubicBezTo>
                  <a:pt x="869" y="140"/>
                  <a:pt x="869" y="140"/>
                  <a:pt x="869" y="140"/>
                </a:cubicBezTo>
                <a:cubicBezTo>
                  <a:pt x="857" y="146"/>
                  <a:pt x="843" y="142"/>
                  <a:pt x="836" y="130"/>
                </a:cubicBezTo>
                <a:cubicBezTo>
                  <a:pt x="830" y="119"/>
                  <a:pt x="835" y="104"/>
                  <a:pt x="846" y="98"/>
                </a:cubicBezTo>
                <a:cubicBezTo>
                  <a:pt x="940" y="49"/>
                  <a:pt x="940" y="49"/>
                  <a:pt x="940" y="49"/>
                </a:cubicBezTo>
                <a:cubicBezTo>
                  <a:pt x="951" y="42"/>
                  <a:pt x="956" y="28"/>
                  <a:pt x="949" y="16"/>
                </a:cubicBezTo>
                <a:cubicBezTo>
                  <a:pt x="943" y="5"/>
                  <a:pt x="929" y="0"/>
                  <a:pt x="917" y="6"/>
                </a:cubicBezTo>
                <a:cubicBezTo>
                  <a:pt x="443" y="259"/>
                  <a:pt x="443" y="259"/>
                  <a:pt x="443" y="259"/>
                </a:cubicBezTo>
                <a:cubicBezTo>
                  <a:pt x="431" y="265"/>
                  <a:pt x="427" y="279"/>
                  <a:pt x="433" y="291"/>
                </a:cubicBezTo>
                <a:cubicBezTo>
                  <a:pt x="439" y="303"/>
                  <a:pt x="453" y="307"/>
                  <a:pt x="465" y="301"/>
                </a:cubicBezTo>
                <a:cubicBezTo>
                  <a:pt x="683" y="185"/>
                  <a:pt x="683" y="185"/>
                  <a:pt x="683" y="185"/>
                </a:cubicBezTo>
                <a:cubicBezTo>
                  <a:pt x="695" y="179"/>
                  <a:pt x="709" y="183"/>
                  <a:pt x="715" y="195"/>
                </a:cubicBezTo>
                <a:cubicBezTo>
                  <a:pt x="722" y="206"/>
                  <a:pt x="717" y="221"/>
                  <a:pt x="706" y="227"/>
                </a:cubicBezTo>
                <a:cubicBezTo>
                  <a:pt x="16" y="594"/>
                  <a:pt x="16" y="594"/>
                  <a:pt x="16" y="594"/>
                </a:cubicBezTo>
                <a:cubicBezTo>
                  <a:pt x="4" y="600"/>
                  <a:pt x="0" y="614"/>
                  <a:pt x="6" y="626"/>
                </a:cubicBezTo>
                <a:close/>
              </a:path>
            </a:pathLst>
          </a:custGeom>
          <a:solidFill>
            <a:srgbClr val="E32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739594" y="178392"/>
            <a:ext cx="1345580" cy="388842"/>
            <a:chOff x="304800" y="-3830638"/>
            <a:chExt cx="12442825" cy="3595687"/>
          </a:xfrm>
          <a:solidFill>
            <a:srgbClr val="E32A00"/>
          </a:solidFill>
        </p:grpSpPr>
        <p:sp>
          <p:nvSpPr>
            <p:cNvPr id="14" name="Freeform 12"/>
            <p:cNvSpPr/>
            <p:nvPr/>
          </p:nvSpPr>
          <p:spPr bwMode="auto">
            <a:xfrm>
              <a:off x="304800" y="-2368551"/>
              <a:ext cx="4221163" cy="203200"/>
            </a:xfrm>
            <a:custGeom>
              <a:avLst/>
              <a:gdLst>
                <a:gd name="T0" fmla="*/ 3526 w 3537"/>
                <a:gd name="T1" fmla="*/ 61 h 171"/>
                <a:gd name="T2" fmla="*/ 3092 w 3537"/>
                <a:gd name="T3" fmla="*/ 47 h 171"/>
                <a:gd name="T4" fmla="*/ 0 w 3537"/>
                <a:gd name="T5" fmla="*/ 22 h 171"/>
                <a:gd name="T6" fmla="*/ 3421 w 3537"/>
                <a:gd name="T7" fmla="*/ 171 h 171"/>
                <a:gd name="T8" fmla="*/ 3526 w 3537"/>
                <a:gd name="T9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7" h="171">
                  <a:moveTo>
                    <a:pt x="3526" y="61"/>
                  </a:moveTo>
                  <a:cubicBezTo>
                    <a:pt x="3416" y="38"/>
                    <a:pt x="3244" y="53"/>
                    <a:pt x="3092" y="47"/>
                  </a:cubicBezTo>
                  <a:cubicBezTo>
                    <a:pt x="1984" y="0"/>
                    <a:pt x="0" y="22"/>
                    <a:pt x="0" y="22"/>
                  </a:cubicBezTo>
                  <a:cubicBezTo>
                    <a:pt x="0" y="22"/>
                    <a:pt x="2462" y="29"/>
                    <a:pt x="3421" y="171"/>
                  </a:cubicBezTo>
                  <a:cubicBezTo>
                    <a:pt x="3537" y="99"/>
                    <a:pt x="3526" y="61"/>
                    <a:pt x="3526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2650" y="-3830638"/>
              <a:ext cx="11864975" cy="3595687"/>
              <a:chOff x="882650" y="-3830638"/>
              <a:chExt cx="11864975" cy="3595687"/>
            </a:xfrm>
            <a:grpFill/>
          </p:grpSpPr>
          <p:sp>
            <p:nvSpPr>
              <p:cNvPr id="16" name="Freeform 5"/>
              <p:cNvSpPr>
                <a:spLocks noEditPoints="1"/>
              </p:cNvSpPr>
              <p:nvPr/>
            </p:nvSpPr>
            <p:spPr bwMode="auto">
              <a:xfrm>
                <a:off x="3676650" y="-1981201"/>
                <a:ext cx="1811338" cy="1746250"/>
              </a:xfrm>
              <a:custGeom>
                <a:avLst/>
                <a:gdLst>
                  <a:gd name="T0" fmla="*/ 742 w 1518"/>
                  <a:gd name="T1" fmla="*/ 9 h 1460"/>
                  <a:gd name="T2" fmla="*/ 9 w 1518"/>
                  <a:gd name="T3" fmla="*/ 747 h 1460"/>
                  <a:gd name="T4" fmla="*/ 775 w 1518"/>
                  <a:gd name="T5" fmla="*/ 1450 h 1460"/>
                  <a:gd name="T6" fmla="*/ 1509 w 1518"/>
                  <a:gd name="T7" fmla="*/ 712 h 1460"/>
                  <a:gd name="T8" fmla="*/ 742 w 1518"/>
                  <a:gd name="T9" fmla="*/ 9 h 1460"/>
                  <a:gd name="T10" fmla="*/ 770 w 1518"/>
                  <a:gd name="T11" fmla="*/ 1209 h 1460"/>
                  <a:gd name="T12" fmla="*/ 260 w 1518"/>
                  <a:gd name="T13" fmla="*/ 741 h 1460"/>
                  <a:gd name="T14" fmla="*/ 748 w 1518"/>
                  <a:gd name="T15" fmla="*/ 250 h 1460"/>
                  <a:gd name="T16" fmla="*/ 1258 w 1518"/>
                  <a:gd name="T17" fmla="*/ 718 h 1460"/>
                  <a:gd name="T18" fmla="*/ 770 w 1518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8" h="1460">
                    <a:moveTo>
                      <a:pt x="742" y="9"/>
                    </a:moveTo>
                    <a:cubicBezTo>
                      <a:pt x="328" y="19"/>
                      <a:pt x="0" y="349"/>
                      <a:pt x="9" y="747"/>
                    </a:cubicBezTo>
                    <a:cubicBezTo>
                      <a:pt x="18" y="1145"/>
                      <a:pt x="361" y="1460"/>
                      <a:pt x="775" y="1450"/>
                    </a:cubicBezTo>
                    <a:cubicBezTo>
                      <a:pt x="1189" y="1441"/>
                      <a:pt x="1518" y="1110"/>
                      <a:pt x="1509" y="712"/>
                    </a:cubicBezTo>
                    <a:cubicBezTo>
                      <a:pt x="1500" y="315"/>
                      <a:pt x="1156" y="0"/>
                      <a:pt x="742" y="9"/>
                    </a:cubicBezTo>
                    <a:close/>
                    <a:moveTo>
                      <a:pt x="770" y="1209"/>
                    </a:moveTo>
                    <a:cubicBezTo>
                      <a:pt x="494" y="1215"/>
                      <a:pt x="266" y="1006"/>
                      <a:pt x="260" y="741"/>
                    </a:cubicBezTo>
                    <a:cubicBezTo>
                      <a:pt x="254" y="476"/>
                      <a:pt x="472" y="257"/>
                      <a:pt x="748" y="250"/>
                    </a:cubicBezTo>
                    <a:cubicBezTo>
                      <a:pt x="1023" y="244"/>
                      <a:pt x="1252" y="453"/>
                      <a:pt x="1258" y="718"/>
                    </a:cubicBezTo>
                    <a:cubicBezTo>
                      <a:pt x="1264" y="983"/>
                      <a:pt x="1045" y="1203"/>
                      <a:pt x="770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6"/>
              <p:cNvSpPr/>
              <p:nvPr/>
            </p:nvSpPr>
            <p:spPr bwMode="auto">
              <a:xfrm>
                <a:off x="6213475" y="-2273301"/>
                <a:ext cx="5900738" cy="1338263"/>
              </a:xfrm>
              <a:custGeom>
                <a:avLst/>
                <a:gdLst>
                  <a:gd name="T0" fmla="*/ 4691 w 4945"/>
                  <a:gd name="T1" fmla="*/ 1120 h 1120"/>
                  <a:gd name="T2" fmla="*/ 3561 w 4945"/>
                  <a:gd name="T3" fmla="*/ 52 h 1120"/>
                  <a:gd name="T4" fmla="*/ 0 w 4945"/>
                  <a:gd name="T5" fmla="*/ 26 h 1120"/>
                  <a:gd name="T6" fmla="*/ 4061 w 4945"/>
                  <a:gd name="T7" fmla="*/ 306 h 1120"/>
                  <a:gd name="T8" fmla="*/ 4691 w 4945"/>
                  <a:gd name="T9" fmla="*/ 1120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5" h="1120">
                    <a:moveTo>
                      <a:pt x="4691" y="1120"/>
                    </a:moveTo>
                    <a:cubicBezTo>
                      <a:pt x="4716" y="807"/>
                      <a:pt x="4945" y="109"/>
                      <a:pt x="3561" y="52"/>
                    </a:cubicBezTo>
                    <a:cubicBezTo>
                      <a:pt x="2285" y="0"/>
                      <a:pt x="0" y="26"/>
                      <a:pt x="0" y="26"/>
                    </a:cubicBezTo>
                    <a:cubicBezTo>
                      <a:pt x="0" y="26"/>
                      <a:pt x="3556" y="88"/>
                      <a:pt x="4061" y="306"/>
                    </a:cubicBezTo>
                    <a:cubicBezTo>
                      <a:pt x="4566" y="524"/>
                      <a:pt x="4686" y="626"/>
                      <a:pt x="4691" y="1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"/>
              <p:cNvSpPr/>
              <p:nvPr/>
            </p:nvSpPr>
            <p:spPr bwMode="auto">
              <a:xfrm>
                <a:off x="5827713" y="-1808163"/>
                <a:ext cx="4270375" cy="781050"/>
              </a:xfrm>
              <a:custGeom>
                <a:avLst/>
                <a:gdLst>
                  <a:gd name="T0" fmla="*/ 3578 w 3578"/>
                  <a:gd name="T1" fmla="*/ 0 h 654"/>
                  <a:gd name="T2" fmla="*/ 2572 w 3578"/>
                  <a:gd name="T3" fmla="*/ 615 h 654"/>
                  <a:gd name="T4" fmla="*/ 0 w 3578"/>
                  <a:gd name="T5" fmla="*/ 508 h 654"/>
                  <a:gd name="T6" fmla="*/ 2376 w 3578"/>
                  <a:gd name="T7" fmla="*/ 429 h 654"/>
                  <a:gd name="T8" fmla="*/ 3578 w 3578"/>
                  <a:gd name="T9" fmla="*/ 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8" h="654">
                    <a:moveTo>
                      <a:pt x="3578" y="0"/>
                    </a:moveTo>
                    <a:cubicBezTo>
                      <a:pt x="3578" y="0"/>
                      <a:pt x="2973" y="577"/>
                      <a:pt x="2572" y="615"/>
                    </a:cubicBezTo>
                    <a:cubicBezTo>
                      <a:pt x="2171" y="654"/>
                      <a:pt x="205" y="503"/>
                      <a:pt x="0" y="508"/>
                    </a:cubicBezTo>
                    <a:cubicBezTo>
                      <a:pt x="734" y="461"/>
                      <a:pt x="1946" y="478"/>
                      <a:pt x="2376" y="429"/>
                    </a:cubicBezTo>
                    <a:cubicBezTo>
                      <a:pt x="2807" y="379"/>
                      <a:pt x="3172" y="147"/>
                      <a:pt x="35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8"/>
              <p:cNvSpPr/>
              <p:nvPr/>
            </p:nvSpPr>
            <p:spPr bwMode="auto">
              <a:xfrm>
                <a:off x="9648825" y="-2593976"/>
                <a:ext cx="3098800" cy="1477963"/>
              </a:xfrm>
              <a:custGeom>
                <a:avLst/>
                <a:gdLst>
                  <a:gd name="T0" fmla="*/ 2351 w 2596"/>
                  <a:gd name="T1" fmla="*/ 1236 h 1236"/>
                  <a:gd name="T2" fmla="*/ 1484 w 2596"/>
                  <a:gd name="T3" fmla="*/ 82 h 1236"/>
                  <a:gd name="T4" fmla="*/ 0 w 2596"/>
                  <a:gd name="T5" fmla="*/ 28 h 1236"/>
                  <a:gd name="T6" fmla="*/ 1572 w 2596"/>
                  <a:gd name="T7" fmla="*/ 251 h 1236"/>
                  <a:gd name="T8" fmla="*/ 2351 w 2596"/>
                  <a:gd name="T9" fmla="*/ 1236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6" h="1236">
                    <a:moveTo>
                      <a:pt x="2351" y="1236"/>
                    </a:moveTo>
                    <a:cubicBezTo>
                      <a:pt x="2376" y="922"/>
                      <a:pt x="2596" y="331"/>
                      <a:pt x="1484" y="82"/>
                    </a:cubicBezTo>
                    <a:cubicBezTo>
                      <a:pt x="1057" y="0"/>
                      <a:pt x="0" y="28"/>
                      <a:pt x="0" y="28"/>
                    </a:cubicBezTo>
                    <a:cubicBezTo>
                      <a:pt x="0" y="28"/>
                      <a:pt x="1067" y="33"/>
                      <a:pt x="1572" y="251"/>
                    </a:cubicBezTo>
                    <a:cubicBezTo>
                      <a:pt x="2077" y="469"/>
                      <a:pt x="2346" y="741"/>
                      <a:pt x="2351" y="12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9"/>
              <p:cNvSpPr/>
              <p:nvPr/>
            </p:nvSpPr>
            <p:spPr bwMode="auto">
              <a:xfrm>
                <a:off x="1311275" y="-2693988"/>
                <a:ext cx="5984875" cy="1201738"/>
              </a:xfrm>
              <a:custGeom>
                <a:avLst/>
                <a:gdLst>
                  <a:gd name="T0" fmla="*/ 0 w 5014"/>
                  <a:gd name="T1" fmla="*/ 70 h 1005"/>
                  <a:gd name="T2" fmla="*/ 3465 w 5014"/>
                  <a:gd name="T3" fmla="*/ 193 h 1005"/>
                  <a:gd name="T4" fmla="*/ 5014 w 5014"/>
                  <a:gd name="T5" fmla="*/ 1005 h 1005"/>
                  <a:gd name="T6" fmla="*/ 3217 w 5014"/>
                  <a:gd name="T7" fmla="*/ 320 h 1005"/>
                  <a:gd name="T8" fmla="*/ 0 w 5014"/>
                  <a:gd name="T9" fmla="*/ 70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4" h="1005">
                    <a:moveTo>
                      <a:pt x="0" y="70"/>
                    </a:moveTo>
                    <a:cubicBezTo>
                      <a:pt x="254" y="65"/>
                      <a:pt x="3156" y="0"/>
                      <a:pt x="3465" y="193"/>
                    </a:cubicBezTo>
                    <a:cubicBezTo>
                      <a:pt x="3773" y="386"/>
                      <a:pt x="4307" y="982"/>
                      <a:pt x="5014" y="1005"/>
                    </a:cubicBezTo>
                    <a:cubicBezTo>
                      <a:pt x="3964" y="999"/>
                      <a:pt x="3823" y="512"/>
                      <a:pt x="3217" y="320"/>
                    </a:cubicBezTo>
                    <a:cubicBezTo>
                      <a:pt x="2610" y="128"/>
                      <a:pt x="676" y="35"/>
                      <a:pt x="0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0"/>
              <p:cNvSpPr/>
              <p:nvPr/>
            </p:nvSpPr>
            <p:spPr bwMode="auto">
              <a:xfrm>
                <a:off x="4854575" y="-3830638"/>
                <a:ext cx="4757738" cy="1373188"/>
              </a:xfrm>
              <a:custGeom>
                <a:avLst/>
                <a:gdLst>
                  <a:gd name="T0" fmla="*/ 0 w 3986"/>
                  <a:gd name="T1" fmla="*/ 684 h 1149"/>
                  <a:gd name="T2" fmla="*/ 43 w 3986"/>
                  <a:gd name="T3" fmla="*/ 704 h 1149"/>
                  <a:gd name="T4" fmla="*/ 3440 w 3986"/>
                  <a:gd name="T5" fmla="*/ 1120 h 1149"/>
                  <a:gd name="T6" fmla="*/ 3986 w 3986"/>
                  <a:gd name="T7" fmla="*/ 1062 h 1149"/>
                  <a:gd name="T8" fmla="*/ 0 w 3986"/>
                  <a:gd name="T9" fmla="*/ 684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6" h="1149">
                    <a:moveTo>
                      <a:pt x="0" y="684"/>
                    </a:moveTo>
                    <a:cubicBezTo>
                      <a:pt x="15" y="690"/>
                      <a:pt x="29" y="697"/>
                      <a:pt x="43" y="704"/>
                    </a:cubicBezTo>
                    <a:cubicBezTo>
                      <a:pt x="1369" y="356"/>
                      <a:pt x="2220" y="320"/>
                      <a:pt x="3440" y="1120"/>
                    </a:cubicBezTo>
                    <a:cubicBezTo>
                      <a:pt x="3684" y="1149"/>
                      <a:pt x="3986" y="1062"/>
                      <a:pt x="3986" y="1062"/>
                    </a:cubicBezTo>
                    <a:cubicBezTo>
                      <a:pt x="3430" y="644"/>
                      <a:pt x="2426" y="0"/>
                      <a:pt x="0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1"/>
              <p:cNvSpPr/>
              <p:nvPr/>
            </p:nvSpPr>
            <p:spPr bwMode="auto">
              <a:xfrm>
                <a:off x="5137150" y="-3498851"/>
                <a:ext cx="3740150" cy="1069975"/>
              </a:xfrm>
              <a:custGeom>
                <a:avLst/>
                <a:gdLst>
                  <a:gd name="T0" fmla="*/ 0 w 3133"/>
                  <a:gd name="T1" fmla="*/ 520 h 895"/>
                  <a:gd name="T2" fmla="*/ 788 w 3133"/>
                  <a:gd name="T3" fmla="*/ 854 h 895"/>
                  <a:gd name="T4" fmla="*/ 3133 w 3133"/>
                  <a:gd name="T5" fmla="*/ 878 h 895"/>
                  <a:gd name="T6" fmla="*/ 0 w 3133"/>
                  <a:gd name="T7" fmla="*/ 52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3" h="895">
                    <a:moveTo>
                      <a:pt x="0" y="520"/>
                    </a:moveTo>
                    <a:cubicBezTo>
                      <a:pt x="77" y="648"/>
                      <a:pt x="268" y="813"/>
                      <a:pt x="788" y="854"/>
                    </a:cubicBezTo>
                    <a:cubicBezTo>
                      <a:pt x="1309" y="895"/>
                      <a:pt x="2947" y="879"/>
                      <a:pt x="3133" y="878"/>
                    </a:cubicBezTo>
                    <a:cubicBezTo>
                      <a:pt x="2451" y="482"/>
                      <a:pt x="1818" y="0"/>
                      <a:pt x="0" y="5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3"/>
              <p:cNvSpPr/>
              <p:nvPr/>
            </p:nvSpPr>
            <p:spPr bwMode="auto">
              <a:xfrm>
                <a:off x="882650" y="-2052638"/>
                <a:ext cx="3875088" cy="303213"/>
              </a:xfrm>
              <a:custGeom>
                <a:avLst/>
                <a:gdLst>
                  <a:gd name="T0" fmla="*/ 3247 w 3247"/>
                  <a:gd name="T1" fmla="*/ 94 h 254"/>
                  <a:gd name="T2" fmla="*/ 2883 w 3247"/>
                  <a:gd name="T3" fmla="*/ 48 h 254"/>
                  <a:gd name="T4" fmla="*/ 0 w 3247"/>
                  <a:gd name="T5" fmla="*/ 19 h 254"/>
                  <a:gd name="T6" fmla="*/ 2863 w 3247"/>
                  <a:gd name="T7" fmla="*/ 254 h 254"/>
                  <a:gd name="T8" fmla="*/ 3247 w 3247"/>
                  <a:gd name="T9" fmla="*/ 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7" h="254">
                    <a:moveTo>
                      <a:pt x="3247" y="94"/>
                    </a:moveTo>
                    <a:cubicBezTo>
                      <a:pt x="3144" y="71"/>
                      <a:pt x="3024" y="55"/>
                      <a:pt x="2883" y="48"/>
                    </a:cubicBezTo>
                    <a:cubicBezTo>
                      <a:pt x="1850" y="0"/>
                      <a:pt x="0" y="19"/>
                      <a:pt x="0" y="19"/>
                    </a:cubicBezTo>
                    <a:cubicBezTo>
                      <a:pt x="0" y="19"/>
                      <a:pt x="1968" y="111"/>
                      <a:pt x="2863" y="254"/>
                    </a:cubicBezTo>
                    <a:cubicBezTo>
                      <a:pt x="2971" y="183"/>
                      <a:pt x="3104" y="124"/>
                      <a:pt x="3247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4"/>
              <p:cNvSpPr/>
              <p:nvPr/>
            </p:nvSpPr>
            <p:spPr bwMode="auto">
              <a:xfrm>
                <a:off x="2463800" y="-1809751"/>
                <a:ext cx="1214438" cy="1135063"/>
              </a:xfrm>
              <a:custGeom>
                <a:avLst/>
                <a:gdLst>
                  <a:gd name="T0" fmla="*/ 1017 w 1017"/>
                  <a:gd name="T1" fmla="*/ 840 h 950"/>
                  <a:gd name="T2" fmla="*/ 222 w 1017"/>
                  <a:gd name="T3" fmla="*/ 0 h 950"/>
                  <a:gd name="T4" fmla="*/ 1017 w 1017"/>
                  <a:gd name="T5" fmla="*/ 840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7" h="950">
                    <a:moveTo>
                      <a:pt x="1017" y="840"/>
                    </a:moveTo>
                    <a:cubicBezTo>
                      <a:pt x="742" y="828"/>
                      <a:pt x="0" y="950"/>
                      <a:pt x="222" y="0"/>
                    </a:cubicBezTo>
                    <a:cubicBezTo>
                      <a:pt x="222" y="0"/>
                      <a:pt x="117" y="797"/>
                      <a:pt x="1017" y="8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5"/>
              <p:cNvSpPr/>
              <p:nvPr/>
            </p:nvSpPr>
            <p:spPr bwMode="auto">
              <a:xfrm>
                <a:off x="5708650" y="-862013"/>
                <a:ext cx="4232275" cy="293688"/>
              </a:xfrm>
              <a:custGeom>
                <a:avLst/>
                <a:gdLst>
                  <a:gd name="T0" fmla="*/ 3530 w 3545"/>
                  <a:gd name="T1" fmla="*/ 57 h 246"/>
                  <a:gd name="T2" fmla="*/ 3095 w 3545"/>
                  <a:gd name="T3" fmla="*/ 46 h 246"/>
                  <a:gd name="T4" fmla="*/ 0 w 3545"/>
                  <a:gd name="T5" fmla="*/ 95 h 246"/>
                  <a:gd name="T6" fmla="*/ 3436 w 3545"/>
                  <a:gd name="T7" fmla="*/ 246 h 246"/>
                  <a:gd name="T8" fmla="*/ 3530 w 3545"/>
                  <a:gd name="T9" fmla="*/ 5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5" h="246">
                    <a:moveTo>
                      <a:pt x="3530" y="57"/>
                    </a:moveTo>
                    <a:cubicBezTo>
                      <a:pt x="3418" y="23"/>
                      <a:pt x="3247" y="53"/>
                      <a:pt x="3095" y="46"/>
                    </a:cubicBezTo>
                    <a:cubicBezTo>
                      <a:pt x="1983" y="0"/>
                      <a:pt x="0" y="95"/>
                      <a:pt x="0" y="95"/>
                    </a:cubicBezTo>
                    <a:cubicBezTo>
                      <a:pt x="0" y="95"/>
                      <a:pt x="2463" y="35"/>
                      <a:pt x="3436" y="246"/>
                    </a:cubicBezTo>
                    <a:cubicBezTo>
                      <a:pt x="3545" y="121"/>
                      <a:pt x="3530" y="57"/>
                      <a:pt x="353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6"/>
              <p:cNvSpPr/>
              <p:nvPr/>
            </p:nvSpPr>
            <p:spPr bwMode="auto">
              <a:xfrm>
                <a:off x="2012950" y="-2965451"/>
                <a:ext cx="3484563" cy="314325"/>
              </a:xfrm>
              <a:custGeom>
                <a:avLst/>
                <a:gdLst>
                  <a:gd name="T0" fmla="*/ 2908 w 2920"/>
                  <a:gd name="T1" fmla="*/ 76 h 263"/>
                  <a:gd name="T2" fmla="*/ 2549 w 2920"/>
                  <a:gd name="T3" fmla="*/ 60 h 263"/>
                  <a:gd name="T4" fmla="*/ 0 w 2920"/>
                  <a:gd name="T5" fmla="*/ 71 h 263"/>
                  <a:gd name="T6" fmla="*/ 2832 w 2920"/>
                  <a:gd name="T7" fmla="*/ 263 h 263"/>
                  <a:gd name="T8" fmla="*/ 2908 w 2920"/>
                  <a:gd name="T9" fmla="*/ 7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0" h="263">
                    <a:moveTo>
                      <a:pt x="2908" y="76"/>
                    </a:moveTo>
                    <a:cubicBezTo>
                      <a:pt x="2815" y="40"/>
                      <a:pt x="2674" y="68"/>
                      <a:pt x="2549" y="60"/>
                    </a:cubicBezTo>
                    <a:cubicBezTo>
                      <a:pt x="1632" y="0"/>
                      <a:pt x="0" y="71"/>
                      <a:pt x="0" y="71"/>
                    </a:cubicBezTo>
                    <a:cubicBezTo>
                      <a:pt x="0" y="71"/>
                      <a:pt x="2028" y="41"/>
                      <a:pt x="2832" y="263"/>
                    </a:cubicBezTo>
                    <a:cubicBezTo>
                      <a:pt x="2920" y="140"/>
                      <a:pt x="2908" y="76"/>
                      <a:pt x="290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17"/>
              <p:cNvSpPr>
                <a:spLocks noEditPoints="1"/>
              </p:cNvSpPr>
              <p:nvPr/>
            </p:nvSpPr>
            <p:spPr bwMode="auto">
              <a:xfrm>
                <a:off x="10118725" y="-2144713"/>
                <a:ext cx="1812925" cy="1746250"/>
              </a:xfrm>
              <a:custGeom>
                <a:avLst/>
                <a:gdLst>
                  <a:gd name="T0" fmla="*/ 743 w 1519"/>
                  <a:gd name="T1" fmla="*/ 9 h 1460"/>
                  <a:gd name="T2" fmla="*/ 10 w 1519"/>
                  <a:gd name="T3" fmla="*/ 747 h 1460"/>
                  <a:gd name="T4" fmla="*/ 776 w 1519"/>
                  <a:gd name="T5" fmla="*/ 1450 h 1460"/>
                  <a:gd name="T6" fmla="*/ 1510 w 1519"/>
                  <a:gd name="T7" fmla="*/ 713 h 1460"/>
                  <a:gd name="T8" fmla="*/ 743 w 1519"/>
                  <a:gd name="T9" fmla="*/ 9 h 1460"/>
                  <a:gd name="T10" fmla="*/ 771 w 1519"/>
                  <a:gd name="T11" fmla="*/ 1209 h 1460"/>
                  <a:gd name="T12" fmla="*/ 261 w 1519"/>
                  <a:gd name="T13" fmla="*/ 741 h 1460"/>
                  <a:gd name="T14" fmla="*/ 749 w 1519"/>
                  <a:gd name="T15" fmla="*/ 250 h 1460"/>
                  <a:gd name="T16" fmla="*/ 1259 w 1519"/>
                  <a:gd name="T17" fmla="*/ 718 h 1460"/>
                  <a:gd name="T18" fmla="*/ 771 w 1519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9" h="1460">
                    <a:moveTo>
                      <a:pt x="743" y="9"/>
                    </a:moveTo>
                    <a:cubicBezTo>
                      <a:pt x="329" y="19"/>
                      <a:pt x="0" y="349"/>
                      <a:pt x="10" y="747"/>
                    </a:cubicBezTo>
                    <a:cubicBezTo>
                      <a:pt x="19" y="1145"/>
                      <a:pt x="362" y="1460"/>
                      <a:pt x="776" y="1450"/>
                    </a:cubicBezTo>
                    <a:cubicBezTo>
                      <a:pt x="1190" y="1441"/>
                      <a:pt x="1519" y="1111"/>
                      <a:pt x="1510" y="713"/>
                    </a:cubicBezTo>
                    <a:cubicBezTo>
                      <a:pt x="1500" y="315"/>
                      <a:pt x="1157" y="0"/>
                      <a:pt x="743" y="9"/>
                    </a:cubicBezTo>
                    <a:close/>
                    <a:moveTo>
                      <a:pt x="771" y="1209"/>
                    </a:moveTo>
                    <a:cubicBezTo>
                      <a:pt x="495" y="1216"/>
                      <a:pt x="267" y="1006"/>
                      <a:pt x="261" y="741"/>
                    </a:cubicBezTo>
                    <a:cubicBezTo>
                      <a:pt x="254" y="477"/>
                      <a:pt x="473" y="257"/>
                      <a:pt x="749" y="250"/>
                    </a:cubicBezTo>
                    <a:cubicBezTo>
                      <a:pt x="1024" y="244"/>
                      <a:pt x="1252" y="454"/>
                      <a:pt x="1259" y="718"/>
                    </a:cubicBezTo>
                    <a:cubicBezTo>
                      <a:pt x="1265" y="983"/>
                      <a:pt x="1046" y="1203"/>
                      <a:pt x="771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1" name="矩形 30"/>
          <p:cNvSpPr/>
          <p:nvPr userDrawn="1"/>
        </p:nvSpPr>
        <p:spPr>
          <a:xfrm flipH="1">
            <a:off x="2494259" y="56723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  <a:endParaRPr lang="zh-CN" altLang="en-US" sz="1800" b="1" dirty="0">
              <a:solidFill>
                <a:srgbClr val="E32A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 userDrawn="1"/>
        </p:nvCxnSpPr>
        <p:spPr>
          <a:xfrm>
            <a:off x="4525818" y="1043709"/>
            <a:ext cx="7333673" cy="0"/>
          </a:xfrm>
          <a:prstGeom prst="line">
            <a:avLst/>
          </a:prstGeom>
          <a:ln w="19050">
            <a:solidFill>
              <a:srgbClr val="E32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7"/>
          <p:cNvSpPr/>
          <p:nvPr userDrawn="1"/>
        </p:nvSpPr>
        <p:spPr bwMode="auto">
          <a:xfrm rot="19926453" flipH="1">
            <a:off x="413430" y="-151152"/>
            <a:ext cx="3673971" cy="2195852"/>
          </a:xfrm>
          <a:custGeom>
            <a:avLst/>
            <a:gdLst>
              <a:gd name="T0" fmla="*/ 6 w 1075"/>
              <a:gd name="T1" fmla="*/ 626 h 642"/>
              <a:gd name="T2" fmla="*/ 38 w 1075"/>
              <a:gd name="T3" fmla="*/ 636 h 642"/>
              <a:gd name="T4" fmla="*/ 1059 w 1075"/>
              <a:gd name="T5" fmla="*/ 93 h 642"/>
              <a:gd name="T6" fmla="*/ 1069 w 1075"/>
              <a:gd name="T7" fmla="*/ 61 h 642"/>
              <a:gd name="T8" fmla="*/ 1037 w 1075"/>
              <a:gd name="T9" fmla="*/ 51 h 642"/>
              <a:gd name="T10" fmla="*/ 869 w 1075"/>
              <a:gd name="T11" fmla="*/ 140 h 642"/>
              <a:gd name="T12" fmla="*/ 836 w 1075"/>
              <a:gd name="T13" fmla="*/ 130 h 642"/>
              <a:gd name="T14" fmla="*/ 846 w 1075"/>
              <a:gd name="T15" fmla="*/ 98 h 642"/>
              <a:gd name="T16" fmla="*/ 940 w 1075"/>
              <a:gd name="T17" fmla="*/ 49 h 642"/>
              <a:gd name="T18" fmla="*/ 949 w 1075"/>
              <a:gd name="T19" fmla="*/ 16 h 642"/>
              <a:gd name="T20" fmla="*/ 917 w 1075"/>
              <a:gd name="T21" fmla="*/ 6 h 642"/>
              <a:gd name="T22" fmla="*/ 443 w 1075"/>
              <a:gd name="T23" fmla="*/ 259 h 642"/>
              <a:gd name="T24" fmla="*/ 433 w 1075"/>
              <a:gd name="T25" fmla="*/ 291 h 642"/>
              <a:gd name="T26" fmla="*/ 465 w 1075"/>
              <a:gd name="T27" fmla="*/ 301 h 642"/>
              <a:gd name="T28" fmla="*/ 683 w 1075"/>
              <a:gd name="T29" fmla="*/ 185 h 642"/>
              <a:gd name="T30" fmla="*/ 715 w 1075"/>
              <a:gd name="T31" fmla="*/ 195 h 642"/>
              <a:gd name="T32" fmla="*/ 706 w 1075"/>
              <a:gd name="T33" fmla="*/ 227 h 642"/>
              <a:gd name="T34" fmla="*/ 16 w 1075"/>
              <a:gd name="T35" fmla="*/ 594 h 642"/>
              <a:gd name="T36" fmla="*/ 6 w 1075"/>
              <a:gd name="T37" fmla="*/ 626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75" h="642">
                <a:moveTo>
                  <a:pt x="6" y="626"/>
                </a:moveTo>
                <a:cubicBezTo>
                  <a:pt x="12" y="638"/>
                  <a:pt x="27" y="642"/>
                  <a:pt x="38" y="636"/>
                </a:cubicBezTo>
                <a:cubicBezTo>
                  <a:pt x="1059" y="93"/>
                  <a:pt x="1059" y="93"/>
                  <a:pt x="1059" y="93"/>
                </a:cubicBezTo>
                <a:cubicBezTo>
                  <a:pt x="1071" y="87"/>
                  <a:pt x="1075" y="72"/>
                  <a:pt x="1069" y="61"/>
                </a:cubicBezTo>
                <a:cubicBezTo>
                  <a:pt x="1063" y="49"/>
                  <a:pt x="1048" y="45"/>
                  <a:pt x="1037" y="51"/>
                </a:cubicBezTo>
                <a:cubicBezTo>
                  <a:pt x="869" y="140"/>
                  <a:pt x="869" y="140"/>
                  <a:pt x="869" y="140"/>
                </a:cubicBezTo>
                <a:cubicBezTo>
                  <a:pt x="857" y="146"/>
                  <a:pt x="843" y="142"/>
                  <a:pt x="836" y="130"/>
                </a:cubicBezTo>
                <a:cubicBezTo>
                  <a:pt x="830" y="119"/>
                  <a:pt x="835" y="104"/>
                  <a:pt x="846" y="98"/>
                </a:cubicBezTo>
                <a:cubicBezTo>
                  <a:pt x="940" y="49"/>
                  <a:pt x="940" y="49"/>
                  <a:pt x="940" y="49"/>
                </a:cubicBezTo>
                <a:cubicBezTo>
                  <a:pt x="951" y="42"/>
                  <a:pt x="956" y="28"/>
                  <a:pt x="949" y="16"/>
                </a:cubicBezTo>
                <a:cubicBezTo>
                  <a:pt x="943" y="5"/>
                  <a:pt x="929" y="0"/>
                  <a:pt x="917" y="6"/>
                </a:cubicBezTo>
                <a:cubicBezTo>
                  <a:pt x="443" y="259"/>
                  <a:pt x="443" y="259"/>
                  <a:pt x="443" y="259"/>
                </a:cubicBezTo>
                <a:cubicBezTo>
                  <a:pt x="431" y="265"/>
                  <a:pt x="427" y="279"/>
                  <a:pt x="433" y="291"/>
                </a:cubicBezTo>
                <a:cubicBezTo>
                  <a:pt x="439" y="303"/>
                  <a:pt x="453" y="307"/>
                  <a:pt x="465" y="301"/>
                </a:cubicBezTo>
                <a:cubicBezTo>
                  <a:pt x="683" y="185"/>
                  <a:pt x="683" y="185"/>
                  <a:pt x="683" y="185"/>
                </a:cubicBezTo>
                <a:cubicBezTo>
                  <a:pt x="695" y="179"/>
                  <a:pt x="709" y="183"/>
                  <a:pt x="715" y="195"/>
                </a:cubicBezTo>
                <a:cubicBezTo>
                  <a:pt x="722" y="206"/>
                  <a:pt x="717" y="221"/>
                  <a:pt x="706" y="227"/>
                </a:cubicBezTo>
                <a:cubicBezTo>
                  <a:pt x="16" y="594"/>
                  <a:pt x="16" y="594"/>
                  <a:pt x="16" y="594"/>
                </a:cubicBezTo>
                <a:cubicBezTo>
                  <a:pt x="4" y="600"/>
                  <a:pt x="0" y="614"/>
                  <a:pt x="6" y="626"/>
                </a:cubicBezTo>
                <a:close/>
              </a:path>
            </a:pathLst>
          </a:custGeom>
          <a:solidFill>
            <a:srgbClr val="667C9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739594" y="178392"/>
            <a:ext cx="1345580" cy="388842"/>
            <a:chOff x="304800" y="-3830638"/>
            <a:chExt cx="12442825" cy="3595687"/>
          </a:xfrm>
          <a:solidFill>
            <a:srgbClr val="667C92"/>
          </a:solidFill>
        </p:grpSpPr>
        <p:sp>
          <p:nvSpPr>
            <p:cNvPr id="14" name="Freeform 12"/>
            <p:cNvSpPr/>
            <p:nvPr/>
          </p:nvSpPr>
          <p:spPr bwMode="auto">
            <a:xfrm>
              <a:off x="304800" y="-2368551"/>
              <a:ext cx="4221163" cy="203200"/>
            </a:xfrm>
            <a:custGeom>
              <a:avLst/>
              <a:gdLst>
                <a:gd name="T0" fmla="*/ 3526 w 3537"/>
                <a:gd name="T1" fmla="*/ 61 h 171"/>
                <a:gd name="T2" fmla="*/ 3092 w 3537"/>
                <a:gd name="T3" fmla="*/ 47 h 171"/>
                <a:gd name="T4" fmla="*/ 0 w 3537"/>
                <a:gd name="T5" fmla="*/ 22 h 171"/>
                <a:gd name="T6" fmla="*/ 3421 w 3537"/>
                <a:gd name="T7" fmla="*/ 171 h 171"/>
                <a:gd name="T8" fmla="*/ 3526 w 3537"/>
                <a:gd name="T9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7" h="171">
                  <a:moveTo>
                    <a:pt x="3526" y="61"/>
                  </a:moveTo>
                  <a:cubicBezTo>
                    <a:pt x="3416" y="38"/>
                    <a:pt x="3244" y="53"/>
                    <a:pt x="3092" y="47"/>
                  </a:cubicBezTo>
                  <a:cubicBezTo>
                    <a:pt x="1984" y="0"/>
                    <a:pt x="0" y="22"/>
                    <a:pt x="0" y="22"/>
                  </a:cubicBezTo>
                  <a:cubicBezTo>
                    <a:pt x="0" y="22"/>
                    <a:pt x="2462" y="29"/>
                    <a:pt x="3421" y="171"/>
                  </a:cubicBezTo>
                  <a:cubicBezTo>
                    <a:pt x="3537" y="99"/>
                    <a:pt x="3526" y="61"/>
                    <a:pt x="3526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2650" y="-3830638"/>
              <a:ext cx="11864975" cy="3595687"/>
              <a:chOff x="882650" y="-3830638"/>
              <a:chExt cx="11864975" cy="3595687"/>
            </a:xfrm>
            <a:grpFill/>
          </p:grpSpPr>
          <p:sp>
            <p:nvSpPr>
              <p:cNvPr id="16" name="Freeform 5"/>
              <p:cNvSpPr>
                <a:spLocks noEditPoints="1"/>
              </p:cNvSpPr>
              <p:nvPr/>
            </p:nvSpPr>
            <p:spPr bwMode="auto">
              <a:xfrm>
                <a:off x="3676650" y="-1981201"/>
                <a:ext cx="1811338" cy="1746250"/>
              </a:xfrm>
              <a:custGeom>
                <a:avLst/>
                <a:gdLst>
                  <a:gd name="T0" fmla="*/ 742 w 1518"/>
                  <a:gd name="T1" fmla="*/ 9 h 1460"/>
                  <a:gd name="T2" fmla="*/ 9 w 1518"/>
                  <a:gd name="T3" fmla="*/ 747 h 1460"/>
                  <a:gd name="T4" fmla="*/ 775 w 1518"/>
                  <a:gd name="T5" fmla="*/ 1450 h 1460"/>
                  <a:gd name="T6" fmla="*/ 1509 w 1518"/>
                  <a:gd name="T7" fmla="*/ 712 h 1460"/>
                  <a:gd name="T8" fmla="*/ 742 w 1518"/>
                  <a:gd name="T9" fmla="*/ 9 h 1460"/>
                  <a:gd name="T10" fmla="*/ 770 w 1518"/>
                  <a:gd name="T11" fmla="*/ 1209 h 1460"/>
                  <a:gd name="T12" fmla="*/ 260 w 1518"/>
                  <a:gd name="T13" fmla="*/ 741 h 1460"/>
                  <a:gd name="T14" fmla="*/ 748 w 1518"/>
                  <a:gd name="T15" fmla="*/ 250 h 1460"/>
                  <a:gd name="T16" fmla="*/ 1258 w 1518"/>
                  <a:gd name="T17" fmla="*/ 718 h 1460"/>
                  <a:gd name="T18" fmla="*/ 770 w 1518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8" h="1460">
                    <a:moveTo>
                      <a:pt x="742" y="9"/>
                    </a:moveTo>
                    <a:cubicBezTo>
                      <a:pt x="328" y="19"/>
                      <a:pt x="0" y="349"/>
                      <a:pt x="9" y="747"/>
                    </a:cubicBezTo>
                    <a:cubicBezTo>
                      <a:pt x="18" y="1145"/>
                      <a:pt x="361" y="1460"/>
                      <a:pt x="775" y="1450"/>
                    </a:cubicBezTo>
                    <a:cubicBezTo>
                      <a:pt x="1189" y="1441"/>
                      <a:pt x="1518" y="1110"/>
                      <a:pt x="1509" y="712"/>
                    </a:cubicBezTo>
                    <a:cubicBezTo>
                      <a:pt x="1500" y="315"/>
                      <a:pt x="1156" y="0"/>
                      <a:pt x="742" y="9"/>
                    </a:cubicBezTo>
                    <a:close/>
                    <a:moveTo>
                      <a:pt x="770" y="1209"/>
                    </a:moveTo>
                    <a:cubicBezTo>
                      <a:pt x="494" y="1215"/>
                      <a:pt x="266" y="1006"/>
                      <a:pt x="260" y="741"/>
                    </a:cubicBezTo>
                    <a:cubicBezTo>
                      <a:pt x="254" y="476"/>
                      <a:pt x="472" y="257"/>
                      <a:pt x="748" y="250"/>
                    </a:cubicBezTo>
                    <a:cubicBezTo>
                      <a:pt x="1023" y="244"/>
                      <a:pt x="1252" y="453"/>
                      <a:pt x="1258" y="718"/>
                    </a:cubicBezTo>
                    <a:cubicBezTo>
                      <a:pt x="1264" y="983"/>
                      <a:pt x="1045" y="1203"/>
                      <a:pt x="770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6"/>
              <p:cNvSpPr/>
              <p:nvPr/>
            </p:nvSpPr>
            <p:spPr bwMode="auto">
              <a:xfrm>
                <a:off x="6213475" y="-2273301"/>
                <a:ext cx="5900738" cy="1338263"/>
              </a:xfrm>
              <a:custGeom>
                <a:avLst/>
                <a:gdLst>
                  <a:gd name="T0" fmla="*/ 4691 w 4945"/>
                  <a:gd name="T1" fmla="*/ 1120 h 1120"/>
                  <a:gd name="T2" fmla="*/ 3561 w 4945"/>
                  <a:gd name="T3" fmla="*/ 52 h 1120"/>
                  <a:gd name="T4" fmla="*/ 0 w 4945"/>
                  <a:gd name="T5" fmla="*/ 26 h 1120"/>
                  <a:gd name="T6" fmla="*/ 4061 w 4945"/>
                  <a:gd name="T7" fmla="*/ 306 h 1120"/>
                  <a:gd name="T8" fmla="*/ 4691 w 4945"/>
                  <a:gd name="T9" fmla="*/ 1120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5" h="1120">
                    <a:moveTo>
                      <a:pt x="4691" y="1120"/>
                    </a:moveTo>
                    <a:cubicBezTo>
                      <a:pt x="4716" y="807"/>
                      <a:pt x="4945" y="109"/>
                      <a:pt x="3561" y="52"/>
                    </a:cubicBezTo>
                    <a:cubicBezTo>
                      <a:pt x="2285" y="0"/>
                      <a:pt x="0" y="26"/>
                      <a:pt x="0" y="26"/>
                    </a:cubicBezTo>
                    <a:cubicBezTo>
                      <a:pt x="0" y="26"/>
                      <a:pt x="3556" y="88"/>
                      <a:pt x="4061" y="306"/>
                    </a:cubicBezTo>
                    <a:cubicBezTo>
                      <a:pt x="4566" y="524"/>
                      <a:pt x="4686" y="626"/>
                      <a:pt x="4691" y="1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"/>
              <p:cNvSpPr/>
              <p:nvPr/>
            </p:nvSpPr>
            <p:spPr bwMode="auto">
              <a:xfrm>
                <a:off x="5827713" y="-1808163"/>
                <a:ext cx="4270375" cy="781050"/>
              </a:xfrm>
              <a:custGeom>
                <a:avLst/>
                <a:gdLst>
                  <a:gd name="T0" fmla="*/ 3578 w 3578"/>
                  <a:gd name="T1" fmla="*/ 0 h 654"/>
                  <a:gd name="T2" fmla="*/ 2572 w 3578"/>
                  <a:gd name="T3" fmla="*/ 615 h 654"/>
                  <a:gd name="T4" fmla="*/ 0 w 3578"/>
                  <a:gd name="T5" fmla="*/ 508 h 654"/>
                  <a:gd name="T6" fmla="*/ 2376 w 3578"/>
                  <a:gd name="T7" fmla="*/ 429 h 654"/>
                  <a:gd name="T8" fmla="*/ 3578 w 3578"/>
                  <a:gd name="T9" fmla="*/ 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8" h="654">
                    <a:moveTo>
                      <a:pt x="3578" y="0"/>
                    </a:moveTo>
                    <a:cubicBezTo>
                      <a:pt x="3578" y="0"/>
                      <a:pt x="2973" y="577"/>
                      <a:pt x="2572" y="615"/>
                    </a:cubicBezTo>
                    <a:cubicBezTo>
                      <a:pt x="2171" y="654"/>
                      <a:pt x="205" y="503"/>
                      <a:pt x="0" y="508"/>
                    </a:cubicBezTo>
                    <a:cubicBezTo>
                      <a:pt x="734" y="461"/>
                      <a:pt x="1946" y="478"/>
                      <a:pt x="2376" y="429"/>
                    </a:cubicBezTo>
                    <a:cubicBezTo>
                      <a:pt x="2807" y="379"/>
                      <a:pt x="3172" y="147"/>
                      <a:pt x="35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8"/>
              <p:cNvSpPr/>
              <p:nvPr/>
            </p:nvSpPr>
            <p:spPr bwMode="auto">
              <a:xfrm>
                <a:off x="9648825" y="-2593976"/>
                <a:ext cx="3098800" cy="1477963"/>
              </a:xfrm>
              <a:custGeom>
                <a:avLst/>
                <a:gdLst>
                  <a:gd name="T0" fmla="*/ 2351 w 2596"/>
                  <a:gd name="T1" fmla="*/ 1236 h 1236"/>
                  <a:gd name="T2" fmla="*/ 1484 w 2596"/>
                  <a:gd name="T3" fmla="*/ 82 h 1236"/>
                  <a:gd name="T4" fmla="*/ 0 w 2596"/>
                  <a:gd name="T5" fmla="*/ 28 h 1236"/>
                  <a:gd name="T6" fmla="*/ 1572 w 2596"/>
                  <a:gd name="T7" fmla="*/ 251 h 1236"/>
                  <a:gd name="T8" fmla="*/ 2351 w 2596"/>
                  <a:gd name="T9" fmla="*/ 1236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6" h="1236">
                    <a:moveTo>
                      <a:pt x="2351" y="1236"/>
                    </a:moveTo>
                    <a:cubicBezTo>
                      <a:pt x="2376" y="922"/>
                      <a:pt x="2596" y="331"/>
                      <a:pt x="1484" y="82"/>
                    </a:cubicBezTo>
                    <a:cubicBezTo>
                      <a:pt x="1057" y="0"/>
                      <a:pt x="0" y="28"/>
                      <a:pt x="0" y="28"/>
                    </a:cubicBezTo>
                    <a:cubicBezTo>
                      <a:pt x="0" y="28"/>
                      <a:pt x="1067" y="33"/>
                      <a:pt x="1572" y="251"/>
                    </a:cubicBezTo>
                    <a:cubicBezTo>
                      <a:pt x="2077" y="469"/>
                      <a:pt x="2346" y="741"/>
                      <a:pt x="2351" y="12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9"/>
              <p:cNvSpPr/>
              <p:nvPr/>
            </p:nvSpPr>
            <p:spPr bwMode="auto">
              <a:xfrm>
                <a:off x="1311275" y="-2693988"/>
                <a:ext cx="5984875" cy="1201738"/>
              </a:xfrm>
              <a:custGeom>
                <a:avLst/>
                <a:gdLst>
                  <a:gd name="T0" fmla="*/ 0 w 5014"/>
                  <a:gd name="T1" fmla="*/ 70 h 1005"/>
                  <a:gd name="T2" fmla="*/ 3465 w 5014"/>
                  <a:gd name="T3" fmla="*/ 193 h 1005"/>
                  <a:gd name="T4" fmla="*/ 5014 w 5014"/>
                  <a:gd name="T5" fmla="*/ 1005 h 1005"/>
                  <a:gd name="T6" fmla="*/ 3217 w 5014"/>
                  <a:gd name="T7" fmla="*/ 320 h 1005"/>
                  <a:gd name="T8" fmla="*/ 0 w 5014"/>
                  <a:gd name="T9" fmla="*/ 70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4" h="1005">
                    <a:moveTo>
                      <a:pt x="0" y="70"/>
                    </a:moveTo>
                    <a:cubicBezTo>
                      <a:pt x="254" y="65"/>
                      <a:pt x="3156" y="0"/>
                      <a:pt x="3465" y="193"/>
                    </a:cubicBezTo>
                    <a:cubicBezTo>
                      <a:pt x="3773" y="386"/>
                      <a:pt x="4307" y="982"/>
                      <a:pt x="5014" y="1005"/>
                    </a:cubicBezTo>
                    <a:cubicBezTo>
                      <a:pt x="3964" y="999"/>
                      <a:pt x="3823" y="512"/>
                      <a:pt x="3217" y="320"/>
                    </a:cubicBezTo>
                    <a:cubicBezTo>
                      <a:pt x="2610" y="128"/>
                      <a:pt x="676" y="35"/>
                      <a:pt x="0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0"/>
              <p:cNvSpPr/>
              <p:nvPr/>
            </p:nvSpPr>
            <p:spPr bwMode="auto">
              <a:xfrm>
                <a:off x="4854575" y="-3830638"/>
                <a:ext cx="4757738" cy="1373188"/>
              </a:xfrm>
              <a:custGeom>
                <a:avLst/>
                <a:gdLst>
                  <a:gd name="T0" fmla="*/ 0 w 3986"/>
                  <a:gd name="T1" fmla="*/ 684 h 1149"/>
                  <a:gd name="T2" fmla="*/ 43 w 3986"/>
                  <a:gd name="T3" fmla="*/ 704 h 1149"/>
                  <a:gd name="T4" fmla="*/ 3440 w 3986"/>
                  <a:gd name="T5" fmla="*/ 1120 h 1149"/>
                  <a:gd name="T6" fmla="*/ 3986 w 3986"/>
                  <a:gd name="T7" fmla="*/ 1062 h 1149"/>
                  <a:gd name="T8" fmla="*/ 0 w 3986"/>
                  <a:gd name="T9" fmla="*/ 684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6" h="1149">
                    <a:moveTo>
                      <a:pt x="0" y="684"/>
                    </a:moveTo>
                    <a:cubicBezTo>
                      <a:pt x="15" y="690"/>
                      <a:pt x="29" y="697"/>
                      <a:pt x="43" y="704"/>
                    </a:cubicBezTo>
                    <a:cubicBezTo>
                      <a:pt x="1369" y="356"/>
                      <a:pt x="2220" y="320"/>
                      <a:pt x="3440" y="1120"/>
                    </a:cubicBezTo>
                    <a:cubicBezTo>
                      <a:pt x="3684" y="1149"/>
                      <a:pt x="3986" y="1062"/>
                      <a:pt x="3986" y="1062"/>
                    </a:cubicBezTo>
                    <a:cubicBezTo>
                      <a:pt x="3430" y="644"/>
                      <a:pt x="2426" y="0"/>
                      <a:pt x="0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1"/>
              <p:cNvSpPr/>
              <p:nvPr/>
            </p:nvSpPr>
            <p:spPr bwMode="auto">
              <a:xfrm>
                <a:off x="5137150" y="-3498851"/>
                <a:ext cx="3740150" cy="1069975"/>
              </a:xfrm>
              <a:custGeom>
                <a:avLst/>
                <a:gdLst>
                  <a:gd name="T0" fmla="*/ 0 w 3133"/>
                  <a:gd name="T1" fmla="*/ 520 h 895"/>
                  <a:gd name="T2" fmla="*/ 788 w 3133"/>
                  <a:gd name="T3" fmla="*/ 854 h 895"/>
                  <a:gd name="T4" fmla="*/ 3133 w 3133"/>
                  <a:gd name="T5" fmla="*/ 878 h 895"/>
                  <a:gd name="T6" fmla="*/ 0 w 3133"/>
                  <a:gd name="T7" fmla="*/ 52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3" h="895">
                    <a:moveTo>
                      <a:pt x="0" y="520"/>
                    </a:moveTo>
                    <a:cubicBezTo>
                      <a:pt x="77" y="648"/>
                      <a:pt x="268" y="813"/>
                      <a:pt x="788" y="854"/>
                    </a:cubicBezTo>
                    <a:cubicBezTo>
                      <a:pt x="1309" y="895"/>
                      <a:pt x="2947" y="879"/>
                      <a:pt x="3133" y="878"/>
                    </a:cubicBezTo>
                    <a:cubicBezTo>
                      <a:pt x="2451" y="482"/>
                      <a:pt x="1818" y="0"/>
                      <a:pt x="0" y="5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3"/>
              <p:cNvSpPr/>
              <p:nvPr/>
            </p:nvSpPr>
            <p:spPr bwMode="auto">
              <a:xfrm>
                <a:off x="882650" y="-2052638"/>
                <a:ext cx="3875088" cy="303213"/>
              </a:xfrm>
              <a:custGeom>
                <a:avLst/>
                <a:gdLst>
                  <a:gd name="T0" fmla="*/ 3247 w 3247"/>
                  <a:gd name="T1" fmla="*/ 94 h 254"/>
                  <a:gd name="T2" fmla="*/ 2883 w 3247"/>
                  <a:gd name="T3" fmla="*/ 48 h 254"/>
                  <a:gd name="T4" fmla="*/ 0 w 3247"/>
                  <a:gd name="T5" fmla="*/ 19 h 254"/>
                  <a:gd name="T6" fmla="*/ 2863 w 3247"/>
                  <a:gd name="T7" fmla="*/ 254 h 254"/>
                  <a:gd name="T8" fmla="*/ 3247 w 3247"/>
                  <a:gd name="T9" fmla="*/ 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7" h="254">
                    <a:moveTo>
                      <a:pt x="3247" y="94"/>
                    </a:moveTo>
                    <a:cubicBezTo>
                      <a:pt x="3144" y="71"/>
                      <a:pt x="3024" y="55"/>
                      <a:pt x="2883" y="48"/>
                    </a:cubicBezTo>
                    <a:cubicBezTo>
                      <a:pt x="1850" y="0"/>
                      <a:pt x="0" y="19"/>
                      <a:pt x="0" y="19"/>
                    </a:cubicBezTo>
                    <a:cubicBezTo>
                      <a:pt x="0" y="19"/>
                      <a:pt x="1968" y="111"/>
                      <a:pt x="2863" y="254"/>
                    </a:cubicBezTo>
                    <a:cubicBezTo>
                      <a:pt x="2971" y="183"/>
                      <a:pt x="3104" y="124"/>
                      <a:pt x="3247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4"/>
              <p:cNvSpPr/>
              <p:nvPr/>
            </p:nvSpPr>
            <p:spPr bwMode="auto">
              <a:xfrm>
                <a:off x="2463800" y="-1809751"/>
                <a:ext cx="1214438" cy="1135063"/>
              </a:xfrm>
              <a:custGeom>
                <a:avLst/>
                <a:gdLst>
                  <a:gd name="T0" fmla="*/ 1017 w 1017"/>
                  <a:gd name="T1" fmla="*/ 840 h 950"/>
                  <a:gd name="T2" fmla="*/ 222 w 1017"/>
                  <a:gd name="T3" fmla="*/ 0 h 950"/>
                  <a:gd name="T4" fmla="*/ 1017 w 1017"/>
                  <a:gd name="T5" fmla="*/ 840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7" h="950">
                    <a:moveTo>
                      <a:pt x="1017" y="840"/>
                    </a:moveTo>
                    <a:cubicBezTo>
                      <a:pt x="742" y="828"/>
                      <a:pt x="0" y="950"/>
                      <a:pt x="222" y="0"/>
                    </a:cubicBezTo>
                    <a:cubicBezTo>
                      <a:pt x="222" y="0"/>
                      <a:pt x="117" y="797"/>
                      <a:pt x="1017" y="8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5"/>
              <p:cNvSpPr/>
              <p:nvPr/>
            </p:nvSpPr>
            <p:spPr bwMode="auto">
              <a:xfrm>
                <a:off x="5708650" y="-862013"/>
                <a:ext cx="4232275" cy="293688"/>
              </a:xfrm>
              <a:custGeom>
                <a:avLst/>
                <a:gdLst>
                  <a:gd name="T0" fmla="*/ 3530 w 3545"/>
                  <a:gd name="T1" fmla="*/ 57 h 246"/>
                  <a:gd name="T2" fmla="*/ 3095 w 3545"/>
                  <a:gd name="T3" fmla="*/ 46 h 246"/>
                  <a:gd name="T4" fmla="*/ 0 w 3545"/>
                  <a:gd name="T5" fmla="*/ 95 h 246"/>
                  <a:gd name="T6" fmla="*/ 3436 w 3545"/>
                  <a:gd name="T7" fmla="*/ 246 h 246"/>
                  <a:gd name="T8" fmla="*/ 3530 w 3545"/>
                  <a:gd name="T9" fmla="*/ 5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5" h="246">
                    <a:moveTo>
                      <a:pt x="3530" y="57"/>
                    </a:moveTo>
                    <a:cubicBezTo>
                      <a:pt x="3418" y="23"/>
                      <a:pt x="3247" y="53"/>
                      <a:pt x="3095" y="46"/>
                    </a:cubicBezTo>
                    <a:cubicBezTo>
                      <a:pt x="1983" y="0"/>
                      <a:pt x="0" y="95"/>
                      <a:pt x="0" y="95"/>
                    </a:cubicBezTo>
                    <a:cubicBezTo>
                      <a:pt x="0" y="95"/>
                      <a:pt x="2463" y="35"/>
                      <a:pt x="3436" y="246"/>
                    </a:cubicBezTo>
                    <a:cubicBezTo>
                      <a:pt x="3545" y="121"/>
                      <a:pt x="3530" y="57"/>
                      <a:pt x="353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6"/>
              <p:cNvSpPr/>
              <p:nvPr/>
            </p:nvSpPr>
            <p:spPr bwMode="auto">
              <a:xfrm>
                <a:off x="2012950" y="-2965451"/>
                <a:ext cx="3484563" cy="314325"/>
              </a:xfrm>
              <a:custGeom>
                <a:avLst/>
                <a:gdLst>
                  <a:gd name="T0" fmla="*/ 2908 w 2920"/>
                  <a:gd name="T1" fmla="*/ 76 h 263"/>
                  <a:gd name="T2" fmla="*/ 2549 w 2920"/>
                  <a:gd name="T3" fmla="*/ 60 h 263"/>
                  <a:gd name="T4" fmla="*/ 0 w 2920"/>
                  <a:gd name="T5" fmla="*/ 71 h 263"/>
                  <a:gd name="T6" fmla="*/ 2832 w 2920"/>
                  <a:gd name="T7" fmla="*/ 263 h 263"/>
                  <a:gd name="T8" fmla="*/ 2908 w 2920"/>
                  <a:gd name="T9" fmla="*/ 7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0" h="263">
                    <a:moveTo>
                      <a:pt x="2908" y="76"/>
                    </a:moveTo>
                    <a:cubicBezTo>
                      <a:pt x="2815" y="40"/>
                      <a:pt x="2674" y="68"/>
                      <a:pt x="2549" y="60"/>
                    </a:cubicBezTo>
                    <a:cubicBezTo>
                      <a:pt x="1632" y="0"/>
                      <a:pt x="0" y="71"/>
                      <a:pt x="0" y="71"/>
                    </a:cubicBezTo>
                    <a:cubicBezTo>
                      <a:pt x="0" y="71"/>
                      <a:pt x="2028" y="41"/>
                      <a:pt x="2832" y="263"/>
                    </a:cubicBezTo>
                    <a:cubicBezTo>
                      <a:pt x="2920" y="140"/>
                      <a:pt x="2908" y="76"/>
                      <a:pt x="290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17"/>
              <p:cNvSpPr>
                <a:spLocks noEditPoints="1"/>
              </p:cNvSpPr>
              <p:nvPr/>
            </p:nvSpPr>
            <p:spPr bwMode="auto">
              <a:xfrm>
                <a:off x="10118725" y="-2144713"/>
                <a:ext cx="1812925" cy="1746250"/>
              </a:xfrm>
              <a:custGeom>
                <a:avLst/>
                <a:gdLst>
                  <a:gd name="T0" fmla="*/ 743 w 1519"/>
                  <a:gd name="T1" fmla="*/ 9 h 1460"/>
                  <a:gd name="T2" fmla="*/ 10 w 1519"/>
                  <a:gd name="T3" fmla="*/ 747 h 1460"/>
                  <a:gd name="T4" fmla="*/ 776 w 1519"/>
                  <a:gd name="T5" fmla="*/ 1450 h 1460"/>
                  <a:gd name="T6" fmla="*/ 1510 w 1519"/>
                  <a:gd name="T7" fmla="*/ 713 h 1460"/>
                  <a:gd name="T8" fmla="*/ 743 w 1519"/>
                  <a:gd name="T9" fmla="*/ 9 h 1460"/>
                  <a:gd name="T10" fmla="*/ 771 w 1519"/>
                  <a:gd name="T11" fmla="*/ 1209 h 1460"/>
                  <a:gd name="T12" fmla="*/ 261 w 1519"/>
                  <a:gd name="T13" fmla="*/ 741 h 1460"/>
                  <a:gd name="T14" fmla="*/ 749 w 1519"/>
                  <a:gd name="T15" fmla="*/ 250 h 1460"/>
                  <a:gd name="T16" fmla="*/ 1259 w 1519"/>
                  <a:gd name="T17" fmla="*/ 718 h 1460"/>
                  <a:gd name="T18" fmla="*/ 771 w 1519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9" h="1460">
                    <a:moveTo>
                      <a:pt x="743" y="9"/>
                    </a:moveTo>
                    <a:cubicBezTo>
                      <a:pt x="329" y="19"/>
                      <a:pt x="0" y="349"/>
                      <a:pt x="10" y="747"/>
                    </a:cubicBezTo>
                    <a:cubicBezTo>
                      <a:pt x="19" y="1145"/>
                      <a:pt x="362" y="1460"/>
                      <a:pt x="776" y="1450"/>
                    </a:cubicBezTo>
                    <a:cubicBezTo>
                      <a:pt x="1190" y="1441"/>
                      <a:pt x="1519" y="1111"/>
                      <a:pt x="1510" y="713"/>
                    </a:cubicBezTo>
                    <a:cubicBezTo>
                      <a:pt x="1500" y="315"/>
                      <a:pt x="1157" y="0"/>
                      <a:pt x="743" y="9"/>
                    </a:cubicBezTo>
                    <a:close/>
                    <a:moveTo>
                      <a:pt x="771" y="1209"/>
                    </a:moveTo>
                    <a:cubicBezTo>
                      <a:pt x="495" y="1216"/>
                      <a:pt x="267" y="1006"/>
                      <a:pt x="261" y="741"/>
                    </a:cubicBezTo>
                    <a:cubicBezTo>
                      <a:pt x="254" y="477"/>
                      <a:pt x="473" y="257"/>
                      <a:pt x="749" y="250"/>
                    </a:cubicBezTo>
                    <a:cubicBezTo>
                      <a:pt x="1024" y="244"/>
                      <a:pt x="1252" y="454"/>
                      <a:pt x="1259" y="718"/>
                    </a:cubicBezTo>
                    <a:cubicBezTo>
                      <a:pt x="1265" y="983"/>
                      <a:pt x="1046" y="1203"/>
                      <a:pt x="771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1" name="矩形 30"/>
          <p:cNvSpPr/>
          <p:nvPr userDrawn="1"/>
        </p:nvSpPr>
        <p:spPr>
          <a:xfrm flipH="1">
            <a:off x="2494259" y="56723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rgbClr val="667C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  <a:endParaRPr lang="zh-CN" altLang="en-US" sz="1800" b="1" dirty="0">
              <a:solidFill>
                <a:srgbClr val="667C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 userDrawn="1"/>
        </p:nvCxnSpPr>
        <p:spPr>
          <a:xfrm>
            <a:off x="4525818" y="1043709"/>
            <a:ext cx="7333673" cy="0"/>
          </a:xfrm>
          <a:prstGeom prst="line">
            <a:avLst/>
          </a:prstGeom>
          <a:ln w="19050">
            <a:solidFill>
              <a:srgbClr val="66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A52-72FE-49DF-8BC3-8058D33C21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F651-28B6-484E-AE75-5DEDC8FCA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A52-72FE-49DF-8BC3-8058D33C21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F651-28B6-484E-AE75-5DEDC8FCA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A52-72FE-49DF-8BC3-8058D33C21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F651-28B6-484E-AE75-5DEDC8FCA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A52-72FE-49DF-8BC3-8058D33C21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F651-28B6-484E-AE75-5DEDC8FCA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A52-72FE-49DF-8BC3-8058D33C21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F651-28B6-484E-AE75-5DEDC8FCA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A52-72FE-49DF-8BC3-8058D33C21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F651-28B6-484E-AE75-5DEDC8FCA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56A52-72FE-49DF-8BC3-8058D33C21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1F651-28B6-484E-AE75-5DEDC8FCA4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1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8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8624" t="17252" r="14663" b="2121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</p:spPr>
      </p:pic>
      <p:sp>
        <p:nvSpPr>
          <p:cNvPr id="113" name="矩形 112"/>
          <p:cNvSpPr/>
          <p:nvPr/>
        </p:nvSpPr>
        <p:spPr>
          <a:xfrm>
            <a:off x="0" y="1943100"/>
            <a:ext cx="12192000" cy="23129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7607125" y="2508629"/>
            <a:ext cx="2389963" cy="690644"/>
            <a:chOff x="304800" y="-3830638"/>
            <a:chExt cx="12442825" cy="3595687"/>
          </a:xfrm>
          <a:solidFill>
            <a:srgbClr val="E32A00"/>
          </a:solidFill>
        </p:grpSpPr>
        <p:sp>
          <p:nvSpPr>
            <p:cNvPr id="15" name="Freeform 12"/>
            <p:cNvSpPr/>
            <p:nvPr/>
          </p:nvSpPr>
          <p:spPr bwMode="auto">
            <a:xfrm>
              <a:off x="304800" y="-2368551"/>
              <a:ext cx="4221163" cy="203200"/>
            </a:xfrm>
            <a:custGeom>
              <a:avLst/>
              <a:gdLst>
                <a:gd name="T0" fmla="*/ 3526 w 3537"/>
                <a:gd name="T1" fmla="*/ 61 h 171"/>
                <a:gd name="T2" fmla="*/ 3092 w 3537"/>
                <a:gd name="T3" fmla="*/ 47 h 171"/>
                <a:gd name="T4" fmla="*/ 0 w 3537"/>
                <a:gd name="T5" fmla="*/ 22 h 171"/>
                <a:gd name="T6" fmla="*/ 3421 w 3537"/>
                <a:gd name="T7" fmla="*/ 171 h 171"/>
                <a:gd name="T8" fmla="*/ 3526 w 3537"/>
                <a:gd name="T9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7" h="171">
                  <a:moveTo>
                    <a:pt x="3526" y="61"/>
                  </a:moveTo>
                  <a:cubicBezTo>
                    <a:pt x="3416" y="38"/>
                    <a:pt x="3244" y="53"/>
                    <a:pt x="3092" y="47"/>
                  </a:cubicBezTo>
                  <a:cubicBezTo>
                    <a:pt x="1984" y="0"/>
                    <a:pt x="0" y="22"/>
                    <a:pt x="0" y="22"/>
                  </a:cubicBezTo>
                  <a:cubicBezTo>
                    <a:pt x="0" y="22"/>
                    <a:pt x="2462" y="29"/>
                    <a:pt x="3421" y="171"/>
                  </a:cubicBezTo>
                  <a:cubicBezTo>
                    <a:pt x="3537" y="99"/>
                    <a:pt x="3526" y="61"/>
                    <a:pt x="3526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882650" y="-3830638"/>
              <a:ext cx="11864975" cy="3595687"/>
              <a:chOff x="882650" y="-3830638"/>
              <a:chExt cx="11864975" cy="3595687"/>
            </a:xfrm>
            <a:grpFill/>
          </p:grpSpPr>
          <p:sp>
            <p:nvSpPr>
              <p:cNvPr id="8" name="Freeform 5"/>
              <p:cNvSpPr>
                <a:spLocks noEditPoints="1"/>
              </p:cNvSpPr>
              <p:nvPr/>
            </p:nvSpPr>
            <p:spPr bwMode="auto">
              <a:xfrm>
                <a:off x="3676650" y="-1981201"/>
                <a:ext cx="1811338" cy="1746250"/>
              </a:xfrm>
              <a:custGeom>
                <a:avLst/>
                <a:gdLst>
                  <a:gd name="T0" fmla="*/ 742 w 1518"/>
                  <a:gd name="T1" fmla="*/ 9 h 1460"/>
                  <a:gd name="T2" fmla="*/ 9 w 1518"/>
                  <a:gd name="T3" fmla="*/ 747 h 1460"/>
                  <a:gd name="T4" fmla="*/ 775 w 1518"/>
                  <a:gd name="T5" fmla="*/ 1450 h 1460"/>
                  <a:gd name="T6" fmla="*/ 1509 w 1518"/>
                  <a:gd name="T7" fmla="*/ 712 h 1460"/>
                  <a:gd name="T8" fmla="*/ 742 w 1518"/>
                  <a:gd name="T9" fmla="*/ 9 h 1460"/>
                  <a:gd name="T10" fmla="*/ 770 w 1518"/>
                  <a:gd name="T11" fmla="*/ 1209 h 1460"/>
                  <a:gd name="T12" fmla="*/ 260 w 1518"/>
                  <a:gd name="T13" fmla="*/ 741 h 1460"/>
                  <a:gd name="T14" fmla="*/ 748 w 1518"/>
                  <a:gd name="T15" fmla="*/ 250 h 1460"/>
                  <a:gd name="T16" fmla="*/ 1258 w 1518"/>
                  <a:gd name="T17" fmla="*/ 718 h 1460"/>
                  <a:gd name="T18" fmla="*/ 770 w 1518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8" h="1460">
                    <a:moveTo>
                      <a:pt x="742" y="9"/>
                    </a:moveTo>
                    <a:cubicBezTo>
                      <a:pt x="328" y="19"/>
                      <a:pt x="0" y="349"/>
                      <a:pt x="9" y="747"/>
                    </a:cubicBezTo>
                    <a:cubicBezTo>
                      <a:pt x="18" y="1145"/>
                      <a:pt x="361" y="1460"/>
                      <a:pt x="775" y="1450"/>
                    </a:cubicBezTo>
                    <a:cubicBezTo>
                      <a:pt x="1189" y="1441"/>
                      <a:pt x="1518" y="1110"/>
                      <a:pt x="1509" y="712"/>
                    </a:cubicBezTo>
                    <a:cubicBezTo>
                      <a:pt x="1500" y="315"/>
                      <a:pt x="1156" y="0"/>
                      <a:pt x="742" y="9"/>
                    </a:cubicBezTo>
                    <a:close/>
                    <a:moveTo>
                      <a:pt x="770" y="1209"/>
                    </a:moveTo>
                    <a:cubicBezTo>
                      <a:pt x="494" y="1215"/>
                      <a:pt x="266" y="1006"/>
                      <a:pt x="260" y="741"/>
                    </a:cubicBezTo>
                    <a:cubicBezTo>
                      <a:pt x="254" y="476"/>
                      <a:pt x="472" y="257"/>
                      <a:pt x="748" y="250"/>
                    </a:cubicBezTo>
                    <a:cubicBezTo>
                      <a:pt x="1023" y="244"/>
                      <a:pt x="1252" y="453"/>
                      <a:pt x="1258" y="718"/>
                    </a:cubicBezTo>
                    <a:cubicBezTo>
                      <a:pt x="1264" y="983"/>
                      <a:pt x="1045" y="1203"/>
                      <a:pt x="770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6"/>
              <p:cNvSpPr/>
              <p:nvPr/>
            </p:nvSpPr>
            <p:spPr bwMode="auto">
              <a:xfrm>
                <a:off x="6213475" y="-2273301"/>
                <a:ext cx="5900738" cy="1338263"/>
              </a:xfrm>
              <a:custGeom>
                <a:avLst/>
                <a:gdLst>
                  <a:gd name="T0" fmla="*/ 4691 w 4945"/>
                  <a:gd name="T1" fmla="*/ 1120 h 1120"/>
                  <a:gd name="T2" fmla="*/ 3561 w 4945"/>
                  <a:gd name="T3" fmla="*/ 52 h 1120"/>
                  <a:gd name="T4" fmla="*/ 0 w 4945"/>
                  <a:gd name="T5" fmla="*/ 26 h 1120"/>
                  <a:gd name="T6" fmla="*/ 4061 w 4945"/>
                  <a:gd name="T7" fmla="*/ 306 h 1120"/>
                  <a:gd name="T8" fmla="*/ 4691 w 4945"/>
                  <a:gd name="T9" fmla="*/ 1120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5" h="1120">
                    <a:moveTo>
                      <a:pt x="4691" y="1120"/>
                    </a:moveTo>
                    <a:cubicBezTo>
                      <a:pt x="4716" y="807"/>
                      <a:pt x="4945" y="109"/>
                      <a:pt x="3561" y="52"/>
                    </a:cubicBezTo>
                    <a:cubicBezTo>
                      <a:pt x="2285" y="0"/>
                      <a:pt x="0" y="26"/>
                      <a:pt x="0" y="26"/>
                    </a:cubicBezTo>
                    <a:cubicBezTo>
                      <a:pt x="0" y="26"/>
                      <a:pt x="3556" y="88"/>
                      <a:pt x="4061" y="306"/>
                    </a:cubicBezTo>
                    <a:cubicBezTo>
                      <a:pt x="4566" y="524"/>
                      <a:pt x="4686" y="626"/>
                      <a:pt x="4691" y="1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"/>
              <p:cNvSpPr/>
              <p:nvPr/>
            </p:nvSpPr>
            <p:spPr bwMode="auto">
              <a:xfrm>
                <a:off x="5827713" y="-1808163"/>
                <a:ext cx="4270375" cy="781050"/>
              </a:xfrm>
              <a:custGeom>
                <a:avLst/>
                <a:gdLst>
                  <a:gd name="T0" fmla="*/ 3578 w 3578"/>
                  <a:gd name="T1" fmla="*/ 0 h 654"/>
                  <a:gd name="T2" fmla="*/ 2572 w 3578"/>
                  <a:gd name="T3" fmla="*/ 615 h 654"/>
                  <a:gd name="T4" fmla="*/ 0 w 3578"/>
                  <a:gd name="T5" fmla="*/ 508 h 654"/>
                  <a:gd name="T6" fmla="*/ 2376 w 3578"/>
                  <a:gd name="T7" fmla="*/ 429 h 654"/>
                  <a:gd name="T8" fmla="*/ 3578 w 3578"/>
                  <a:gd name="T9" fmla="*/ 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8" h="654">
                    <a:moveTo>
                      <a:pt x="3578" y="0"/>
                    </a:moveTo>
                    <a:cubicBezTo>
                      <a:pt x="3578" y="0"/>
                      <a:pt x="2973" y="577"/>
                      <a:pt x="2572" y="615"/>
                    </a:cubicBezTo>
                    <a:cubicBezTo>
                      <a:pt x="2171" y="654"/>
                      <a:pt x="205" y="503"/>
                      <a:pt x="0" y="508"/>
                    </a:cubicBezTo>
                    <a:cubicBezTo>
                      <a:pt x="734" y="461"/>
                      <a:pt x="1946" y="478"/>
                      <a:pt x="2376" y="429"/>
                    </a:cubicBezTo>
                    <a:cubicBezTo>
                      <a:pt x="2807" y="379"/>
                      <a:pt x="3172" y="147"/>
                      <a:pt x="35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8"/>
              <p:cNvSpPr/>
              <p:nvPr/>
            </p:nvSpPr>
            <p:spPr bwMode="auto">
              <a:xfrm>
                <a:off x="9648825" y="-2593976"/>
                <a:ext cx="3098800" cy="1477963"/>
              </a:xfrm>
              <a:custGeom>
                <a:avLst/>
                <a:gdLst>
                  <a:gd name="T0" fmla="*/ 2351 w 2596"/>
                  <a:gd name="T1" fmla="*/ 1236 h 1236"/>
                  <a:gd name="T2" fmla="*/ 1484 w 2596"/>
                  <a:gd name="T3" fmla="*/ 82 h 1236"/>
                  <a:gd name="T4" fmla="*/ 0 w 2596"/>
                  <a:gd name="T5" fmla="*/ 28 h 1236"/>
                  <a:gd name="T6" fmla="*/ 1572 w 2596"/>
                  <a:gd name="T7" fmla="*/ 251 h 1236"/>
                  <a:gd name="T8" fmla="*/ 2351 w 2596"/>
                  <a:gd name="T9" fmla="*/ 1236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6" h="1236">
                    <a:moveTo>
                      <a:pt x="2351" y="1236"/>
                    </a:moveTo>
                    <a:cubicBezTo>
                      <a:pt x="2376" y="922"/>
                      <a:pt x="2596" y="331"/>
                      <a:pt x="1484" y="82"/>
                    </a:cubicBezTo>
                    <a:cubicBezTo>
                      <a:pt x="1057" y="0"/>
                      <a:pt x="0" y="28"/>
                      <a:pt x="0" y="28"/>
                    </a:cubicBezTo>
                    <a:cubicBezTo>
                      <a:pt x="0" y="28"/>
                      <a:pt x="1067" y="33"/>
                      <a:pt x="1572" y="251"/>
                    </a:cubicBezTo>
                    <a:cubicBezTo>
                      <a:pt x="2077" y="469"/>
                      <a:pt x="2346" y="741"/>
                      <a:pt x="2351" y="12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9"/>
              <p:cNvSpPr/>
              <p:nvPr/>
            </p:nvSpPr>
            <p:spPr bwMode="auto">
              <a:xfrm>
                <a:off x="1311275" y="-2693988"/>
                <a:ext cx="5984875" cy="1201738"/>
              </a:xfrm>
              <a:custGeom>
                <a:avLst/>
                <a:gdLst>
                  <a:gd name="T0" fmla="*/ 0 w 5014"/>
                  <a:gd name="T1" fmla="*/ 70 h 1005"/>
                  <a:gd name="T2" fmla="*/ 3465 w 5014"/>
                  <a:gd name="T3" fmla="*/ 193 h 1005"/>
                  <a:gd name="T4" fmla="*/ 5014 w 5014"/>
                  <a:gd name="T5" fmla="*/ 1005 h 1005"/>
                  <a:gd name="T6" fmla="*/ 3217 w 5014"/>
                  <a:gd name="T7" fmla="*/ 320 h 1005"/>
                  <a:gd name="T8" fmla="*/ 0 w 5014"/>
                  <a:gd name="T9" fmla="*/ 70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4" h="1005">
                    <a:moveTo>
                      <a:pt x="0" y="70"/>
                    </a:moveTo>
                    <a:cubicBezTo>
                      <a:pt x="254" y="65"/>
                      <a:pt x="3156" y="0"/>
                      <a:pt x="3465" y="193"/>
                    </a:cubicBezTo>
                    <a:cubicBezTo>
                      <a:pt x="3773" y="386"/>
                      <a:pt x="4307" y="982"/>
                      <a:pt x="5014" y="1005"/>
                    </a:cubicBezTo>
                    <a:cubicBezTo>
                      <a:pt x="3964" y="999"/>
                      <a:pt x="3823" y="512"/>
                      <a:pt x="3217" y="320"/>
                    </a:cubicBezTo>
                    <a:cubicBezTo>
                      <a:pt x="2610" y="128"/>
                      <a:pt x="676" y="35"/>
                      <a:pt x="0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0"/>
              <p:cNvSpPr/>
              <p:nvPr/>
            </p:nvSpPr>
            <p:spPr bwMode="auto">
              <a:xfrm>
                <a:off x="4854575" y="-3830638"/>
                <a:ext cx="4757738" cy="1373188"/>
              </a:xfrm>
              <a:custGeom>
                <a:avLst/>
                <a:gdLst>
                  <a:gd name="T0" fmla="*/ 0 w 3986"/>
                  <a:gd name="T1" fmla="*/ 684 h 1149"/>
                  <a:gd name="T2" fmla="*/ 43 w 3986"/>
                  <a:gd name="T3" fmla="*/ 704 h 1149"/>
                  <a:gd name="T4" fmla="*/ 3440 w 3986"/>
                  <a:gd name="T5" fmla="*/ 1120 h 1149"/>
                  <a:gd name="T6" fmla="*/ 3986 w 3986"/>
                  <a:gd name="T7" fmla="*/ 1062 h 1149"/>
                  <a:gd name="T8" fmla="*/ 0 w 3986"/>
                  <a:gd name="T9" fmla="*/ 684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6" h="1149">
                    <a:moveTo>
                      <a:pt x="0" y="684"/>
                    </a:moveTo>
                    <a:cubicBezTo>
                      <a:pt x="15" y="690"/>
                      <a:pt x="29" y="697"/>
                      <a:pt x="43" y="704"/>
                    </a:cubicBezTo>
                    <a:cubicBezTo>
                      <a:pt x="1369" y="356"/>
                      <a:pt x="2220" y="320"/>
                      <a:pt x="3440" y="1120"/>
                    </a:cubicBezTo>
                    <a:cubicBezTo>
                      <a:pt x="3684" y="1149"/>
                      <a:pt x="3986" y="1062"/>
                      <a:pt x="3986" y="1062"/>
                    </a:cubicBezTo>
                    <a:cubicBezTo>
                      <a:pt x="3430" y="644"/>
                      <a:pt x="2426" y="0"/>
                      <a:pt x="0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5137150" y="-3498851"/>
                <a:ext cx="3740150" cy="1069975"/>
              </a:xfrm>
              <a:custGeom>
                <a:avLst/>
                <a:gdLst>
                  <a:gd name="T0" fmla="*/ 0 w 3133"/>
                  <a:gd name="T1" fmla="*/ 520 h 895"/>
                  <a:gd name="T2" fmla="*/ 788 w 3133"/>
                  <a:gd name="T3" fmla="*/ 854 h 895"/>
                  <a:gd name="T4" fmla="*/ 3133 w 3133"/>
                  <a:gd name="T5" fmla="*/ 878 h 895"/>
                  <a:gd name="T6" fmla="*/ 0 w 3133"/>
                  <a:gd name="T7" fmla="*/ 52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3" h="895">
                    <a:moveTo>
                      <a:pt x="0" y="520"/>
                    </a:moveTo>
                    <a:cubicBezTo>
                      <a:pt x="77" y="648"/>
                      <a:pt x="268" y="813"/>
                      <a:pt x="788" y="854"/>
                    </a:cubicBezTo>
                    <a:cubicBezTo>
                      <a:pt x="1309" y="895"/>
                      <a:pt x="2947" y="879"/>
                      <a:pt x="3133" y="878"/>
                    </a:cubicBezTo>
                    <a:cubicBezTo>
                      <a:pt x="2451" y="482"/>
                      <a:pt x="1818" y="0"/>
                      <a:pt x="0" y="5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3"/>
              <p:cNvSpPr/>
              <p:nvPr/>
            </p:nvSpPr>
            <p:spPr bwMode="auto">
              <a:xfrm>
                <a:off x="882650" y="-2052638"/>
                <a:ext cx="3875088" cy="303213"/>
              </a:xfrm>
              <a:custGeom>
                <a:avLst/>
                <a:gdLst>
                  <a:gd name="T0" fmla="*/ 3247 w 3247"/>
                  <a:gd name="T1" fmla="*/ 94 h 254"/>
                  <a:gd name="T2" fmla="*/ 2883 w 3247"/>
                  <a:gd name="T3" fmla="*/ 48 h 254"/>
                  <a:gd name="T4" fmla="*/ 0 w 3247"/>
                  <a:gd name="T5" fmla="*/ 19 h 254"/>
                  <a:gd name="T6" fmla="*/ 2863 w 3247"/>
                  <a:gd name="T7" fmla="*/ 254 h 254"/>
                  <a:gd name="T8" fmla="*/ 3247 w 3247"/>
                  <a:gd name="T9" fmla="*/ 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7" h="254">
                    <a:moveTo>
                      <a:pt x="3247" y="94"/>
                    </a:moveTo>
                    <a:cubicBezTo>
                      <a:pt x="3144" y="71"/>
                      <a:pt x="3024" y="55"/>
                      <a:pt x="2883" y="48"/>
                    </a:cubicBezTo>
                    <a:cubicBezTo>
                      <a:pt x="1850" y="0"/>
                      <a:pt x="0" y="19"/>
                      <a:pt x="0" y="19"/>
                    </a:cubicBezTo>
                    <a:cubicBezTo>
                      <a:pt x="0" y="19"/>
                      <a:pt x="1968" y="111"/>
                      <a:pt x="2863" y="254"/>
                    </a:cubicBezTo>
                    <a:cubicBezTo>
                      <a:pt x="2971" y="183"/>
                      <a:pt x="3104" y="124"/>
                      <a:pt x="3247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4"/>
              <p:cNvSpPr/>
              <p:nvPr/>
            </p:nvSpPr>
            <p:spPr bwMode="auto">
              <a:xfrm>
                <a:off x="2463800" y="-1809751"/>
                <a:ext cx="1214438" cy="1135063"/>
              </a:xfrm>
              <a:custGeom>
                <a:avLst/>
                <a:gdLst>
                  <a:gd name="T0" fmla="*/ 1017 w 1017"/>
                  <a:gd name="T1" fmla="*/ 840 h 950"/>
                  <a:gd name="T2" fmla="*/ 222 w 1017"/>
                  <a:gd name="T3" fmla="*/ 0 h 950"/>
                  <a:gd name="T4" fmla="*/ 1017 w 1017"/>
                  <a:gd name="T5" fmla="*/ 840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7" h="950">
                    <a:moveTo>
                      <a:pt x="1017" y="840"/>
                    </a:moveTo>
                    <a:cubicBezTo>
                      <a:pt x="742" y="828"/>
                      <a:pt x="0" y="950"/>
                      <a:pt x="222" y="0"/>
                    </a:cubicBezTo>
                    <a:cubicBezTo>
                      <a:pt x="222" y="0"/>
                      <a:pt x="117" y="797"/>
                      <a:pt x="1017" y="8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5"/>
              <p:cNvSpPr/>
              <p:nvPr/>
            </p:nvSpPr>
            <p:spPr bwMode="auto">
              <a:xfrm>
                <a:off x="5708650" y="-862013"/>
                <a:ext cx="4232275" cy="293688"/>
              </a:xfrm>
              <a:custGeom>
                <a:avLst/>
                <a:gdLst>
                  <a:gd name="T0" fmla="*/ 3530 w 3545"/>
                  <a:gd name="T1" fmla="*/ 57 h 246"/>
                  <a:gd name="T2" fmla="*/ 3095 w 3545"/>
                  <a:gd name="T3" fmla="*/ 46 h 246"/>
                  <a:gd name="T4" fmla="*/ 0 w 3545"/>
                  <a:gd name="T5" fmla="*/ 95 h 246"/>
                  <a:gd name="T6" fmla="*/ 3436 w 3545"/>
                  <a:gd name="T7" fmla="*/ 246 h 246"/>
                  <a:gd name="T8" fmla="*/ 3530 w 3545"/>
                  <a:gd name="T9" fmla="*/ 5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5" h="246">
                    <a:moveTo>
                      <a:pt x="3530" y="57"/>
                    </a:moveTo>
                    <a:cubicBezTo>
                      <a:pt x="3418" y="23"/>
                      <a:pt x="3247" y="53"/>
                      <a:pt x="3095" y="46"/>
                    </a:cubicBezTo>
                    <a:cubicBezTo>
                      <a:pt x="1983" y="0"/>
                      <a:pt x="0" y="95"/>
                      <a:pt x="0" y="95"/>
                    </a:cubicBezTo>
                    <a:cubicBezTo>
                      <a:pt x="0" y="95"/>
                      <a:pt x="2463" y="35"/>
                      <a:pt x="3436" y="246"/>
                    </a:cubicBezTo>
                    <a:cubicBezTo>
                      <a:pt x="3545" y="121"/>
                      <a:pt x="3530" y="57"/>
                      <a:pt x="353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6"/>
              <p:cNvSpPr/>
              <p:nvPr/>
            </p:nvSpPr>
            <p:spPr bwMode="auto">
              <a:xfrm>
                <a:off x="2012950" y="-2965451"/>
                <a:ext cx="3484563" cy="314325"/>
              </a:xfrm>
              <a:custGeom>
                <a:avLst/>
                <a:gdLst>
                  <a:gd name="T0" fmla="*/ 2908 w 2920"/>
                  <a:gd name="T1" fmla="*/ 76 h 263"/>
                  <a:gd name="T2" fmla="*/ 2549 w 2920"/>
                  <a:gd name="T3" fmla="*/ 60 h 263"/>
                  <a:gd name="T4" fmla="*/ 0 w 2920"/>
                  <a:gd name="T5" fmla="*/ 71 h 263"/>
                  <a:gd name="T6" fmla="*/ 2832 w 2920"/>
                  <a:gd name="T7" fmla="*/ 263 h 263"/>
                  <a:gd name="T8" fmla="*/ 2908 w 2920"/>
                  <a:gd name="T9" fmla="*/ 7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0" h="263">
                    <a:moveTo>
                      <a:pt x="2908" y="76"/>
                    </a:moveTo>
                    <a:cubicBezTo>
                      <a:pt x="2815" y="40"/>
                      <a:pt x="2674" y="68"/>
                      <a:pt x="2549" y="60"/>
                    </a:cubicBezTo>
                    <a:cubicBezTo>
                      <a:pt x="1632" y="0"/>
                      <a:pt x="0" y="71"/>
                      <a:pt x="0" y="71"/>
                    </a:cubicBezTo>
                    <a:cubicBezTo>
                      <a:pt x="0" y="71"/>
                      <a:pt x="2028" y="41"/>
                      <a:pt x="2832" y="263"/>
                    </a:cubicBezTo>
                    <a:cubicBezTo>
                      <a:pt x="2920" y="140"/>
                      <a:pt x="2908" y="76"/>
                      <a:pt x="290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7"/>
              <p:cNvSpPr>
                <a:spLocks noEditPoints="1"/>
              </p:cNvSpPr>
              <p:nvPr/>
            </p:nvSpPr>
            <p:spPr bwMode="auto">
              <a:xfrm>
                <a:off x="10118725" y="-2144713"/>
                <a:ext cx="1812925" cy="1746250"/>
              </a:xfrm>
              <a:custGeom>
                <a:avLst/>
                <a:gdLst>
                  <a:gd name="T0" fmla="*/ 743 w 1519"/>
                  <a:gd name="T1" fmla="*/ 9 h 1460"/>
                  <a:gd name="T2" fmla="*/ 10 w 1519"/>
                  <a:gd name="T3" fmla="*/ 747 h 1460"/>
                  <a:gd name="T4" fmla="*/ 776 w 1519"/>
                  <a:gd name="T5" fmla="*/ 1450 h 1460"/>
                  <a:gd name="T6" fmla="*/ 1510 w 1519"/>
                  <a:gd name="T7" fmla="*/ 713 h 1460"/>
                  <a:gd name="T8" fmla="*/ 743 w 1519"/>
                  <a:gd name="T9" fmla="*/ 9 h 1460"/>
                  <a:gd name="T10" fmla="*/ 771 w 1519"/>
                  <a:gd name="T11" fmla="*/ 1209 h 1460"/>
                  <a:gd name="T12" fmla="*/ 261 w 1519"/>
                  <a:gd name="T13" fmla="*/ 741 h 1460"/>
                  <a:gd name="T14" fmla="*/ 749 w 1519"/>
                  <a:gd name="T15" fmla="*/ 250 h 1460"/>
                  <a:gd name="T16" fmla="*/ 1259 w 1519"/>
                  <a:gd name="T17" fmla="*/ 718 h 1460"/>
                  <a:gd name="T18" fmla="*/ 771 w 1519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9" h="1460">
                    <a:moveTo>
                      <a:pt x="743" y="9"/>
                    </a:moveTo>
                    <a:cubicBezTo>
                      <a:pt x="329" y="19"/>
                      <a:pt x="0" y="349"/>
                      <a:pt x="10" y="747"/>
                    </a:cubicBezTo>
                    <a:cubicBezTo>
                      <a:pt x="19" y="1145"/>
                      <a:pt x="362" y="1460"/>
                      <a:pt x="776" y="1450"/>
                    </a:cubicBezTo>
                    <a:cubicBezTo>
                      <a:pt x="1190" y="1441"/>
                      <a:pt x="1519" y="1111"/>
                      <a:pt x="1510" y="713"/>
                    </a:cubicBezTo>
                    <a:cubicBezTo>
                      <a:pt x="1500" y="315"/>
                      <a:pt x="1157" y="0"/>
                      <a:pt x="743" y="9"/>
                    </a:cubicBezTo>
                    <a:close/>
                    <a:moveTo>
                      <a:pt x="771" y="1209"/>
                    </a:moveTo>
                    <a:cubicBezTo>
                      <a:pt x="495" y="1216"/>
                      <a:pt x="267" y="1006"/>
                      <a:pt x="261" y="741"/>
                    </a:cubicBezTo>
                    <a:cubicBezTo>
                      <a:pt x="254" y="477"/>
                      <a:pt x="473" y="257"/>
                      <a:pt x="749" y="250"/>
                    </a:cubicBezTo>
                    <a:cubicBezTo>
                      <a:pt x="1024" y="244"/>
                      <a:pt x="1252" y="454"/>
                      <a:pt x="1259" y="718"/>
                    </a:cubicBezTo>
                    <a:cubicBezTo>
                      <a:pt x="1265" y="983"/>
                      <a:pt x="1046" y="1203"/>
                      <a:pt x="771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03" name="Freeform 98"/>
          <p:cNvSpPr>
            <a:spLocks noEditPoints="1"/>
          </p:cNvSpPr>
          <p:nvPr/>
        </p:nvSpPr>
        <p:spPr bwMode="auto">
          <a:xfrm>
            <a:off x="1440965" y="2094000"/>
            <a:ext cx="6535635" cy="1106149"/>
          </a:xfrm>
          <a:custGeom>
            <a:avLst/>
            <a:gdLst>
              <a:gd name="T0" fmla="*/ 2370 w 8428"/>
              <a:gd name="T1" fmla="*/ 5 h 1424"/>
              <a:gd name="T2" fmla="*/ 1815 w 8428"/>
              <a:gd name="T3" fmla="*/ 357 h 1424"/>
              <a:gd name="T4" fmla="*/ 869 w 8428"/>
              <a:gd name="T5" fmla="*/ 572 h 1424"/>
              <a:gd name="T6" fmla="*/ 1213 w 8428"/>
              <a:gd name="T7" fmla="*/ 577 h 1424"/>
              <a:gd name="T8" fmla="*/ 1746 w 8428"/>
              <a:gd name="T9" fmla="*/ 671 h 1424"/>
              <a:gd name="T10" fmla="*/ 1566 w 8428"/>
              <a:gd name="T11" fmla="*/ 1127 h 1424"/>
              <a:gd name="T12" fmla="*/ 972 w 8428"/>
              <a:gd name="T13" fmla="*/ 1424 h 1424"/>
              <a:gd name="T14" fmla="*/ 0 w 8428"/>
              <a:gd name="T15" fmla="*/ 1419 h 1424"/>
              <a:gd name="T16" fmla="*/ 585 w 8428"/>
              <a:gd name="T17" fmla="*/ 1063 h 1424"/>
              <a:gd name="T18" fmla="*/ 1325 w 8428"/>
              <a:gd name="T19" fmla="*/ 856 h 1424"/>
              <a:gd name="T20" fmla="*/ 452 w 8428"/>
              <a:gd name="T21" fmla="*/ 762 h 1424"/>
              <a:gd name="T22" fmla="*/ 710 w 8428"/>
              <a:gd name="T23" fmla="*/ 215 h 1424"/>
              <a:gd name="T24" fmla="*/ 2387 w 8428"/>
              <a:gd name="T25" fmla="*/ 0 h 1424"/>
              <a:gd name="T26" fmla="*/ 3634 w 8428"/>
              <a:gd name="T27" fmla="*/ 142 h 1424"/>
              <a:gd name="T28" fmla="*/ 3471 w 8428"/>
              <a:gd name="T29" fmla="*/ 577 h 1424"/>
              <a:gd name="T30" fmla="*/ 2800 w 8428"/>
              <a:gd name="T31" fmla="*/ 1063 h 1424"/>
              <a:gd name="T32" fmla="*/ 1961 w 8428"/>
              <a:gd name="T33" fmla="*/ 1424 h 1424"/>
              <a:gd name="T34" fmla="*/ 1566 w 8428"/>
              <a:gd name="T35" fmla="*/ 1419 h 1424"/>
              <a:gd name="T36" fmla="*/ 2572 w 8428"/>
              <a:gd name="T37" fmla="*/ 362 h 1424"/>
              <a:gd name="T38" fmla="*/ 2795 w 8428"/>
              <a:gd name="T39" fmla="*/ 714 h 1424"/>
              <a:gd name="T40" fmla="*/ 3131 w 8428"/>
              <a:gd name="T41" fmla="*/ 439 h 1424"/>
              <a:gd name="T42" fmla="*/ 2572 w 8428"/>
              <a:gd name="T43" fmla="*/ 362 h 1424"/>
              <a:gd name="T44" fmla="*/ 5540 w 8428"/>
              <a:gd name="T45" fmla="*/ 13 h 1424"/>
              <a:gd name="T46" fmla="*/ 4125 w 8428"/>
              <a:gd name="T47" fmla="*/ 366 h 1424"/>
              <a:gd name="T48" fmla="*/ 4573 w 8428"/>
              <a:gd name="T49" fmla="*/ 581 h 1424"/>
              <a:gd name="T50" fmla="*/ 4082 w 8428"/>
              <a:gd name="T51" fmla="*/ 869 h 1424"/>
              <a:gd name="T52" fmla="*/ 3725 w 8428"/>
              <a:gd name="T53" fmla="*/ 1075 h 1424"/>
              <a:gd name="T54" fmla="*/ 4951 w 8428"/>
              <a:gd name="T55" fmla="*/ 1080 h 1424"/>
              <a:gd name="T56" fmla="*/ 4753 w 8428"/>
              <a:gd name="T57" fmla="*/ 1424 h 1424"/>
              <a:gd name="T58" fmla="*/ 3128 w 8428"/>
              <a:gd name="T59" fmla="*/ 1419 h 1424"/>
              <a:gd name="T60" fmla="*/ 3927 w 8428"/>
              <a:gd name="T61" fmla="*/ 5 h 1424"/>
              <a:gd name="T62" fmla="*/ 7154 w 8428"/>
              <a:gd name="T63" fmla="*/ 5 h 1424"/>
              <a:gd name="T64" fmla="*/ 6565 w 8428"/>
              <a:gd name="T65" fmla="*/ 366 h 1424"/>
              <a:gd name="T66" fmla="*/ 5619 w 8428"/>
              <a:gd name="T67" fmla="*/ 581 h 1424"/>
              <a:gd name="T68" fmla="*/ 6186 w 8428"/>
              <a:gd name="T69" fmla="*/ 590 h 1424"/>
              <a:gd name="T70" fmla="*/ 5455 w 8428"/>
              <a:gd name="T71" fmla="*/ 869 h 1424"/>
              <a:gd name="T72" fmla="*/ 6560 w 8428"/>
              <a:gd name="T73" fmla="*/ 1075 h 1424"/>
              <a:gd name="T74" fmla="*/ 6569 w 8428"/>
              <a:gd name="T75" fmla="*/ 1080 h 1424"/>
              <a:gd name="T76" fmla="*/ 4746 w 8428"/>
              <a:gd name="T77" fmla="*/ 1424 h 1424"/>
              <a:gd name="T78" fmla="*/ 4737 w 8428"/>
              <a:gd name="T79" fmla="*/ 1419 h 1424"/>
              <a:gd name="T80" fmla="*/ 7154 w 8428"/>
              <a:gd name="T81" fmla="*/ 5 h 1424"/>
              <a:gd name="T82" fmla="*/ 8428 w 8428"/>
              <a:gd name="T83" fmla="*/ 190 h 1424"/>
              <a:gd name="T84" fmla="*/ 8299 w 8428"/>
              <a:gd name="T85" fmla="*/ 504 h 1424"/>
              <a:gd name="T86" fmla="*/ 7335 w 8428"/>
              <a:gd name="T87" fmla="*/ 1424 h 1424"/>
              <a:gd name="T88" fmla="*/ 6742 w 8428"/>
              <a:gd name="T89" fmla="*/ 727 h 1424"/>
              <a:gd name="T90" fmla="*/ 8148 w 8428"/>
              <a:gd name="T91" fmla="*/ 5 h 1424"/>
              <a:gd name="T92" fmla="*/ 6974 w 8428"/>
              <a:gd name="T93" fmla="*/ 1071 h 1424"/>
              <a:gd name="T94" fmla="*/ 7632 w 8428"/>
              <a:gd name="T95" fmla="*/ 938 h 1424"/>
              <a:gd name="T96" fmla="*/ 7912 w 8428"/>
              <a:gd name="T97" fmla="*/ 430 h 1424"/>
              <a:gd name="T98" fmla="*/ 7826 w 8428"/>
              <a:gd name="T99" fmla="*/ 366 h 1424"/>
              <a:gd name="T100" fmla="*/ 6953 w 8428"/>
              <a:gd name="T101" fmla="*/ 1071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428" h="1424">
                <a:moveTo>
                  <a:pt x="1200" y="5"/>
                </a:moveTo>
                <a:cubicBezTo>
                  <a:pt x="2370" y="5"/>
                  <a:pt x="2370" y="5"/>
                  <a:pt x="2370" y="5"/>
                </a:cubicBezTo>
                <a:cubicBezTo>
                  <a:pt x="2370" y="13"/>
                  <a:pt x="2370" y="13"/>
                  <a:pt x="2370" y="13"/>
                </a:cubicBezTo>
                <a:cubicBezTo>
                  <a:pt x="1815" y="357"/>
                  <a:pt x="1815" y="357"/>
                  <a:pt x="1815" y="357"/>
                </a:cubicBezTo>
                <a:cubicBezTo>
                  <a:pt x="1204" y="357"/>
                  <a:pt x="1204" y="357"/>
                  <a:pt x="1204" y="357"/>
                </a:cubicBezTo>
                <a:cubicBezTo>
                  <a:pt x="1083" y="357"/>
                  <a:pt x="971" y="429"/>
                  <a:pt x="869" y="572"/>
                </a:cubicBezTo>
                <a:cubicBezTo>
                  <a:pt x="869" y="581"/>
                  <a:pt x="869" y="581"/>
                  <a:pt x="869" y="581"/>
                </a:cubicBezTo>
                <a:cubicBezTo>
                  <a:pt x="1213" y="577"/>
                  <a:pt x="1213" y="577"/>
                  <a:pt x="1213" y="577"/>
                </a:cubicBezTo>
                <a:cubicBezTo>
                  <a:pt x="1441" y="577"/>
                  <a:pt x="1441" y="577"/>
                  <a:pt x="1441" y="577"/>
                </a:cubicBezTo>
                <a:cubicBezTo>
                  <a:pt x="1613" y="577"/>
                  <a:pt x="1715" y="608"/>
                  <a:pt x="1746" y="671"/>
                </a:cubicBezTo>
                <a:cubicBezTo>
                  <a:pt x="1758" y="691"/>
                  <a:pt x="1763" y="717"/>
                  <a:pt x="1763" y="749"/>
                </a:cubicBezTo>
                <a:cubicBezTo>
                  <a:pt x="1763" y="807"/>
                  <a:pt x="1697" y="933"/>
                  <a:pt x="1566" y="1127"/>
                </a:cubicBezTo>
                <a:cubicBezTo>
                  <a:pt x="1458" y="1255"/>
                  <a:pt x="1349" y="1337"/>
                  <a:pt x="1239" y="1372"/>
                </a:cubicBezTo>
                <a:cubicBezTo>
                  <a:pt x="1137" y="1407"/>
                  <a:pt x="1048" y="1424"/>
                  <a:pt x="972" y="1424"/>
                </a:cubicBezTo>
                <a:cubicBezTo>
                  <a:pt x="353" y="1424"/>
                  <a:pt x="353" y="1424"/>
                  <a:pt x="353" y="1424"/>
                </a:cubicBezTo>
                <a:cubicBezTo>
                  <a:pt x="0" y="1419"/>
                  <a:pt x="0" y="1419"/>
                  <a:pt x="0" y="1419"/>
                </a:cubicBezTo>
                <a:cubicBezTo>
                  <a:pt x="0" y="1411"/>
                  <a:pt x="0" y="1411"/>
                  <a:pt x="0" y="1411"/>
                </a:cubicBezTo>
                <a:cubicBezTo>
                  <a:pt x="585" y="1063"/>
                  <a:pt x="585" y="1063"/>
                  <a:pt x="585" y="1063"/>
                </a:cubicBezTo>
                <a:cubicBezTo>
                  <a:pt x="968" y="1063"/>
                  <a:pt x="968" y="1063"/>
                  <a:pt x="968" y="1063"/>
                </a:cubicBezTo>
                <a:cubicBezTo>
                  <a:pt x="1141" y="1063"/>
                  <a:pt x="1260" y="994"/>
                  <a:pt x="1325" y="856"/>
                </a:cubicBezTo>
                <a:cubicBezTo>
                  <a:pt x="693" y="856"/>
                  <a:pt x="693" y="856"/>
                  <a:pt x="693" y="856"/>
                </a:cubicBezTo>
                <a:cubicBezTo>
                  <a:pt x="569" y="856"/>
                  <a:pt x="488" y="825"/>
                  <a:pt x="452" y="762"/>
                </a:cubicBezTo>
                <a:cubicBezTo>
                  <a:pt x="435" y="697"/>
                  <a:pt x="435" y="697"/>
                  <a:pt x="435" y="697"/>
                </a:cubicBezTo>
                <a:cubicBezTo>
                  <a:pt x="435" y="615"/>
                  <a:pt x="526" y="454"/>
                  <a:pt x="710" y="215"/>
                </a:cubicBezTo>
                <a:cubicBezTo>
                  <a:pt x="850" y="75"/>
                  <a:pt x="1013" y="5"/>
                  <a:pt x="1200" y="5"/>
                </a:cubicBezTo>
                <a:close/>
                <a:moveTo>
                  <a:pt x="2387" y="0"/>
                </a:moveTo>
                <a:cubicBezTo>
                  <a:pt x="3359" y="0"/>
                  <a:pt x="3359" y="0"/>
                  <a:pt x="3359" y="0"/>
                </a:cubicBezTo>
                <a:cubicBezTo>
                  <a:pt x="3499" y="0"/>
                  <a:pt x="3591" y="48"/>
                  <a:pt x="3634" y="142"/>
                </a:cubicBezTo>
                <a:cubicBezTo>
                  <a:pt x="3640" y="155"/>
                  <a:pt x="3643" y="174"/>
                  <a:pt x="3643" y="198"/>
                </a:cubicBezTo>
                <a:cubicBezTo>
                  <a:pt x="3643" y="265"/>
                  <a:pt x="3585" y="391"/>
                  <a:pt x="3471" y="577"/>
                </a:cubicBezTo>
                <a:cubicBezTo>
                  <a:pt x="3416" y="693"/>
                  <a:pt x="3343" y="797"/>
                  <a:pt x="3251" y="886"/>
                </a:cubicBezTo>
                <a:cubicBezTo>
                  <a:pt x="3107" y="1004"/>
                  <a:pt x="2956" y="1063"/>
                  <a:pt x="2800" y="1063"/>
                </a:cubicBezTo>
                <a:cubicBezTo>
                  <a:pt x="2176" y="1063"/>
                  <a:pt x="2176" y="1063"/>
                  <a:pt x="2176" y="1063"/>
                </a:cubicBezTo>
                <a:cubicBezTo>
                  <a:pt x="1961" y="1424"/>
                  <a:pt x="1961" y="1424"/>
                  <a:pt x="1961" y="1424"/>
                </a:cubicBezTo>
                <a:cubicBezTo>
                  <a:pt x="1566" y="1424"/>
                  <a:pt x="1566" y="1424"/>
                  <a:pt x="1566" y="1424"/>
                </a:cubicBezTo>
                <a:cubicBezTo>
                  <a:pt x="1566" y="1419"/>
                  <a:pt x="1566" y="1419"/>
                  <a:pt x="1566" y="1419"/>
                </a:cubicBezTo>
                <a:cubicBezTo>
                  <a:pt x="2035" y="600"/>
                  <a:pt x="2309" y="127"/>
                  <a:pt x="2387" y="0"/>
                </a:cubicBezTo>
                <a:close/>
                <a:moveTo>
                  <a:pt x="2572" y="362"/>
                </a:moveTo>
                <a:cubicBezTo>
                  <a:pt x="2374" y="714"/>
                  <a:pt x="2374" y="714"/>
                  <a:pt x="2374" y="714"/>
                </a:cubicBezTo>
                <a:cubicBezTo>
                  <a:pt x="2795" y="714"/>
                  <a:pt x="2795" y="714"/>
                  <a:pt x="2795" y="714"/>
                </a:cubicBezTo>
                <a:cubicBezTo>
                  <a:pt x="2940" y="714"/>
                  <a:pt x="3039" y="653"/>
                  <a:pt x="3092" y="529"/>
                </a:cubicBezTo>
                <a:cubicBezTo>
                  <a:pt x="3118" y="483"/>
                  <a:pt x="3131" y="453"/>
                  <a:pt x="3131" y="439"/>
                </a:cubicBezTo>
                <a:cubicBezTo>
                  <a:pt x="3131" y="387"/>
                  <a:pt x="3075" y="362"/>
                  <a:pt x="2963" y="362"/>
                </a:cubicBezTo>
                <a:lnTo>
                  <a:pt x="2572" y="362"/>
                </a:lnTo>
                <a:close/>
                <a:moveTo>
                  <a:pt x="5540" y="5"/>
                </a:moveTo>
                <a:cubicBezTo>
                  <a:pt x="5540" y="13"/>
                  <a:pt x="5540" y="13"/>
                  <a:pt x="5540" y="13"/>
                </a:cubicBezTo>
                <a:cubicBezTo>
                  <a:pt x="4951" y="366"/>
                  <a:pt x="4951" y="366"/>
                  <a:pt x="4951" y="366"/>
                </a:cubicBezTo>
                <a:cubicBezTo>
                  <a:pt x="4125" y="366"/>
                  <a:pt x="4125" y="366"/>
                  <a:pt x="4125" y="366"/>
                </a:cubicBezTo>
                <a:cubicBezTo>
                  <a:pt x="4005" y="581"/>
                  <a:pt x="4005" y="581"/>
                  <a:pt x="4005" y="581"/>
                </a:cubicBezTo>
                <a:cubicBezTo>
                  <a:pt x="4573" y="581"/>
                  <a:pt x="4573" y="581"/>
                  <a:pt x="4573" y="581"/>
                </a:cubicBezTo>
                <a:cubicBezTo>
                  <a:pt x="4573" y="590"/>
                  <a:pt x="4573" y="590"/>
                  <a:pt x="4573" y="590"/>
                </a:cubicBezTo>
                <a:cubicBezTo>
                  <a:pt x="4263" y="771"/>
                  <a:pt x="4100" y="864"/>
                  <a:pt x="4082" y="869"/>
                </a:cubicBezTo>
                <a:cubicBezTo>
                  <a:pt x="3841" y="869"/>
                  <a:pt x="3841" y="869"/>
                  <a:pt x="3841" y="869"/>
                </a:cubicBezTo>
                <a:cubicBezTo>
                  <a:pt x="3788" y="951"/>
                  <a:pt x="3749" y="1020"/>
                  <a:pt x="3725" y="1075"/>
                </a:cubicBezTo>
                <a:cubicBezTo>
                  <a:pt x="4947" y="1075"/>
                  <a:pt x="4947" y="1075"/>
                  <a:pt x="4947" y="1075"/>
                </a:cubicBezTo>
                <a:cubicBezTo>
                  <a:pt x="4951" y="1080"/>
                  <a:pt x="4951" y="1080"/>
                  <a:pt x="4951" y="1080"/>
                </a:cubicBezTo>
                <a:cubicBezTo>
                  <a:pt x="4955" y="1080"/>
                  <a:pt x="4955" y="1080"/>
                  <a:pt x="4955" y="1080"/>
                </a:cubicBezTo>
                <a:cubicBezTo>
                  <a:pt x="4838" y="1289"/>
                  <a:pt x="4770" y="1404"/>
                  <a:pt x="4753" y="1424"/>
                </a:cubicBezTo>
                <a:cubicBezTo>
                  <a:pt x="3132" y="1424"/>
                  <a:pt x="3132" y="1424"/>
                  <a:pt x="3132" y="1424"/>
                </a:cubicBezTo>
                <a:cubicBezTo>
                  <a:pt x="3128" y="1419"/>
                  <a:pt x="3128" y="1419"/>
                  <a:pt x="3128" y="1419"/>
                </a:cubicBezTo>
                <a:cubicBezTo>
                  <a:pt x="3123" y="1419"/>
                  <a:pt x="3123" y="1419"/>
                  <a:pt x="3123" y="1419"/>
                </a:cubicBezTo>
                <a:cubicBezTo>
                  <a:pt x="3927" y="5"/>
                  <a:pt x="3927" y="5"/>
                  <a:pt x="3927" y="5"/>
                </a:cubicBezTo>
                <a:lnTo>
                  <a:pt x="5540" y="5"/>
                </a:lnTo>
                <a:close/>
                <a:moveTo>
                  <a:pt x="7154" y="5"/>
                </a:moveTo>
                <a:cubicBezTo>
                  <a:pt x="7154" y="13"/>
                  <a:pt x="7154" y="13"/>
                  <a:pt x="7154" y="13"/>
                </a:cubicBezTo>
                <a:cubicBezTo>
                  <a:pt x="6565" y="366"/>
                  <a:pt x="6565" y="366"/>
                  <a:pt x="6565" y="366"/>
                </a:cubicBezTo>
                <a:cubicBezTo>
                  <a:pt x="5739" y="366"/>
                  <a:pt x="5739" y="366"/>
                  <a:pt x="5739" y="366"/>
                </a:cubicBezTo>
                <a:cubicBezTo>
                  <a:pt x="5619" y="581"/>
                  <a:pt x="5619" y="581"/>
                  <a:pt x="5619" y="581"/>
                </a:cubicBezTo>
                <a:cubicBezTo>
                  <a:pt x="6186" y="581"/>
                  <a:pt x="6186" y="581"/>
                  <a:pt x="6186" y="581"/>
                </a:cubicBezTo>
                <a:cubicBezTo>
                  <a:pt x="6186" y="590"/>
                  <a:pt x="6186" y="590"/>
                  <a:pt x="6186" y="590"/>
                </a:cubicBezTo>
                <a:cubicBezTo>
                  <a:pt x="5877" y="771"/>
                  <a:pt x="5713" y="864"/>
                  <a:pt x="5696" y="869"/>
                </a:cubicBezTo>
                <a:cubicBezTo>
                  <a:pt x="5455" y="869"/>
                  <a:pt x="5455" y="869"/>
                  <a:pt x="5455" y="869"/>
                </a:cubicBezTo>
                <a:cubicBezTo>
                  <a:pt x="5401" y="951"/>
                  <a:pt x="5363" y="1020"/>
                  <a:pt x="5339" y="1075"/>
                </a:cubicBezTo>
                <a:cubicBezTo>
                  <a:pt x="6560" y="1075"/>
                  <a:pt x="6560" y="1075"/>
                  <a:pt x="6560" y="1075"/>
                </a:cubicBezTo>
                <a:cubicBezTo>
                  <a:pt x="6565" y="1080"/>
                  <a:pt x="6565" y="1080"/>
                  <a:pt x="6565" y="1080"/>
                </a:cubicBezTo>
                <a:cubicBezTo>
                  <a:pt x="6569" y="1080"/>
                  <a:pt x="6569" y="1080"/>
                  <a:pt x="6569" y="1080"/>
                </a:cubicBezTo>
                <a:cubicBezTo>
                  <a:pt x="6451" y="1289"/>
                  <a:pt x="6384" y="1404"/>
                  <a:pt x="6367" y="1424"/>
                </a:cubicBezTo>
                <a:cubicBezTo>
                  <a:pt x="4746" y="1424"/>
                  <a:pt x="4746" y="1424"/>
                  <a:pt x="4746" y="1424"/>
                </a:cubicBezTo>
                <a:cubicBezTo>
                  <a:pt x="4741" y="1419"/>
                  <a:pt x="4741" y="1419"/>
                  <a:pt x="4741" y="1419"/>
                </a:cubicBezTo>
                <a:cubicBezTo>
                  <a:pt x="4737" y="1419"/>
                  <a:pt x="4737" y="1419"/>
                  <a:pt x="4737" y="1419"/>
                </a:cubicBezTo>
                <a:cubicBezTo>
                  <a:pt x="5541" y="5"/>
                  <a:pt x="5541" y="5"/>
                  <a:pt x="5541" y="5"/>
                </a:cubicBezTo>
                <a:lnTo>
                  <a:pt x="7154" y="5"/>
                </a:lnTo>
                <a:close/>
                <a:moveTo>
                  <a:pt x="8148" y="5"/>
                </a:moveTo>
                <a:cubicBezTo>
                  <a:pt x="8334" y="19"/>
                  <a:pt x="8428" y="81"/>
                  <a:pt x="8428" y="190"/>
                </a:cubicBezTo>
                <a:cubicBezTo>
                  <a:pt x="8428" y="207"/>
                  <a:pt x="8428" y="207"/>
                  <a:pt x="8428" y="207"/>
                </a:cubicBezTo>
                <a:cubicBezTo>
                  <a:pt x="8428" y="264"/>
                  <a:pt x="8385" y="363"/>
                  <a:pt x="8299" y="504"/>
                </a:cubicBezTo>
                <a:cubicBezTo>
                  <a:pt x="8077" y="898"/>
                  <a:pt x="7948" y="1121"/>
                  <a:pt x="7912" y="1170"/>
                </a:cubicBezTo>
                <a:cubicBezTo>
                  <a:pt x="7770" y="1339"/>
                  <a:pt x="7578" y="1424"/>
                  <a:pt x="7335" y="1424"/>
                </a:cubicBezTo>
                <a:cubicBezTo>
                  <a:pt x="6351" y="1424"/>
                  <a:pt x="6351" y="1424"/>
                  <a:pt x="6351" y="1424"/>
                </a:cubicBezTo>
                <a:cubicBezTo>
                  <a:pt x="6359" y="1398"/>
                  <a:pt x="6490" y="1166"/>
                  <a:pt x="6742" y="727"/>
                </a:cubicBezTo>
                <a:cubicBezTo>
                  <a:pt x="7155" y="5"/>
                  <a:pt x="7155" y="5"/>
                  <a:pt x="7155" y="5"/>
                </a:cubicBezTo>
                <a:lnTo>
                  <a:pt x="8148" y="5"/>
                </a:lnTo>
                <a:close/>
                <a:moveTo>
                  <a:pt x="6953" y="1071"/>
                </a:moveTo>
                <a:cubicBezTo>
                  <a:pt x="6974" y="1071"/>
                  <a:pt x="6974" y="1071"/>
                  <a:pt x="6974" y="1071"/>
                </a:cubicBezTo>
                <a:cubicBezTo>
                  <a:pt x="7426" y="1067"/>
                  <a:pt x="7426" y="1067"/>
                  <a:pt x="7426" y="1067"/>
                </a:cubicBezTo>
                <a:cubicBezTo>
                  <a:pt x="7484" y="1067"/>
                  <a:pt x="7553" y="1024"/>
                  <a:pt x="7632" y="938"/>
                </a:cubicBezTo>
                <a:cubicBezTo>
                  <a:pt x="7706" y="832"/>
                  <a:pt x="7798" y="676"/>
                  <a:pt x="7907" y="469"/>
                </a:cubicBezTo>
                <a:cubicBezTo>
                  <a:pt x="7912" y="430"/>
                  <a:pt x="7912" y="430"/>
                  <a:pt x="7912" y="430"/>
                </a:cubicBezTo>
                <a:cubicBezTo>
                  <a:pt x="7912" y="426"/>
                  <a:pt x="7912" y="426"/>
                  <a:pt x="7912" y="426"/>
                </a:cubicBezTo>
                <a:cubicBezTo>
                  <a:pt x="7904" y="386"/>
                  <a:pt x="7876" y="366"/>
                  <a:pt x="7826" y="366"/>
                </a:cubicBezTo>
                <a:cubicBezTo>
                  <a:pt x="7361" y="366"/>
                  <a:pt x="7361" y="366"/>
                  <a:pt x="7361" y="366"/>
                </a:cubicBezTo>
                <a:cubicBezTo>
                  <a:pt x="7325" y="419"/>
                  <a:pt x="7189" y="654"/>
                  <a:pt x="6953" y="107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" name="文本框 111"/>
          <p:cNvSpPr txBox="1"/>
          <p:nvPr/>
        </p:nvSpPr>
        <p:spPr>
          <a:xfrm>
            <a:off x="2723159" y="3148094"/>
            <a:ext cx="69044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汽车营销</a:t>
            </a:r>
            <a:r>
              <a:rPr lang="en-US" altLang="zh-CN" sz="6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66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6" name="Dirty Dropouts - Un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4579" y="-70475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grpId="0" nodeType="click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31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32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6"/>
                    </p:tgtEl>
                  </p:cMediaNode>
                </p:audio>
              </p:childTnLst>
            </p:cTn>
          </p:par>
        </p:tnLst>
        <p:bldLst>
          <p:bldP spid="113" grpId="0" animBg="1"/>
          <p:bldP spid="103" grpId="0" animBg="1"/>
          <p:bldP spid="1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6"/>
                    </p:tgtEl>
                  </p:cMediaNode>
                </p:audio>
              </p:childTnLst>
            </p:cTn>
          </p:par>
        </p:tnLst>
        <p:bldLst>
          <p:bldP spid="113" grpId="0" animBg="1"/>
          <p:bldP spid="103" grpId="0" animBg="1"/>
          <p:bldP spid="11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0128250" y="1372333"/>
            <a:ext cx="992426" cy="1064252"/>
            <a:chOff x="10128250" y="1372333"/>
            <a:chExt cx="992426" cy="1064252"/>
          </a:xfrm>
        </p:grpSpPr>
        <p:sp>
          <p:nvSpPr>
            <p:cNvPr id="6" name="任意多边形 18"/>
            <p:cNvSpPr/>
            <p:nvPr/>
          </p:nvSpPr>
          <p:spPr>
            <a:xfrm>
              <a:off x="10128250" y="1376135"/>
              <a:ext cx="927100" cy="698500"/>
            </a:xfrm>
            <a:custGeom>
              <a:avLst/>
              <a:gdLst>
                <a:gd name="connsiteX0" fmla="*/ 787400 w 927100"/>
                <a:gd name="connsiteY0" fmla="*/ 0 h 698500"/>
                <a:gd name="connsiteX1" fmla="*/ 0 w 927100"/>
                <a:gd name="connsiteY1" fmla="*/ 285750 h 698500"/>
                <a:gd name="connsiteX2" fmla="*/ 203200 w 927100"/>
                <a:gd name="connsiteY2" fmla="*/ 698500 h 698500"/>
                <a:gd name="connsiteX3" fmla="*/ 927100 w 927100"/>
                <a:gd name="connsiteY3" fmla="*/ 457200 h 698500"/>
                <a:gd name="connsiteX4" fmla="*/ 787400 w 927100"/>
                <a:gd name="connsiteY4" fmla="*/ 0 h 69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100" h="698500">
                  <a:moveTo>
                    <a:pt x="787400" y="0"/>
                  </a:moveTo>
                  <a:lnTo>
                    <a:pt x="0" y="285750"/>
                  </a:lnTo>
                  <a:lnTo>
                    <a:pt x="203200" y="698500"/>
                  </a:lnTo>
                  <a:lnTo>
                    <a:pt x="927100" y="457200"/>
                  </a:lnTo>
                  <a:lnTo>
                    <a:pt x="787400" y="0"/>
                  </a:ln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圆角矩形 16"/>
            <p:cNvSpPr/>
            <p:nvPr/>
          </p:nvSpPr>
          <p:spPr>
            <a:xfrm>
              <a:off x="10911126" y="1372333"/>
              <a:ext cx="209550" cy="1064252"/>
            </a:xfrm>
            <a:prstGeom prst="roundRect">
              <a:avLst>
                <a:gd name="adj" fmla="val 575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881789" y="1619315"/>
            <a:ext cx="5034432" cy="3496970"/>
            <a:chOff x="4881789" y="1619315"/>
            <a:chExt cx="5034432" cy="3496970"/>
          </a:xfrm>
        </p:grpSpPr>
        <p:sp>
          <p:nvSpPr>
            <p:cNvPr id="2" name="任意多边形 22"/>
            <p:cNvSpPr/>
            <p:nvPr/>
          </p:nvSpPr>
          <p:spPr>
            <a:xfrm>
              <a:off x="5011521" y="1860149"/>
              <a:ext cx="4698535" cy="3095105"/>
            </a:xfrm>
            <a:custGeom>
              <a:avLst/>
              <a:gdLst>
                <a:gd name="connsiteX0" fmla="*/ 0 w 5965371"/>
                <a:gd name="connsiteY0" fmla="*/ 3091543 h 3091543"/>
                <a:gd name="connsiteX1" fmla="*/ 203200 w 5965371"/>
                <a:gd name="connsiteY1" fmla="*/ 1233714 h 3091543"/>
                <a:gd name="connsiteX2" fmla="*/ 2075543 w 5965371"/>
                <a:gd name="connsiteY2" fmla="*/ 2510971 h 3091543"/>
                <a:gd name="connsiteX3" fmla="*/ 2438400 w 5965371"/>
                <a:gd name="connsiteY3" fmla="*/ 290286 h 3091543"/>
                <a:gd name="connsiteX4" fmla="*/ 4049486 w 5965371"/>
                <a:gd name="connsiteY4" fmla="*/ 1698171 h 3091543"/>
                <a:gd name="connsiteX5" fmla="*/ 4049486 w 5965371"/>
                <a:gd name="connsiteY5" fmla="*/ 0 h 3091543"/>
                <a:gd name="connsiteX6" fmla="*/ 5965371 w 5965371"/>
                <a:gd name="connsiteY6" fmla="*/ 464457 h 3091543"/>
                <a:gd name="connsiteX0-1" fmla="*/ 2739 w 5968110"/>
                <a:gd name="connsiteY0-2" fmla="*/ 3091543 h 3091543"/>
                <a:gd name="connsiteX1-3" fmla="*/ 205939 w 5968110"/>
                <a:gd name="connsiteY1-4" fmla="*/ 1233714 h 3091543"/>
                <a:gd name="connsiteX2-5" fmla="*/ 2078282 w 5968110"/>
                <a:gd name="connsiteY2-6" fmla="*/ 2510971 h 3091543"/>
                <a:gd name="connsiteX3-7" fmla="*/ 2441139 w 5968110"/>
                <a:gd name="connsiteY3-8" fmla="*/ 290286 h 3091543"/>
                <a:gd name="connsiteX4-9" fmla="*/ 4052225 w 5968110"/>
                <a:gd name="connsiteY4-10" fmla="*/ 1698171 h 3091543"/>
                <a:gd name="connsiteX5-11" fmla="*/ 4052225 w 5968110"/>
                <a:gd name="connsiteY5-12" fmla="*/ 0 h 3091543"/>
                <a:gd name="connsiteX6-13" fmla="*/ 5968110 w 5968110"/>
                <a:gd name="connsiteY6-14" fmla="*/ 464457 h 3091543"/>
                <a:gd name="connsiteX0-15" fmla="*/ 2739 w 5968110"/>
                <a:gd name="connsiteY0-16" fmla="*/ 3091543 h 3091543"/>
                <a:gd name="connsiteX1-17" fmla="*/ 205939 w 5968110"/>
                <a:gd name="connsiteY1-18" fmla="*/ 1233714 h 3091543"/>
                <a:gd name="connsiteX2-19" fmla="*/ 2078282 w 5968110"/>
                <a:gd name="connsiteY2-20" fmla="*/ 2510971 h 3091543"/>
                <a:gd name="connsiteX3-21" fmla="*/ 2441139 w 5968110"/>
                <a:gd name="connsiteY3-22" fmla="*/ 290286 h 3091543"/>
                <a:gd name="connsiteX4-23" fmla="*/ 4052225 w 5968110"/>
                <a:gd name="connsiteY4-24" fmla="*/ 1698171 h 3091543"/>
                <a:gd name="connsiteX5-25" fmla="*/ 4052225 w 5968110"/>
                <a:gd name="connsiteY5-26" fmla="*/ 0 h 3091543"/>
                <a:gd name="connsiteX6-27" fmla="*/ 5968110 w 5968110"/>
                <a:gd name="connsiteY6-28" fmla="*/ 464457 h 3091543"/>
                <a:gd name="connsiteX0-29" fmla="*/ 2739 w 5968110"/>
                <a:gd name="connsiteY0-30" fmla="*/ 3091543 h 3091543"/>
                <a:gd name="connsiteX1-31" fmla="*/ 205939 w 5968110"/>
                <a:gd name="connsiteY1-32" fmla="*/ 1233714 h 3091543"/>
                <a:gd name="connsiteX2-33" fmla="*/ 2078282 w 5968110"/>
                <a:gd name="connsiteY2-34" fmla="*/ 2510971 h 3091543"/>
                <a:gd name="connsiteX3-35" fmla="*/ 2441139 w 5968110"/>
                <a:gd name="connsiteY3-36" fmla="*/ 290286 h 3091543"/>
                <a:gd name="connsiteX4-37" fmla="*/ 4052225 w 5968110"/>
                <a:gd name="connsiteY4-38" fmla="*/ 1698171 h 3091543"/>
                <a:gd name="connsiteX5-39" fmla="*/ 4052225 w 5968110"/>
                <a:gd name="connsiteY5-40" fmla="*/ 0 h 3091543"/>
                <a:gd name="connsiteX6-41" fmla="*/ 5968110 w 5968110"/>
                <a:gd name="connsiteY6-42" fmla="*/ 464457 h 3091543"/>
                <a:gd name="connsiteX0-43" fmla="*/ 2739 w 5968110"/>
                <a:gd name="connsiteY0-44" fmla="*/ 3091543 h 3091543"/>
                <a:gd name="connsiteX1-45" fmla="*/ 205939 w 5968110"/>
                <a:gd name="connsiteY1-46" fmla="*/ 1233714 h 3091543"/>
                <a:gd name="connsiteX2-47" fmla="*/ 2078282 w 5968110"/>
                <a:gd name="connsiteY2-48" fmla="*/ 2510971 h 3091543"/>
                <a:gd name="connsiteX3-49" fmla="*/ 2441139 w 5968110"/>
                <a:gd name="connsiteY3-50" fmla="*/ 290286 h 3091543"/>
                <a:gd name="connsiteX4-51" fmla="*/ 4052225 w 5968110"/>
                <a:gd name="connsiteY4-52" fmla="*/ 1698171 h 3091543"/>
                <a:gd name="connsiteX5-53" fmla="*/ 4052225 w 5968110"/>
                <a:gd name="connsiteY5-54" fmla="*/ 0 h 3091543"/>
                <a:gd name="connsiteX6-55" fmla="*/ 5968110 w 5968110"/>
                <a:gd name="connsiteY6-56" fmla="*/ 464457 h 3091543"/>
                <a:gd name="connsiteX0-57" fmla="*/ 2739 w 5968110"/>
                <a:gd name="connsiteY0-58" fmla="*/ 3091543 h 3091543"/>
                <a:gd name="connsiteX1-59" fmla="*/ 205939 w 5968110"/>
                <a:gd name="connsiteY1-60" fmla="*/ 1233714 h 3091543"/>
                <a:gd name="connsiteX2-61" fmla="*/ 2078282 w 5968110"/>
                <a:gd name="connsiteY2-62" fmla="*/ 2510971 h 3091543"/>
                <a:gd name="connsiteX3-63" fmla="*/ 2441139 w 5968110"/>
                <a:gd name="connsiteY3-64" fmla="*/ 290286 h 3091543"/>
                <a:gd name="connsiteX4-65" fmla="*/ 4052225 w 5968110"/>
                <a:gd name="connsiteY4-66" fmla="*/ 1698171 h 3091543"/>
                <a:gd name="connsiteX5-67" fmla="*/ 4052225 w 5968110"/>
                <a:gd name="connsiteY5-68" fmla="*/ 0 h 3091543"/>
                <a:gd name="connsiteX6-69" fmla="*/ 5968110 w 5968110"/>
                <a:gd name="connsiteY6-70" fmla="*/ 464457 h 3091543"/>
                <a:gd name="connsiteX0-71" fmla="*/ 2739 w 4690853"/>
                <a:gd name="connsiteY0-72" fmla="*/ 3091543 h 3091543"/>
                <a:gd name="connsiteX1-73" fmla="*/ 205939 w 4690853"/>
                <a:gd name="connsiteY1-74" fmla="*/ 1233714 h 3091543"/>
                <a:gd name="connsiteX2-75" fmla="*/ 2078282 w 4690853"/>
                <a:gd name="connsiteY2-76" fmla="*/ 2510971 h 3091543"/>
                <a:gd name="connsiteX3-77" fmla="*/ 2441139 w 4690853"/>
                <a:gd name="connsiteY3-78" fmla="*/ 290286 h 3091543"/>
                <a:gd name="connsiteX4-79" fmla="*/ 4052225 w 4690853"/>
                <a:gd name="connsiteY4-80" fmla="*/ 1698171 h 3091543"/>
                <a:gd name="connsiteX5-81" fmla="*/ 4052225 w 4690853"/>
                <a:gd name="connsiteY5-82" fmla="*/ 0 h 3091543"/>
                <a:gd name="connsiteX6-83" fmla="*/ 4690853 w 4690853"/>
                <a:gd name="connsiteY6-84" fmla="*/ 14515 h 3091543"/>
                <a:gd name="connsiteX0-85" fmla="*/ 2739 w 4690853"/>
                <a:gd name="connsiteY0-86" fmla="*/ 3091543 h 3091543"/>
                <a:gd name="connsiteX1-87" fmla="*/ 205939 w 4690853"/>
                <a:gd name="connsiteY1-88" fmla="*/ 1233714 h 3091543"/>
                <a:gd name="connsiteX2-89" fmla="*/ 2078282 w 4690853"/>
                <a:gd name="connsiteY2-90" fmla="*/ 2510971 h 3091543"/>
                <a:gd name="connsiteX3-91" fmla="*/ 2441139 w 4690853"/>
                <a:gd name="connsiteY3-92" fmla="*/ 290286 h 3091543"/>
                <a:gd name="connsiteX4-93" fmla="*/ 4052225 w 4690853"/>
                <a:gd name="connsiteY4-94" fmla="*/ 1698171 h 3091543"/>
                <a:gd name="connsiteX5-95" fmla="*/ 4052225 w 4690853"/>
                <a:gd name="connsiteY5-96" fmla="*/ 0 h 3091543"/>
                <a:gd name="connsiteX6-97" fmla="*/ 4690853 w 4690853"/>
                <a:gd name="connsiteY6-98" fmla="*/ 14515 h 3091543"/>
                <a:gd name="connsiteX0-99" fmla="*/ 2739 w 4690853"/>
                <a:gd name="connsiteY0-100" fmla="*/ 3177101 h 3177101"/>
                <a:gd name="connsiteX1-101" fmla="*/ 205939 w 4690853"/>
                <a:gd name="connsiteY1-102" fmla="*/ 1319272 h 3177101"/>
                <a:gd name="connsiteX2-103" fmla="*/ 2078282 w 4690853"/>
                <a:gd name="connsiteY2-104" fmla="*/ 2596529 h 3177101"/>
                <a:gd name="connsiteX3-105" fmla="*/ 2441139 w 4690853"/>
                <a:gd name="connsiteY3-106" fmla="*/ 375844 h 3177101"/>
                <a:gd name="connsiteX4-107" fmla="*/ 4052225 w 4690853"/>
                <a:gd name="connsiteY4-108" fmla="*/ 1783729 h 3177101"/>
                <a:gd name="connsiteX5-109" fmla="*/ 4052225 w 4690853"/>
                <a:gd name="connsiteY5-110" fmla="*/ 85558 h 3177101"/>
                <a:gd name="connsiteX6-111" fmla="*/ 4690853 w 4690853"/>
                <a:gd name="connsiteY6-112" fmla="*/ 100073 h 3177101"/>
                <a:gd name="connsiteX0-113" fmla="*/ 2739 w 4690853"/>
                <a:gd name="connsiteY0-114" fmla="*/ 3189992 h 3189992"/>
                <a:gd name="connsiteX1-115" fmla="*/ 205939 w 4690853"/>
                <a:gd name="connsiteY1-116" fmla="*/ 1332163 h 3189992"/>
                <a:gd name="connsiteX2-117" fmla="*/ 2078282 w 4690853"/>
                <a:gd name="connsiteY2-118" fmla="*/ 2609420 h 3189992"/>
                <a:gd name="connsiteX3-119" fmla="*/ 2441139 w 4690853"/>
                <a:gd name="connsiteY3-120" fmla="*/ 388735 h 3189992"/>
                <a:gd name="connsiteX4-121" fmla="*/ 4052225 w 4690853"/>
                <a:gd name="connsiteY4-122" fmla="*/ 1796620 h 3189992"/>
                <a:gd name="connsiteX5-123" fmla="*/ 4052225 w 4690853"/>
                <a:gd name="connsiteY5-124" fmla="*/ 98449 h 3189992"/>
                <a:gd name="connsiteX6-125" fmla="*/ 4690853 w 4690853"/>
                <a:gd name="connsiteY6-126" fmla="*/ 112964 h 31899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690853" h="3189992">
                  <a:moveTo>
                    <a:pt x="2739" y="3189992"/>
                  </a:moveTo>
                  <a:cubicBezTo>
                    <a:pt x="70472" y="2570716"/>
                    <a:pt x="-139985" y="1428925"/>
                    <a:pt x="205939" y="1332163"/>
                  </a:cubicBezTo>
                  <a:cubicBezTo>
                    <a:pt x="551863" y="1235401"/>
                    <a:pt x="1705749" y="2766658"/>
                    <a:pt x="2078282" y="2609420"/>
                  </a:cubicBezTo>
                  <a:cubicBezTo>
                    <a:pt x="2450815" y="2452182"/>
                    <a:pt x="2112149" y="524202"/>
                    <a:pt x="2441139" y="388735"/>
                  </a:cubicBezTo>
                  <a:cubicBezTo>
                    <a:pt x="2770129" y="253268"/>
                    <a:pt x="3783711" y="1845001"/>
                    <a:pt x="4052225" y="1796620"/>
                  </a:cubicBezTo>
                  <a:cubicBezTo>
                    <a:pt x="4320739" y="1748239"/>
                    <a:pt x="3892569" y="841097"/>
                    <a:pt x="4052225" y="98449"/>
                  </a:cubicBezTo>
                  <a:cubicBezTo>
                    <a:pt x="4105444" y="-128941"/>
                    <a:pt x="4477977" y="108126"/>
                    <a:pt x="4690853" y="112964"/>
                  </a:cubicBezTo>
                </a:path>
              </a:pathLst>
            </a:custGeom>
            <a:noFill/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4881789" y="4840514"/>
              <a:ext cx="275771" cy="275771"/>
            </a:xfrm>
            <a:prstGeom prst="ellipse">
              <a:avLst/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977289" y="4307114"/>
              <a:ext cx="275771" cy="275771"/>
            </a:xfrm>
            <a:prstGeom prst="ellipse">
              <a:avLst/>
            </a:prstGeom>
            <a:solidFill>
              <a:srgbClr val="E3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8941270" y="3458028"/>
              <a:ext cx="275771" cy="275771"/>
            </a:xfrm>
            <a:prstGeom prst="ellipse">
              <a:avLst/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燕尾形 23"/>
            <p:cNvSpPr/>
            <p:nvPr/>
          </p:nvSpPr>
          <p:spPr>
            <a:xfrm>
              <a:off x="9503890" y="1619315"/>
              <a:ext cx="412331" cy="687009"/>
            </a:xfrm>
            <a:prstGeom prst="chevron">
              <a:avLst>
                <a:gd name="adj" fmla="val 6056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圆角矩形 26"/>
          <p:cNvSpPr/>
          <p:nvPr/>
        </p:nvSpPr>
        <p:spPr>
          <a:xfrm>
            <a:off x="255939" y="2171503"/>
            <a:ext cx="116114" cy="2010794"/>
          </a:xfrm>
          <a:prstGeom prst="roundRect">
            <a:avLst>
              <a:gd name="adj" fmla="val 37176"/>
            </a:avLst>
          </a:prstGeom>
          <a:solidFill>
            <a:srgbClr val="E3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2053" y="2071927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  <a:endParaRPr lang="zh-CN" altLang="en-US" sz="20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等腰三角形 13"/>
          <p:cNvSpPr/>
          <p:nvPr/>
        </p:nvSpPr>
        <p:spPr>
          <a:xfrm rot="10800000">
            <a:off x="501785" y="2494634"/>
            <a:ext cx="275423" cy="237434"/>
          </a:xfrm>
          <a:prstGeom prst="triangle">
            <a:avLst/>
          </a:prstGeom>
          <a:solidFill>
            <a:srgbClr val="E3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372053" y="2831100"/>
            <a:ext cx="4123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zh-CN" altLang="en-US" sz="2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314488" y="5192485"/>
            <a:ext cx="1591011" cy="1314450"/>
            <a:chOff x="4314488" y="5192485"/>
            <a:chExt cx="1591011" cy="1314450"/>
          </a:xfrm>
        </p:grpSpPr>
        <p:sp>
          <p:nvSpPr>
            <p:cNvPr id="3" name="圆角矩形 1"/>
            <p:cNvSpPr/>
            <p:nvPr/>
          </p:nvSpPr>
          <p:spPr>
            <a:xfrm>
              <a:off x="4314488" y="5192485"/>
              <a:ext cx="1591011" cy="1314450"/>
            </a:xfrm>
            <a:prstGeom prst="roundRect">
              <a:avLst>
                <a:gd name="adj" fmla="val 15568"/>
              </a:avLst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374813" y="5418723"/>
              <a:ext cx="1362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en-US" altLang="zh-CN" sz="1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229350" y="4840513"/>
            <a:ext cx="1771650" cy="1666421"/>
            <a:chOff x="6229350" y="4840513"/>
            <a:chExt cx="1771650" cy="1666421"/>
          </a:xfrm>
        </p:grpSpPr>
        <p:sp>
          <p:nvSpPr>
            <p:cNvPr id="4" name="圆角矩形 5"/>
            <p:cNvSpPr/>
            <p:nvPr/>
          </p:nvSpPr>
          <p:spPr>
            <a:xfrm>
              <a:off x="6229350" y="4840513"/>
              <a:ext cx="1771650" cy="1666421"/>
            </a:xfrm>
            <a:prstGeom prst="roundRect">
              <a:avLst>
                <a:gd name="adj" fmla="val 15568"/>
              </a:avLst>
            </a:prstGeom>
            <a:solidFill>
              <a:srgbClr val="E3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527223" y="5192485"/>
              <a:ext cx="1362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en-US" altLang="zh-CN" sz="1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191500" y="3928835"/>
            <a:ext cx="1771650" cy="1900465"/>
            <a:chOff x="8191500" y="3928835"/>
            <a:chExt cx="1771650" cy="1900465"/>
          </a:xfrm>
        </p:grpSpPr>
        <p:sp>
          <p:nvSpPr>
            <p:cNvPr id="5" name="圆角矩形 6"/>
            <p:cNvSpPr/>
            <p:nvPr/>
          </p:nvSpPr>
          <p:spPr>
            <a:xfrm>
              <a:off x="8191500" y="3928835"/>
              <a:ext cx="1771650" cy="1900465"/>
            </a:xfrm>
            <a:prstGeom prst="roundRect">
              <a:avLst>
                <a:gd name="adj" fmla="val 15568"/>
              </a:avLst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341302" y="4361488"/>
              <a:ext cx="1362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en-US" altLang="zh-CN" sz="1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223475" y="2440127"/>
            <a:ext cx="1771650" cy="1746250"/>
            <a:chOff x="10223475" y="2440127"/>
            <a:chExt cx="1771650" cy="1746250"/>
          </a:xfrm>
        </p:grpSpPr>
        <p:sp>
          <p:nvSpPr>
            <p:cNvPr id="20" name="圆角矩形 7"/>
            <p:cNvSpPr/>
            <p:nvPr/>
          </p:nvSpPr>
          <p:spPr>
            <a:xfrm>
              <a:off x="10223475" y="2440127"/>
              <a:ext cx="1771650" cy="1746250"/>
            </a:xfrm>
            <a:prstGeom prst="roundRect">
              <a:avLst>
                <a:gd name="adj" fmla="val 15568"/>
              </a:avLst>
            </a:prstGeom>
            <a:solidFill>
              <a:srgbClr val="E3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439638" y="2723104"/>
              <a:ext cx="1362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en-US" altLang="zh-CN" sz="1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1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929060" y="1808504"/>
            <a:ext cx="5876283" cy="1552881"/>
            <a:chOff x="4929060" y="1808504"/>
            <a:chExt cx="5876283" cy="1552881"/>
          </a:xfrm>
        </p:grpSpPr>
        <p:sp>
          <p:nvSpPr>
            <p:cNvPr id="2" name="Freeform 5"/>
            <p:cNvSpPr/>
            <p:nvPr/>
          </p:nvSpPr>
          <p:spPr bwMode="auto">
            <a:xfrm rot="5400000">
              <a:off x="6582036" y="155528"/>
              <a:ext cx="1552881" cy="4858833"/>
            </a:xfrm>
            <a:custGeom>
              <a:avLst/>
              <a:gdLst>
                <a:gd name="T0" fmla="*/ 0 w 2480"/>
                <a:gd name="T1" fmla="*/ 237 h 876"/>
                <a:gd name="T2" fmla="*/ 0 w 2480"/>
                <a:gd name="T3" fmla="*/ 876 h 876"/>
                <a:gd name="T4" fmla="*/ 2480 w 2480"/>
                <a:gd name="T5" fmla="*/ 876 h 876"/>
                <a:gd name="T6" fmla="*/ 2480 w 2480"/>
                <a:gd name="T7" fmla="*/ 237 h 876"/>
                <a:gd name="T8" fmla="*/ 1226 w 2480"/>
                <a:gd name="T9" fmla="*/ 0 h 876"/>
                <a:gd name="T10" fmla="*/ 0 w 2480"/>
                <a:gd name="T11" fmla="*/ 23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0" h="876">
                  <a:moveTo>
                    <a:pt x="0" y="237"/>
                  </a:moveTo>
                  <a:lnTo>
                    <a:pt x="0" y="876"/>
                  </a:lnTo>
                  <a:lnTo>
                    <a:pt x="2480" y="876"/>
                  </a:lnTo>
                  <a:lnTo>
                    <a:pt x="2480" y="237"/>
                  </a:lnTo>
                  <a:lnTo>
                    <a:pt x="1226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387906" y="2133231"/>
              <a:ext cx="501789" cy="470269"/>
            </a:xfrm>
            <a:custGeom>
              <a:avLst/>
              <a:gdLst>
                <a:gd name="T0" fmla="*/ 2926 w 2950"/>
                <a:gd name="T1" fmla="*/ 825 h 2765"/>
                <a:gd name="T2" fmla="*/ 2401 w 2950"/>
                <a:gd name="T3" fmla="*/ 45 h 2765"/>
                <a:gd name="T4" fmla="*/ 2316 w 2950"/>
                <a:gd name="T5" fmla="*/ 0 h 2765"/>
                <a:gd name="T6" fmla="*/ 635 w 2950"/>
                <a:gd name="T7" fmla="*/ 0 h 2765"/>
                <a:gd name="T8" fmla="*/ 550 w 2950"/>
                <a:gd name="T9" fmla="*/ 45 h 2765"/>
                <a:gd name="T10" fmla="*/ 25 w 2950"/>
                <a:gd name="T11" fmla="*/ 825 h 2765"/>
                <a:gd name="T12" fmla="*/ 28 w 2950"/>
                <a:gd name="T13" fmla="*/ 944 h 2765"/>
                <a:gd name="T14" fmla="*/ 1394 w 2950"/>
                <a:gd name="T15" fmla="*/ 2725 h 2765"/>
                <a:gd name="T16" fmla="*/ 1475 w 2950"/>
                <a:gd name="T17" fmla="*/ 2765 h 2765"/>
                <a:gd name="T18" fmla="*/ 1556 w 2950"/>
                <a:gd name="T19" fmla="*/ 2725 h 2765"/>
                <a:gd name="T20" fmla="*/ 2922 w 2950"/>
                <a:gd name="T21" fmla="*/ 944 h 2765"/>
                <a:gd name="T22" fmla="*/ 2926 w 2950"/>
                <a:gd name="T23" fmla="*/ 825 h 2765"/>
                <a:gd name="T24" fmla="*/ 1882 w 2950"/>
                <a:gd name="T25" fmla="*/ 943 h 2765"/>
                <a:gd name="T26" fmla="*/ 1475 w 2950"/>
                <a:gd name="T27" fmla="*/ 2430 h 2765"/>
                <a:gd name="T28" fmla="*/ 1069 w 2950"/>
                <a:gd name="T29" fmla="*/ 943 h 2765"/>
                <a:gd name="T30" fmla="*/ 1882 w 2950"/>
                <a:gd name="T31" fmla="*/ 943 h 2765"/>
                <a:gd name="T32" fmla="*/ 1099 w 2950"/>
                <a:gd name="T33" fmla="*/ 820 h 2765"/>
                <a:gd name="T34" fmla="*/ 1475 w 2950"/>
                <a:gd name="T35" fmla="*/ 218 h 2765"/>
                <a:gd name="T36" fmla="*/ 1851 w 2950"/>
                <a:gd name="T37" fmla="*/ 820 h 2765"/>
                <a:gd name="T38" fmla="*/ 1099 w 2950"/>
                <a:gd name="T39" fmla="*/ 820 h 2765"/>
                <a:gd name="T40" fmla="*/ 1612 w 2950"/>
                <a:gd name="T41" fmla="*/ 205 h 2765"/>
                <a:gd name="T42" fmla="*/ 2202 w 2950"/>
                <a:gd name="T43" fmla="*/ 205 h 2765"/>
                <a:gd name="T44" fmla="*/ 1954 w 2950"/>
                <a:gd name="T45" fmla="*/ 752 h 2765"/>
                <a:gd name="T46" fmla="*/ 1612 w 2950"/>
                <a:gd name="T47" fmla="*/ 205 h 2765"/>
                <a:gd name="T48" fmla="*/ 997 w 2950"/>
                <a:gd name="T49" fmla="*/ 752 h 2765"/>
                <a:gd name="T50" fmla="*/ 749 w 2950"/>
                <a:gd name="T51" fmla="*/ 205 h 2765"/>
                <a:gd name="T52" fmla="*/ 1339 w 2950"/>
                <a:gd name="T53" fmla="*/ 205 h 2765"/>
                <a:gd name="T54" fmla="*/ 997 w 2950"/>
                <a:gd name="T55" fmla="*/ 752 h 2765"/>
                <a:gd name="T56" fmla="*/ 1305 w 2950"/>
                <a:gd name="T57" fmla="*/ 2272 h 2765"/>
                <a:gd name="T58" fmla="*/ 285 w 2950"/>
                <a:gd name="T59" fmla="*/ 943 h 2765"/>
                <a:gd name="T60" fmla="*/ 941 w 2950"/>
                <a:gd name="T61" fmla="*/ 943 h 2765"/>
                <a:gd name="T62" fmla="*/ 1305 w 2950"/>
                <a:gd name="T63" fmla="*/ 2272 h 2765"/>
                <a:gd name="T64" fmla="*/ 2009 w 2950"/>
                <a:gd name="T65" fmla="*/ 943 h 2765"/>
                <a:gd name="T66" fmla="*/ 2665 w 2950"/>
                <a:gd name="T67" fmla="*/ 943 h 2765"/>
                <a:gd name="T68" fmla="*/ 1646 w 2950"/>
                <a:gd name="T69" fmla="*/ 2272 h 2765"/>
                <a:gd name="T70" fmla="*/ 2009 w 2950"/>
                <a:gd name="T71" fmla="*/ 943 h 2765"/>
                <a:gd name="T72" fmla="*/ 2676 w 2950"/>
                <a:gd name="T73" fmla="*/ 820 h 2765"/>
                <a:gd name="T74" fmla="*/ 2058 w 2950"/>
                <a:gd name="T75" fmla="*/ 820 h 2765"/>
                <a:gd name="T76" fmla="*/ 2306 w 2950"/>
                <a:gd name="T77" fmla="*/ 272 h 2765"/>
                <a:gd name="T78" fmla="*/ 2676 w 2950"/>
                <a:gd name="T79" fmla="*/ 820 h 2765"/>
                <a:gd name="T80" fmla="*/ 644 w 2950"/>
                <a:gd name="T81" fmla="*/ 272 h 2765"/>
                <a:gd name="T82" fmla="*/ 893 w 2950"/>
                <a:gd name="T83" fmla="*/ 820 h 2765"/>
                <a:gd name="T84" fmla="*/ 274 w 2950"/>
                <a:gd name="T85" fmla="*/ 820 h 2765"/>
                <a:gd name="T86" fmla="*/ 644 w 2950"/>
                <a:gd name="T87" fmla="*/ 272 h 2765"/>
                <a:gd name="T88" fmla="*/ 644 w 2950"/>
                <a:gd name="T89" fmla="*/ 272 h 2765"/>
                <a:gd name="T90" fmla="*/ 644 w 2950"/>
                <a:gd name="T91" fmla="*/ 272 h 2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50" h="2765">
                  <a:moveTo>
                    <a:pt x="2926" y="825"/>
                  </a:moveTo>
                  <a:cubicBezTo>
                    <a:pt x="2401" y="45"/>
                    <a:pt x="2401" y="45"/>
                    <a:pt x="2401" y="45"/>
                  </a:cubicBezTo>
                  <a:cubicBezTo>
                    <a:pt x="2382" y="17"/>
                    <a:pt x="2350" y="0"/>
                    <a:pt x="2316" y="0"/>
                  </a:cubicBezTo>
                  <a:cubicBezTo>
                    <a:pt x="635" y="0"/>
                    <a:pt x="635" y="0"/>
                    <a:pt x="635" y="0"/>
                  </a:cubicBezTo>
                  <a:cubicBezTo>
                    <a:pt x="601" y="0"/>
                    <a:pt x="569" y="17"/>
                    <a:pt x="550" y="45"/>
                  </a:cubicBezTo>
                  <a:cubicBezTo>
                    <a:pt x="25" y="825"/>
                    <a:pt x="25" y="825"/>
                    <a:pt x="25" y="825"/>
                  </a:cubicBezTo>
                  <a:cubicBezTo>
                    <a:pt x="0" y="861"/>
                    <a:pt x="1" y="909"/>
                    <a:pt x="28" y="944"/>
                  </a:cubicBezTo>
                  <a:cubicBezTo>
                    <a:pt x="1394" y="2725"/>
                    <a:pt x="1394" y="2725"/>
                    <a:pt x="1394" y="2725"/>
                  </a:cubicBezTo>
                  <a:cubicBezTo>
                    <a:pt x="1413" y="2750"/>
                    <a:pt x="1443" y="2765"/>
                    <a:pt x="1475" y="2765"/>
                  </a:cubicBezTo>
                  <a:cubicBezTo>
                    <a:pt x="1507" y="2765"/>
                    <a:pt x="1537" y="2750"/>
                    <a:pt x="1556" y="2725"/>
                  </a:cubicBezTo>
                  <a:cubicBezTo>
                    <a:pt x="2922" y="944"/>
                    <a:pt x="2922" y="944"/>
                    <a:pt x="2922" y="944"/>
                  </a:cubicBezTo>
                  <a:cubicBezTo>
                    <a:pt x="2949" y="909"/>
                    <a:pt x="2950" y="861"/>
                    <a:pt x="2926" y="825"/>
                  </a:cubicBezTo>
                  <a:close/>
                  <a:moveTo>
                    <a:pt x="1882" y="943"/>
                  </a:moveTo>
                  <a:cubicBezTo>
                    <a:pt x="1475" y="2430"/>
                    <a:pt x="1475" y="2430"/>
                    <a:pt x="1475" y="2430"/>
                  </a:cubicBezTo>
                  <a:cubicBezTo>
                    <a:pt x="1069" y="943"/>
                    <a:pt x="1069" y="943"/>
                    <a:pt x="1069" y="943"/>
                  </a:cubicBezTo>
                  <a:cubicBezTo>
                    <a:pt x="1882" y="943"/>
                    <a:pt x="1882" y="943"/>
                    <a:pt x="1882" y="943"/>
                  </a:cubicBezTo>
                  <a:close/>
                  <a:moveTo>
                    <a:pt x="1099" y="820"/>
                  </a:moveTo>
                  <a:cubicBezTo>
                    <a:pt x="1475" y="218"/>
                    <a:pt x="1475" y="218"/>
                    <a:pt x="1475" y="218"/>
                  </a:cubicBezTo>
                  <a:cubicBezTo>
                    <a:pt x="1851" y="820"/>
                    <a:pt x="1851" y="820"/>
                    <a:pt x="1851" y="820"/>
                  </a:cubicBezTo>
                  <a:cubicBezTo>
                    <a:pt x="1099" y="820"/>
                    <a:pt x="1099" y="820"/>
                    <a:pt x="1099" y="820"/>
                  </a:cubicBezTo>
                  <a:close/>
                  <a:moveTo>
                    <a:pt x="1612" y="205"/>
                  </a:moveTo>
                  <a:cubicBezTo>
                    <a:pt x="2202" y="205"/>
                    <a:pt x="2202" y="205"/>
                    <a:pt x="2202" y="205"/>
                  </a:cubicBezTo>
                  <a:cubicBezTo>
                    <a:pt x="1954" y="752"/>
                    <a:pt x="1954" y="752"/>
                    <a:pt x="1954" y="752"/>
                  </a:cubicBezTo>
                  <a:cubicBezTo>
                    <a:pt x="1612" y="205"/>
                    <a:pt x="1612" y="205"/>
                    <a:pt x="1612" y="205"/>
                  </a:cubicBezTo>
                  <a:close/>
                  <a:moveTo>
                    <a:pt x="997" y="752"/>
                  </a:moveTo>
                  <a:cubicBezTo>
                    <a:pt x="749" y="205"/>
                    <a:pt x="749" y="205"/>
                    <a:pt x="749" y="205"/>
                  </a:cubicBezTo>
                  <a:cubicBezTo>
                    <a:pt x="1339" y="205"/>
                    <a:pt x="1339" y="205"/>
                    <a:pt x="1339" y="205"/>
                  </a:cubicBezTo>
                  <a:cubicBezTo>
                    <a:pt x="997" y="752"/>
                    <a:pt x="997" y="752"/>
                    <a:pt x="997" y="752"/>
                  </a:cubicBezTo>
                  <a:close/>
                  <a:moveTo>
                    <a:pt x="1305" y="2272"/>
                  </a:moveTo>
                  <a:cubicBezTo>
                    <a:pt x="285" y="943"/>
                    <a:pt x="285" y="943"/>
                    <a:pt x="285" y="943"/>
                  </a:cubicBezTo>
                  <a:cubicBezTo>
                    <a:pt x="941" y="943"/>
                    <a:pt x="941" y="943"/>
                    <a:pt x="941" y="943"/>
                  </a:cubicBezTo>
                  <a:cubicBezTo>
                    <a:pt x="1305" y="2272"/>
                    <a:pt x="1305" y="2272"/>
                    <a:pt x="1305" y="2272"/>
                  </a:cubicBezTo>
                  <a:close/>
                  <a:moveTo>
                    <a:pt x="2009" y="943"/>
                  </a:moveTo>
                  <a:cubicBezTo>
                    <a:pt x="2665" y="943"/>
                    <a:pt x="2665" y="943"/>
                    <a:pt x="2665" y="943"/>
                  </a:cubicBezTo>
                  <a:cubicBezTo>
                    <a:pt x="1646" y="2272"/>
                    <a:pt x="1646" y="2272"/>
                    <a:pt x="1646" y="2272"/>
                  </a:cubicBezTo>
                  <a:cubicBezTo>
                    <a:pt x="2009" y="943"/>
                    <a:pt x="2009" y="943"/>
                    <a:pt x="2009" y="943"/>
                  </a:cubicBezTo>
                  <a:close/>
                  <a:moveTo>
                    <a:pt x="2676" y="820"/>
                  </a:moveTo>
                  <a:cubicBezTo>
                    <a:pt x="2058" y="820"/>
                    <a:pt x="2058" y="820"/>
                    <a:pt x="2058" y="820"/>
                  </a:cubicBezTo>
                  <a:cubicBezTo>
                    <a:pt x="2306" y="272"/>
                    <a:pt x="2306" y="272"/>
                    <a:pt x="2306" y="272"/>
                  </a:cubicBezTo>
                  <a:cubicBezTo>
                    <a:pt x="2676" y="820"/>
                    <a:pt x="2676" y="820"/>
                    <a:pt x="2676" y="820"/>
                  </a:cubicBezTo>
                  <a:close/>
                  <a:moveTo>
                    <a:pt x="644" y="272"/>
                  </a:moveTo>
                  <a:cubicBezTo>
                    <a:pt x="893" y="820"/>
                    <a:pt x="893" y="820"/>
                    <a:pt x="893" y="820"/>
                  </a:cubicBezTo>
                  <a:cubicBezTo>
                    <a:pt x="274" y="820"/>
                    <a:pt x="274" y="820"/>
                    <a:pt x="274" y="820"/>
                  </a:cubicBezTo>
                  <a:cubicBezTo>
                    <a:pt x="644" y="272"/>
                    <a:pt x="644" y="272"/>
                    <a:pt x="644" y="272"/>
                  </a:cubicBezTo>
                  <a:close/>
                  <a:moveTo>
                    <a:pt x="644" y="272"/>
                  </a:moveTo>
                  <a:cubicBezTo>
                    <a:pt x="644" y="272"/>
                    <a:pt x="644" y="272"/>
                    <a:pt x="644" y="27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007100" y="2034897"/>
              <a:ext cx="2296616" cy="408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200" eaLnBrk="0" fontAlgn="base" hangingPunct="0">
                <a:lnSpc>
                  <a:spcPts val="1335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请在此处添加详细描述文本，尽量与标题文本语言风格相符合，语言描述尽量简洁生动。</a:t>
              </a:r>
              <a:endParaRPr lang="zh-CN" altLang="en-US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75"/>
            <p:cNvSpPr txBox="1"/>
            <p:nvPr/>
          </p:nvSpPr>
          <p:spPr>
            <a:xfrm>
              <a:off x="9828794" y="2140467"/>
              <a:ext cx="976549" cy="74898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9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265" dirty="0">
                  <a:solidFill>
                    <a:srgbClr val="667C92"/>
                  </a:solidFill>
                </a:rPr>
                <a:t>40</a:t>
              </a:r>
              <a:r>
                <a:rPr lang="en-US" altLang="zh-CN" sz="1600" dirty="0">
                  <a:solidFill>
                    <a:srgbClr val="667C92"/>
                  </a:solidFill>
                </a:rPr>
                <a:t>%</a:t>
              </a:r>
              <a:endParaRPr lang="zh-CN" altLang="en-US" sz="1600" dirty="0">
                <a:solidFill>
                  <a:srgbClr val="667C92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933190" y="2848311"/>
            <a:ext cx="5878440" cy="1552883"/>
            <a:chOff x="4933190" y="2848311"/>
            <a:chExt cx="5878440" cy="1552883"/>
          </a:xfrm>
        </p:grpSpPr>
        <p:sp>
          <p:nvSpPr>
            <p:cNvPr id="3" name="Freeform 6"/>
            <p:cNvSpPr/>
            <p:nvPr/>
          </p:nvSpPr>
          <p:spPr bwMode="auto">
            <a:xfrm rot="5400000">
              <a:off x="6577844" y="1203657"/>
              <a:ext cx="1552883" cy="4842192"/>
            </a:xfrm>
            <a:custGeom>
              <a:avLst/>
              <a:gdLst>
                <a:gd name="T0" fmla="*/ 0 w 2480"/>
                <a:gd name="T1" fmla="*/ 234 h 873"/>
                <a:gd name="T2" fmla="*/ 0 w 2480"/>
                <a:gd name="T3" fmla="*/ 873 h 873"/>
                <a:gd name="T4" fmla="*/ 2480 w 2480"/>
                <a:gd name="T5" fmla="*/ 873 h 873"/>
                <a:gd name="T6" fmla="*/ 2480 w 2480"/>
                <a:gd name="T7" fmla="*/ 234 h 873"/>
                <a:gd name="T8" fmla="*/ 1226 w 2480"/>
                <a:gd name="T9" fmla="*/ 0 h 873"/>
                <a:gd name="T10" fmla="*/ 0 w 2480"/>
                <a:gd name="T11" fmla="*/ 234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0" h="873">
                  <a:moveTo>
                    <a:pt x="0" y="234"/>
                  </a:moveTo>
                  <a:lnTo>
                    <a:pt x="0" y="873"/>
                  </a:lnTo>
                  <a:lnTo>
                    <a:pt x="2480" y="873"/>
                  </a:lnTo>
                  <a:lnTo>
                    <a:pt x="2480" y="234"/>
                  </a:lnTo>
                  <a:lnTo>
                    <a:pt x="1226" y="0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5384227" y="3143779"/>
              <a:ext cx="445483" cy="488421"/>
            </a:xfrm>
            <a:custGeom>
              <a:avLst/>
              <a:gdLst>
                <a:gd name="T0" fmla="*/ 2210 w 2210"/>
                <a:gd name="T1" fmla="*/ 1381 h 2427"/>
                <a:gd name="T2" fmla="*/ 2210 w 2210"/>
                <a:gd name="T3" fmla="*/ 1372 h 2427"/>
                <a:gd name="T4" fmla="*/ 2204 w 2210"/>
                <a:gd name="T5" fmla="*/ 1305 h 2427"/>
                <a:gd name="T6" fmla="*/ 1459 w 2210"/>
                <a:gd name="T7" fmla="*/ 266 h 2427"/>
                <a:gd name="T8" fmla="*/ 1378 w 2210"/>
                <a:gd name="T9" fmla="*/ 314 h 2427"/>
                <a:gd name="T10" fmla="*/ 2076 w 2210"/>
                <a:gd name="T11" fmla="*/ 1120 h 2427"/>
                <a:gd name="T12" fmla="*/ 1634 w 2210"/>
                <a:gd name="T13" fmla="*/ 1209 h 2427"/>
                <a:gd name="T14" fmla="*/ 1111 w 2210"/>
                <a:gd name="T15" fmla="*/ 1209 h 2427"/>
                <a:gd name="T16" fmla="*/ 588 w 2210"/>
                <a:gd name="T17" fmla="*/ 1209 h 2427"/>
                <a:gd name="T18" fmla="*/ 125 w 2210"/>
                <a:gd name="T19" fmla="*/ 1137 h 2427"/>
                <a:gd name="T20" fmla="*/ 1102 w 2210"/>
                <a:gd name="T21" fmla="*/ 316 h 2427"/>
                <a:gd name="T22" fmla="*/ 1157 w 2210"/>
                <a:gd name="T23" fmla="*/ 53 h 2427"/>
                <a:gd name="T24" fmla="*/ 1047 w 2210"/>
                <a:gd name="T25" fmla="*/ 53 h 2427"/>
                <a:gd name="T26" fmla="*/ 1 w 2210"/>
                <a:gd name="T27" fmla="*/ 1305 h 2427"/>
                <a:gd name="T28" fmla="*/ 0 w 2210"/>
                <a:gd name="T29" fmla="*/ 1381 h 2427"/>
                <a:gd name="T30" fmla="*/ 115 w 2210"/>
                <a:gd name="T31" fmla="*/ 1388 h 2427"/>
                <a:gd name="T32" fmla="*/ 326 w 2210"/>
                <a:gd name="T33" fmla="*/ 1163 h 2427"/>
                <a:gd name="T34" fmla="*/ 535 w 2210"/>
                <a:gd name="T35" fmla="*/ 1384 h 2427"/>
                <a:gd name="T36" fmla="*/ 535 w 2210"/>
                <a:gd name="T37" fmla="*/ 1387 h 2427"/>
                <a:gd name="T38" fmla="*/ 535 w 2210"/>
                <a:gd name="T39" fmla="*/ 1388 h 2427"/>
                <a:gd name="T40" fmla="*/ 641 w 2210"/>
                <a:gd name="T41" fmla="*/ 1388 h 2427"/>
                <a:gd name="T42" fmla="*/ 641 w 2210"/>
                <a:gd name="T43" fmla="*/ 1387 h 2427"/>
                <a:gd name="T44" fmla="*/ 640 w 2210"/>
                <a:gd name="T45" fmla="*/ 1383 h 2427"/>
                <a:gd name="T46" fmla="*/ 850 w 2210"/>
                <a:gd name="T47" fmla="*/ 1163 h 2427"/>
                <a:gd name="T48" fmla="*/ 1054 w 2210"/>
                <a:gd name="T49" fmla="*/ 2030 h 2427"/>
                <a:gd name="T50" fmla="*/ 827 w 2210"/>
                <a:gd name="T51" fmla="*/ 2317 h 2427"/>
                <a:gd name="T52" fmla="*/ 524 w 2210"/>
                <a:gd name="T53" fmla="*/ 2014 h 2427"/>
                <a:gd name="T54" fmla="*/ 827 w 2210"/>
                <a:gd name="T55" fmla="*/ 2427 h 2427"/>
                <a:gd name="T56" fmla="*/ 1164 w 2210"/>
                <a:gd name="T57" fmla="*/ 2042 h 2427"/>
                <a:gd name="T58" fmla="*/ 1373 w 2210"/>
                <a:gd name="T59" fmla="*/ 1163 h 2427"/>
                <a:gd name="T60" fmla="*/ 1582 w 2210"/>
                <a:gd name="T61" fmla="*/ 1383 h 2427"/>
                <a:gd name="T62" fmla="*/ 1582 w 2210"/>
                <a:gd name="T63" fmla="*/ 1387 h 2427"/>
                <a:gd name="T64" fmla="*/ 1582 w 2210"/>
                <a:gd name="T65" fmla="*/ 1388 h 2427"/>
                <a:gd name="T66" fmla="*/ 1687 w 2210"/>
                <a:gd name="T67" fmla="*/ 1388 h 2427"/>
                <a:gd name="T68" fmla="*/ 1687 w 2210"/>
                <a:gd name="T69" fmla="*/ 1387 h 2427"/>
                <a:gd name="T70" fmla="*/ 1687 w 2210"/>
                <a:gd name="T71" fmla="*/ 1384 h 2427"/>
                <a:gd name="T72" fmla="*/ 1896 w 2210"/>
                <a:gd name="T73" fmla="*/ 1163 h 2427"/>
                <a:gd name="T74" fmla="*/ 2100 w 2210"/>
                <a:gd name="T75" fmla="*/ 1381 h 2427"/>
                <a:gd name="T76" fmla="*/ 2100 w 2210"/>
                <a:gd name="T77" fmla="*/ 1381 h 2427"/>
                <a:gd name="T78" fmla="*/ 2210 w 2210"/>
                <a:gd name="T79" fmla="*/ 1388 h 2427"/>
                <a:gd name="T80" fmla="*/ 2210 w 2210"/>
                <a:gd name="T81" fmla="*/ 1383 h 2427"/>
                <a:gd name="T82" fmla="*/ 2210 w 2210"/>
                <a:gd name="T83" fmla="*/ 1381 h 2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10" h="2427">
                  <a:moveTo>
                    <a:pt x="2210" y="1381"/>
                  </a:moveTo>
                  <a:cubicBezTo>
                    <a:pt x="2210" y="1381"/>
                    <a:pt x="2210" y="1381"/>
                    <a:pt x="2210" y="1381"/>
                  </a:cubicBezTo>
                  <a:cubicBezTo>
                    <a:pt x="2210" y="1381"/>
                    <a:pt x="2210" y="1381"/>
                    <a:pt x="2210" y="1381"/>
                  </a:cubicBezTo>
                  <a:cubicBezTo>
                    <a:pt x="2210" y="1379"/>
                    <a:pt x="2210" y="1376"/>
                    <a:pt x="2210" y="1372"/>
                  </a:cubicBezTo>
                  <a:cubicBezTo>
                    <a:pt x="2209" y="1363"/>
                    <a:pt x="2208" y="1354"/>
                    <a:pt x="2207" y="1345"/>
                  </a:cubicBezTo>
                  <a:cubicBezTo>
                    <a:pt x="2205" y="1328"/>
                    <a:pt x="2204" y="1310"/>
                    <a:pt x="2204" y="1305"/>
                  </a:cubicBezTo>
                  <a:cubicBezTo>
                    <a:pt x="2204" y="823"/>
                    <a:pt x="1894" y="413"/>
                    <a:pt x="1462" y="264"/>
                  </a:cubicBezTo>
                  <a:cubicBezTo>
                    <a:pt x="1461" y="265"/>
                    <a:pt x="1460" y="265"/>
                    <a:pt x="1459" y="266"/>
                  </a:cubicBezTo>
                  <a:cubicBezTo>
                    <a:pt x="1451" y="262"/>
                    <a:pt x="1442" y="259"/>
                    <a:pt x="1433" y="259"/>
                  </a:cubicBezTo>
                  <a:cubicBezTo>
                    <a:pt x="1402" y="259"/>
                    <a:pt x="1378" y="284"/>
                    <a:pt x="1378" y="314"/>
                  </a:cubicBezTo>
                  <a:cubicBezTo>
                    <a:pt x="1378" y="343"/>
                    <a:pt x="1400" y="367"/>
                    <a:pt x="1428" y="369"/>
                  </a:cubicBezTo>
                  <a:cubicBezTo>
                    <a:pt x="1758" y="484"/>
                    <a:pt x="2009" y="769"/>
                    <a:pt x="2076" y="1120"/>
                  </a:cubicBezTo>
                  <a:cubicBezTo>
                    <a:pt x="2025" y="1081"/>
                    <a:pt x="1963" y="1058"/>
                    <a:pt x="1896" y="1058"/>
                  </a:cubicBezTo>
                  <a:cubicBezTo>
                    <a:pt x="1787" y="1058"/>
                    <a:pt x="1691" y="1119"/>
                    <a:pt x="1634" y="1209"/>
                  </a:cubicBezTo>
                  <a:cubicBezTo>
                    <a:pt x="1578" y="1119"/>
                    <a:pt x="1482" y="1058"/>
                    <a:pt x="1373" y="1058"/>
                  </a:cubicBezTo>
                  <a:cubicBezTo>
                    <a:pt x="1264" y="1058"/>
                    <a:pt x="1167" y="1119"/>
                    <a:pt x="1111" y="1209"/>
                  </a:cubicBezTo>
                  <a:cubicBezTo>
                    <a:pt x="1055" y="1119"/>
                    <a:pt x="959" y="1058"/>
                    <a:pt x="850" y="1058"/>
                  </a:cubicBezTo>
                  <a:cubicBezTo>
                    <a:pt x="740" y="1058"/>
                    <a:pt x="644" y="1119"/>
                    <a:pt x="588" y="1209"/>
                  </a:cubicBezTo>
                  <a:cubicBezTo>
                    <a:pt x="532" y="1119"/>
                    <a:pt x="436" y="1058"/>
                    <a:pt x="326" y="1058"/>
                  </a:cubicBezTo>
                  <a:cubicBezTo>
                    <a:pt x="250" y="1058"/>
                    <a:pt x="180" y="1088"/>
                    <a:pt x="125" y="1137"/>
                  </a:cubicBezTo>
                  <a:cubicBezTo>
                    <a:pt x="205" y="675"/>
                    <a:pt x="604" y="322"/>
                    <a:pt x="1087" y="314"/>
                  </a:cubicBezTo>
                  <a:cubicBezTo>
                    <a:pt x="1091" y="316"/>
                    <a:pt x="1096" y="316"/>
                    <a:pt x="1102" y="316"/>
                  </a:cubicBezTo>
                  <a:cubicBezTo>
                    <a:pt x="1141" y="316"/>
                    <a:pt x="1157" y="284"/>
                    <a:pt x="1157" y="245"/>
                  </a:cubicBezTo>
                  <a:cubicBezTo>
                    <a:pt x="1157" y="53"/>
                    <a:pt x="1157" y="53"/>
                    <a:pt x="1157" y="53"/>
                  </a:cubicBezTo>
                  <a:cubicBezTo>
                    <a:pt x="1157" y="22"/>
                    <a:pt x="1134" y="0"/>
                    <a:pt x="1102" y="0"/>
                  </a:cubicBezTo>
                  <a:cubicBezTo>
                    <a:pt x="1078" y="0"/>
                    <a:pt x="1047" y="20"/>
                    <a:pt x="1047" y="53"/>
                  </a:cubicBezTo>
                  <a:cubicBezTo>
                    <a:pt x="1047" y="205"/>
                    <a:pt x="1047" y="205"/>
                    <a:pt x="1047" y="205"/>
                  </a:cubicBezTo>
                  <a:cubicBezTo>
                    <a:pt x="464" y="234"/>
                    <a:pt x="1" y="716"/>
                    <a:pt x="1" y="1305"/>
                  </a:cubicBezTo>
                  <a:cubicBezTo>
                    <a:pt x="1" y="1312"/>
                    <a:pt x="1" y="1345"/>
                    <a:pt x="1" y="1368"/>
                  </a:cubicBezTo>
                  <a:cubicBezTo>
                    <a:pt x="0" y="1372"/>
                    <a:pt x="0" y="1376"/>
                    <a:pt x="0" y="1381"/>
                  </a:cubicBezTo>
                  <a:cubicBezTo>
                    <a:pt x="0" y="1413"/>
                    <a:pt x="26" y="1440"/>
                    <a:pt x="58" y="1440"/>
                  </a:cubicBezTo>
                  <a:cubicBezTo>
                    <a:pt x="87" y="1440"/>
                    <a:pt x="112" y="1417"/>
                    <a:pt x="115" y="1388"/>
                  </a:cubicBezTo>
                  <a:cubicBezTo>
                    <a:pt x="117" y="1388"/>
                    <a:pt x="117" y="1388"/>
                    <a:pt x="117" y="1388"/>
                  </a:cubicBezTo>
                  <a:cubicBezTo>
                    <a:pt x="118" y="1271"/>
                    <a:pt x="211" y="1163"/>
                    <a:pt x="326" y="1163"/>
                  </a:cubicBezTo>
                  <a:cubicBezTo>
                    <a:pt x="438" y="1163"/>
                    <a:pt x="530" y="1265"/>
                    <a:pt x="536" y="1378"/>
                  </a:cubicBezTo>
                  <a:cubicBezTo>
                    <a:pt x="535" y="1380"/>
                    <a:pt x="535" y="1382"/>
                    <a:pt x="535" y="1384"/>
                  </a:cubicBezTo>
                  <a:cubicBezTo>
                    <a:pt x="535" y="1385"/>
                    <a:pt x="535" y="1385"/>
                    <a:pt x="535" y="1386"/>
                  </a:cubicBezTo>
                  <a:cubicBezTo>
                    <a:pt x="535" y="1386"/>
                    <a:pt x="535" y="1386"/>
                    <a:pt x="535" y="1387"/>
                  </a:cubicBezTo>
                  <a:cubicBezTo>
                    <a:pt x="535" y="1387"/>
                    <a:pt x="535" y="1388"/>
                    <a:pt x="535" y="1388"/>
                  </a:cubicBezTo>
                  <a:cubicBezTo>
                    <a:pt x="535" y="1388"/>
                    <a:pt x="535" y="1388"/>
                    <a:pt x="535" y="1388"/>
                  </a:cubicBezTo>
                  <a:cubicBezTo>
                    <a:pt x="536" y="1417"/>
                    <a:pt x="560" y="1440"/>
                    <a:pt x="588" y="1440"/>
                  </a:cubicBezTo>
                  <a:cubicBezTo>
                    <a:pt x="616" y="1440"/>
                    <a:pt x="639" y="1417"/>
                    <a:pt x="641" y="1388"/>
                  </a:cubicBezTo>
                  <a:cubicBezTo>
                    <a:pt x="641" y="1388"/>
                    <a:pt x="641" y="1388"/>
                    <a:pt x="641" y="1388"/>
                  </a:cubicBezTo>
                  <a:cubicBezTo>
                    <a:pt x="641" y="1388"/>
                    <a:pt x="641" y="1387"/>
                    <a:pt x="641" y="1387"/>
                  </a:cubicBezTo>
                  <a:cubicBezTo>
                    <a:pt x="641" y="1387"/>
                    <a:pt x="641" y="1386"/>
                    <a:pt x="641" y="1386"/>
                  </a:cubicBezTo>
                  <a:cubicBezTo>
                    <a:pt x="641" y="1385"/>
                    <a:pt x="641" y="1384"/>
                    <a:pt x="640" y="1383"/>
                  </a:cubicBezTo>
                  <a:cubicBezTo>
                    <a:pt x="640" y="1381"/>
                    <a:pt x="640" y="1379"/>
                    <a:pt x="640" y="1378"/>
                  </a:cubicBezTo>
                  <a:cubicBezTo>
                    <a:pt x="646" y="1265"/>
                    <a:pt x="738" y="1163"/>
                    <a:pt x="850" y="1163"/>
                  </a:cubicBezTo>
                  <a:cubicBezTo>
                    <a:pt x="949" y="1163"/>
                    <a:pt x="1032" y="1244"/>
                    <a:pt x="1054" y="1341"/>
                  </a:cubicBezTo>
                  <a:cubicBezTo>
                    <a:pt x="1054" y="2030"/>
                    <a:pt x="1054" y="2030"/>
                    <a:pt x="1054" y="2030"/>
                  </a:cubicBezTo>
                  <a:cubicBezTo>
                    <a:pt x="1049" y="2041"/>
                    <a:pt x="1047" y="2055"/>
                    <a:pt x="1047" y="2069"/>
                  </a:cubicBezTo>
                  <a:cubicBezTo>
                    <a:pt x="1047" y="2190"/>
                    <a:pt x="1000" y="2317"/>
                    <a:pt x="827" y="2317"/>
                  </a:cubicBezTo>
                  <a:cubicBezTo>
                    <a:pt x="676" y="2317"/>
                    <a:pt x="579" y="2190"/>
                    <a:pt x="579" y="2069"/>
                  </a:cubicBezTo>
                  <a:cubicBezTo>
                    <a:pt x="579" y="2030"/>
                    <a:pt x="552" y="2014"/>
                    <a:pt x="524" y="2014"/>
                  </a:cubicBezTo>
                  <a:cubicBezTo>
                    <a:pt x="496" y="2014"/>
                    <a:pt x="469" y="2030"/>
                    <a:pt x="469" y="2069"/>
                  </a:cubicBezTo>
                  <a:cubicBezTo>
                    <a:pt x="469" y="2268"/>
                    <a:pt x="578" y="2427"/>
                    <a:pt x="827" y="2427"/>
                  </a:cubicBezTo>
                  <a:cubicBezTo>
                    <a:pt x="1112" y="2427"/>
                    <a:pt x="1156" y="2274"/>
                    <a:pt x="1157" y="2080"/>
                  </a:cubicBezTo>
                  <a:cubicBezTo>
                    <a:pt x="1162" y="2069"/>
                    <a:pt x="1164" y="2056"/>
                    <a:pt x="1164" y="2042"/>
                  </a:cubicBezTo>
                  <a:cubicBezTo>
                    <a:pt x="1164" y="1375"/>
                    <a:pt x="1164" y="1375"/>
                    <a:pt x="1164" y="1375"/>
                  </a:cubicBezTo>
                  <a:cubicBezTo>
                    <a:pt x="1171" y="1263"/>
                    <a:pt x="1262" y="1163"/>
                    <a:pt x="1373" y="1163"/>
                  </a:cubicBezTo>
                  <a:cubicBezTo>
                    <a:pt x="1485" y="1163"/>
                    <a:pt x="1576" y="1265"/>
                    <a:pt x="1582" y="1378"/>
                  </a:cubicBezTo>
                  <a:cubicBezTo>
                    <a:pt x="1582" y="1379"/>
                    <a:pt x="1582" y="1381"/>
                    <a:pt x="1582" y="1383"/>
                  </a:cubicBezTo>
                  <a:cubicBezTo>
                    <a:pt x="1582" y="1384"/>
                    <a:pt x="1582" y="1385"/>
                    <a:pt x="1582" y="1386"/>
                  </a:cubicBezTo>
                  <a:cubicBezTo>
                    <a:pt x="1582" y="1386"/>
                    <a:pt x="1582" y="1387"/>
                    <a:pt x="1582" y="1387"/>
                  </a:cubicBezTo>
                  <a:cubicBezTo>
                    <a:pt x="1582" y="1388"/>
                    <a:pt x="1582" y="1388"/>
                    <a:pt x="1582" y="1388"/>
                  </a:cubicBezTo>
                  <a:cubicBezTo>
                    <a:pt x="1582" y="1388"/>
                    <a:pt x="1582" y="1388"/>
                    <a:pt x="1582" y="1388"/>
                  </a:cubicBezTo>
                  <a:cubicBezTo>
                    <a:pt x="1583" y="1417"/>
                    <a:pt x="1606" y="1440"/>
                    <a:pt x="1634" y="1440"/>
                  </a:cubicBezTo>
                  <a:cubicBezTo>
                    <a:pt x="1663" y="1440"/>
                    <a:pt x="1686" y="1417"/>
                    <a:pt x="1687" y="1388"/>
                  </a:cubicBezTo>
                  <a:cubicBezTo>
                    <a:pt x="1687" y="1388"/>
                    <a:pt x="1687" y="1388"/>
                    <a:pt x="1687" y="1388"/>
                  </a:cubicBezTo>
                  <a:cubicBezTo>
                    <a:pt x="1687" y="1388"/>
                    <a:pt x="1687" y="1387"/>
                    <a:pt x="1687" y="1387"/>
                  </a:cubicBezTo>
                  <a:cubicBezTo>
                    <a:pt x="1687" y="1386"/>
                    <a:pt x="1687" y="1386"/>
                    <a:pt x="1687" y="1386"/>
                  </a:cubicBezTo>
                  <a:cubicBezTo>
                    <a:pt x="1687" y="1385"/>
                    <a:pt x="1687" y="1385"/>
                    <a:pt x="1687" y="1384"/>
                  </a:cubicBezTo>
                  <a:cubicBezTo>
                    <a:pt x="1687" y="1382"/>
                    <a:pt x="1687" y="1380"/>
                    <a:pt x="1687" y="1378"/>
                  </a:cubicBezTo>
                  <a:cubicBezTo>
                    <a:pt x="1692" y="1265"/>
                    <a:pt x="1784" y="1163"/>
                    <a:pt x="1896" y="1163"/>
                  </a:cubicBezTo>
                  <a:cubicBezTo>
                    <a:pt x="1988" y="1163"/>
                    <a:pt x="2067" y="1233"/>
                    <a:pt x="2095" y="1321"/>
                  </a:cubicBezTo>
                  <a:cubicBezTo>
                    <a:pt x="2096" y="1341"/>
                    <a:pt x="2100" y="1374"/>
                    <a:pt x="2100" y="1381"/>
                  </a:cubicBezTo>
                  <a:cubicBezTo>
                    <a:pt x="2100" y="1381"/>
                    <a:pt x="2100" y="1381"/>
                    <a:pt x="2100" y="1381"/>
                  </a:cubicBezTo>
                  <a:cubicBezTo>
                    <a:pt x="2100" y="1381"/>
                    <a:pt x="2100" y="1381"/>
                    <a:pt x="2100" y="1381"/>
                  </a:cubicBezTo>
                  <a:cubicBezTo>
                    <a:pt x="2100" y="1412"/>
                    <a:pt x="2125" y="1436"/>
                    <a:pt x="2155" y="1436"/>
                  </a:cubicBezTo>
                  <a:cubicBezTo>
                    <a:pt x="2183" y="1436"/>
                    <a:pt x="2206" y="1415"/>
                    <a:pt x="2210" y="1388"/>
                  </a:cubicBezTo>
                  <a:cubicBezTo>
                    <a:pt x="2210" y="1388"/>
                    <a:pt x="2210" y="1388"/>
                    <a:pt x="2210" y="1388"/>
                  </a:cubicBezTo>
                  <a:cubicBezTo>
                    <a:pt x="2210" y="1386"/>
                    <a:pt x="2210" y="1385"/>
                    <a:pt x="2210" y="1383"/>
                  </a:cubicBezTo>
                  <a:cubicBezTo>
                    <a:pt x="2210" y="1382"/>
                    <a:pt x="2210" y="1382"/>
                    <a:pt x="2210" y="1381"/>
                  </a:cubicBezTo>
                  <a:close/>
                  <a:moveTo>
                    <a:pt x="2210" y="1381"/>
                  </a:moveTo>
                  <a:cubicBezTo>
                    <a:pt x="2210" y="1381"/>
                    <a:pt x="2210" y="1381"/>
                    <a:pt x="2210" y="13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007100" y="3101697"/>
              <a:ext cx="2296616" cy="408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200" eaLnBrk="0" fontAlgn="base" hangingPunct="0">
                <a:lnSpc>
                  <a:spcPts val="1335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请在此处添加详细描述文本，尽量与标题文本语言风格相符合，语言描述尽量简洁生动。</a:t>
              </a:r>
              <a:endParaRPr lang="zh-CN" altLang="en-US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75"/>
            <p:cNvSpPr txBox="1"/>
            <p:nvPr/>
          </p:nvSpPr>
          <p:spPr>
            <a:xfrm>
              <a:off x="9835081" y="3239583"/>
              <a:ext cx="976549" cy="74898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9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265" dirty="0">
                  <a:solidFill>
                    <a:srgbClr val="E32A00"/>
                  </a:solidFill>
                </a:rPr>
                <a:t>36</a:t>
              </a:r>
              <a:r>
                <a:rPr lang="en-US" altLang="zh-CN" sz="1600" dirty="0">
                  <a:solidFill>
                    <a:srgbClr val="E32A00"/>
                  </a:solidFill>
                </a:rPr>
                <a:t>%</a:t>
              </a:r>
              <a:endParaRPr lang="zh-CN" altLang="en-US" sz="1600" dirty="0">
                <a:solidFill>
                  <a:srgbClr val="E32A00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929060" y="3888126"/>
            <a:ext cx="5876283" cy="1552881"/>
            <a:chOff x="4929060" y="3888126"/>
            <a:chExt cx="5876283" cy="1552881"/>
          </a:xfrm>
        </p:grpSpPr>
        <p:sp>
          <p:nvSpPr>
            <p:cNvPr id="4" name="Freeform 7"/>
            <p:cNvSpPr/>
            <p:nvPr/>
          </p:nvSpPr>
          <p:spPr bwMode="auto">
            <a:xfrm rot="5400000">
              <a:off x="6582036" y="2235150"/>
              <a:ext cx="1552881" cy="4858833"/>
            </a:xfrm>
            <a:custGeom>
              <a:avLst/>
              <a:gdLst>
                <a:gd name="T0" fmla="*/ 0 w 2480"/>
                <a:gd name="T1" fmla="*/ 237 h 876"/>
                <a:gd name="T2" fmla="*/ 0 w 2480"/>
                <a:gd name="T3" fmla="*/ 876 h 876"/>
                <a:gd name="T4" fmla="*/ 2480 w 2480"/>
                <a:gd name="T5" fmla="*/ 876 h 876"/>
                <a:gd name="T6" fmla="*/ 2480 w 2480"/>
                <a:gd name="T7" fmla="*/ 237 h 876"/>
                <a:gd name="T8" fmla="*/ 1226 w 2480"/>
                <a:gd name="T9" fmla="*/ 0 h 876"/>
                <a:gd name="T10" fmla="*/ 0 w 2480"/>
                <a:gd name="T11" fmla="*/ 23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0" h="876">
                  <a:moveTo>
                    <a:pt x="0" y="237"/>
                  </a:moveTo>
                  <a:lnTo>
                    <a:pt x="0" y="876"/>
                  </a:lnTo>
                  <a:lnTo>
                    <a:pt x="2480" y="876"/>
                  </a:lnTo>
                  <a:lnTo>
                    <a:pt x="2480" y="237"/>
                  </a:lnTo>
                  <a:lnTo>
                    <a:pt x="1226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17"/>
            <p:cNvSpPr>
              <a:spLocks noEditPoints="1"/>
            </p:cNvSpPr>
            <p:nvPr/>
          </p:nvSpPr>
          <p:spPr bwMode="auto">
            <a:xfrm>
              <a:off x="5342303" y="4185735"/>
              <a:ext cx="529331" cy="486275"/>
            </a:xfrm>
            <a:custGeom>
              <a:avLst/>
              <a:gdLst>
                <a:gd name="T0" fmla="*/ 1120 w 2069"/>
                <a:gd name="T1" fmla="*/ 0 h 1899"/>
                <a:gd name="T2" fmla="*/ 189 w 2069"/>
                <a:gd name="T3" fmla="*/ 777 h 1899"/>
                <a:gd name="T4" fmla="*/ 0 w 2069"/>
                <a:gd name="T5" fmla="*/ 777 h 1899"/>
                <a:gd name="T6" fmla="*/ 259 w 2069"/>
                <a:gd name="T7" fmla="*/ 1122 h 1899"/>
                <a:gd name="T8" fmla="*/ 517 w 2069"/>
                <a:gd name="T9" fmla="*/ 777 h 1899"/>
                <a:gd name="T10" fmla="*/ 362 w 2069"/>
                <a:gd name="T11" fmla="*/ 777 h 1899"/>
                <a:gd name="T12" fmla="*/ 1120 w 2069"/>
                <a:gd name="T13" fmla="*/ 173 h 1899"/>
                <a:gd name="T14" fmla="*/ 1896 w 2069"/>
                <a:gd name="T15" fmla="*/ 950 h 1899"/>
                <a:gd name="T16" fmla="*/ 1120 w 2069"/>
                <a:gd name="T17" fmla="*/ 1727 h 1899"/>
                <a:gd name="T18" fmla="*/ 477 w 2069"/>
                <a:gd name="T19" fmla="*/ 1381 h 1899"/>
                <a:gd name="T20" fmla="*/ 276 w 2069"/>
                <a:gd name="T21" fmla="*/ 1381 h 1899"/>
                <a:gd name="T22" fmla="*/ 1120 w 2069"/>
                <a:gd name="T23" fmla="*/ 1899 h 1899"/>
                <a:gd name="T24" fmla="*/ 2069 w 2069"/>
                <a:gd name="T25" fmla="*/ 950 h 1899"/>
                <a:gd name="T26" fmla="*/ 1120 w 2069"/>
                <a:gd name="T27" fmla="*/ 0 h 1899"/>
                <a:gd name="T28" fmla="*/ 1080 w 2069"/>
                <a:gd name="T29" fmla="*/ 345 h 1899"/>
                <a:gd name="T30" fmla="*/ 1080 w 2069"/>
                <a:gd name="T31" fmla="*/ 978 h 1899"/>
                <a:gd name="T32" fmla="*/ 1528 w 2069"/>
                <a:gd name="T33" fmla="*/ 1243 h 1899"/>
                <a:gd name="T34" fmla="*/ 1569 w 2069"/>
                <a:gd name="T35" fmla="*/ 1168 h 1899"/>
                <a:gd name="T36" fmla="*/ 1166 w 2069"/>
                <a:gd name="T37" fmla="*/ 926 h 1899"/>
                <a:gd name="T38" fmla="*/ 1166 w 2069"/>
                <a:gd name="T39" fmla="*/ 345 h 1899"/>
                <a:gd name="T40" fmla="*/ 1080 w 2069"/>
                <a:gd name="T41" fmla="*/ 345 h 1899"/>
                <a:gd name="T42" fmla="*/ 1080 w 2069"/>
                <a:gd name="T43" fmla="*/ 345 h 1899"/>
                <a:gd name="T44" fmla="*/ 1080 w 2069"/>
                <a:gd name="T45" fmla="*/ 345 h 1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69" h="1899">
                  <a:moveTo>
                    <a:pt x="1120" y="0"/>
                  </a:moveTo>
                  <a:cubicBezTo>
                    <a:pt x="655" y="0"/>
                    <a:pt x="270" y="334"/>
                    <a:pt x="189" y="777"/>
                  </a:cubicBezTo>
                  <a:cubicBezTo>
                    <a:pt x="0" y="777"/>
                    <a:pt x="0" y="777"/>
                    <a:pt x="0" y="777"/>
                  </a:cubicBezTo>
                  <a:cubicBezTo>
                    <a:pt x="259" y="1122"/>
                    <a:pt x="259" y="1122"/>
                    <a:pt x="259" y="1122"/>
                  </a:cubicBezTo>
                  <a:cubicBezTo>
                    <a:pt x="517" y="777"/>
                    <a:pt x="517" y="777"/>
                    <a:pt x="517" y="777"/>
                  </a:cubicBezTo>
                  <a:cubicBezTo>
                    <a:pt x="362" y="777"/>
                    <a:pt x="362" y="777"/>
                    <a:pt x="362" y="777"/>
                  </a:cubicBezTo>
                  <a:cubicBezTo>
                    <a:pt x="442" y="432"/>
                    <a:pt x="747" y="173"/>
                    <a:pt x="1120" y="173"/>
                  </a:cubicBezTo>
                  <a:cubicBezTo>
                    <a:pt x="1552" y="173"/>
                    <a:pt x="1896" y="518"/>
                    <a:pt x="1896" y="950"/>
                  </a:cubicBezTo>
                  <a:cubicBezTo>
                    <a:pt x="1896" y="1381"/>
                    <a:pt x="1552" y="1727"/>
                    <a:pt x="1120" y="1727"/>
                  </a:cubicBezTo>
                  <a:cubicBezTo>
                    <a:pt x="850" y="1727"/>
                    <a:pt x="615" y="1588"/>
                    <a:pt x="477" y="1381"/>
                  </a:cubicBezTo>
                  <a:cubicBezTo>
                    <a:pt x="276" y="1381"/>
                    <a:pt x="276" y="1381"/>
                    <a:pt x="276" y="1381"/>
                  </a:cubicBezTo>
                  <a:cubicBezTo>
                    <a:pt x="431" y="1686"/>
                    <a:pt x="753" y="1899"/>
                    <a:pt x="1120" y="1899"/>
                  </a:cubicBezTo>
                  <a:cubicBezTo>
                    <a:pt x="1643" y="1899"/>
                    <a:pt x="2069" y="1473"/>
                    <a:pt x="2069" y="950"/>
                  </a:cubicBezTo>
                  <a:cubicBezTo>
                    <a:pt x="2069" y="426"/>
                    <a:pt x="1643" y="0"/>
                    <a:pt x="1120" y="0"/>
                  </a:cubicBezTo>
                  <a:close/>
                  <a:moveTo>
                    <a:pt x="1080" y="345"/>
                  </a:moveTo>
                  <a:cubicBezTo>
                    <a:pt x="1080" y="978"/>
                    <a:pt x="1080" y="978"/>
                    <a:pt x="1080" y="978"/>
                  </a:cubicBezTo>
                  <a:cubicBezTo>
                    <a:pt x="1528" y="1243"/>
                    <a:pt x="1528" y="1243"/>
                    <a:pt x="1528" y="1243"/>
                  </a:cubicBezTo>
                  <a:cubicBezTo>
                    <a:pt x="1569" y="1168"/>
                    <a:pt x="1569" y="1168"/>
                    <a:pt x="1569" y="1168"/>
                  </a:cubicBezTo>
                  <a:cubicBezTo>
                    <a:pt x="1166" y="926"/>
                    <a:pt x="1166" y="926"/>
                    <a:pt x="1166" y="926"/>
                  </a:cubicBezTo>
                  <a:cubicBezTo>
                    <a:pt x="1166" y="345"/>
                    <a:pt x="1166" y="345"/>
                    <a:pt x="1166" y="345"/>
                  </a:cubicBezTo>
                  <a:lnTo>
                    <a:pt x="1080" y="345"/>
                  </a:lnTo>
                  <a:close/>
                  <a:moveTo>
                    <a:pt x="1080" y="345"/>
                  </a:moveTo>
                  <a:cubicBezTo>
                    <a:pt x="1080" y="345"/>
                    <a:pt x="1080" y="345"/>
                    <a:pt x="1080" y="3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007100" y="4092297"/>
              <a:ext cx="2296616" cy="408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200" eaLnBrk="0" fontAlgn="base" hangingPunct="0">
                <a:lnSpc>
                  <a:spcPts val="1335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请在此处添加详细描述文本，尽量与标题文本语言风格相符合，语言描述尽量简洁生动。</a:t>
              </a:r>
              <a:endParaRPr lang="zh-CN" altLang="en-US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75"/>
            <p:cNvSpPr txBox="1"/>
            <p:nvPr/>
          </p:nvSpPr>
          <p:spPr>
            <a:xfrm>
              <a:off x="9828794" y="4328292"/>
              <a:ext cx="976549" cy="74898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9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265" dirty="0">
                  <a:solidFill>
                    <a:srgbClr val="667C92"/>
                  </a:solidFill>
                </a:rPr>
                <a:t>62</a:t>
              </a:r>
              <a:r>
                <a:rPr lang="en-US" altLang="zh-CN" sz="1600" dirty="0">
                  <a:solidFill>
                    <a:srgbClr val="667C92"/>
                  </a:solidFill>
                </a:rPr>
                <a:t>%</a:t>
              </a:r>
              <a:endParaRPr lang="zh-CN" altLang="en-US" sz="1600" dirty="0">
                <a:solidFill>
                  <a:srgbClr val="667C92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929060" y="4927936"/>
            <a:ext cx="5876282" cy="1552881"/>
            <a:chOff x="4929060" y="4927936"/>
            <a:chExt cx="5876282" cy="1552881"/>
          </a:xfrm>
        </p:grpSpPr>
        <p:sp>
          <p:nvSpPr>
            <p:cNvPr id="5" name="Freeform 8"/>
            <p:cNvSpPr/>
            <p:nvPr/>
          </p:nvSpPr>
          <p:spPr bwMode="auto">
            <a:xfrm rot="5400000">
              <a:off x="6582036" y="3274960"/>
              <a:ext cx="1552881" cy="4858833"/>
            </a:xfrm>
            <a:custGeom>
              <a:avLst/>
              <a:gdLst>
                <a:gd name="T0" fmla="*/ 0 w 2480"/>
                <a:gd name="T1" fmla="*/ 237 h 876"/>
                <a:gd name="T2" fmla="*/ 0 w 2480"/>
                <a:gd name="T3" fmla="*/ 876 h 876"/>
                <a:gd name="T4" fmla="*/ 2480 w 2480"/>
                <a:gd name="T5" fmla="*/ 876 h 876"/>
                <a:gd name="T6" fmla="*/ 2480 w 2480"/>
                <a:gd name="T7" fmla="*/ 237 h 876"/>
                <a:gd name="T8" fmla="*/ 1226 w 2480"/>
                <a:gd name="T9" fmla="*/ 0 h 876"/>
                <a:gd name="T10" fmla="*/ 0 w 2480"/>
                <a:gd name="T11" fmla="*/ 23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0" h="876">
                  <a:moveTo>
                    <a:pt x="0" y="237"/>
                  </a:moveTo>
                  <a:lnTo>
                    <a:pt x="0" y="876"/>
                  </a:lnTo>
                  <a:lnTo>
                    <a:pt x="2480" y="876"/>
                  </a:lnTo>
                  <a:lnTo>
                    <a:pt x="2480" y="237"/>
                  </a:lnTo>
                  <a:lnTo>
                    <a:pt x="1226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21"/>
            <p:cNvSpPr>
              <a:spLocks noEditPoints="1"/>
            </p:cNvSpPr>
            <p:nvPr/>
          </p:nvSpPr>
          <p:spPr bwMode="auto">
            <a:xfrm>
              <a:off x="5382140" y="5480603"/>
              <a:ext cx="488397" cy="488397"/>
            </a:xfrm>
            <a:custGeom>
              <a:avLst/>
              <a:gdLst>
                <a:gd name="T0" fmla="*/ 1497 w 2998"/>
                <a:gd name="T1" fmla="*/ 0 h 2998"/>
                <a:gd name="T2" fmla="*/ 2081 w 2998"/>
                <a:gd name="T3" fmla="*/ 118 h 2998"/>
                <a:gd name="T4" fmla="*/ 2558 w 2998"/>
                <a:gd name="T5" fmla="*/ 440 h 2998"/>
                <a:gd name="T6" fmla="*/ 2880 w 2998"/>
                <a:gd name="T7" fmla="*/ 917 h 2998"/>
                <a:gd name="T8" fmla="*/ 2998 w 2998"/>
                <a:gd name="T9" fmla="*/ 1501 h 2998"/>
                <a:gd name="T10" fmla="*/ 2880 w 2998"/>
                <a:gd name="T11" fmla="*/ 2085 h 2998"/>
                <a:gd name="T12" fmla="*/ 2558 w 2998"/>
                <a:gd name="T13" fmla="*/ 2562 h 2998"/>
                <a:gd name="T14" fmla="*/ 2081 w 2998"/>
                <a:gd name="T15" fmla="*/ 2882 h 2998"/>
                <a:gd name="T16" fmla="*/ 1497 w 2998"/>
                <a:gd name="T17" fmla="*/ 2998 h 2998"/>
                <a:gd name="T18" fmla="*/ 977 w 2998"/>
                <a:gd name="T19" fmla="*/ 2906 h 2998"/>
                <a:gd name="T20" fmla="*/ 534 w 2998"/>
                <a:gd name="T21" fmla="*/ 2650 h 2998"/>
                <a:gd name="T22" fmla="*/ 899 w 2998"/>
                <a:gd name="T23" fmla="*/ 1872 h 2998"/>
                <a:gd name="T24" fmla="*/ 1024 w 2998"/>
                <a:gd name="T25" fmla="*/ 2074 h 2998"/>
                <a:gd name="T26" fmla="*/ 1120 w 2998"/>
                <a:gd name="T27" fmla="*/ 2226 h 2998"/>
                <a:gd name="T28" fmla="*/ 1187 w 2998"/>
                <a:gd name="T29" fmla="*/ 2323 h 2998"/>
                <a:gd name="T30" fmla="*/ 1253 w 2998"/>
                <a:gd name="T31" fmla="*/ 2406 h 2998"/>
                <a:gd name="T32" fmla="*/ 1337 w 2998"/>
                <a:gd name="T33" fmla="*/ 2451 h 2998"/>
                <a:gd name="T34" fmla="*/ 1434 w 2998"/>
                <a:gd name="T35" fmla="*/ 2427 h 2998"/>
                <a:gd name="T36" fmla="*/ 1498 w 2998"/>
                <a:gd name="T37" fmla="*/ 2339 h 2998"/>
                <a:gd name="T38" fmla="*/ 1534 w 2998"/>
                <a:gd name="T39" fmla="*/ 2272 h 2998"/>
                <a:gd name="T40" fmla="*/ 1600 w 2998"/>
                <a:gd name="T41" fmla="*/ 2138 h 2998"/>
                <a:gd name="T42" fmla="*/ 1686 w 2998"/>
                <a:gd name="T43" fmla="*/ 1960 h 2998"/>
                <a:gd name="T44" fmla="*/ 1782 w 2998"/>
                <a:gd name="T45" fmla="*/ 1760 h 2998"/>
                <a:gd name="T46" fmla="*/ 2032 w 2998"/>
                <a:gd name="T47" fmla="*/ 1232 h 2998"/>
                <a:gd name="T48" fmla="*/ 2371 w 2998"/>
                <a:gd name="T49" fmla="*/ 1415 h 2998"/>
                <a:gd name="T50" fmla="*/ 2234 w 2998"/>
                <a:gd name="T51" fmla="*/ 426 h 2998"/>
                <a:gd name="T52" fmla="*/ 1363 w 2998"/>
                <a:gd name="T53" fmla="*/ 960 h 2998"/>
                <a:gd name="T54" fmla="*/ 1744 w 2998"/>
                <a:gd name="T55" fmla="*/ 1091 h 2998"/>
                <a:gd name="T56" fmla="*/ 1341 w 2998"/>
                <a:gd name="T57" fmla="*/ 1920 h 2998"/>
                <a:gd name="T58" fmla="*/ 1181 w 2998"/>
                <a:gd name="T59" fmla="*/ 1658 h 2998"/>
                <a:gd name="T60" fmla="*/ 1125 w 2998"/>
                <a:gd name="T61" fmla="*/ 1567 h 2998"/>
                <a:gd name="T62" fmla="*/ 1078 w 2998"/>
                <a:gd name="T63" fmla="*/ 1491 h 2998"/>
                <a:gd name="T64" fmla="*/ 1050 w 2998"/>
                <a:gd name="T65" fmla="*/ 1443 h 2998"/>
                <a:gd name="T66" fmla="*/ 1051 w 2998"/>
                <a:gd name="T67" fmla="*/ 1451 h 2998"/>
                <a:gd name="T68" fmla="*/ 1014 w 2998"/>
                <a:gd name="T69" fmla="*/ 1402 h 2998"/>
                <a:gd name="T70" fmla="*/ 957 w 2998"/>
                <a:gd name="T71" fmla="*/ 1338 h 2998"/>
                <a:gd name="T72" fmla="*/ 896 w 2998"/>
                <a:gd name="T73" fmla="*/ 1306 h 2998"/>
                <a:gd name="T74" fmla="*/ 790 w 2998"/>
                <a:gd name="T75" fmla="*/ 1342 h 2998"/>
                <a:gd name="T76" fmla="*/ 739 w 2998"/>
                <a:gd name="T77" fmla="*/ 1427 h 2998"/>
                <a:gd name="T78" fmla="*/ 707 w 2998"/>
                <a:gd name="T79" fmla="*/ 1496 h 2998"/>
                <a:gd name="T80" fmla="*/ 640 w 2998"/>
                <a:gd name="T81" fmla="*/ 1635 h 2998"/>
                <a:gd name="T82" fmla="*/ 550 w 2998"/>
                <a:gd name="T83" fmla="*/ 1821 h 2998"/>
                <a:gd name="T84" fmla="*/ 448 w 2998"/>
                <a:gd name="T85" fmla="*/ 2019 h 2998"/>
                <a:gd name="T86" fmla="*/ 355 w 2998"/>
                <a:gd name="T87" fmla="*/ 2214 h 2998"/>
                <a:gd name="T88" fmla="*/ 278 w 2998"/>
                <a:gd name="T89" fmla="*/ 2371 h 2998"/>
                <a:gd name="T90" fmla="*/ 72 w 2998"/>
                <a:gd name="T91" fmla="*/ 1965 h 2998"/>
                <a:gd name="T92" fmla="*/ 0 w 2998"/>
                <a:gd name="T93" fmla="*/ 1501 h 2998"/>
                <a:gd name="T94" fmla="*/ 117 w 2998"/>
                <a:gd name="T95" fmla="*/ 917 h 2998"/>
                <a:gd name="T96" fmla="*/ 437 w 2998"/>
                <a:gd name="T97" fmla="*/ 440 h 2998"/>
                <a:gd name="T98" fmla="*/ 914 w 2998"/>
                <a:gd name="T99" fmla="*/ 118 h 2998"/>
                <a:gd name="T100" fmla="*/ 1498 w 2998"/>
                <a:gd name="T101" fmla="*/ 0 h 2998"/>
                <a:gd name="T102" fmla="*/ 1497 w 2998"/>
                <a:gd name="T103" fmla="*/ 0 h 2998"/>
                <a:gd name="T104" fmla="*/ 1497 w 2998"/>
                <a:gd name="T105" fmla="*/ 0 h 2998"/>
                <a:gd name="T106" fmla="*/ 1497 w 2998"/>
                <a:gd name="T107" fmla="*/ 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98" h="2998">
                  <a:moveTo>
                    <a:pt x="1497" y="0"/>
                  </a:moveTo>
                  <a:cubicBezTo>
                    <a:pt x="1704" y="0"/>
                    <a:pt x="1899" y="39"/>
                    <a:pt x="2081" y="118"/>
                  </a:cubicBezTo>
                  <a:cubicBezTo>
                    <a:pt x="2264" y="197"/>
                    <a:pt x="2423" y="304"/>
                    <a:pt x="2558" y="440"/>
                  </a:cubicBezTo>
                  <a:cubicBezTo>
                    <a:pt x="2694" y="576"/>
                    <a:pt x="2801" y="734"/>
                    <a:pt x="2880" y="917"/>
                  </a:cubicBezTo>
                  <a:cubicBezTo>
                    <a:pt x="2959" y="1099"/>
                    <a:pt x="2998" y="1294"/>
                    <a:pt x="2998" y="1501"/>
                  </a:cubicBezTo>
                  <a:cubicBezTo>
                    <a:pt x="2998" y="1708"/>
                    <a:pt x="2959" y="1902"/>
                    <a:pt x="2880" y="2085"/>
                  </a:cubicBezTo>
                  <a:cubicBezTo>
                    <a:pt x="2801" y="2267"/>
                    <a:pt x="2694" y="2426"/>
                    <a:pt x="2558" y="2562"/>
                  </a:cubicBezTo>
                  <a:cubicBezTo>
                    <a:pt x="2422" y="2697"/>
                    <a:pt x="2264" y="2804"/>
                    <a:pt x="2081" y="2882"/>
                  </a:cubicBezTo>
                  <a:cubicBezTo>
                    <a:pt x="1899" y="2959"/>
                    <a:pt x="1704" y="2998"/>
                    <a:pt x="1497" y="2998"/>
                  </a:cubicBezTo>
                  <a:cubicBezTo>
                    <a:pt x="1314" y="2998"/>
                    <a:pt x="1140" y="2967"/>
                    <a:pt x="977" y="2906"/>
                  </a:cubicBezTo>
                  <a:cubicBezTo>
                    <a:pt x="814" y="2844"/>
                    <a:pt x="666" y="2758"/>
                    <a:pt x="534" y="2650"/>
                  </a:cubicBezTo>
                  <a:cubicBezTo>
                    <a:pt x="899" y="1872"/>
                    <a:pt x="899" y="1872"/>
                    <a:pt x="899" y="1872"/>
                  </a:cubicBezTo>
                  <a:cubicBezTo>
                    <a:pt x="944" y="1945"/>
                    <a:pt x="985" y="2012"/>
                    <a:pt x="1024" y="2074"/>
                  </a:cubicBezTo>
                  <a:cubicBezTo>
                    <a:pt x="1056" y="2127"/>
                    <a:pt x="1088" y="2178"/>
                    <a:pt x="1120" y="2226"/>
                  </a:cubicBezTo>
                  <a:cubicBezTo>
                    <a:pt x="1152" y="2274"/>
                    <a:pt x="1174" y="2306"/>
                    <a:pt x="1187" y="2323"/>
                  </a:cubicBezTo>
                  <a:cubicBezTo>
                    <a:pt x="1211" y="2353"/>
                    <a:pt x="1232" y="2381"/>
                    <a:pt x="1253" y="2406"/>
                  </a:cubicBezTo>
                  <a:cubicBezTo>
                    <a:pt x="1273" y="2432"/>
                    <a:pt x="1301" y="2447"/>
                    <a:pt x="1337" y="2451"/>
                  </a:cubicBezTo>
                  <a:cubicBezTo>
                    <a:pt x="1382" y="2458"/>
                    <a:pt x="1414" y="2450"/>
                    <a:pt x="1434" y="2427"/>
                  </a:cubicBezTo>
                  <a:cubicBezTo>
                    <a:pt x="1453" y="2405"/>
                    <a:pt x="1474" y="2376"/>
                    <a:pt x="1498" y="2339"/>
                  </a:cubicBezTo>
                  <a:cubicBezTo>
                    <a:pt x="1504" y="2331"/>
                    <a:pt x="1516" y="2308"/>
                    <a:pt x="1534" y="2272"/>
                  </a:cubicBezTo>
                  <a:cubicBezTo>
                    <a:pt x="1552" y="2236"/>
                    <a:pt x="1574" y="2191"/>
                    <a:pt x="1600" y="2138"/>
                  </a:cubicBezTo>
                  <a:cubicBezTo>
                    <a:pt x="1626" y="2084"/>
                    <a:pt x="1654" y="2025"/>
                    <a:pt x="1686" y="1960"/>
                  </a:cubicBezTo>
                  <a:cubicBezTo>
                    <a:pt x="1718" y="1895"/>
                    <a:pt x="1750" y="1828"/>
                    <a:pt x="1782" y="1760"/>
                  </a:cubicBezTo>
                  <a:cubicBezTo>
                    <a:pt x="1857" y="1602"/>
                    <a:pt x="1940" y="1426"/>
                    <a:pt x="2032" y="1232"/>
                  </a:cubicBezTo>
                  <a:cubicBezTo>
                    <a:pt x="2371" y="1415"/>
                    <a:pt x="2371" y="1415"/>
                    <a:pt x="2371" y="1415"/>
                  </a:cubicBezTo>
                  <a:cubicBezTo>
                    <a:pt x="2234" y="426"/>
                    <a:pt x="2234" y="426"/>
                    <a:pt x="2234" y="426"/>
                  </a:cubicBezTo>
                  <a:cubicBezTo>
                    <a:pt x="1363" y="960"/>
                    <a:pt x="1363" y="960"/>
                    <a:pt x="1363" y="960"/>
                  </a:cubicBezTo>
                  <a:cubicBezTo>
                    <a:pt x="1744" y="1091"/>
                    <a:pt x="1744" y="1091"/>
                    <a:pt x="1744" y="1091"/>
                  </a:cubicBezTo>
                  <a:cubicBezTo>
                    <a:pt x="1341" y="1920"/>
                    <a:pt x="1341" y="1920"/>
                    <a:pt x="1341" y="1920"/>
                  </a:cubicBezTo>
                  <a:cubicBezTo>
                    <a:pt x="1279" y="1820"/>
                    <a:pt x="1226" y="1732"/>
                    <a:pt x="1181" y="1658"/>
                  </a:cubicBezTo>
                  <a:cubicBezTo>
                    <a:pt x="1162" y="1626"/>
                    <a:pt x="1143" y="1595"/>
                    <a:pt x="1125" y="1567"/>
                  </a:cubicBezTo>
                  <a:cubicBezTo>
                    <a:pt x="1107" y="1538"/>
                    <a:pt x="1091" y="1513"/>
                    <a:pt x="1078" y="1491"/>
                  </a:cubicBezTo>
                  <a:cubicBezTo>
                    <a:pt x="1050" y="1443"/>
                    <a:pt x="1050" y="1443"/>
                    <a:pt x="1050" y="1443"/>
                  </a:cubicBezTo>
                  <a:cubicBezTo>
                    <a:pt x="1058" y="1460"/>
                    <a:pt x="1059" y="1463"/>
                    <a:pt x="1051" y="1451"/>
                  </a:cubicBezTo>
                  <a:cubicBezTo>
                    <a:pt x="1044" y="1440"/>
                    <a:pt x="1032" y="1423"/>
                    <a:pt x="1014" y="1402"/>
                  </a:cubicBezTo>
                  <a:cubicBezTo>
                    <a:pt x="997" y="1380"/>
                    <a:pt x="978" y="1359"/>
                    <a:pt x="957" y="1338"/>
                  </a:cubicBezTo>
                  <a:cubicBezTo>
                    <a:pt x="935" y="1316"/>
                    <a:pt x="915" y="1306"/>
                    <a:pt x="896" y="1306"/>
                  </a:cubicBezTo>
                  <a:cubicBezTo>
                    <a:pt x="847" y="1306"/>
                    <a:pt x="812" y="1318"/>
                    <a:pt x="790" y="1342"/>
                  </a:cubicBezTo>
                  <a:cubicBezTo>
                    <a:pt x="769" y="1367"/>
                    <a:pt x="752" y="1395"/>
                    <a:pt x="739" y="1427"/>
                  </a:cubicBezTo>
                  <a:cubicBezTo>
                    <a:pt x="735" y="1436"/>
                    <a:pt x="724" y="1459"/>
                    <a:pt x="707" y="1496"/>
                  </a:cubicBezTo>
                  <a:cubicBezTo>
                    <a:pt x="690" y="1533"/>
                    <a:pt x="668" y="1580"/>
                    <a:pt x="640" y="1635"/>
                  </a:cubicBezTo>
                  <a:cubicBezTo>
                    <a:pt x="612" y="1691"/>
                    <a:pt x="582" y="1753"/>
                    <a:pt x="550" y="1821"/>
                  </a:cubicBezTo>
                  <a:cubicBezTo>
                    <a:pt x="448" y="2019"/>
                    <a:pt x="448" y="2019"/>
                    <a:pt x="448" y="2019"/>
                  </a:cubicBezTo>
                  <a:cubicBezTo>
                    <a:pt x="416" y="2088"/>
                    <a:pt x="385" y="2153"/>
                    <a:pt x="355" y="2214"/>
                  </a:cubicBezTo>
                  <a:cubicBezTo>
                    <a:pt x="325" y="2276"/>
                    <a:pt x="300" y="2329"/>
                    <a:pt x="278" y="2371"/>
                  </a:cubicBezTo>
                  <a:cubicBezTo>
                    <a:pt x="189" y="2248"/>
                    <a:pt x="120" y="2112"/>
                    <a:pt x="72" y="1965"/>
                  </a:cubicBezTo>
                  <a:cubicBezTo>
                    <a:pt x="24" y="1818"/>
                    <a:pt x="0" y="1663"/>
                    <a:pt x="0" y="1501"/>
                  </a:cubicBezTo>
                  <a:cubicBezTo>
                    <a:pt x="0" y="1294"/>
                    <a:pt x="39" y="1099"/>
                    <a:pt x="117" y="917"/>
                  </a:cubicBezTo>
                  <a:cubicBezTo>
                    <a:pt x="195" y="734"/>
                    <a:pt x="301" y="576"/>
                    <a:pt x="437" y="440"/>
                  </a:cubicBezTo>
                  <a:cubicBezTo>
                    <a:pt x="572" y="305"/>
                    <a:pt x="731" y="197"/>
                    <a:pt x="914" y="118"/>
                  </a:cubicBezTo>
                  <a:cubicBezTo>
                    <a:pt x="1096" y="39"/>
                    <a:pt x="1291" y="0"/>
                    <a:pt x="1498" y="0"/>
                  </a:cubicBezTo>
                  <a:lnTo>
                    <a:pt x="1497" y="0"/>
                  </a:lnTo>
                  <a:close/>
                  <a:moveTo>
                    <a:pt x="1497" y="0"/>
                  </a:moveTo>
                  <a:cubicBezTo>
                    <a:pt x="1497" y="0"/>
                    <a:pt x="1497" y="0"/>
                    <a:pt x="149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007100" y="5387697"/>
              <a:ext cx="2296616" cy="408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200" eaLnBrk="0" fontAlgn="base" hangingPunct="0">
                <a:lnSpc>
                  <a:spcPts val="1335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请在此处添加详细描述文本，尽量与标题文本语言风格相符合，语言描述尽量简洁生动。</a:t>
              </a:r>
              <a:endParaRPr lang="zh-CN" altLang="en-US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" name="TextBox 175"/>
            <p:cNvSpPr txBox="1"/>
            <p:nvPr/>
          </p:nvSpPr>
          <p:spPr>
            <a:xfrm>
              <a:off x="9828793" y="5334951"/>
              <a:ext cx="976549" cy="74898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9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265" dirty="0">
                  <a:solidFill>
                    <a:srgbClr val="E32A00"/>
                  </a:solidFill>
                </a:rPr>
                <a:t>32</a:t>
              </a:r>
              <a:r>
                <a:rPr lang="en-US" altLang="zh-CN" sz="1600" dirty="0">
                  <a:solidFill>
                    <a:srgbClr val="E32A00"/>
                  </a:solidFill>
                </a:rPr>
                <a:t>%</a:t>
              </a:r>
              <a:endParaRPr lang="zh-CN" altLang="en-US" sz="1600" dirty="0">
                <a:solidFill>
                  <a:srgbClr val="E32A00"/>
                </a:solidFill>
              </a:endParaRPr>
            </a:p>
          </p:txBody>
        </p:sp>
      </p:grpSp>
      <p:sp>
        <p:nvSpPr>
          <p:cNvPr id="18" name="Subtitle 2"/>
          <p:cNvSpPr txBox="1"/>
          <p:nvPr/>
        </p:nvSpPr>
        <p:spPr bwMode="auto">
          <a:xfrm>
            <a:off x="1264641" y="1883905"/>
            <a:ext cx="3258282" cy="9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5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输入你的标题</a:t>
            </a:r>
            <a:endParaRPr lang="zh-CN" altLang="en-US" sz="105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根据你所需的内容输入你想要的文本</a:t>
            </a:r>
            <a:endParaRPr lang="zh-CN" altLang="en-US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charset="0"/>
            </a:endParaRPr>
          </a:p>
        </p:txBody>
      </p:sp>
      <p:sp>
        <p:nvSpPr>
          <p:cNvPr id="19" name="Subtitle 2"/>
          <p:cNvSpPr txBox="1"/>
          <p:nvPr/>
        </p:nvSpPr>
        <p:spPr bwMode="auto">
          <a:xfrm>
            <a:off x="1264641" y="2883454"/>
            <a:ext cx="3258282" cy="9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5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输入你的标题</a:t>
            </a:r>
            <a:endParaRPr lang="zh-CN" altLang="en-US" sz="105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根据你所需的内容输入你想要的文本</a:t>
            </a:r>
            <a:endParaRPr lang="zh-CN" altLang="en-US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charset="0"/>
            </a:endParaRPr>
          </a:p>
        </p:txBody>
      </p:sp>
      <p:sp>
        <p:nvSpPr>
          <p:cNvPr id="20" name="Subtitle 2"/>
          <p:cNvSpPr txBox="1"/>
          <p:nvPr/>
        </p:nvSpPr>
        <p:spPr bwMode="auto">
          <a:xfrm>
            <a:off x="1264641" y="3982397"/>
            <a:ext cx="3258282" cy="9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5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输入你的标题</a:t>
            </a:r>
            <a:endParaRPr lang="zh-CN" altLang="en-US" sz="105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根据你所需的内容输入你想要的文本</a:t>
            </a:r>
            <a:endParaRPr lang="zh-CN" altLang="en-US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charset="0"/>
            </a:endParaRPr>
          </a:p>
        </p:txBody>
      </p:sp>
      <p:sp>
        <p:nvSpPr>
          <p:cNvPr id="21" name="Subtitle 2"/>
          <p:cNvSpPr txBox="1"/>
          <p:nvPr/>
        </p:nvSpPr>
        <p:spPr bwMode="auto">
          <a:xfrm>
            <a:off x="1264641" y="5170888"/>
            <a:ext cx="3258282" cy="9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5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输入你的标题</a:t>
            </a:r>
            <a:endParaRPr lang="zh-CN" altLang="en-US" sz="105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根据你所需的内容输入你想要的文本</a:t>
            </a:r>
            <a:endParaRPr lang="zh-CN" altLang="en-US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993427" y="1909612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请输入你的题目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2530439" y="3837306"/>
            <a:ext cx="943428" cy="943428"/>
            <a:chOff x="2530439" y="3837306"/>
            <a:chExt cx="943428" cy="943428"/>
          </a:xfrm>
        </p:grpSpPr>
        <p:sp>
          <p:nvSpPr>
            <p:cNvPr id="42" name="椭圆 41"/>
            <p:cNvSpPr/>
            <p:nvPr/>
          </p:nvSpPr>
          <p:spPr>
            <a:xfrm>
              <a:off x="2530439" y="3837306"/>
              <a:ext cx="943428" cy="943428"/>
            </a:xfrm>
            <a:prstGeom prst="ellipse">
              <a:avLst/>
            </a:prstGeom>
            <a:solidFill>
              <a:srgbClr val="E32A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43536A"/>
                </a:solidFill>
              </a:endParaRPr>
            </a:p>
          </p:txBody>
        </p:sp>
        <p:grpSp>
          <p:nvGrpSpPr>
            <p:cNvPr id="44" name="组合 31"/>
            <p:cNvGrpSpPr/>
            <p:nvPr/>
          </p:nvGrpSpPr>
          <p:grpSpPr>
            <a:xfrm>
              <a:off x="2703475" y="4062051"/>
              <a:ext cx="641349" cy="496887"/>
              <a:chOff x="2916238" y="5043488"/>
              <a:chExt cx="641349" cy="496887"/>
            </a:xfrm>
            <a:solidFill>
              <a:schemeClr val="bg1"/>
            </a:solidFill>
          </p:grpSpPr>
          <p:sp>
            <p:nvSpPr>
              <p:cNvPr id="45" name="Freeform 13"/>
              <p:cNvSpPr>
                <a:spLocks noEditPoints="1"/>
              </p:cNvSpPr>
              <p:nvPr/>
            </p:nvSpPr>
            <p:spPr bwMode="auto">
              <a:xfrm>
                <a:off x="2916238" y="5099050"/>
                <a:ext cx="552450" cy="441325"/>
              </a:xfrm>
              <a:custGeom>
                <a:avLst/>
                <a:gdLst>
                  <a:gd name="T0" fmla="*/ 133 w 162"/>
                  <a:gd name="T1" fmla="*/ 54 h 129"/>
                  <a:gd name="T2" fmla="*/ 130 w 162"/>
                  <a:gd name="T3" fmla="*/ 49 h 129"/>
                  <a:gd name="T4" fmla="*/ 128 w 162"/>
                  <a:gd name="T5" fmla="*/ 30 h 129"/>
                  <a:gd name="T6" fmla="*/ 94 w 162"/>
                  <a:gd name="T7" fmla="*/ 31 h 129"/>
                  <a:gd name="T8" fmla="*/ 88 w 162"/>
                  <a:gd name="T9" fmla="*/ 23 h 129"/>
                  <a:gd name="T10" fmla="*/ 61 w 162"/>
                  <a:gd name="T11" fmla="*/ 9 h 129"/>
                  <a:gd name="T12" fmla="*/ 15 w 162"/>
                  <a:gd name="T13" fmla="*/ 47 h 129"/>
                  <a:gd name="T14" fmla="*/ 2 w 162"/>
                  <a:gd name="T15" fmla="*/ 82 h 129"/>
                  <a:gd name="T16" fmla="*/ 69 w 162"/>
                  <a:gd name="T17" fmla="*/ 127 h 129"/>
                  <a:gd name="T18" fmla="*/ 150 w 162"/>
                  <a:gd name="T19" fmla="*/ 91 h 129"/>
                  <a:gd name="T20" fmla="*/ 133 w 162"/>
                  <a:gd name="T21" fmla="*/ 54 h 129"/>
                  <a:gd name="T22" fmla="*/ 71 w 162"/>
                  <a:gd name="T23" fmla="*/ 118 h 129"/>
                  <a:gd name="T24" fmla="*/ 19 w 162"/>
                  <a:gd name="T25" fmla="*/ 85 h 129"/>
                  <a:gd name="T26" fmla="*/ 71 w 162"/>
                  <a:gd name="T27" fmla="*/ 48 h 129"/>
                  <a:gd name="T28" fmla="*/ 124 w 162"/>
                  <a:gd name="T29" fmla="*/ 79 h 129"/>
                  <a:gd name="T30" fmla="*/ 71 w 162"/>
                  <a:gd name="T31" fmla="*/ 11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129">
                    <a:moveTo>
                      <a:pt x="133" y="54"/>
                    </a:moveTo>
                    <a:cubicBezTo>
                      <a:pt x="126" y="53"/>
                      <a:pt x="130" y="49"/>
                      <a:pt x="130" y="49"/>
                    </a:cubicBezTo>
                    <a:cubicBezTo>
                      <a:pt x="130" y="49"/>
                      <a:pt x="137" y="38"/>
                      <a:pt x="128" y="30"/>
                    </a:cubicBezTo>
                    <a:cubicBezTo>
                      <a:pt x="118" y="20"/>
                      <a:pt x="94" y="31"/>
                      <a:pt x="94" y="31"/>
                    </a:cubicBezTo>
                    <a:cubicBezTo>
                      <a:pt x="85" y="34"/>
                      <a:pt x="87" y="30"/>
                      <a:pt x="88" y="23"/>
                    </a:cubicBezTo>
                    <a:cubicBezTo>
                      <a:pt x="88" y="14"/>
                      <a:pt x="86" y="0"/>
                      <a:pt x="61" y="9"/>
                    </a:cubicBezTo>
                    <a:cubicBezTo>
                      <a:pt x="36" y="17"/>
                      <a:pt x="15" y="47"/>
                      <a:pt x="15" y="47"/>
                    </a:cubicBezTo>
                    <a:cubicBezTo>
                      <a:pt x="0" y="67"/>
                      <a:pt x="2" y="82"/>
                      <a:pt x="2" y="82"/>
                    </a:cubicBezTo>
                    <a:cubicBezTo>
                      <a:pt x="5" y="116"/>
                      <a:pt x="41" y="125"/>
                      <a:pt x="69" y="127"/>
                    </a:cubicBezTo>
                    <a:cubicBezTo>
                      <a:pt x="98" y="129"/>
                      <a:pt x="138" y="117"/>
                      <a:pt x="150" y="91"/>
                    </a:cubicBezTo>
                    <a:cubicBezTo>
                      <a:pt x="162" y="66"/>
                      <a:pt x="140" y="56"/>
                      <a:pt x="133" y="54"/>
                    </a:cubicBezTo>
                    <a:close/>
                    <a:moveTo>
                      <a:pt x="71" y="118"/>
                    </a:moveTo>
                    <a:cubicBezTo>
                      <a:pt x="42" y="119"/>
                      <a:pt x="19" y="104"/>
                      <a:pt x="19" y="85"/>
                    </a:cubicBezTo>
                    <a:cubicBezTo>
                      <a:pt x="19" y="65"/>
                      <a:pt x="42" y="50"/>
                      <a:pt x="71" y="48"/>
                    </a:cubicBezTo>
                    <a:cubicBezTo>
                      <a:pt x="100" y="47"/>
                      <a:pt x="124" y="59"/>
                      <a:pt x="124" y="79"/>
                    </a:cubicBezTo>
                    <a:cubicBezTo>
                      <a:pt x="124" y="98"/>
                      <a:pt x="100" y="116"/>
                      <a:pt x="71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43536A"/>
                  </a:solidFill>
                </a:endParaRPr>
              </a:p>
            </p:txBody>
          </p:sp>
          <p:sp>
            <p:nvSpPr>
              <p:cNvPr id="46" name="Freeform 14"/>
              <p:cNvSpPr>
                <a:spLocks noEditPoints="1"/>
              </p:cNvSpPr>
              <p:nvPr/>
            </p:nvSpPr>
            <p:spPr bwMode="auto">
              <a:xfrm>
                <a:off x="3038475" y="5297488"/>
                <a:ext cx="219075" cy="195262"/>
              </a:xfrm>
              <a:custGeom>
                <a:avLst/>
                <a:gdLst>
                  <a:gd name="T0" fmla="*/ 29 w 64"/>
                  <a:gd name="T1" fmla="*/ 3 h 57"/>
                  <a:gd name="T2" fmla="*/ 4 w 64"/>
                  <a:gd name="T3" fmla="*/ 34 h 57"/>
                  <a:gd name="T4" fmla="*/ 11 w 64"/>
                  <a:gd name="T5" fmla="*/ 47 h 57"/>
                  <a:gd name="T6" fmla="*/ 55 w 64"/>
                  <a:gd name="T7" fmla="*/ 39 h 57"/>
                  <a:gd name="T8" fmla="*/ 29 w 64"/>
                  <a:gd name="T9" fmla="*/ 3 h 57"/>
                  <a:gd name="T10" fmla="*/ 22 w 64"/>
                  <a:gd name="T11" fmla="*/ 42 h 57"/>
                  <a:gd name="T12" fmla="*/ 12 w 64"/>
                  <a:gd name="T13" fmla="*/ 35 h 57"/>
                  <a:gd name="T14" fmla="*/ 22 w 64"/>
                  <a:gd name="T15" fmla="*/ 25 h 57"/>
                  <a:gd name="T16" fmla="*/ 32 w 64"/>
                  <a:gd name="T17" fmla="*/ 32 h 57"/>
                  <a:gd name="T18" fmla="*/ 22 w 64"/>
                  <a:gd name="T19" fmla="*/ 42 h 57"/>
                  <a:gd name="T20" fmla="*/ 39 w 64"/>
                  <a:gd name="T21" fmla="*/ 27 h 57"/>
                  <a:gd name="T22" fmla="*/ 34 w 64"/>
                  <a:gd name="T23" fmla="*/ 27 h 57"/>
                  <a:gd name="T24" fmla="*/ 35 w 64"/>
                  <a:gd name="T25" fmla="*/ 21 h 57"/>
                  <a:gd name="T26" fmla="*/ 41 w 64"/>
                  <a:gd name="T27" fmla="*/ 21 h 57"/>
                  <a:gd name="T28" fmla="*/ 39 w 64"/>
                  <a:gd name="T29" fmla="*/ 2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" h="57">
                    <a:moveTo>
                      <a:pt x="29" y="3"/>
                    </a:moveTo>
                    <a:cubicBezTo>
                      <a:pt x="0" y="7"/>
                      <a:pt x="4" y="34"/>
                      <a:pt x="4" y="34"/>
                    </a:cubicBezTo>
                    <a:cubicBezTo>
                      <a:pt x="4" y="34"/>
                      <a:pt x="3" y="43"/>
                      <a:pt x="11" y="47"/>
                    </a:cubicBezTo>
                    <a:cubicBezTo>
                      <a:pt x="29" y="57"/>
                      <a:pt x="46" y="51"/>
                      <a:pt x="55" y="39"/>
                    </a:cubicBezTo>
                    <a:cubicBezTo>
                      <a:pt x="64" y="28"/>
                      <a:pt x="59" y="0"/>
                      <a:pt x="29" y="3"/>
                    </a:cubicBezTo>
                    <a:close/>
                    <a:moveTo>
                      <a:pt x="22" y="42"/>
                    </a:moveTo>
                    <a:cubicBezTo>
                      <a:pt x="17" y="42"/>
                      <a:pt x="12" y="39"/>
                      <a:pt x="12" y="35"/>
                    </a:cubicBezTo>
                    <a:cubicBezTo>
                      <a:pt x="12" y="30"/>
                      <a:pt x="16" y="25"/>
                      <a:pt x="22" y="25"/>
                    </a:cubicBezTo>
                    <a:cubicBezTo>
                      <a:pt x="28" y="24"/>
                      <a:pt x="32" y="28"/>
                      <a:pt x="32" y="32"/>
                    </a:cubicBezTo>
                    <a:cubicBezTo>
                      <a:pt x="32" y="37"/>
                      <a:pt x="28" y="41"/>
                      <a:pt x="22" y="42"/>
                    </a:cubicBezTo>
                    <a:close/>
                    <a:moveTo>
                      <a:pt x="39" y="27"/>
                    </a:moveTo>
                    <a:cubicBezTo>
                      <a:pt x="38" y="28"/>
                      <a:pt x="35" y="28"/>
                      <a:pt x="34" y="27"/>
                    </a:cubicBezTo>
                    <a:cubicBezTo>
                      <a:pt x="33" y="25"/>
                      <a:pt x="34" y="22"/>
                      <a:pt x="35" y="21"/>
                    </a:cubicBezTo>
                    <a:cubicBezTo>
                      <a:pt x="38" y="19"/>
                      <a:pt x="40" y="20"/>
                      <a:pt x="41" y="21"/>
                    </a:cubicBezTo>
                    <a:cubicBezTo>
                      <a:pt x="42" y="23"/>
                      <a:pt x="41" y="26"/>
                      <a:pt x="39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43536A"/>
                  </a:solidFill>
                </a:endParaRPr>
              </a:p>
            </p:txBody>
          </p:sp>
          <p:sp>
            <p:nvSpPr>
              <p:cNvPr id="47" name="Freeform 15"/>
              <p:cNvSpPr/>
              <p:nvPr/>
            </p:nvSpPr>
            <p:spPr bwMode="auto">
              <a:xfrm>
                <a:off x="3328988" y="5119688"/>
                <a:ext cx="119062" cy="122237"/>
              </a:xfrm>
              <a:custGeom>
                <a:avLst/>
                <a:gdLst>
                  <a:gd name="T0" fmla="*/ 27 w 35"/>
                  <a:gd name="T1" fmla="*/ 36 h 36"/>
                  <a:gd name="T2" fmla="*/ 31 w 35"/>
                  <a:gd name="T3" fmla="*/ 32 h 36"/>
                  <a:gd name="T4" fmla="*/ 31 w 35"/>
                  <a:gd name="T5" fmla="*/ 32 h 36"/>
                  <a:gd name="T6" fmla="*/ 5 w 35"/>
                  <a:gd name="T7" fmla="*/ 5 h 36"/>
                  <a:gd name="T8" fmla="*/ 0 w 35"/>
                  <a:gd name="T9" fmla="*/ 10 h 36"/>
                  <a:gd name="T10" fmla="*/ 5 w 35"/>
                  <a:gd name="T11" fmla="*/ 15 h 36"/>
                  <a:gd name="T12" fmla="*/ 22 w 35"/>
                  <a:gd name="T13" fmla="*/ 32 h 36"/>
                  <a:gd name="T14" fmla="*/ 27 w 35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6">
                    <a:moveTo>
                      <a:pt x="27" y="36"/>
                    </a:moveTo>
                    <a:cubicBezTo>
                      <a:pt x="29" y="36"/>
                      <a:pt x="31" y="35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5" y="0"/>
                      <a:pt x="5" y="5"/>
                      <a:pt x="5" y="5"/>
                    </a:cubicBezTo>
                    <a:cubicBezTo>
                      <a:pt x="2" y="5"/>
                      <a:pt x="0" y="7"/>
                      <a:pt x="0" y="10"/>
                    </a:cubicBezTo>
                    <a:cubicBezTo>
                      <a:pt x="0" y="13"/>
                      <a:pt x="2" y="15"/>
                      <a:pt x="5" y="15"/>
                    </a:cubicBezTo>
                    <a:cubicBezTo>
                      <a:pt x="26" y="10"/>
                      <a:pt x="22" y="32"/>
                      <a:pt x="22" y="32"/>
                    </a:cubicBezTo>
                    <a:cubicBezTo>
                      <a:pt x="22" y="34"/>
                      <a:pt x="24" y="36"/>
                      <a:pt x="27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43536A"/>
                  </a:solidFill>
                </a:endParaRPr>
              </a:p>
            </p:txBody>
          </p:sp>
          <p:sp>
            <p:nvSpPr>
              <p:cNvPr id="48" name="Freeform 16"/>
              <p:cNvSpPr/>
              <p:nvPr/>
            </p:nvSpPr>
            <p:spPr bwMode="auto">
              <a:xfrm>
                <a:off x="3305175" y="5043488"/>
                <a:ext cx="252412" cy="236537"/>
              </a:xfrm>
              <a:custGeom>
                <a:avLst/>
                <a:gdLst>
                  <a:gd name="T0" fmla="*/ 30 w 74"/>
                  <a:gd name="T1" fmla="*/ 2 h 69"/>
                  <a:gd name="T2" fmla="*/ 6 w 74"/>
                  <a:gd name="T3" fmla="*/ 3 h 69"/>
                  <a:gd name="T4" fmla="*/ 5 w 74"/>
                  <a:gd name="T5" fmla="*/ 3 h 69"/>
                  <a:gd name="T6" fmla="*/ 5 w 74"/>
                  <a:gd name="T7" fmla="*/ 3 h 69"/>
                  <a:gd name="T8" fmla="*/ 0 w 74"/>
                  <a:gd name="T9" fmla="*/ 10 h 69"/>
                  <a:gd name="T10" fmla="*/ 7 w 74"/>
                  <a:gd name="T11" fmla="*/ 17 h 69"/>
                  <a:gd name="T12" fmla="*/ 13 w 74"/>
                  <a:gd name="T13" fmla="*/ 15 h 69"/>
                  <a:gd name="T14" fmla="*/ 48 w 74"/>
                  <a:gd name="T15" fmla="*/ 32 h 69"/>
                  <a:gd name="T16" fmla="*/ 50 w 74"/>
                  <a:gd name="T17" fmla="*/ 56 h 69"/>
                  <a:gd name="T18" fmla="*/ 49 w 74"/>
                  <a:gd name="T19" fmla="*/ 62 h 69"/>
                  <a:gd name="T20" fmla="*/ 56 w 74"/>
                  <a:gd name="T21" fmla="*/ 69 h 69"/>
                  <a:gd name="T22" fmla="*/ 63 w 74"/>
                  <a:gd name="T23" fmla="*/ 63 h 69"/>
                  <a:gd name="T24" fmla="*/ 63 w 74"/>
                  <a:gd name="T25" fmla="*/ 63 h 69"/>
                  <a:gd name="T26" fmla="*/ 30 w 74"/>
                  <a:gd name="T27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69">
                    <a:moveTo>
                      <a:pt x="30" y="2"/>
                    </a:moveTo>
                    <a:cubicBezTo>
                      <a:pt x="20" y="0"/>
                      <a:pt x="9" y="2"/>
                      <a:pt x="6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2" y="4"/>
                      <a:pt x="0" y="7"/>
                      <a:pt x="0" y="10"/>
                    </a:cubicBezTo>
                    <a:cubicBezTo>
                      <a:pt x="0" y="14"/>
                      <a:pt x="3" y="17"/>
                      <a:pt x="7" y="17"/>
                    </a:cubicBezTo>
                    <a:cubicBezTo>
                      <a:pt x="7" y="17"/>
                      <a:pt x="11" y="16"/>
                      <a:pt x="13" y="15"/>
                    </a:cubicBezTo>
                    <a:cubicBezTo>
                      <a:pt x="16" y="14"/>
                      <a:pt x="37" y="14"/>
                      <a:pt x="48" y="32"/>
                    </a:cubicBezTo>
                    <a:cubicBezTo>
                      <a:pt x="54" y="45"/>
                      <a:pt x="51" y="54"/>
                      <a:pt x="50" y="56"/>
                    </a:cubicBezTo>
                    <a:cubicBezTo>
                      <a:pt x="50" y="56"/>
                      <a:pt x="49" y="59"/>
                      <a:pt x="49" y="62"/>
                    </a:cubicBezTo>
                    <a:cubicBezTo>
                      <a:pt x="49" y="66"/>
                      <a:pt x="52" y="69"/>
                      <a:pt x="56" y="69"/>
                    </a:cubicBezTo>
                    <a:cubicBezTo>
                      <a:pt x="59" y="69"/>
                      <a:pt x="62" y="68"/>
                      <a:pt x="63" y="63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74" y="25"/>
                      <a:pt x="49" y="7"/>
                      <a:pt x="3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43536A"/>
                  </a:solidFill>
                </a:endParaRP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4127010" y="3837306"/>
            <a:ext cx="943428" cy="943428"/>
            <a:chOff x="4127010" y="3837306"/>
            <a:chExt cx="943428" cy="943428"/>
          </a:xfrm>
        </p:grpSpPr>
        <p:sp>
          <p:nvSpPr>
            <p:cNvPr id="43" name="椭圆 42"/>
            <p:cNvSpPr/>
            <p:nvPr/>
          </p:nvSpPr>
          <p:spPr>
            <a:xfrm>
              <a:off x="4127010" y="3837306"/>
              <a:ext cx="943428" cy="943428"/>
            </a:xfrm>
            <a:prstGeom prst="ellipse">
              <a:avLst/>
            </a:prstGeom>
            <a:solidFill>
              <a:srgbClr val="667C9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43536A"/>
                </a:solidFill>
              </a:endParaRPr>
            </a:p>
          </p:txBody>
        </p:sp>
        <p:sp>
          <p:nvSpPr>
            <p:cNvPr id="49" name="Freeform 20"/>
            <p:cNvSpPr/>
            <p:nvPr/>
          </p:nvSpPr>
          <p:spPr bwMode="auto">
            <a:xfrm>
              <a:off x="4352873" y="4128044"/>
              <a:ext cx="516647" cy="420463"/>
            </a:xfrm>
            <a:custGeom>
              <a:avLst/>
              <a:gdLst>
                <a:gd name="T0" fmla="*/ 403 w 403"/>
                <a:gd name="T1" fmla="*/ 39 h 327"/>
                <a:gd name="T2" fmla="*/ 355 w 403"/>
                <a:gd name="T3" fmla="*/ 52 h 327"/>
                <a:gd name="T4" fmla="*/ 392 w 403"/>
                <a:gd name="T5" fmla="*/ 6 h 327"/>
                <a:gd name="T6" fmla="*/ 339 w 403"/>
                <a:gd name="T7" fmla="*/ 26 h 327"/>
                <a:gd name="T8" fmla="*/ 279 w 403"/>
                <a:gd name="T9" fmla="*/ 0 h 327"/>
                <a:gd name="T10" fmla="*/ 196 w 403"/>
                <a:gd name="T11" fmla="*/ 82 h 327"/>
                <a:gd name="T12" fmla="*/ 199 w 403"/>
                <a:gd name="T13" fmla="*/ 101 h 327"/>
                <a:gd name="T14" fmla="*/ 28 w 403"/>
                <a:gd name="T15" fmla="*/ 15 h 327"/>
                <a:gd name="T16" fmla="*/ 17 w 403"/>
                <a:gd name="T17" fmla="*/ 56 h 327"/>
                <a:gd name="T18" fmla="*/ 54 w 403"/>
                <a:gd name="T19" fmla="*/ 125 h 327"/>
                <a:gd name="T20" fmla="*/ 16 w 403"/>
                <a:gd name="T21" fmla="*/ 115 h 327"/>
                <a:gd name="T22" fmla="*/ 16 w 403"/>
                <a:gd name="T23" fmla="*/ 116 h 327"/>
                <a:gd name="T24" fmla="*/ 83 w 403"/>
                <a:gd name="T25" fmla="*/ 197 h 327"/>
                <a:gd name="T26" fmla="*/ 61 w 403"/>
                <a:gd name="T27" fmla="*/ 200 h 327"/>
                <a:gd name="T28" fmla="*/ 45 w 403"/>
                <a:gd name="T29" fmla="*/ 198 h 327"/>
                <a:gd name="T30" fmla="*/ 123 w 403"/>
                <a:gd name="T31" fmla="*/ 256 h 327"/>
                <a:gd name="T32" fmla="*/ 20 w 403"/>
                <a:gd name="T33" fmla="*/ 291 h 327"/>
                <a:gd name="T34" fmla="*/ 0 w 403"/>
                <a:gd name="T35" fmla="*/ 290 h 327"/>
                <a:gd name="T36" fmla="*/ 127 w 403"/>
                <a:gd name="T37" fmla="*/ 327 h 327"/>
                <a:gd name="T38" fmla="*/ 362 w 403"/>
                <a:gd name="T39" fmla="*/ 92 h 327"/>
                <a:gd name="T40" fmla="*/ 362 w 403"/>
                <a:gd name="T41" fmla="*/ 81 h 327"/>
                <a:gd name="T42" fmla="*/ 403 w 403"/>
                <a:gd name="T43" fmla="*/ 39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3" h="327">
                  <a:moveTo>
                    <a:pt x="403" y="39"/>
                  </a:moveTo>
                  <a:cubicBezTo>
                    <a:pt x="388" y="45"/>
                    <a:pt x="372" y="50"/>
                    <a:pt x="355" y="52"/>
                  </a:cubicBezTo>
                  <a:cubicBezTo>
                    <a:pt x="373" y="41"/>
                    <a:pt x="386" y="25"/>
                    <a:pt x="392" y="6"/>
                  </a:cubicBezTo>
                  <a:cubicBezTo>
                    <a:pt x="376" y="15"/>
                    <a:pt x="358" y="22"/>
                    <a:pt x="339" y="26"/>
                  </a:cubicBezTo>
                  <a:cubicBezTo>
                    <a:pt x="324" y="10"/>
                    <a:pt x="303" y="0"/>
                    <a:pt x="279" y="0"/>
                  </a:cubicBezTo>
                  <a:cubicBezTo>
                    <a:pt x="233" y="0"/>
                    <a:pt x="196" y="37"/>
                    <a:pt x="196" y="82"/>
                  </a:cubicBezTo>
                  <a:cubicBezTo>
                    <a:pt x="196" y="89"/>
                    <a:pt x="197" y="95"/>
                    <a:pt x="199" y="101"/>
                  </a:cubicBezTo>
                  <a:cubicBezTo>
                    <a:pt x="130" y="98"/>
                    <a:pt x="69" y="65"/>
                    <a:pt x="28" y="15"/>
                  </a:cubicBezTo>
                  <a:cubicBezTo>
                    <a:pt x="21" y="27"/>
                    <a:pt x="17" y="41"/>
                    <a:pt x="17" y="56"/>
                  </a:cubicBezTo>
                  <a:cubicBezTo>
                    <a:pt x="17" y="85"/>
                    <a:pt x="32" y="110"/>
                    <a:pt x="54" y="125"/>
                  </a:cubicBezTo>
                  <a:cubicBezTo>
                    <a:pt x="40" y="125"/>
                    <a:pt x="28" y="121"/>
                    <a:pt x="16" y="115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" y="156"/>
                    <a:pt x="45" y="189"/>
                    <a:pt x="83" y="197"/>
                  </a:cubicBezTo>
                  <a:cubicBezTo>
                    <a:pt x="76" y="199"/>
                    <a:pt x="68" y="200"/>
                    <a:pt x="61" y="200"/>
                  </a:cubicBezTo>
                  <a:cubicBezTo>
                    <a:pt x="56" y="200"/>
                    <a:pt x="50" y="199"/>
                    <a:pt x="45" y="198"/>
                  </a:cubicBezTo>
                  <a:cubicBezTo>
                    <a:pt x="56" y="231"/>
                    <a:pt x="86" y="255"/>
                    <a:pt x="123" y="256"/>
                  </a:cubicBezTo>
                  <a:cubicBezTo>
                    <a:pt x="94" y="278"/>
                    <a:pt x="59" y="291"/>
                    <a:pt x="20" y="291"/>
                  </a:cubicBezTo>
                  <a:cubicBezTo>
                    <a:pt x="13" y="291"/>
                    <a:pt x="7" y="291"/>
                    <a:pt x="0" y="290"/>
                  </a:cubicBezTo>
                  <a:cubicBezTo>
                    <a:pt x="37" y="313"/>
                    <a:pt x="80" y="327"/>
                    <a:pt x="127" y="327"/>
                  </a:cubicBezTo>
                  <a:cubicBezTo>
                    <a:pt x="279" y="327"/>
                    <a:pt x="362" y="201"/>
                    <a:pt x="362" y="92"/>
                  </a:cubicBezTo>
                  <a:cubicBezTo>
                    <a:pt x="362" y="88"/>
                    <a:pt x="362" y="85"/>
                    <a:pt x="362" y="81"/>
                  </a:cubicBezTo>
                  <a:cubicBezTo>
                    <a:pt x="378" y="70"/>
                    <a:pt x="392" y="55"/>
                    <a:pt x="403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43536A"/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933867" y="3837306"/>
            <a:ext cx="943428" cy="943428"/>
            <a:chOff x="933867" y="3837306"/>
            <a:chExt cx="943428" cy="943428"/>
          </a:xfrm>
        </p:grpSpPr>
        <p:sp>
          <p:nvSpPr>
            <p:cNvPr id="41" name="椭圆 40"/>
            <p:cNvSpPr/>
            <p:nvPr/>
          </p:nvSpPr>
          <p:spPr>
            <a:xfrm>
              <a:off x="933867" y="3837306"/>
              <a:ext cx="943428" cy="943428"/>
            </a:xfrm>
            <a:prstGeom prst="ellipse">
              <a:avLst/>
            </a:prstGeom>
            <a:solidFill>
              <a:srgbClr val="667C9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dirty="0">
                <a:solidFill>
                  <a:srgbClr val="43536A"/>
                </a:solidFill>
              </a:endParaRPr>
            </a:p>
          </p:txBody>
        </p:sp>
        <p:grpSp>
          <p:nvGrpSpPr>
            <p:cNvPr id="50" name="组合 41"/>
            <p:cNvGrpSpPr/>
            <p:nvPr/>
          </p:nvGrpSpPr>
          <p:grpSpPr>
            <a:xfrm>
              <a:off x="1139786" y="4114438"/>
              <a:ext cx="539751" cy="441327"/>
              <a:chOff x="1352550" y="5095875"/>
              <a:chExt cx="539750" cy="441326"/>
            </a:xfrm>
            <a:solidFill>
              <a:schemeClr val="bg1"/>
            </a:solidFill>
          </p:grpSpPr>
          <p:sp>
            <p:nvSpPr>
              <p:cNvPr id="51" name="Freeform 24"/>
              <p:cNvSpPr>
                <a:spLocks noEditPoints="1"/>
              </p:cNvSpPr>
              <p:nvPr/>
            </p:nvSpPr>
            <p:spPr bwMode="auto">
              <a:xfrm>
                <a:off x="1352550" y="5095875"/>
                <a:ext cx="384175" cy="350838"/>
              </a:xfrm>
              <a:custGeom>
                <a:avLst/>
                <a:gdLst>
                  <a:gd name="T0" fmla="*/ 117 w 123"/>
                  <a:gd name="T1" fmla="*/ 43 h 112"/>
                  <a:gd name="T2" fmla="*/ 123 w 123"/>
                  <a:gd name="T3" fmla="*/ 43 h 112"/>
                  <a:gd name="T4" fmla="*/ 61 w 123"/>
                  <a:gd name="T5" fmla="*/ 0 h 112"/>
                  <a:gd name="T6" fmla="*/ 0 w 123"/>
                  <a:gd name="T7" fmla="*/ 52 h 112"/>
                  <a:gd name="T8" fmla="*/ 24 w 123"/>
                  <a:gd name="T9" fmla="*/ 94 h 112"/>
                  <a:gd name="T10" fmla="*/ 18 w 123"/>
                  <a:gd name="T11" fmla="*/ 112 h 112"/>
                  <a:gd name="T12" fmla="*/ 40 w 123"/>
                  <a:gd name="T13" fmla="*/ 101 h 112"/>
                  <a:gd name="T14" fmla="*/ 61 w 123"/>
                  <a:gd name="T15" fmla="*/ 104 h 112"/>
                  <a:gd name="T16" fmla="*/ 67 w 123"/>
                  <a:gd name="T17" fmla="*/ 104 h 112"/>
                  <a:gd name="T18" fmla="*/ 65 w 123"/>
                  <a:gd name="T19" fmla="*/ 91 h 112"/>
                  <a:gd name="T20" fmla="*/ 117 w 123"/>
                  <a:gd name="T21" fmla="*/ 43 h 112"/>
                  <a:gd name="T22" fmla="*/ 84 w 123"/>
                  <a:gd name="T23" fmla="*/ 26 h 112"/>
                  <a:gd name="T24" fmla="*/ 92 w 123"/>
                  <a:gd name="T25" fmla="*/ 34 h 112"/>
                  <a:gd name="T26" fmla="*/ 84 w 123"/>
                  <a:gd name="T27" fmla="*/ 41 h 112"/>
                  <a:gd name="T28" fmla="*/ 75 w 123"/>
                  <a:gd name="T29" fmla="*/ 34 h 112"/>
                  <a:gd name="T30" fmla="*/ 84 w 123"/>
                  <a:gd name="T31" fmla="*/ 26 h 112"/>
                  <a:gd name="T32" fmla="*/ 41 w 123"/>
                  <a:gd name="T33" fmla="*/ 41 h 112"/>
                  <a:gd name="T34" fmla="*/ 32 w 123"/>
                  <a:gd name="T35" fmla="*/ 34 h 112"/>
                  <a:gd name="T36" fmla="*/ 41 w 123"/>
                  <a:gd name="T37" fmla="*/ 26 h 112"/>
                  <a:gd name="T38" fmla="*/ 49 w 123"/>
                  <a:gd name="T39" fmla="*/ 34 h 112"/>
                  <a:gd name="T40" fmla="*/ 41 w 123"/>
                  <a:gd name="T41" fmla="*/ 4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3" h="112">
                    <a:moveTo>
                      <a:pt x="117" y="43"/>
                    </a:moveTo>
                    <a:cubicBezTo>
                      <a:pt x="119" y="43"/>
                      <a:pt x="121" y="43"/>
                      <a:pt x="123" y="43"/>
                    </a:cubicBezTo>
                    <a:cubicBezTo>
                      <a:pt x="118" y="18"/>
                      <a:pt x="91" y="0"/>
                      <a:pt x="61" y="0"/>
                    </a:cubicBezTo>
                    <a:cubicBezTo>
                      <a:pt x="27" y="0"/>
                      <a:pt x="0" y="23"/>
                      <a:pt x="0" y="52"/>
                    </a:cubicBezTo>
                    <a:cubicBezTo>
                      <a:pt x="0" y="69"/>
                      <a:pt x="9" y="83"/>
                      <a:pt x="24" y="94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40" y="101"/>
                      <a:pt x="40" y="101"/>
                      <a:pt x="40" y="101"/>
                    </a:cubicBezTo>
                    <a:cubicBezTo>
                      <a:pt x="47" y="103"/>
                      <a:pt x="53" y="104"/>
                      <a:pt x="61" y="104"/>
                    </a:cubicBezTo>
                    <a:cubicBezTo>
                      <a:pt x="63" y="104"/>
                      <a:pt x="65" y="104"/>
                      <a:pt x="67" y="104"/>
                    </a:cubicBezTo>
                    <a:cubicBezTo>
                      <a:pt x="66" y="100"/>
                      <a:pt x="65" y="96"/>
                      <a:pt x="65" y="91"/>
                    </a:cubicBezTo>
                    <a:cubicBezTo>
                      <a:pt x="65" y="64"/>
                      <a:pt x="88" y="43"/>
                      <a:pt x="117" y="43"/>
                    </a:cubicBezTo>
                    <a:close/>
                    <a:moveTo>
                      <a:pt x="84" y="26"/>
                    </a:moveTo>
                    <a:cubicBezTo>
                      <a:pt x="89" y="26"/>
                      <a:pt x="92" y="29"/>
                      <a:pt x="92" y="34"/>
                    </a:cubicBezTo>
                    <a:cubicBezTo>
                      <a:pt x="92" y="38"/>
                      <a:pt x="89" y="41"/>
                      <a:pt x="84" y="41"/>
                    </a:cubicBezTo>
                    <a:cubicBezTo>
                      <a:pt x="80" y="41"/>
                      <a:pt x="75" y="38"/>
                      <a:pt x="75" y="34"/>
                    </a:cubicBezTo>
                    <a:cubicBezTo>
                      <a:pt x="75" y="29"/>
                      <a:pt x="80" y="26"/>
                      <a:pt x="84" y="26"/>
                    </a:cubicBezTo>
                    <a:close/>
                    <a:moveTo>
                      <a:pt x="41" y="41"/>
                    </a:moveTo>
                    <a:cubicBezTo>
                      <a:pt x="37" y="41"/>
                      <a:pt x="32" y="38"/>
                      <a:pt x="32" y="34"/>
                    </a:cubicBezTo>
                    <a:cubicBezTo>
                      <a:pt x="32" y="29"/>
                      <a:pt x="37" y="26"/>
                      <a:pt x="41" y="26"/>
                    </a:cubicBezTo>
                    <a:cubicBezTo>
                      <a:pt x="46" y="26"/>
                      <a:pt x="49" y="29"/>
                      <a:pt x="49" y="34"/>
                    </a:cubicBezTo>
                    <a:cubicBezTo>
                      <a:pt x="49" y="38"/>
                      <a:pt x="46" y="41"/>
                      <a:pt x="4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43536A"/>
                  </a:solidFill>
                </a:endParaRPr>
              </a:p>
            </p:txBody>
          </p:sp>
          <p:sp>
            <p:nvSpPr>
              <p:cNvPr id="52" name="Freeform 25"/>
              <p:cNvSpPr>
                <a:spLocks noEditPoints="1"/>
              </p:cNvSpPr>
              <p:nvPr/>
            </p:nvSpPr>
            <p:spPr bwMode="auto">
              <a:xfrm>
                <a:off x="1568450" y="5240338"/>
                <a:ext cx="323850" cy="296863"/>
              </a:xfrm>
              <a:custGeom>
                <a:avLst/>
                <a:gdLst>
                  <a:gd name="T0" fmla="*/ 104 w 104"/>
                  <a:gd name="T1" fmla="*/ 45 h 95"/>
                  <a:gd name="T2" fmla="*/ 52 w 104"/>
                  <a:gd name="T3" fmla="*/ 0 h 95"/>
                  <a:gd name="T4" fmla="*/ 0 w 104"/>
                  <a:gd name="T5" fmla="*/ 45 h 95"/>
                  <a:gd name="T6" fmla="*/ 52 w 104"/>
                  <a:gd name="T7" fmla="*/ 89 h 95"/>
                  <a:gd name="T8" fmla="*/ 71 w 104"/>
                  <a:gd name="T9" fmla="*/ 86 h 95"/>
                  <a:gd name="T10" fmla="*/ 87 w 104"/>
                  <a:gd name="T11" fmla="*/ 95 h 95"/>
                  <a:gd name="T12" fmla="*/ 83 w 104"/>
                  <a:gd name="T13" fmla="*/ 80 h 95"/>
                  <a:gd name="T14" fmla="*/ 104 w 104"/>
                  <a:gd name="T15" fmla="*/ 45 h 95"/>
                  <a:gd name="T16" fmla="*/ 35 w 104"/>
                  <a:gd name="T17" fmla="*/ 37 h 95"/>
                  <a:gd name="T18" fmla="*/ 29 w 104"/>
                  <a:gd name="T19" fmla="*/ 31 h 95"/>
                  <a:gd name="T20" fmla="*/ 35 w 104"/>
                  <a:gd name="T21" fmla="*/ 25 h 95"/>
                  <a:gd name="T22" fmla="*/ 43 w 104"/>
                  <a:gd name="T23" fmla="*/ 31 h 95"/>
                  <a:gd name="T24" fmla="*/ 35 w 104"/>
                  <a:gd name="T25" fmla="*/ 37 h 95"/>
                  <a:gd name="T26" fmla="*/ 69 w 104"/>
                  <a:gd name="T27" fmla="*/ 37 h 95"/>
                  <a:gd name="T28" fmla="*/ 63 w 104"/>
                  <a:gd name="T29" fmla="*/ 31 h 95"/>
                  <a:gd name="T30" fmla="*/ 69 w 104"/>
                  <a:gd name="T31" fmla="*/ 25 h 95"/>
                  <a:gd name="T32" fmla="*/ 77 w 104"/>
                  <a:gd name="T33" fmla="*/ 31 h 95"/>
                  <a:gd name="T34" fmla="*/ 69 w 104"/>
                  <a:gd name="T35" fmla="*/ 3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4" h="95">
                    <a:moveTo>
                      <a:pt x="104" y="45"/>
                    </a:moveTo>
                    <a:cubicBezTo>
                      <a:pt x="104" y="20"/>
                      <a:pt x="80" y="0"/>
                      <a:pt x="52" y="0"/>
                    </a:cubicBezTo>
                    <a:cubicBezTo>
                      <a:pt x="23" y="0"/>
                      <a:pt x="0" y="20"/>
                      <a:pt x="0" y="45"/>
                    </a:cubicBezTo>
                    <a:cubicBezTo>
                      <a:pt x="0" y="69"/>
                      <a:pt x="23" y="89"/>
                      <a:pt x="52" y="89"/>
                    </a:cubicBezTo>
                    <a:cubicBezTo>
                      <a:pt x="58" y="89"/>
                      <a:pt x="64" y="88"/>
                      <a:pt x="71" y="86"/>
                    </a:cubicBezTo>
                    <a:cubicBezTo>
                      <a:pt x="87" y="95"/>
                      <a:pt x="87" y="95"/>
                      <a:pt x="87" y="95"/>
                    </a:cubicBezTo>
                    <a:cubicBezTo>
                      <a:pt x="83" y="80"/>
                      <a:pt x="83" y="80"/>
                      <a:pt x="83" y="80"/>
                    </a:cubicBezTo>
                    <a:cubicBezTo>
                      <a:pt x="95" y="71"/>
                      <a:pt x="104" y="58"/>
                      <a:pt x="104" y="45"/>
                    </a:cubicBezTo>
                    <a:close/>
                    <a:moveTo>
                      <a:pt x="35" y="37"/>
                    </a:moveTo>
                    <a:cubicBezTo>
                      <a:pt x="32" y="37"/>
                      <a:pt x="29" y="34"/>
                      <a:pt x="29" y="31"/>
                    </a:cubicBezTo>
                    <a:cubicBezTo>
                      <a:pt x="29" y="28"/>
                      <a:pt x="32" y="25"/>
                      <a:pt x="35" y="25"/>
                    </a:cubicBezTo>
                    <a:cubicBezTo>
                      <a:pt x="40" y="25"/>
                      <a:pt x="43" y="28"/>
                      <a:pt x="43" y="31"/>
                    </a:cubicBezTo>
                    <a:cubicBezTo>
                      <a:pt x="43" y="34"/>
                      <a:pt x="40" y="37"/>
                      <a:pt x="35" y="37"/>
                    </a:cubicBezTo>
                    <a:close/>
                    <a:moveTo>
                      <a:pt x="69" y="37"/>
                    </a:moveTo>
                    <a:cubicBezTo>
                      <a:pt x="66" y="37"/>
                      <a:pt x="63" y="34"/>
                      <a:pt x="63" y="31"/>
                    </a:cubicBezTo>
                    <a:cubicBezTo>
                      <a:pt x="63" y="28"/>
                      <a:pt x="66" y="25"/>
                      <a:pt x="69" y="25"/>
                    </a:cubicBezTo>
                    <a:cubicBezTo>
                      <a:pt x="74" y="25"/>
                      <a:pt x="77" y="28"/>
                      <a:pt x="77" y="31"/>
                    </a:cubicBezTo>
                    <a:cubicBezTo>
                      <a:pt x="77" y="34"/>
                      <a:pt x="74" y="37"/>
                      <a:pt x="69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43536A"/>
                  </a:solidFill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8574510" y="1391010"/>
            <a:ext cx="2050984" cy="2510528"/>
            <a:chOff x="8574510" y="1391010"/>
            <a:chExt cx="2050984" cy="2510528"/>
          </a:xfrm>
        </p:grpSpPr>
        <p:sp>
          <p:nvSpPr>
            <p:cNvPr id="36" name="Freeform 5"/>
            <p:cNvSpPr/>
            <p:nvPr/>
          </p:nvSpPr>
          <p:spPr bwMode="auto">
            <a:xfrm rot="4793094" flipH="1">
              <a:off x="8344738" y="1620782"/>
              <a:ext cx="2510528" cy="2050984"/>
            </a:xfrm>
            <a:custGeom>
              <a:avLst/>
              <a:gdLst>
                <a:gd name="T0" fmla="*/ 1126 w 1918"/>
                <a:gd name="T1" fmla="*/ 0 h 1099"/>
                <a:gd name="T2" fmla="*/ 334 w 1918"/>
                <a:gd name="T3" fmla="*/ 549 h 1099"/>
                <a:gd name="T4" fmla="*/ 455 w 1918"/>
                <a:gd name="T5" fmla="*/ 842 h 1099"/>
                <a:gd name="T6" fmla="*/ 75 w 1918"/>
                <a:gd name="T7" fmla="*/ 961 h 1099"/>
                <a:gd name="T8" fmla="*/ 0 w 1918"/>
                <a:gd name="T9" fmla="*/ 956 h 1099"/>
                <a:gd name="T10" fmla="*/ 344 w 1918"/>
                <a:gd name="T11" fmla="*/ 1030 h 1099"/>
                <a:gd name="T12" fmla="*/ 636 w 1918"/>
                <a:gd name="T13" fmla="*/ 981 h 1099"/>
                <a:gd name="T14" fmla="*/ 1126 w 1918"/>
                <a:gd name="T15" fmla="*/ 1099 h 1099"/>
                <a:gd name="T16" fmla="*/ 1918 w 1918"/>
                <a:gd name="T17" fmla="*/ 549 h 1099"/>
                <a:gd name="T18" fmla="*/ 1126 w 1918"/>
                <a:gd name="T19" fmla="*/ 0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8" h="1099">
                  <a:moveTo>
                    <a:pt x="1126" y="0"/>
                  </a:moveTo>
                  <a:cubicBezTo>
                    <a:pt x="688" y="0"/>
                    <a:pt x="334" y="246"/>
                    <a:pt x="334" y="549"/>
                  </a:cubicBezTo>
                  <a:cubicBezTo>
                    <a:pt x="334" y="657"/>
                    <a:pt x="378" y="757"/>
                    <a:pt x="455" y="842"/>
                  </a:cubicBezTo>
                  <a:cubicBezTo>
                    <a:pt x="371" y="899"/>
                    <a:pt x="242" y="961"/>
                    <a:pt x="75" y="961"/>
                  </a:cubicBezTo>
                  <a:cubicBezTo>
                    <a:pt x="51" y="961"/>
                    <a:pt x="26" y="959"/>
                    <a:pt x="0" y="956"/>
                  </a:cubicBezTo>
                  <a:cubicBezTo>
                    <a:pt x="0" y="956"/>
                    <a:pt x="136" y="1030"/>
                    <a:pt x="344" y="1030"/>
                  </a:cubicBezTo>
                  <a:cubicBezTo>
                    <a:pt x="430" y="1030"/>
                    <a:pt x="529" y="1017"/>
                    <a:pt x="636" y="981"/>
                  </a:cubicBezTo>
                  <a:cubicBezTo>
                    <a:pt x="771" y="1055"/>
                    <a:pt x="941" y="1099"/>
                    <a:pt x="1126" y="1099"/>
                  </a:cubicBezTo>
                  <a:cubicBezTo>
                    <a:pt x="1564" y="1099"/>
                    <a:pt x="1918" y="853"/>
                    <a:pt x="1918" y="549"/>
                  </a:cubicBezTo>
                  <a:cubicBezTo>
                    <a:pt x="1918" y="246"/>
                    <a:pt x="1564" y="0"/>
                    <a:pt x="1126" y="0"/>
                  </a:cubicBezTo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56" name="组合 50"/>
            <p:cNvGrpSpPr/>
            <p:nvPr/>
          </p:nvGrpSpPr>
          <p:grpSpPr>
            <a:xfrm>
              <a:off x="9133753" y="1800881"/>
              <a:ext cx="1262434" cy="1483245"/>
              <a:chOff x="5254481" y="1825951"/>
              <a:chExt cx="1262434" cy="1483244"/>
            </a:xfrm>
          </p:grpSpPr>
          <p:sp>
            <p:nvSpPr>
              <p:cNvPr id="57" name="文本框 56"/>
              <p:cNvSpPr txBox="1"/>
              <p:nvPr/>
            </p:nvSpPr>
            <p:spPr>
              <a:xfrm>
                <a:off x="5304621" y="1825951"/>
                <a:ext cx="938077" cy="769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44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02</a:t>
                </a:r>
                <a:endParaRPr lang="zh-CN" altLang="en-US" sz="44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5254481" y="2519364"/>
                <a:ext cx="1262434" cy="789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 eaLnBrk="0" fontAlgn="base" hangingPunct="0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请在此处添加详细描述文本，尽量与标题文本语言风格相符合，语言描述尽量简洁生动。</a:t>
                </a:r>
                <a:endParaRPr lang="zh-CN" alt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7740028" y="3672982"/>
            <a:ext cx="1608876" cy="1333683"/>
            <a:chOff x="7740028" y="3672982"/>
            <a:chExt cx="1608876" cy="1333683"/>
          </a:xfrm>
        </p:grpSpPr>
        <p:sp>
          <p:nvSpPr>
            <p:cNvPr id="35" name="Freeform 5"/>
            <p:cNvSpPr/>
            <p:nvPr/>
          </p:nvSpPr>
          <p:spPr bwMode="auto">
            <a:xfrm rot="20130239">
              <a:off x="7740028" y="3708447"/>
              <a:ext cx="1608876" cy="1298218"/>
            </a:xfrm>
            <a:custGeom>
              <a:avLst/>
              <a:gdLst>
                <a:gd name="T0" fmla="*/ 1126 w 1918"/>
                <a:gd name="T1" fmla="*/ 0 h 1099"/>
                <a:gd name="T2" fmla="*/ 334 w 1918"/>
                <a:gd name="T3" fmla="*/ 549 h 1099"/>
                <a:gd name="T4" fmla="*/ 455 w 1918"/>
                <a:gd name="T5" fmla="*/ 842 h 1099"/>
                <a:gd name="T6" fmla="*/ 75 w 1918"/>
                <a:gd name="T7" fmla="*/ 961 h 1099"/>
                <a:gd name="T8" fmla="*/ 0 w 1918"/>
                <a:gd name="T9" fmla="*/ 956 h 1099"/>
                <a:gd name="T10" fmla="*/ 344 w 1918"/>
                <a:gd name="T11" fmla="*/ 1030 h 1099"/>
                <a:gd name="T12" fmla="*/ 636 w 1918"/>
                <a:gd name="T13" fmla="*/ 981 h 1099"/>
                <a:gd name="T14" fmla="*/ 1126 w 1918"/>
                <a:gd name="T15" fmla="*/ 1099 h 1099"/>
                <a:gd name="T16" fmla="*/ 1918 w 1918"/>
                <a:gd name="T17" fmla="*/ 549 h 1099"/>
                <a:gd name="T18" fmla="*/ 1126 w 1918"/>
                <a:gd name="T19" fmla="*/ 0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8" h="1099">
                  <a:moveTo>
                    <a:pt x="1126" y="0"/>
                  </a:moveTo>
                  <a:cubicBezTo>
                    <a:pt x="688" y="0"/>
                    <a:pt x="334" y="246"/>
                    <a:pt x="334" y="549"/>
                  </a:cubicBezTo>
                  <a:cubicBezTo>
                    <a:pt x="334" y="657"/>
                    <a:pt x="378" y="757"/>
                    <a:pt x="455" y="842"/>
                  </a:cubicBezTo>
                  <a:cubicBezTo>
                    <a:pt x="371" y="899"/>
                    <a:pt x="242" y="961"/>
                    <a:pt x="75" y="961"/>
                  </a:cubicBezTo>
                  <a:cubicBezTo>
                    <a:pt x="51" y="961"/>
                    <a:pt x="26" y="959"/>
                    <a:pt x="0" y="956"/>
                  </a:cubicBezTo>
                  <a:cubicBezTo>
                    <a:pt x="0" y="956"/>
                    <a:pt x="136" y="1030"/>
                    <a:pt x="344" y="1030"/>
                  </a:cubicBezTo>
                  <a:cubicBezTo>
                    <a:pt x="430" y="1030"/>
                    <a:pt x="529" y="1017"/>
                    <a:pt x="636" y="981"/>
                  </a:cubicBezTo>
                  <a:cubicBezTo>
                    <a:pt x="771" y="1055"/>
                    <a:pt x="941" y="1099"/>
                    <a:pt x="1126" y="1099"/>
                  </a:cubicBezTo>
                  <a:cubicBezTo>
                    <a:pt x="1564" y="1099"/>
                    <a:pt x="1918" y="853"/>
                    <a:pt x="1918" y="549"/>
                  </a:cubicBezTo>
                  <a:cubicBezTo>
                    <a:pt x="1918" y="246"/>
                    <a:pt x="1564" y="0"/>
                    <a:pt x="1126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59" name="组合 53"/>
            <p:cNvGrpSpPr/>
            <p:nvPr/>
          </p:nvGrpSpPr>
          <p:grpSpPr>
            <a:xfrm>
              <a:off x="8177851" y="3672982"/>
              <a:ext cx="1098277" cy="1116784"/>
              <a:chOff x="5248760" y="1913037"/>
              <a:chExt cx="1098276" cy="1116785"/>
            </a:xfrm>
          </p:grpSpPr>
          <p:sp>
            <p:nvSpPr>
              <p:cNvPr id="60" name="文本框 59"/>
              <p:cNvSpPr txBox="1"/>
              <p:nvPr/>
            </p:nvSpPr>
            <p:spPr>
              <a:xfrm>
                <a:off x="5377193" y="1913037"/>
                <a:ext cx="800218" cy="646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05</a:t>
                </a:r>
                <a:endParaRPr lang="zh-CN" altLang="en-US" sz="36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5248760" y="2398880"/>
                <a:ext cx="1098276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 eaLnBrk="0" fontAlgn="base" hangingPunct="0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请在此处添加详细描述文本，尽量与标题文本语言风格相符合</a:t>
                </a:r>
                <a:endParaRPr lang="zh-CN" alt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>
            <a:off x="6788799" y="3039873"/>
            <a:ext cx="1871681" cy="1529078"/>
            <a:chOff x="6788799" y="3039873"/>
            <a:chExt cx="1871681" cy="1529078"/>
          </a:xfrm>
        </p:grpSpPr>
        <p:sp>
          <p:nvSpPr>
            <p:cNvPr id="37" name="Freeform 5"/>
            <p:cNvSpPr/>
            <p:nvPr/>
          </p:nvSpPr>
          <p:spPr bwMode="auto">
            <a:xfrm rot="2244057" flipH="1">
              <a:off x="6788799" y="3039873"/>
              <a:ext cx="1871681" cy="1529078"/>
            </a:xfrm>
            <a:custGeom>
              <a:avLst/>
              <a:gdLst>
                <a:gd name="T0" fmla="*/ 1126 w 1918"/>
                <a:gd name="T1" fmla="*/ 0 h 1099"/>
                <a:gd name="T2" fmla="*/ 334 w 1918"/>
                <a:gd name="T3" fmla="*/ 549 h 1099"/>
                <a:gd name="T4" fmla="*/ 455 w 1918"/>
                <a:gd name="T5" fmla="*/ 842 h 1099"/>
                <a:gd name="T6" fmla="*/ 75 w 1918"/>
                <a:gd name="T7" fmla="*/ 961 h 1099"/>
                <a:gd name="T8" fmla="*/ 0 w 1918"/>
                <a:gd name="T9" fmla="*/ 956 h 1099"/>
                <a:gd name="T10" fmla="*/ 344 w 1918"/>
                <a:gd name="T11" fmla="*/ 1030 h 1099"/>
                <a:gd name="T12" fmla="*/ 636 w 1918"/>
                <a:gd name="T13" fmla="*/ 981 h 1099"/>
                <a:gd name="T14" fmla="*/ 1126 w 1918"/>
                <a:gd name="T15" fmla="*/ 1099 h 1099"/>
                <a:gd name="T16" fmla="*/ 1918 w 1918"/>
                <a:gd name="T17" fmla="*/ 549 h 1099"/>
                <a:gd name="T18" fmla="*/ 1126 w 1918"/>
                <a:gd name="T19" fmla="*/ 0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8" h="1099">
                  <a:moveTo>
                    <a:pt x="1126" y="0"/>
                  </a:moveTo>
                  <a:cubicBezTo>
                    <a:pt x="688" y="0"/>
                    <a:pt x="334" y="246"/>
                    <a:pt x="334" y="549"/>
                  </a:cubicBezTo>
                  <a:cubicBezTo>
                    <a:pt x="334" y="657"/>
                    <a:pt x="378" y="757"/>
                    <a:pt x="455" y="842"/>
                  </a:cubicBezTo>
                  <a:cubicBezTo>
                    <a:pt x="371" y="899"/>
                    <a:pt x="242" y="961"/>
                    <a:pt x="75" y="961"/>
                  </a:cubicBezTo>
                  <a:cubicBezTo>
                    <a:pt x="51" y="961"/>
                    <a:pt x="26" y="959"/>
                    <a:pt x="0" y="956"/>
                  </a:cubicBezTo>
                  <a:cubicBezTo>
                    <a:pt x="0" y="956"/>
                    <a:pt x="136" y="1030"/>
                    <a:pt x="344" y="1030"/>
                  </a:cubicBezTo>
                  <a:cubicBezTo>
                    <a:pt x="430" y="1030"/>
                    <a:pt x="529" y="1017"/>
                    <a:pt x="636" y="981"/>
                  </a:cubicBezTo>
                  <a:cubicBezTo>
                    <a:pt x="771" y="1055"/>
                    <a:pt x="941" y="1099"/>
                    <a:pt x="1126" y="1099"/>
                  </a:cubicBezTo>
                  <a:cubicBezTo>
                    <a:pt x="1564" y="1099"/>
                    <a:pt x="1918" y="853"/>
                    <a:pt x="1918" y="549"/>
                  </a:cubicBezTo>
                  <a:cubicBezTo>
                    <a:pt x="1918" y="246"/>
                    <a:pt x="1564" y="0"/>
                    <a:pt x="1126" y="0"/>
                  </a:cubicBezTo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62" name="组合 56"/>
            <p:cNvGrpSpPr/>
            <p:nvPr/>
          </p:nvGrpSpPr>
          <p:grpSpPr>
            <a:xfrm>
              <a:off x="6975236" y="3140398"/>
              <a:ext cx="1220703" cy="1168622"/>
              <a:chOff x="5245617" y="1898524"/>
              <a:chExt cx="1220703" cy="1168623"/>
            </a:xfrm>
          </p:grpSpPr>
          <p:sp>
            <p:nvSpPr>
              <p:cNvPr id="63" name="文本框 62"/>
              <p:cNvSpPr txBox="1"/>
              <p:nvPr/>
            </p:nvSpPr>
            <p:spPr>
              <a:xfrm>
                <a:off x="5464277" y="1898524"/>
                <a:ext cx="8675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40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04</a:t>
                </a:r>
                <a:endParaRPr lang="zh-CN" altLang="en-US" sz="40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5245617" y="2436205"/>
                <a:ext cx="122070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 eaLnBrk="0" fontAlgn="base" hangingPunct="0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请在此处添加详细描述文本，尽量与标题文本语言风格相符合，</a:t>
                </a:r>
                <a:endParaRPr lang="zh-CN" alt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9" name="组合 88"/>
          <p:cNvGrpSpPr/>
          <p:nvPr/>
        </p:nvGrpSpPr>
        <p:grpSpPr>
          <a:xfrm>
            <a:off x="5636484" y="2170919"/>
            <a:ext cx="1839912" cy="1484644"/>
            <a:chOff x="5636484" y="2170919"/>
            <a:chExt cx="1839912" cy="1484644"/>
          </a:xfrm>
        </p:grpSpPr>
        <p:sp>
          <p:nvSpPr>
            <p:cNvPr id="38" name="Freeform 5"/>
            <p:cNvSpPr/>
            <p:nvPr/>
          </p:nvSpPr>
          <p:spPr bwMode="auto">
            <a:xfrm rot="19800000">
              <a:off x="5636484" y="2170919"/>
              <a:ext cx="1839912" cy="1484644"/>
            </a:xfrm>
            <a:custGeom>
              <a:avLst/>
              <a:gdLst>
                <a:gd name="T0" fmla="*/ 1126 w 1918"/>
                <a:gd name="T1" fmla="*/ 0 h 1099"/>
                <a:gd name="T2" fmla="*/ 334 w 1918"/>
                <a:gd name="T3" fmla="*/ 549 h 1099"/>
                <a:gd name="T4" fmla="*/ 455 w 1918"/>
                <a:gd name="T5" fmla="*/ 842 h 1099"/>
                <a:gd name="T6" fmla="*/ 75 w 1918"/>
                <a:gd name="T7" fmla="*/ 961 h 1099"/>
                <a:gd name="T8" fmla="*/ 0 w 1918"/>
                <a:gd name="T9" fmla="*/ 956 h 1099"/>
                <a:gd name="T10" fmla="*/ 344 w 1918"/>
                <a:gd name="T11" fmla="*/ 1030 h 1099"/>
                <a:gd name="T12" fmla="*/ 636 w 1918"/>
                <a:gd name="T13" fmla="*/ 981 h 1099"/>
                <a:gd name="T14" fmla="*/ 1126 w 1918"/>
                <a:gd name="T15" fmla="*/ 1099 h 1099"/>
                <a:gd name="T16" fmla="*/ 1918 w 1918"/>
                <a:gd name="T17" fmla="*/ 549 h 1099"/>
                <a:gd name="T18" fmla="*/ 1126 w 1918"/>
                <a:gd name="T19" fmla="*/ 0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8" h="1099">
                  <a:moveTo>
                    <a:pt x="1126" y="0"/>
                  </a:moveTo>
                  <a:cubicBezTo>
                    <a:pt x="688" y="0"/>
                    <a:pt x="334" y="246"/>
                    <a:pt x="334" y="549"/>
                  </a:cubicBezTo>
                  <a:cubicBezTo>
                    <a:pt x="334" y="657"/>
                    <a:pt x="378" y="757"/>
                    <a:pt x="455" y="842"/>
                  </a:cubicBezTo>
                  <a:cubicBezTo>
                    <a:pt x="371" y="899"/>
                    <a:pt x="242" y="961"/>
                    <a:pt x="75" y="961"/>
                  </a:cubicBezTo>
                  <a:cubicBezTo>
                    <a:pt x="51" y="961"/>
                    <a:pt x="26" y="959"/>
                    <a:pt x="0" y="956"/>
                  </a:cubicBezTo>
                  <a:cubicBezTo>
                    <a:pt x="0" y="956"/>
                    <a:pt x="136" y="1030"/>
                    <a:pt x="344" y="1030"/>
                  </a:cubicBezTo>
                  <a:cubicBezTo>
                    <a:pt x="430" y="1030"/>
                    <a:pt x="529" y="1017"/>
                    <a:pt x="636" y="981"/>
                  </a:cubicBezTo>
                  <a:cubicBezTo>
                    <a:pt x="771" y="1055"/>
                    <a:pt x="941" y="1099"/>
                    <a:pt x="1126" y="1099"/>
                  </a:cubicBezTo>
                  <a:cubicBezTo>
                    <a:pt x="1564" y="1099"/>
                    <a:pt x="1918" y="853"/>
                    <a:pt x="1918" y="549"/>
                  </a:cubicBezTo>
                  <a:cubicBezTo>
                    <a:pt x="1918" y="246"/>
                    <a:pt x="1564" y="0"/>
                    <a:pt x="1126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65" name="组合 59"/>
            <p:cNvGrpSpPr/>
            <p:nvPr/>
          </p:nvGrpSpPr>
          <p:grpSpPr>
            <a:xfrm>
              <a:off x="6085754" y="2236313"/>
              <a:ext cx="1262435" cy="1280043"/>
              <a:chOff x="5254481" y="1971094"/>
              <a:chExt cx="1262434" cy="1280042"/>
            </a:xfrm>
          </p:grpSpPr>
          <p:sp>
            <p:nvSpPr>
              <p:cNvPr id="66" name="文本框 65"/>
              <p:cNvSpPr txBox="1"/>
              <p:nvPr/>
            </p:nvSpPr>
            <p:spPr>
              <a:xfrm>
                <a:off x="5377193" y="1971094"/>
                <a:ext cx="732892" cy="58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32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03</a:t>
                </a:r>
                <a:endParaRPr lang="zh-CN" altLang="en-US" sz="3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5254481" y="2461305"/>
                <a:ext cx="1262434" cy="789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200" eaLnBrk="0" fontAlgn="base" hangingPunct="0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请在此处添加详细描述文本，尽量与标题文本语言风格相符合，语言描述尽量简洁生动。</a:t>
                </a:r>
                <a:endParaRPr lang="zh-CN" alt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8" name="Subtitle 2"/>
          <p:cNvSpPr txBox="1"/>
          <p:nvPr/>
        </p:nvSpPr>
        <p:spPr bwMode="auto">
          <a:xfrm>
            <a:off x="972676" y="2343156"/>
            <a:ext cx="3099916" cy="9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5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输入你的标题</a:t>
            </a:r>
            <a:endParaRPr lang="zh-CN" altLang="en-US" sz="105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根据你所需的内容输入你想要的文本</a:t>
            </a:r>
            <a:endParaRPr lang="zh-CN" altLang="en-US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rPr>
              <a:t>点击输入本栏的具体文字，简明扼要的说明分项内容，此为概念图解，请根据您的具体内容酌情修改。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charset="0"/>
            </a:endParaRPr>
          </a:p>
        </p:txBody>
      </p:sp>
      <p:grpSp>
        <p:nvGrpSpPr>
          <p:cNvPr id="69" name="组合 68"/>
          <p:cNvGrpSpPr/>
          <p:nvPr/>
        </p:nvGrpSpPr>
        <p:grpSpPr>
          <a:xfrm flipH="1">
            <a:off x="7215401" y="5033223"/>
            <a:ext cx="3936983" cy="1137697"/>
            <a:chOff x="304800" y="-3830638"/>
            <a:chExt cx="12442825" cy="3595687"/>
          </a:xfrm>
          <a:solidFill>
            <a:srgbClr val="E32A00"/>
          </a:solidFill>
        </p:grpSpPr>
        <p:sp>
          <p:nvSpPr>
            <p:cNvPr id="70" name="Freeform 12"/>
            <p:cNvSpPr/>
            <p:nvPr/>
          </p:nvSpPr>
          <p:spPr bwMode="auto">
            <a:xfrm>
              <a:off x="304800" y="-2368551"/>
              <a:ext cx="4221163" cy="203200"/>
            </a:xfrm>
            <a:custGeom>
              <a:avLst/>
              <a:gdLst>
                <a:gd name="T0" fmla="*/ 3526 w 3537"/>
                <a:gd name="T1" fmla="*/ 61 h 171"/>
                <a:gd name="T2" fmla="*/ 3092 w 3537"/>
                <a:gd name="T3" fmla="*/ 47 h 171"/>
                <a:gd name="T4" fmla="*/ 0 w 3537"/>
                <a:gd name="T5" fmla="*/ 22 h 171"/>
                <a:gd name="T6" fmla="*/ 3421 w 3537"/>
                <a:gd name="T7" fmla="*/ 171 h 171"/>
                <a:gd name="T8" fmla="*/ 3526 w 3537"/>
                <a:gd name="T9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7" h="171">
                  <a:moveTo>
                    <a:pt x="3526" y="61"/>
                  </a:moveTo>
                  <a:cubicBezTo>
                    <a:pt x="3416" y="38"/>
                    <a:pt x="3244" y="53"/>
                    <a:pt x="3092" y="47"/>
                  </a:cubicBezTo>
                  <a:cubicBezTo>
                    <a:pt x="1984" y="0"/>
                    <a:pt x="0" y="22"/>
                    <a:pt x="0" y="22"/>
                  </a:cubicBezTo>
                  <a:cubicBezTo>
                    <a:pt x="0" y="22"/>
                    <a:pt x="2462" y="29"/>
                    <a:pt x="3421" y="171"/>
                  </a:cubicBezTo>
                  <a:cubicBezTo>
                    <a:pt x="3537" y="99"/>
                    <a:pt x="3526" y="61"/>
                    <a:pt x="3526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882650" y="-3830638"/>
              <a:ext cx="11864975" cy="3595687"/>
              <a:chOff x="882650" y="-3830638"/>
              <a:chExt cx="11864975" cy="3595687"/>
            </a:xfrm>
            <a:grpFill/>
          </p:grpSpPr>
          <p:sp>
            <p:nvSpPr>
              <p:cNvPr id="72" name="Freeform 5"/>
              <p:cNvSpPr>
                <a:spLocks noEditPoints="1"/>
              </p:cNvSpPr>
              <p:nvPr/>
            </p:nvSpPr>
            <p:spPr bwMode="auto">
              <a:xfrm>
                <a:off x="3676650" y="-1981201"/>
                <a:ext cx="1811338" cy="1746250"/>
              </a:xfrm>
              <a:custGeom>
                <a:avLst/>
                <a:gdLst>
                  <a:gd name="T0" fmla="*/ 742 w 1518"/>
                  <a:gd name="T1" fmla="*/ 9 h 1460"/>
                  <a:gd name="T2" fmla="*/ 9 w 1518"/>
                  <a:gd name="T3" fmla="*/ 747 h 1460"/>
                  <a:gd name="T4" fmla="*/ 775 w 1518"/>
                  <a:gd name="T5" fmla="*/ 1450 h 1460"/>
                  <a:gd name="T6" fmla="*/ 1509 w 1518"/>
                  <a:gd name="T7" fmla="*/ 712 h 1460"/>
                  <a:gd name="T8" fmla="*/ 742 w 1518"/>
                  <a:gd name="T9" fmla="*/ 9 h 1460"/>
                  <a:gd name="T10" fmla="*/ 770 w 1518"/>
                  <a:gd name="T11" fmla="*/ 1209 h 1460"/>
                  <a:gd name="T12" fmla="*/ 260 w 1518"/>
                  <a:gd name="T13" fmla="*/ 741 h 1460"/>
                  <a:gd name="T14" fmla="*/ 748 w 1518"/>
                  <a:gd name="T15" fmla="*/ 250 h 1460"/>
                  <a:gd name="T16" fmla="*/ 1258 w 1518"/>
                  <a:gd name="T17" fmla="*/ 718 h 1460"/>
                  <a:gd name="T18" fmla="*/ 770 w 1518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8" h="1460">
                    <a:moveTo>
                      <a:pt x="742" y="9"/>
                    </a:moveTo>
                    <a:cubicBezTo>
                      <a:pt x="328" y="19"/>
                      <a:pt x="0" y="349"/>
                      <a:pt x="9" y="747"/>
                    </a:cubicBezTo>
                    <a:cubicBezTo>
                      <a:pt x="18" y="1145"/>
                      <a:pt x="361" y="1460"/>
                      <a:pt x="775" y="1450"/>
                    </a:cubicBezTo>
                    <a:cubicBezTo>
                      <a:pt x="1189" y="1441"/>
                      <a:pt x="1518" y="1110"/>
                      <a:pt x="1509" y="712"/>
                    </a:cubicBezTo>
                    <a:cubicBezTo>
                      <a:pt x="1500" y="315"/>
                      <a:pt x="1156" y="0"/>
                      <a:pt x="742" y="9"/>
                    </a:cubicBezTo>
                    <a:close/>
                    <a:moveTo>
                      <a:pt x="770" y="1209"/>
                    </a:moveTo>
                    <a:cubicBezTo>
                      <a:pt x="494" y="1215"/>
                      <a:pt x="266" y="1006"/>
                      <a:pt x="260" y="741"/>
                    </a:cubicBezTo>
                    <a:cubicBezTo>
                      <a:pt x="254" y="476"/>
                      <a:pt x="472" y="257"/>
                      <a:pt x="748" y="250"/>
                    </a:cubicBezTo>
                    <a:cubicBezTo>
                      <a:pt x="1023" y="244"/>
                      <a:pt x="1252" y="453"/>
                      <a:pt x="1258" y="718"/>
                    </a:cubicBezTo>
                    <a:cubicBezTo>
                      <a:pt x="1264" y="983"/>
                      <a:pt x="1045" y="1203"/>
                      <a:pt x="770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6"/>
              <p:cNvSpPr/>
              <p:nvPr/>
            </p:nvSpPr>
            <p:spPr bwMode="auto">
              <a:xfrm>
                <a:off x="6213475" y="-2273301"/>
                <a:ext cx="5900738" cy="1338263"/>
              </a:xfrm>
              <a:custGeom>
                <a:avLst/>
                <a:gdLst>
                  <a:gd name="T0" fmla="*/ 4691 w 4945"/>
                  <a:gd name="T1" fmla="*/ 1120 h 1120"/>
                  <a:gd name="T2" fmla="*/ 3561 w 4945"/>
                  <a:gd name="T3" fmla="*/ 52 h 1120"/>
                  <a:gd name="T4" fmla="*/ 0 w 4945"/>
                  <a:gd name="T5" fmla="*/ 26 h 1120"/>
                  <a:gd name="T6" fmla="*/ 4061 w 4945"/>
                  <a:gd name="T7" fmla="*/ 306 h 1120"/>
                  <a:gd name="T8" fmla="*/ 4691 w 4945"/>
                  <a:gd name="T9" fmla="*/ 1120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5" h="1120">
                    <a:moveTo>
                      <a:pt x="4691" y="1120"/>
                    </a:moveTo>
                    <a:cubicBezTo>
                      <a:pt x="4716" y="807"/>
                      <a:pt x="4945" y="109"/>
                      <a:pt x="3561" y="52"/>
                    </a:cubicBezTo>
                    <a:cubicBezTo>
                      <a:pt x="2285" y="0"/>
                      <a:pt x="0" y="26"/>
                      <a:pt x="0" y="26"/>
                    </a:cubicBezTo>
                    <a:cubicBezTo>
                      <a:pt x="0" y="26"/>
                      <a:pt x="3556" y="88"/>
                      <a:pt x="4061" y="306"/>
                    </a:cubicBezTo>
                    <a:cubicBezTo>
                      <a:pt x="4566" y="524"/>
                      <a:pt x="4686" y="626"/>
                      <a:pt x="4691" y="1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7"/>
              <p:cNvSpPr/>
              <p:nvPr/>
            </p:nvSpPr>
            <p:spPr bwMode="auto">
              <a:xfrm>
                <a:off x="5827713" y="-1808163"/>
                <a:ext cx="4270375" cy="781050"/>
              </a:xfrm>
              <a:custGeom>
                <a:avLst/>
                <a:gdLst>
                  <a:gd name="T0" fmla="*/ 3578 w 3578"/>
                  <a:gd name="T1" fmla="*/ 0 h 654"/>
                  <a:gd name="T2" fmla="*/ 2572 w 3578"/>
                  <a:gd name="T3" fmla="*/ 615 h 654"/>
                  <a:gd name="T4" fmla="*/ 0 w 3578"/>
                  <a:gd name="T5" fmla="*/ 508 h 654"/>
                  <a:gd name="T6" fmla="*/ 2376 w 3578"/>
                  <a:gd name="T7" fmla="*/ 429 h 654"/>
                  <a:gd name="T8" fmla="*/ 3578 w 3578"/>
                  <a:gd name="T9" fmla="*/ 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8" h="654">
                    <a:moveTo>
                      <a:pt x="3578" y="0"/>
                    </a:moveTo>
                    <a:cubicBezTo>
                      <a:pt x="3578" y="0"/>
                      <a:pt x="2973" y="577"/>
                      <a:pt x="2572" y="615"/>
                    </a:cubicBezTo>
                    <a:cubicBezTo>
                      <a:pt x="2171" y="654"/>
                      <a:pt x="205" y="503"/>
                      <a:pt x="0" y="508"/>
                    </a:cubicBezTo>
                    <a:cubicBezTo>
                      <a:pt x="734" y="461"/>
                      <a:pt x="1946" y="478"/>
                      <a:pt x="2376" y="429"/>
                    </a:cubicBezTo>
                    <a:cubicBezTo>
                      <a:pt x="2807" y="379"/>
                      <a:pt x="3172" y="147"/>
                      <a:pt x="35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8"/>
              <p:cNvSpPr/>
              <p:nvPr/>
            </p:nvSpPr>
            <p:spPr bwMode="auto">
              <a:xfrm>
                <a:off x="9648825" y="-2593976"/>
                <a:ext cx="3098800" cy="1477963"/>
              </a:xfrm>
              <a:custGeom>
                <a:avLst/>
                <a:gdLst>
                  <a:gd name="T0" fmla="*/ 2351 w 2596"/>
                  <a:gd name="T1" fmla="*/ 1236 h 1236"/>
                  <a:gd name="T2" fmla="*/ 1484 w 2596"/>
                  <a:gd name="T3" fmla="*/ 82 h 1236"/>
                  <a:gd name="T4" fmla="*/ 0 w 2596"/>
                  <a:gd name="T5" fmla="*/ 28 h 1236"/>
                  <a:gd name="T6" fmla="*/ 1572 w 2596"/>
                  <a:gd name="T7" fmla="*/ 251 h 1236"/>
                  <a:gd name="T8" fmla="*/ 2351 w 2596"/>
                  <a:gd name="T9" fmla="*/ 1236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6" h="1236">
                    <a:moveTo>
                      <a:pt x="2351" y="1236"/>
                    </a:moveTo>
                    <a:cubicBezTo>
                      <a:pt x="2376" y="922"/>
                      <a:pt x="2596" y="331"/>
                      <a:pt x="1484" y="82"/>
                    </a:cubicBezTo>
                    <a:cubicBezTo>
                      <a:pt x="1057" y="0"/>
                      <a:pt x="0" y="28"/>
                      <a:pt x="0" y="28"/>
                    </a:cubicBezTo>
                    <a:cubicBezTo>
                      <a:pt x="0" y="28"/>
                      <a:pt x="1067" y="33"/>
                      <a:pt x="1572" y="251"/>
                    </a:cubicBezTo>
                    <a:cubicBezTo>
                      <a:pt x="2077" y="469"/>
                      <a:pt x="2346" y="741"/>
                      <a:pt x="2351" y="12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9"/>
              <p:cNvSpPr/>
              <p:nvPr/>
            </p:nvSpPr>
            <p:spPr bwMode="auto">
              <a:xfrm>
                <a:off x="1311275" y="-2693988"/>
                <a:ext cx="5984875" cy="1201738"/>
              </a:xfrm>
              <a:custGeom>
                <a:avLst/>
                <a:gdLst>
                  <a:gd name="T0" fmla="*/ 0 w 5014"/>
                  <a:gd name="T1" fmla="*/ 70 h 1005"/>
                  <a:gd name="T2" fmla="*/ 3465 w 5014"/>
                  <a:gd name="T3" fmla="*/ 193 h 1005"/>
                  <a:gd name="T4" fmla="*/ 5014 w 5014"/>
                  <a:gd name="T5" fmla="*/ 1005 h 1005"/>
                  <a:gd name="T6" fmla="*/ 3217 w 5014"/>
                  <a:gd name="T7" fmla="*/ 320 h 1005"/>
                  <a:gd name="T8" fmla="*/ 0 w 5014"/>
                  <a:gd name="T9" fmla="*/ 70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4" h="1005">
                    <a:moveTo>
                      <a:pt x="0" y="70"/>
                    </a:moveTo>
                    <a:cubicBezTo>
                      <a:pt x="254" y="65"/>
                      <a:pt x="3156" y="0"/>
                      <a:pt x="3465" y="193"/>
                    </a:cubicBezTo>
                    <a:cubicBezTo>
                      <a:pt x="3773" y="386"/>
                      <a:pt x="4307" y="982"/>
                      <a:pt x="5014" y="1005"/>
                    </a:cubicBezTo>
                    <a:cubicBezTo>
                      <a:pt x="3964" y="999"/>
                      <a:pt x="3823" y="512"/>
                      <a:pt x="3217" y="320"/>
                    </a:cubicBezTo>
                    <a:cubicBezTo>
                      <a:pt x="2610" y="128"/>
                      <a:pt x="676" y="35"/>
                      <a:pt x="0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"/>
              <p:cNvSpPr/>
              <p:nvPr/>
            </p:nvSpPr>
            <p:spPr bwMode="auto">
              <a:xfrm>
                <a:off x="4854575" y="-3830638"/>
                <a:ext cx="4757738" cy="1373188"/>
              </a:xfrm>
              <a:custGeom>
                <a:avLst/>
                <a:gdLst>
                  <a:gd name="T0" fmla="*/ 0 w 3986"/>
                  <a:gd name="T1" fmla="*/ 684 h 1149"/>
                  <a:gd name="T2" fmla="*/ 43 w 3986"/>
                  <a:gd name="T3" fmla="*/ 704 h 1149"/>
                  <a:gd name="T4" fmla="*/ 3440 w 3986"/>
                  <a:gd name="T5" fmla="*/ 1120 h 1149"/>
                  <a:gd name="T6" fmla="*/ 3986 w 3986"/>
                  <a:gd name="T7" fmla="*/ 1062 h 1149"/>
                  <a:gd name="T8" fmla="*/ 0 w 3986"/>
                  <a:gd name="T9" fmla="*/ 684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6" h="1149">
                    <a:moveTo>
                      <a:pt x="0" y="684"/>
                    </a:moveTo>
                    <a:cubicBezTo>
                      <a:pt x="15" y="690"/>
                      <a:pt x="29" y="697"/>
                      <a:pt x="43" y="704"/>
                    </a:cubicBezTo>
                    <a:cubicBezTo>
                      <a:pt x="1369" y="356"/>
                      <a:pt x="2220" y="320"/>
                      <a:pt x="3440" y="1120"/>
                    </a:cubicBezTo>
                    <a:cubicBezTo>
                      <a:pt x="3684" y="1149"/>
                      <a:pt x="3986" y="1062"/>
                      <a:pt x="3986" y="1062"/>
                    </a:cubicBezTo>
                    <a:cubicBezTo>
                      <a:pt x="3430" y="644"/>
                      <a:pt x="2426" y="0"/>
                      <a:pt x="0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1"/>
              <p:cNvSpPr/>
              <p:nvPr/>
            </p:nvSpPr>
            <p:spPr bwMode="auto">
              <a:xfrm>
                <a:off x="5137150" y="-3498851"/>
                <a:ext cx="3740150" cy="1069975"/>
              </a:xfrm>
              <a:custGeom>
                <a:avLst/>
                <a:gdLst>
                  <a:gd name="T0" fmla="*/ 0 w 3133"/>
                  <a:gd name="T1" fmla="*/ 520 h 895"/>
                  <a:gd name="T2" fmla="*/ 788 w 3133"/>
                  <a:gd name="T3" fmla="*/ 854 h 895"/>
                  <a:gd name="T4" fmla="*/ 3133 w 3133"/>
                  <a:gd name="T5" fmla="*/ 878 h 895"/>
                  <a:gd name="T6" fmla="*/ 0 w 3133"/>
                  <a:gd name="T7" fmla="*/ 52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3" h="895">
                    <a:moveTo>
                      <a:pt x="0" y="520"/>
                    </a:moveTo>
                    <a:cubicBezTo>
                      <a:pt x="77" y="648"/>
                      <a:pt x="268" y="813"/>
                      <a:pt x="788" y="854"/>
                    </a:cubicBezTo>
                    <a:cubicBezTo>
                      <a:pt x="1309" y="895"/>
                      <a:pt x="2947" y="879"/>
                      <a:pt x="3133" y="878"/>
                    </a:cubicBezTo>
                    <a:cubicBezTo>
                      <a:pt x="2451" y="482"/>
                      <a:pt x="1818" y="0"/>
                      <a:pt x="0" y="5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3"/>
              <p:cNvSpPr/>
              <p:nvPr/>
            </p:nvSpPr>
            <p:spPr bwMode="auto">
              <a:xfrm>
                <a:off x="882650" y="-2052638"/>
                <a:ext cx="3875088" cy="303213"/>
              </a:xfrm>
              <a:custGeom>
                <a:avLst/>
                <a:gdLst>
                  <a:gd name="T0" fmla="*/ 3247 w 3247"/>
                  <a:gd name="T1" fmla="*/ 94 h 254"/>
                  <a:gd name="T2" fmla="*/ 2883 w 3247"/>
                  <a:gd name="T3" fmla="*/ 48 h 254"/>
                  <a:gd name="T4" fmla="*/ 0 w 3247"/>
                  <a:gd name="T5" fmla="*/ 19 h 254"/>
                  <a:gd name="T6" fmla="*/ 2863 w 3247"/>
                  <a:gd name="T7" fmla="*/ 254 h 254"/>
                  <a:gd name="T8" fmla="*/ 3247 w 3247"/>
                  <a:gd name="T9" fmla="*/ 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7" h="254">
                    <a:moveTo>
                      <a:pt x="3247" y="94"/>
                    </a:moveTo>
                    <a:cubicBezTo>
                      <a:pt x="3144" y="71"/>
                      <a:pt x="3024" y="55"/>
                      <a:pt x="2883" y="48"/>
                    </a:cubicBezTo>
                    <a:cubicBezTo>
                      <a:pt x="1850" y="0"/>
                      <a:pt x="0" y="19"/>
                      <a:pt x="0" y="19"/>
                    </a:cubicBezTo>
                    <a:cubicBezTo>
                      <a:pt x="0" y="19"/>
                      <a:pt x="1968" y="111"/>
                      <a:pt x="2863" y="254"/>
                    </a:cubicBezTo>
                    <a:cubicBezTo>
                      <a:pt x="2971" y="183"/>
                      <a:pt x="3104" y="124"/>
                      <a:pt x="3247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4"/>
              <p:cNvSpPr/>
              <p:nvPr/>
            </p:nvSpPr>
            <p:spPr bwMode="auto">
              <a:xfrm>
                <a:off x="2463800" y="-1809751"/>
                <a:ext cx="1214438" cy="1135063"/>
              </a:xfrm>
              <a:custGeom>
                <a:avLst/>
                <a:gdLst>
                  <a:gd name="T0" fmla="*/ 1017 w 1017"/>
                  <a:gd name="T1" fmla="*/ 840 h 950"/>
                  <a:gd name="T2" fmla="*/ 222 w 1017"/>
                  <a:gd name="T3" fmla="*/ 0 h 950"/>
                  <a:gd name="T4" fmla="*/ 1017 w 1017"/>
                  <a:gd name="T5" fmla="*/ 840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7" h="950">
                    <a:moveTo>
                      <a:pt x="1017" y="840"/>
                    </a:moveTo>
                    <a:cubicBezTo>
                      <a:pt x="742" y="828"/>
                      <a:pt x="0" y="950"/>
                      <a:pt x="222" y="0"/>
                    </a:cubicBezTo>
                    <a:cubicBezTo>
                      <a:pt x="222" y="0"/>
                      <a:pt x="117" y="797"/>
                      <a:pt x="1017" y="8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5"/>
              <p:cNvSpPr/>
              <p:nvPr/>
            </p:nvSpPr>
            <p:spPr bwMode="auto">
              <a:xfrm>
                <a:off x="5708650" y="-862013"/>
                <a:ext cx="4232275" cy="293688"/>
              </a:xfrm>
              <a:custGeom>
                <a:avLst/>
                <a:gdLst>
                  <a:gd name="T0" fmla="*/ 3530 w 3545"/>
                  <a:gd name="T1" fmla="*/ 57 h 246"/>
                  <a:gd name="T2" fmla="*/ 3095 w 3545"/>
                  <a:gd name="T3" fmla="*/ 46 h 246"/>
                  <a:gd name="T4" fmla="*/ 0 w 3545"/>
                  <a:gd name="T5" fmla="*/ 95 h 246"/>
                  <a:gd name="T6" fmla="*/ 3436 w 3545"/>
                  <a:gd name="T7" fmla="*/ 246 h 246"/>
                  <a:gd name="T8" fmla="*/ 3530 w 3545"/>
                  <a:gd name="T9" fmla="*/ 5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5" h="246">
                    <a:moveTo>
                      <a:pt x="3530" y="57"/>
                    </a:moveTo>
                    <a:cubicBezTo>
                      <a:pt x="3418" y="23"/>
                      <a:pt x="3247" y="53"/>
                      <a:pt x="3095" y="46"/>
                    </a:cubicBezTo>
                    <a:cubicBezTo>
                      <a:pt x="1983" y="0"/>
                      <a:pt x="0" y="95"/>
                      <a:pt x="0" y="95"/>
                    </a:cubicBezTo>
                    <a:cubicBezTo>
                      <a:pt x="0" y="95"/>
                      <a:pt x="2463" y="35"/>
                      <a:pt x="3436" y="246"/>
                    </a:cubicBezTo>
                    <a:cubicBezTo>
                      <a:pt x="3545" y="121"/>
                      <a:pt x="3530" y="57"/>
                      <a:pt x="353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6"/>
              <p:cNvSpPr/>
              <p:nvPr/>
            </p:nvSpPr>
            <p:spPr bwMode="auto">
              <a:xfrm>
                <a:off x="2012950" y="-2965451"/>
                <a:ext cx="3484563" cy="314325"/>
              </a:xfrm>
              <a:custGeom>
                <a:avLst/>
                <a:gdLst>
                  <a:gd name="T0" fmla="*/ 2908 w 2920"/>
                  <a:gd name="T1" fmla="*/ 76 h 263"/>
                  <a:gd name="T2" fmla="*/ 2549 w 2920"/>
                  <a:gd name="T3" fmla="*/ 60 h 263"/>
                  <a:gd name="T4" fmla="*/ 0 w 2920"/>
                  <a:gd name="T5" fmla="*/ 71 h 263"/>
                  <a:gd name="T6" fmla="*/ 2832 w 2920"/>
                  <a:gd name="T7" fmla="*/ 263 h 263"/>
                  <a:gd name="T8" fmla="*/ 2908 w 2920"/>
                  <a:gd name="T9" fmla="*/ 7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0" h="263">
                    <a:moveTo>
                      <a:pt x="2908" y="76"/>
                    </a:moveTo>
                    <a:cubicBezTo>
                      <a:pt x="2815" y="40"/>
                      <a:pt x="2674" y="68"/>
                      <a:pt x="2549" y="60"/>
                    </a:cubicBezTo>
                    <a:cubicBezTo>
                      <a:pt x="1632" y="0"/>
                      <a:pt x="0" y="71"/>
                      <a:pt x="0" y="71"/>
                    </a:cubicBezTo>
                    <a:cubicBezTo>
                      <a:pt x="0" y="71"/>
                      <a:pt x="2028" y="41"/>
                      <a:pt x="2832" y="263"/>
                    </a:cubicBezTo>
                    <a:cubicBezTo>
                      <a:pt x="2920" y="140"/>
                      <a:pt x="2908" y="76"/>
                      <a:pt x="290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7"/>
              <p:cNvSpPr>
                <a:spLocks noEditPoints="1"/>
              </p:cNvSpPr>
              <p:nvPr/>
            </p:nvSpPr>
            <p:spPr bwMode="auto">
              <a:xfrm>
                <a:off x="10118725" y="-2144713"/>
                <a:ext cx="1812925" cy="1746250"/>
              </a:xfrm>
              <a:custGeom>
                <a:avLst/>
                <a:gdLst>
                  <a:gd name="T0" fmla="*/ 743 w 1519"/>
                  <a:gd name="T1" fmla="*/ 9 h 1460"/>
                  <a:gd name="T2" fmla="*/ 10 w 1519"/>
                  <a:gd name="T3" fmla="*/ 747 h 1460"/>
                  <a:gd name="T4" fmla="*/ 776 w 1519"/>
                  <a:gd name="T5" fmla="*/ 1450 h 1460"/>
                  <a:gd name="T6" fmla="*/ 1510 w 1519"/>
                  <a:gd name="T7" fmla="*/ 713 h 1460"/>
                  <a:gd name="T8" fmla="*/ 743 w 1519"/>
                  <a:gd name="T9" fmla="*/ 9 h 1460"/>
                  <a:gd name="T10" fmla="*/ 771 w 1519"/>
                  <a:gd name="T11" fmla="*/ 1209 h 1460"/>
                  <a:gd name="T12" fmla="*/ 261 w 1519"/>
                  <a:gd name="T13" fmla="*/ 741 h 1460"/>
                  <a:gd name="T14" fmla="*/ 749 w 1519"/>
                  <a:gd name="T15" fmla="*/ 250 h 1460"/>
                  <a:gd name="T16" fmla="*/ 1259 w 1519"/>
                  <a:gd name="T17" fmla="*/ 718 h 1460"/>
                  <a:gd name="T18" fmla="*/ 771 w 1519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9" h="1460">
                    <a:moveTo>
                      <a:pt x="743" y="9"/>
                    </a:moveTo>
                    <a:cubicBezTo>
                      <a:pt x="329" y="19"/>
                      <a:pt x="0" y="349"/>
                      <a:pt x="10" y="747"/>
                    </a:cubicBezTo>
                    <a:cubicBezTo>
                      <a:pt x="19" y="1145"/>
                      <a:pt x="362" y="1460"/>
                      <a:pt x="776" y="1450"/>
                    </a:cubicBezTo>
                    <a:cubicBezTo>
                      <a:pt x="1190" y="1441"/>
                      <a:pt x="1519" y="1111"/>
                      <a:pt x="1510" y="713"/>
                    </a:cubicBezTo>
                    <a:cubicBezTo>
                      <a:pt x="1500" y="315"/>
                      <a:pt x="1157" y="0"/>
                      <a:pt x="743" y="9"/>
                    </a:cubicBezTo>
                    <a:close/>
                    <a:moveTo>
                      <a:pt x="771" y="1209"/>
                    </a:moveTo>
                    <a:cubicBezTo>
                      <a:pt x="495" y="1216"/>
                      <a:pt x="267" y="1006"/>
                      <a:pt x="261" y="741"/>
                    </a:cubicBezTo>
                    <a:cubicBezTo>
                      <a:pt x="254" y="477"/>
                      <a:pt x="473" y="257"/>
                      <a:pt x="749" y="250"/>
                    </a:cubicBezTo>
                    <a:cubicBezTo>
                      <a:pt x="1024" y="244"/>
                      <a:pt x="1252" y="454"/>
                      <a:pt x="1259" y="718"/>
                    </a:cubicBezTo>
                    <a:cubicBezTo>
                      <a:pt x="1265" y="983"/>
                      <a:pt x="1046" y="1203"/>
                      <a:pt x="771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0" name="组合 89"/>
          <p:cNvGrpSpPr/>
          <p:nvPr/>
        </p:nvGrpSpPr>
        <p:grpSpPr>
          <a:xfrm>
            <a:off x="7010003" y="1445932"/>
            <a:ext cx="2454351" cy="2005091"/>
            <a:chOff x="7010003" y="1445932"/>
            <a:chExt cx="2454351" cy="2005091"/>
          </a:xfrm>
        </p:grpSpPr>
        <p:sp>
          <p:nvSpPr>
            <p:cNvPr id="39" name="Freeform 5"/>
            <p:cNvSpPr/>
            <p:nvPr/>
          </p:nvSpPr>
          <p:spPr bwMode="auto">
            <a:xfrm rot="2568552" flipH="1">
              <a:off x="7010003" y="1445932"/>
              <a:ext cx="2454351" cy="2005091"/>
            </a:xfrm>
            <a:custGeom>
              <a:avLst/>
              <a:gdLst>
                <a:gd name="T0" fmla="*/ 1126 w 1918"/>
                <a:gd name="T1" fmla="*/ 0 h 1099"/>
                <a:gd name="T2" fmla="*/ 334 w 1918"/>
                <a:gd name="T3" fmla="*/ 549 h 1099"/>
                <a:gd name="T4" fmla="*/ 455 w 1918"/>
                <a:gd name="T5" fmla="*/ 842 h 1099"/>
                <a:gd name="T6" fmla="*/ 75 w 1918"/>
                <a:gd name="T7" fmla="*/ 961 h 1099"/>
                <a:gd name="T8" fmla="*/ 0 w 1918"/>
                <a:gd name="T9" fmla="*/ 956 h 1099"/>
                <a:gd name="T10" fmla="*/ 344 w 1918"/>
                <a:gd name="T11" fmla="*/ 1030 h 1099"/>
                <a:gd name="T12" fmla="*/ 636 w 1918"/>
                <a:gd name="T13" fmla="*/ 981 h 1099"/>
                <a:gd name="T14" fmla="*/ 1126 w 1918"/>
                <a:gd name="T15" fmla="*/ 1099 h 1099"/>
                <a:gd name="T16" fmla="*/ 1918 w 1918"/>
                <a:gd name="T17" fmla="*/ 549 h 1099"/>
                <a:gd name="T18" fmla="*/ 1126 w 1918"/>
                <a:gd name="T19" fmla="*/ 0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8" h="1099">
                  <a:moveTo>
                    <a:pt x="1126" y="0"/>
                  </a:moveTo>
                  <a:cubicBezTo>
                    <a:pt x="688" y="0"/>
                    <a:pt x="334" y="246"/>
                    <a:pt x="334" y="549"/>
                  </a:cubicBezTo>
                  <a:cubicBezTo>
                    <a:pt x="334" y="657"/>
                    <a:pt x="378" y="757"/>
                    <a:pt x="455" y="842"/>
                  </a:cubicBezTo>
                  <a:cubicBezTo>
                    <a:pt x="371" y="899"/>
                    <a:pt x="242" y="961"/>
                    <a:pt x="75" y="961"/>
                  </a:cubicBezTo>
                  <a:cubicBezTo>
                    <a:pt x="51" y="961"/>
                    <a:pt x="26" y="959"/>
                    <a:pt x="0" y="956"/>
                  </a:cubicBezTo>
                  <a:cubicBezTo>
                    <a:pt x="0" y="956"/>
                    <a:pt x="136" y="1030"/>
                    <a:pt x="344" y="1030"/>
                  </a:cubicBezTo>
                  <a:cubicBezTo>
                    <a:pt x="430" y="1030"/>
                    <a:pt x="529" y="1017"/>
                    <a:pt x="636" y="981"/>
                  </a:cubicBezTo>
                  <a:cubicBezTo>
                    <a:pt x="771" y="1055"/>
                    <a:pt x="941" y="1099"/>
                    <a:pt x="1126" y="1099"/>
                  </a:cubicBezTo>
                  <a:cubicBezTo>
                    <a:pt x="1564" y="1099"/>
                    <a:pt x="1918" y="853"/>
                    <a:pt x="1918" y="549"/>
                  </a:cubicBezTo>
                  <a:cubicBezTo>
                    <a:pt x="1918" y="246"/>
                    <a:pt x="1564" y="0"/>
                    <a:pt x="1126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53" name="组合 47"/>
            <p:cNvGrpSpPr/>
            <p:nvPr/>
          </p:nvGrpSpPr>
          <p:grpSpPr>
            <a:xfrm>
              <a:off x="7348497" y="1626712"/>
              <a:ext cx="1432283" cy="1410671"/>
              <a:chOff x="5181908" y="1898524"/>
              <a:chExt cx="1432283" cy="1410672"/>
            </a:xfrm>
          </p:grpSpPr>
          <p:sp>
            <p:nvSpPr>
              <p:cNvPr id="54" name="文本框 53"/>
              <p:cNvSpPr txBox="1"/>
              <p:nvPr/>
            </p:nvSpPr>
            <p:spPr>
              <a:xfrm>
                <a:off x="5464277" y="1898524"/>
                <a:ext cx="8675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40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01</a:t>
                </a:r>
                <a:endParaRPr lang="zh-CN" altLang="en-US" sz="40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5181908" y="2519363"/>
                <a:ext cx="1432283" cy="789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 eaLnBrk="0" fontAlgn="base" hangingPunct="0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请在此处添加详细描述文本，尽量与标题文本语言风格相符合，语言描述尽量简洁生动。</a:t>
                </a:r>
                <a:endParaRPr lang="zh-CN" alt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009702" y="1625399"/>
            <a:ext cx="2102219" cy="4770040"/>
            <a:chOff x="5009702" y="1625399"/>
            <a:chExt cx="2102219" cy="4770040"/>
          </a:xfrm>
        </p:grpSpPr>
        <p:sp>
          <p:nvSpPr>
            <p:cNvPr id="2" name="矩形 1"/>
            <p:cNvSpPr/>
            <p:nvPr/>
          </p:nvSpPr>
          <p:spPr>
            <a:xfrm>
              <a:off x="5009702" y="1625399"/>
              <a:ext cx="2102219" cy="4770040"/>
            </a:xfrm>
            <a:prstGeom prst="rect">
              <a:avLst/>
            </a:prstGeom>
            <a:solidFill>
              <a:srgbClr val="E32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21901" tIns="60951" rIns="121901" bIns="60951" rtlCol="0" anchor="ctr"/>
            <a:lstStyle/>
            <a:p>
              <a:pPr algn="ctr" defTabSz="1219200">
                <a:defRPr/>
              </a:pPr>
              <a:endParaRPr lang="zh-CN" altLang="en-US" sz="32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136106" y="4153242"/>
              <a:ext cx="1849408" cy="1435503"/>
            </a:xfrm>
            <a:prstGeom prst="rect">
              <a:avLst/>
            </a:prstGeom>
          </p:spPr>
          <p:txBody>
            <a:bodyPr wrap="square" lIns="121901" tIns="60951" rIns="121901" bIns="60951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sz="1335" kern="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en-US" altLang="zh-CN" sz="1600" kern="0" dirty="0">
                <a:solidFill>
                  <a:schemeClr val="bg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187614" y="3264285"/>
              <a:ext cx="1746399" cy="451281"/>
            </a:xfrm>
            <a:prstGeom prst="rect">
              <a:avLst/>
            </a:prstGeom>
            <a:noFill/>
          </p:spPr>
          <p:txBody>
            <a:bodyPr wrap="none" lIns="121901" tIns="60951" rIns="121901" bIns="60951" rtlCol="0">
              <a:spAutoFit/>
            </a:bodyPr>
            <a:lstStyle/>
            <a:p>
              <a:pPr algn="ctr" defTabSz="1219200">
                <a:defRPr/>
              </a:pPr>
              <a:r>
                <a:rPr lang="en-US" altLang="zh-CN" sz="2135" b="1" kern="0" dirty="0">
                  <a:solidFill>
                    <a:sysClr val="window" lastClr="FFFFFF"/>
                  </a:solidFill>
                </a:rPr>
                <a:t>CLICK</a:t>
              </a:r>
              <a:r>
                <a:rPr lang="zh-CN" altLang="en-US" sz="2135" b="1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2135" b="1" kern="0" dirty="0">
                  <a:solidFill>
                    <a:sysClr val="window" lastClr="FFFFFF"/>
                  </a:solidFill>
                </a:rPr>
                <a:t>HERE</a:t>
              </a:r>
              <a:endParaRPr lang="zh-CN" altLang="en-US" sz="2135" b="1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201237" y="3578642"/>
              <a:ext cx="1719150" cy="410378"/>
            </a:xfrm>
            <a:prstGeom prst="rect">
              <a:avLst/>
            </a:prstGeom>
            <a:noFill/>
          </p:spPr>
          <p:txBody>
            <a:bodyPr wrap="none" lIns="121901" tIns="60951" rIns="121901" bIns="60951" rtlCol="0">
              <a:spAutoFit/>
            </a:bodyPr>
            <a:lstStyle/>
            <a:p>
              <a:pPr algn="ctr" defTabSz="1219200">
                <a:defRPr/>
              </a:pPr>
              <a:r>
                <a:rPr lang="en-US" altLang="zh-CN" sz="1865" kern="0" dirty="0">
                  <a:solidFill>
                    <a:sysClr val="window" lastClr="FFFFFF"/>
                  </a:solidFill>
                </a:rPr>
                <a:t>TO</a:t>
              </a:r>
              <a:r>
                <a:rPr lang="zh-CN" altLang="en-US" sz="1865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1865" kern="0" dirty="0">
                  <a:solidFill>
                    <a:sysClr val="window" lastClr="FFFFFF"/>
                  </a:solidFill>
                </a:rPr>
                <a:t>ADD</a:t>
              </a:r>
              <a:r>
                <a:rPr lang="zh-CN" altLang="en-US" sz="1865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1865" kern="0" dirty="0">
                  <a:solidFill>
                    <a:sysClr val="window" lastClr="FFFFFF"/>
                  </a:solidFill>
                </a:rPr>
                <a:t>TITLE</a:t>
              </a:r>
              <a:endParaRPr lang="zh-CN" altLang="en-US" sz="1865" kern="0" dirty="0">
                <a:solidFill>
                  <a:sysClr val="window" lastClr="FFFFFF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111920" y="2439714"/>
            <a:ext cx="2102219" cy="3955725"/>
            <a:chOff x="7111920" y="2439714"/>
            <a:chExt cx="2102219" cy="3955725"/>
          </a:xfrm>
        </p:grpSpPr>
        <p:sp>
          <p:nvSpPr>
            <p:cNvPr id="3" name="矩形 2"/>
            <p:cNvSpPr/>
            <p:nvPr/>
          </p:nvSpPr>
          <p:spPr>
            <a:xfrm>
              <a:off x="7111920" y="2439714"/>
              <a:ext cx="2102219" cy="3955725"/>
            </a:xfrm>
            <a:prstGeom prst="rect">
              <a:avLst/>
            </a:prstGeom>
            <a:solidFill>
              <a:srgbClr val="667C9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21901" tIns="60951" rIns="121901" bIns="60951" rtlCol="0" anchor="ctr"/>
            <a:lstStyle/>
            <a:p>
              <a:pPr algn="ctr" defTabSz="1219200">
                <a:defRPr/>
              </a:pPr>
              <a:endParaRPr lang="zh-CN" altLang="en-US" sz="32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224700" y="4559781"/>
              <a:ext cx="1849408" cy="1435503"/>
            </a:xfrm>
            <a:prstGeom prst="rect">
              <a:avLst/>
            </a:prstGeom>
          </p:spPr>
          <p:txBody>
            <a:bodyPr wrap="square" lIns="121901" tIns="60951" rIns="121901" bIns="60951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sz="1335" kern="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en-US" altLang="zh-CN" sz="1600" kern="0" dirty="0">
                <a:solidFill>
                  <a:schemeClr val="bg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276203" y="3670823"/>
              <a:ext cx="1746399" cy="451281"/>
            </a:xfrm>
            <a:prstGeom prst="rect">
              <a:avLst/>
            </a:prstGeom>
            <a:noFill/>
          </p:spPr>
          <p:txBody>
            <a:bodyPr wrap="none" lIns="121901" tIns="60951" rIns="121901" bIns="60951" rtlCol="0">
              <a:spAutoFit/>
            </a:bodyPr>
            <a:lstStyle/>
            <a:p>
              <a:pPr algn="ctr" defTabSz="1219200">
                <a:defRPr/>
              </a:pPr>
              <a:r>
                <a:rPr lang="en-US" altLang="zh-CN" sz="2135" b="1" kern="0" dirty="0">
                  <a:solidFill>
                    <a:sysClr val="window" lastClr="FFFFFF"/>
                  </a:solidFill>
                </a:rPr>
                <a:t>CLICK</a:t>
              </a:r>
              <a:r>
                <a:rPr lang="zh-CN" altLang="en-US" sz="2135" b="1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2135" b="1" kern="0" dirty="0">
                  <a:solidFill>
                    <a:sysClr val="window" lastClr="FFFFFF"/>
                  </a:solidFill>
                </a:rPr>
                <a:t>HERE</a:t>
              </a:r>
              <a:endParaRPr lang="zh-CN" altLang="en-US" sz="2135" b="1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289826" y="3985180"/>
              <a:ext cx="1719150" cy="410378"/>
            </a:xfrm>
            <a:prstGeom prst="rect">
              <a:avLst/>
            </a:prstGeom>
            <a:noFill/>
          </p:spPr>
          <p:txBody>
            <a:bodyPr wrap="none" lIns="121901" tIns="60951" rIns="121901" bIns="60951" rtlCol="0">
              <a:spAutoFit/>
            </a:bodyPr>
            <a:lstStyle/>
            <a:p>
              <a:pPr algn="ctr" defTabSz="1219200">
                <a:defRPr/>
              </a:pPr>
              <a:r>
                <a:rPr lang="en-US" altLang="zh-CN" sz="1865" kern="0" dirty="0">
                  <a:solidFill>
                    <a:sysClr val="window" lastClr="FFFFFF"/>
                  </a:solidFill>
                </a:rPr>
                <a:t>TO</a:t>
              </a:r>
              <a:r>
                <a:rPr lang="zh-CN" altLang="en-US" sz="1865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1865" kern="0" dirty="0">
                  <a:solidFill>
                    <a:sysClr val="window" lastClr="FFFFFF"/>
                  </a:solidFill>
                </a:rPr>
                <a:t>ADD</a:t>
              </a:r>
              <a:r>
                <a:rPr lang="zh-CN" altLang="en-US" sz="1865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1865" kern="0" dirty="0">
                  <a:solidFill>
                    <a:sysClr val="window" lastClr="FFFFFF"/>
                  </a:solidFill>
                </a:rPr>
                <a:t>TITLE</a:t>
              </a:r>
              <a:endParaRPr lang="zh-CN" altLang="en-US" sz="1865" kern="0" dirty="0">
                <a:solidFill>
                  <a:sysClr val="window" lastClr="FFFFFF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214140" y="3075385"/>
            <a:ext cx="2102219" cy="3320055"/>
            <a:chOff x="9214140" y="3075385"/>
            <a:chExt cx="2102219" cy="3320055"/>
          </a:xfrm>
        </p:grpSpPr>
        <p:sp>
          <p:nvSpPr>
            <p:cNvPr id="4" name="矩形 3"/>
            <p:cNvSpPr/>
            <p:nvPr/>
          </p:nvSpPr>
          <p:spPr>
            <a:xfrm>
              <a:off x="9214140" y="3075385"/>
              <a:ext cx="2102219" cy="3320055"/>
            </a:xfrm>
            <a:prstGeom prst="rect">
              <a:avLst/>
            </a:prstGeom>
            <a:solidFill>
              <a:srgbClr val="E32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21901" tIns="60951" rIns="121901" bIns="60951" rtlCol="0" anchor="ctr"/>
            <a:lstStyle/>
            <a:p>
              <a:pPr algn="ctr" defTabSz="1219200">
                <a:defRPr/>
              </a:pPr>
              <a:endParaRPr lang="zh-CN" altLang="en-US" sz="32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40546" y="4841886"/>
              <a:ext cx="1849408" cy="1435503"/>
            </a:xfrm>
            <a:prstGeom prst="rect">
              <a:avLst/>
            </a:prstGeom>
          </p:spPr>
          <p:txBody>
            <a:bodyPr wrap="square" lIns="121901" tIns="60951" rIns="121901" bIns="60951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sz="1335" kern="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en-US" altLang="zh-CN" sz="1600" kern="0" dirty="0">
                <a:solidFill>
                  <a:schemeClr val="bg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392048" y="3952929"/>
              <a:ext cx="1746399" cy="451281"/>
            </a:xfrm>
            <a:prstGeom prst="rect">
              <a:avLst/>
            </a:prstGeom>
            <a:noFill/>
          </p:spPr>
          <p:txBody>
            <a:bodyPr wrap="none" lIns="121901" tIns="60951" rIns="121901" bIns="60951" rtlCol="0">
              <a:spAutoFit/>
            </a:bodyPr>
            <a:lstStyle/>
            <a:p>
              <a:pPr algn="ctr" defTabSz="1219200">
                <a:defRPr/>
              </a:pPr>
              <a:r>
                <a:rPr lang="en-US" altLang="zh-CN" sz="2135" b="1" kern="0" dirty="0">
                  <a:solidFill>
                    <a:sysClr val="window" lastClr="FFFFFF"/>
                  </a:solidFill>
                </a:rPr>
                <a:t>CLICK</a:t>
              </a:r>
              <a:r>
                <a:rPr lang="zh-CN" altLang="en-US" sz="2135" b="1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2135" b="1" kern="0" dirty="0">
                  <a:solidFill>
                    <a:sysClr val="window" lastClr="FFFFFF"/>
                  </a:solidFill>
                </a:rPr>
                <a:t>HERE</a:t>
              </a:r>
              <a:endParaRPr lang="zh-CN" altLang="en-US" sz="2135" b="1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405671" y="4267288"/>
              <a:ext cx="1719150" cy="410378"/>
            </a:xfrm>
            <a:prstGeom prst="rect">
              <a:avLst/>
            </a:prstGeom>
            <a:noFill/>
          </p:spPr>
          <p:txBody>
            <a:bodyPr wrap="none" lIns="121901" tIns="60951" rIns="121901" bIns="60951" rtlCol="0">
              <a:spAutoFit/>
            </a:bodyPr>
            <a:lstStyle/>
            <a:p>
              <a:pPr algn="ctr" defTabSz="1219200">
                <a:defRPr/>
              </a:pPr>
              <a:r>
                <a:rPr lang="en-US" altLang="zh-CN" sz="1865" kern="0" dirty="0">
                  <a:solidFill>
                    <a:sysClr val="window" lastClr="FFFFFF"/>
                  </a:solidFill>
                </a:rPr>
                <a:t>TO</a:t>
              </a:r>
              <a:r>
                <a:rPr lang="zh-CN" altLang="en-US" sz="1865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1865" kern="0" dirty="0">
                  <a:solidFill>
                    <a:sysClr val="window" lastClr="FFFFFF"/>
                  </a:solidFill>
                </a:rPr>
                <a:t>ADD</a:t>
              </a:r>
              <a:r>
                <a:rPr lang="zh-CN" altLang="en-US" sz="1865" kern="0" dirty="0">
                  <a:solidFill>
                    <a:sysClr val="window" lastClr="FFFFFF"/>
                  </a:solidFill>
                </a:rPr>
                <a:t> </a:t>
              </a:r>
              <a:r>
                <a:rPr lang="en-US" altLang="zh-CN" sz="1865" kern="0" dirty="0">
                  <a:solidFill>
                    <a:sysClr val="window" lastClr="FFFFFF"/>
                  </a:solidFill>
                </a:rPr>
                <a:t>TITLE</a:t>
              </a:r>
              <a:endParaRPr lang="zh-CN" altLang="en-US" sz="1865" kern="0" dirty="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779626" y="1957201"/>
            <a:ext cx="3654047" cy="92312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335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</a:rPr>
              <a:t>点击此处添加文本信息。</a:t>
            </a:r>
            <a:endParaRPr lang="en-US" altLang="zh-CN" sz="1335" kern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</a:endParaRPr>
          </a:p>
          <a:p>
            <a:pPr defTabSz="914400">
              <a:lnSpc>
                <a:spcPct val="130000"/>
              </a:lnSpc>
            </a:pPr>
            <a:r>
              <a:rPr lang="zh-CN" altLang="en-US" sz="1335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en-US" altLang="zh-CN" sz="1600" kern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9628" y="3307029"/>
            <a:ext cx="3650240" cy="92312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zh-CN" sz="1335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</a:rPr>
              <a:t>点击此处添加文本信息。</a:t>
            </a:r>
            <a:endParaRPr lang="en-US" altLang="zh-CN" sz="1335" kern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</a:endParaRPr>
          </a:p>
          <a:p>
            <a:pPr defTabSz="914400">
              <a:lnSpc>
                <a:spcPct val="130000"/>
              </a:lnSpc>
            </a:pPr>
            <a:r>
              <a:rPr lang="zh-CN" altLang="en-US" sz="1335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en-US" altLang="zh-CN" sz="1600" kern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79628" y="4656857"/>
            <a:ext cx="3650240" cy="923120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en-US" altLang="zh-CN" sz="1335" kern="0" dirty="0">
                <a:solidFill>
                  <a:schemeClr val="bg1">
                    <a:lumMod val="85000"/>
                  </a:schemeClr>
                </a:solidFill>
              </a:rPr>
              <a:t>By</a:t>
            </a:r>
            <a:r>
              <a:rPr lang="zh-CN" altLang="zh-CN" sz="1335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</a:rPr>
              <a:t>点击此处添加文本信息。</a:t>
            </a:r>
            <a:endParaRPr lang="en-US" altLang="zh-CN" sz="1335" kern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</a:endParaRPr>
          </a:p>
          <a:p>
            <a:pPr defTabSz="914400">
              <a:lnSpc>
                <a:spcPct val="130000"/>
              </a:lnSpc>
            </a:pPr>
            <a:r>
              <a:rPr lang="zh-CN" altLang="en-US" sz="1335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en-US" altLang="zh-CN" sz="1600" kern="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7594600" y="-5130800"/>
            <a:ext cx="18272126" cy="11149013"/>
            <a:chOff x="-9499600" y="-1930400"/>
            <a:chExt cx="18272126" cy="11149013"/>
          </a:xfrm>
        </p:grpSpPr>
        <p:sp>
          <p:nvSpPr>
            <p:cNvPr id="5" name="Freeform 5"/>
            <p:cNvSpPr/>
            <p:nvPr/>
          </p:nvSpPr>
          <p:spPr bwMode="auto">
            <a:xfrm>
              <a:off x="241300" y="1697038"/>
              <a:ext cx="7194550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-5581650" y="-577850"/>
              <a:ext cx="7196138" cy="3835400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7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4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433513" y="-101600"/>
              <a:ext cx="7197725" cy="3840163"/>
            </a:xfrm>
            <a:custGeom>
              <a:avLst/>
              <a:gdLst>
                <a:gd name="T0" fmla="*/ 1 w 1951"/>
                <a:gd name="T1" fmla="*/ 1038 h 1040"/>
                <a:gd name="T2" fmla="*/ 1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0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-249238" y="-246063"/>
              <a:ext cx="7197725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50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40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3"/>
            <p:cNvSpPr/>
            <p:nvPr/>
          </p:nvSpPr>
          <p:spPr bwMode="auto">
            <a:xfrm>
              <a:off x="-6780213" y="-1243013"/>
              <a:ext cx="9297988" cy="4978400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2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2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4"/>
            <p:cNvSpPr/>
            <p:nvPr/>
          </p:nvSpPr>
          <p:spPr bwMode="auto">
            <a:xfrm>
              <a:off x="-6780213" y="-892175"/>
              <a:ext cx="9297988" cy="4981575"/>
            </a:xfrm>
            <a:custGeom>
              <a:avLst/>
              <a:gdLst>
                <a:gd name="T0" fmla="*/ 2507 w 2520"/>
                <a:gd name="T1" fmla="*/ 0 h 1349"/>
                <a:gd name="T2" fmla="*/ 2502 w 2520"/>
                <a:gd name="T3" fmla="*/ 2 h 1349"/>
                <a:gd name="T4" fmla="*/ 7 w 2520"/>
                <a:gd name="T5" fmla="*/ 1328 h 1349"/>
                <a:gd name="T6" fmla="*/ 3 w 2520"/>
                <a:gd name="T7" fmla="*/ 1343 h 1349"/>
                <a:gd name="T8" fmla="*/ 13 w 2520"/>
                <a:gd name="T9" fmla="*/ 1349 h 1349"/>
                <a:gd name="T10" fmla="*/ 18 w 2520"/>
                <a:gd name="T11" fmla="*/ 1348 h 1349"/>
                <a:gd name="T12" fmla="*/ 2512 w 2520"/>
                <a:gd name="T13" fmla="*/ 21 h 1349"/>
                <a:gd name="T14" fmla="*/ 2517 w 2520"/>
                <a:gd name="T15" fmla="*/ 6 h 1349"/>
                <a:gd name="T16" fmla="*/ 2507 w 2520"/>
                <a:gd name="T17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9">
                  <a:moveTo>
                    <a:pt x="2507" y="0"/>
                  </a:moveTo>
                  <a:cubicBezTo>
                    <a:pt x="2505" y="0"/>
                    <a:pt x="2503" y="1"/>
                    <a:pt x="2502" y="2"/>
                  </a:cubicBezTo>
                  <a:cubicBezTo>
                    <a:pt x="7" y="1328"/>
                    <a:pt x="7" y="1328"/>
                    <a:pt x="7" y="1328"/>
                  </a:cubicBezTo>
                  <a:cubicBezTo>
                    <a:pt x="2" y="1331"/>
                    <a:pt x="0" y="1337"/>
                    <a:pt x="3" y="1343"/>
                  </a:cubicBezTo>
                  <a:cubicBezTo>
                    <a:pt x="5" y="1347"/>
                    <a:pt x="9" y="1349"/>
                    <a:pt x="13" y="1349"/>
                  </a:cubicBezTo>
                  <a:cubicBezTo>
                    <a:pt x="15" y="1349"/>
                    <a:pt x="16" y="1348"/>
                    <a:pt x="18" y="1348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9"/>
                    <a:pt x="2520" y="12"/>
                    <a:pt x="2517" y="6"/>
                  </a:cubicBezTo>
                  <a:cubicBezTo>
                    <a:pt x="2515" y="3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5"/>
            <p:cNvSpPr/>
            <p:nvPr/>
          </p:nvSpPr>
          <p:spPr bwMode="auto">
            <a:xfrm>
              <a:off x="-6780213" y="-538163"/>
              <a:ext cx="9297988" cy="4978400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3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3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6"/>
            <p:cNvSpPr/>
            <p:nvPr/>
          </p:nvSpPr>
          <p:spPr bwMode="auto">
            <a:xfrm>
              <a:off x="-6780213" y="-182563"/>
              <a:ext cx="9297988" cy="4976813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2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2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-3219450" y="677863"/>
              <a:ext cx="4268788" cy="2551113"/>
            </a:xfrm>
            <a:custGeom>
              <a:avLst/>
              <a:gdLst>
                <a:gd name="T0" fmla="*/ 1151 w 1157"/>
                <a:gd name="T1" fmla="*/ 18 h 691"/>
                <a:gd name="T2" fmla="*/ 1116 w 1157"/>
                <a:gd name="T3" fmla="*/ 7 h 691"/>
                <a:gd name="T4" fmla="*/ 17 w 1157"/>
                <a:gd name="T5" fmla="*/ 591 h 691"/>
                <a:gd name="T6" fmla="*/ 6 w 1157"/>
                <a:gd name="T7" fmla="*/ 626 h 691"/>
                <a:gd name="T8" fmla="*/ 41 w 1157"/>
                <a:gd name="T9" fmla="*/ 637 h 691"/>
                <a:gd name="T10" fmla="*/ 222 w 1157"/>
                <a:gd name="T11" fmla="*/ 541 h 691"/>
                <a:gd name="T12" fmla="*/ 257 w 1157"/>
                <a:gd name="T13" fmla="*/ 551 h 691"/>
                <a:gd name="T14" fmla="*/ 246 w 1157"/>
                <a:gd name="T15" fmla="*/ 586 h 691"/>
                <a:gd name="T16" fmla="*/ 146 w 1157"/>
                <a:gd name="T17" fmla="*/ 639 h 691"/>
                <a:gd name="T18" fmla="*/ 135 w 1157"/>
                <a:gd name="T19" fmla="*/ 674 h 691"/>
                <a:gd name="T20" fmla="*/ 170 w 1157"/>
                <a:gd name="T21" fmla="*/ 685 h 691"/>
                <a:gd name="T22" fmla="*/ 681 w 1157"/>
                <a:gd name="T23" fmla="*/ 413 h 691"/>
                <a:gd name="T24" fmla="*/ 691 w 1157"/>
                <a:gd name="T25" fmla="*/ 378 h 691"/>
                <a:gd name="T26" fmla="*/ 657 w 1157"/>
                <a:gd name="T27" fmla="*/ 368 h 691"/>
                <a:gd name="T28" fmla="*/ 422 w 1157"/>
                <a:gd name="T29" fmla="*/ 492 h 691"/>
                <a:gd name="T30" fmla="*/ 387 w 1157"/>
                <a:gd name="T31" fmla="*/ 482 h 691"/>
                <a:gd name="T32" fmla="*/ 398 w 1157"/>
                <a:gd name="T33" fmla="*/ 447 h 691"/>
                <a:gd name="T34" fmla="*/ 1140 w 1157"/>
                <a:gd name="T35" fmla="*/ 52 h 691"/>
                <a:gd name="T36" fmla="*/ 1151 w 1157"/>
                <a:gd name="T37" fmla="*/ 18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7" h="691">
                  <a:moveTo>
                    <a:pt x="1151" y="18"/>
                  </a:moveTo>
                  <a:cubicBezTo>
                    <a:pt x="1144" y="5"/>
                    <a:pt x="1129" y="0"/>
                    <a:pt x="1116" y="7"/>
                  </a:cubicBezTo>
                  <a:cubicBezTo>
                    <a:pt x="17" y="591"/>
                    <a:pt x="17" y="591"/>
                    <a:pt x="17" y="591"/>
                  </a:cubicBezTo>
                  <a:cubicBezTo>
                    <a:pt x="4" y="598"/>
                    <a:pt x="0" y="614"/>
                    <a:pt x="6" y="626"/>
                  </a:cubicBezTo>
                  <a:cubicBezTo>
                    <a:pt x="13" y="639"/>
                    <a:pt x="29" y="643"/>
                    <a:pt x="41" y="637"/>
                  </a:cubicBezTo>
                  <a:cubicBezTo>
                    <a:pt x="222" y="541"/>
                    <a:pt x="222" y="541"/>
                    <a:pt x="222" y="541"/>
                  </a:cubicBezTo>
                  <a:cubicBezTo>
                    <a:pt x="235" y="534"/>
                    <a:pt x="250" y="539"/>
                    <a:pt x="257" y="551"/>
                  </a:cubicBezTo>
                  <a:cubicBezTo>
                    <a:pt x="263" y="564"/>
                    <a:pt x="259" y="579"/>
                    <a:pt x="246" y="586"/>
                  </a:cubicBezTo>
                  <a:cubicBezTo>
                    <a:pt x="146" y="639"/>
                    <a:pt x="146" y="639"/>
                    <a:pt x="146" y="639"/>
                  </a:cubicBezTo>
                  <a:cubicBezTo>
                    <a:pt x="133" y="646"/>
                    <a:pt x="128" y="661"/>
                    <a:pt x="135" y="674"/>
                  </a:cubicBezTo>
                  <a:cubicBezTo>
                    <a:pt x="142" y="687"/>
                    <a:pt x="157" y="691"/>
                    <a:pt x="170" y="685"/>
                  </a:cubicBezTo>
                  <a:cubicBezTo>
                    <a:pt x="681" y="413"/>
                    <a:pt x="681" y="413"/>
                    <a:pt x="681" y="413"/>
                  </a:cubicBezTo>
                  <a:cubicBezTo>
                    <a:pt x="693" y="406"/>
                    <a:pt x="698" y="391"/>
                    <a:pt x="691" y="378"/>
                  </a:cubicBezTo>
                  <a:cubicBezTo>
                    <a:pt x="685" y="366"/>
                    <a:pt x="669" y="361"/>
                    <a:pt x="657" y="368"/>
                  </a:cubicBezTo>
                  <a:cubicBezTo>
                    <a:pt x="422" y="492"/>
                    <a:pt x="422" y="492"/>
                    <a:pt x="422" y="492"/>
                  </a:cubicBezTo>
                  <a:cubicBezTo>
                    <a:pt x="409" y="499"/>
                    <a:pt x="394" y="494"/>
                    <a:pt x="387" y="482"/>
                  </a:cubicBezTo>
                  <a:cubicBezTo>
                    <a:pt x="380" y="469"/>
                    <a:pt x="385" y="454"/>
                    <a:pt x="398" y="447"/>
                  </a:cubicBezTo>
                  <a:cubicBezTo>
                    <a:pt x="1140" y="52"/>
                    <a:pt x="1140" y="52"/>
                    <a:pt x="1140" y="52"/>
                  </a:cubicBezTo>
                  <a:cubicBezTo>
                    <a:pt x="1153" y="46"/>
                    <a:pt x="1157" y="30"/>
                    <a:pt x="1151" y="18"/>
                  </a:cubicBezTo>
                  <a:close/>
                </a:path>
              </a:pathLst>
            </a:custGeom>
            <a:solidFill>
              <a:srgbClr val="002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-2909888" y="4568825"/>
              <a:ext cx="1025525" cy="612775"/>
            </a:xfrm>
            <a:custGeom>
              <a:avLst/>
              <a:gdLst>
                <a:gd name="T0" fmla="*/ 273 w 278"/>
                <a:gd name="T1" fmla="*/ 12 h 166"/>
                <a:gd name="T2" fmla="*/ 250 w 278"/>
                <a:gd name="T3" fmla="*/ 5 h 166"/>
                <a:gd name="T4" fmla="*/ 12 w 278"/>
                <a:gd name="T5" fmla="*/ 131 h 166"/>
                <a:gd name="T6" fmla="*/ 5 w 278"/>
                <a:gd name="T7" fmla="*/ 154 h 166"/>
                <a:gd name="T8" fmla="*/ 28 w 278"/>
                <a:gd name="T9" fmla="*/ 161 h 166"/>
                <a:gd name="T10" fmla="*/ 266 w 278"/>
                <a:gd name="T11" fmla="*/ 35 h 166"/>
                <a:gd name="T12" fmla="*/ 273 w 278"/>
                <a:gd name="T13" fmla="*/ 1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166">
                  <a:moveTo>
                    <a:pt x="273" y="12"/>
                  </a:moveTo>
                  <a:cubicBezTo>
                    <a:pt x="269" y="3"/>
                    <a:pt x="259" y="0"/>
                    <a:pt x="250" y="5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4" y="136"/>
                    <a:pt x="0" y="146"/>
                    <a:pt x="5" y="154"/>
                  </a:cubicBezTo>
                  <a:cubicBezTo>
                    <a:pt x="9" y="163"/>
                    <a:pt x="19" y="166"/>
                    <a:pt x="28" y="161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5" y="30"/>
                    <a:pt x="278" y="20"/>
                    <a:pt x="273" y="1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9"/>
            <p:cNvSpPr/>
            <p:nvPr/>
          </p:nvSpPr>
          <p:spPr bwMode="auto">
            <a:xfrm>
              <a:off x="-3275013" y="5148263"/>
              <a:ext cx="331788" cy="244475"/>
            </a:xfrm>
            <a:custGeom>
              <a:avLst/>
              <a:gdLst>
                <a:gd name="T0" fmla="*/ 86 w 90"/>
                <a:gd name="T1" fmla="*/ 11 h 66"/>
                <a:gd name="T2" fmla="*/ 63 w 90"/>
                <a:gd name="T3" fmla="*/ 4 h 66"/>
                <a:gd name="T4" fmla="*/ 12 w 90"/>
                <a:gd name="T5" fmla="*/ 32 h 66"/>
                <a:gd name="T6" fmla="*/ 5 w 90"/>
                <a:gd name="T7" fmla="*/ 55 h 66"/>
                <a:gd name="T8" fmla="*/ 28 w 90"/>
                <a:gd name="T9" fmla="*/ 62 h 66"/>
                <a:gd name="T10" fmla="*/ 79 w 90"/>
                <a:gd name="T11" fmla="*/ 34 h 66"/>
                <a:gd name="T12" fmla="*/ 86 w 90"/>
                <a:gd name="T13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6">
                  <a:moveTo>
                    <a:pt x="86" y="11"/>
                  </a:moveTo>
                  <a:cubicBezTo>
                    <a:pt x="82" y="3"/>
                    <a:pt x="71" y="0"/>
                    <a:pt x="63" y="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4" y="36"/>
                    <a:pt x="0" y="46"/>
                    <a:pt x="5" y="55"/>
                  </a:cubicBezTo>
                  <a:cubicBezTo>
                    <a:pt x="9" y="63"/>
                    <a:pt x="19" y="66"/>
                    <a:pt x="28" y="62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7" y="30"/>
                    <a:pt x="90" y="19"/>
                    <a:pt x="86" y="11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20"/>
            <p:cNvSpPr/>
            <p:nvPr/>
          </p:nvSpPr>
          <p:spPr bwMode="auto">
            <a:xfrm>
              <a:off x="2089150" y="2243138"/>
              <a:ext cx="550863" cy="325438"/>
            </a:xfrm>
            <a:custGeom>
              <a:avLst/>
              <a:gdLst>
                <a:gd name="T0" fmla="*/ 3 w 149"/>
                <a:gd name="T1" fmla="*/ 82 h 88"/>
                <a:gd name="T2" fmla="*/ 15 w 149"/>
                <a:gd name="T3" fmla="*/ 86 h 88"/>
                <a:gd name="T4" fmla="*/ 143 w 149"/>
                <a:gd name="T5" fmla="*/ 18 h 88"/>
                <a:gd name="T6" fmla="*/ 147 w 149"/>
                <a:gd name="T7" fmla="*/ 6 h 88"/>
                <a:gd name="T8" fmla="*/ 134 w 149"/>
                <a:gd name="T9" fmla="*/ 2 h 88"/>
                <a:gd name="T10" fmla="*/ 6 w 149"/>
                <a:gd name="T11" fmla="*/ 70 h 88"/>
                <a:gd name="T12" fmla="*/ 3 w 149"/>
                <a:gd name="T13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88">
                  <a:moveTo>
                    <a:pt x="3" y="82"/>
                  </a:moveTo>
                  <a:cubicBezTo>
                    <a:pt x="5" y="87"/>
                    <a:pt x="10" y="88"/>
                    <a:pt x="15" y="86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7" y="16"/>
                    <a:pt x="149" y="10"/>
                    <a:pt x="147" y="6"/>
                  </a:cubicBezTo>
                  <a:cubicBezTo>
                    <a:pt x="144" y="1"/>
                    <a:pt x="139" y="0"/>
                    <a:pt x="134" y="2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2" y="72"/>
                    <a:pt x="0" y="78"/>
                    <a:pt x="3" y="8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1"/>
            <p:cNvSpPr/>
            <p:nvPr/>
          </p:nvSpPr>
          <p:spPr bwMode="auto">
            <a:xfrm>
              <a:off x="2657475" y="2128838"/>
              <a:ext cx="177800" cy="131763"/>
            </a:xfrm>
            <a:custGeom>
              <a:avLst/>
              <a:gdLst>
                <a:gd name="T0" fmla="*/ 2 w 48"/>
                <a:gd name="T1" fmla="*/ 29 h 36"/>
                <a:gd name="T2" fmla="*/ 14 w 48"/>
                <a:gd name="T3" fmla="*/ 33 h 36"/>
                <a:gd name="T4" fmla="*/ 42 w 48"/>
                <a:gd name="T5" fmla="*/ 18 h 36"/>
                <a:gd name="T6" fmla="*/ 46 w 48"/>
                <a:gd name="T7" fmla="*/ 6 h 36"/>
                <a:gd name="T8" fmla="*/ 33 w 48"/>
                <a:gd name="T9" fmla="*/ 2 h 36"/>
                <a:gd name="T10" fmla="*/ 6 w 48"/>
                <a:gd name="T11" fmla="*/ 17 h 36"/>
                <a:gd name="T12" fmla="*/ 2 w 48"/>
                <a:gd name="T1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6">
                  <a:moveTo>
                    <a:pt x="2" y="29"/>
                  </a:moveTo>
                  <a:cubicBezTo>
                    <a:pt x="5" y="34"/>
                    <a:pt x="10" y="36"/>
                    <a:pt x="14" y="3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6" y="16"/>
                    <a:pt x="48" y="11"/>
                    <a:pt x="46" y="6"/>
                  </a:cubicBezTo>
                  <a:cubicBezTo>
                    <a:pt x="43" y="2"/>
                    <a:pt x="38" y="0"/>
                    <a:pt x="33" y="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" y="20"/>
                    <a:pt x="0" y="25"/>
                    <a:pt x="2" y="29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2"/>
            <p:cNvSpPr/>
            <p:nvPr/>
          </p:nvSpPr>
          <p:spPr bwMode="auto">
            <a:xfrm>
              <a:off x="1330325" y="3627438"/>
              <a:ext cx="312738" cy="225425"/>
            </a:xfrm>
            <a:custGeom>
              <a:avLst/>
              <a:gdLst>
                <a:gd name="T0" fmla="*/ 81 w 85"/>
                <a:gd name="T1" fmla="*/ 10 h 61"/>
                <a:gd name="T2" fmla="*/ 74 w 85"/>
                <a:gd name="T3" fmla="*/ 31 h 61"/>
                <a:gd name="T4" fmla="*/ 24 w 85"/>
                <a:gd name="T5" fmla="*/ 57 h 61"/>
                <a:gd name="T6" fmla="*/ 4 w 85"/>
                <a:gd name="T7" fmla="*/ 51 h 61"/>
                <a:gd name="T8" fmla="*/ 10 w 85"/>
                <a:gd name="T9" fmla="*/ 30 h 61"/>
                <a:gd name="T10" fmla="*/ 60 w 85"/>
                <a:gd name="T11" fmla="*/ 4 h 61"/>
                <a:gd name="T12" fmla="*/ 81 w 85"/>
                <a:gd name="T13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61">
                  <a:moveTo>
                    <a:pt x="81" y="10"/>
                  </a:moveTo>
                  <a:cubicBezTo>
                    <a:pt x="85" y="17"/>
                    <a:pt x="82" y="27"/>
                    <a:pt x="74" y="31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17" y="61"/>
                    <a:pt x="8" y="58"/>
                    <a:pt x="4" y="51"/>
                  </a:cubicBezTo>
                  <a:cubicBezTo>
                    <a:pt x="0" y="44"/>
                    <a:pt x="3" y="34"/>
                    <a:pt x="10" y="30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8" y="0"/>
                    <a:pt x="77" y="3"/>
                    <a:pt x="81" y="10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3"/>
            <p:cNvSpPr/>
            <p:nvPr/>
          </p:nvSpPr>
          <p:spPr bwMode="auto">
            <a:xfrm>
              <a:off x="-2773363" y="2527300"/>
              <a:ext cx="206375" cy="147638"/>
            </a:xfrm>
            <a:custGeom>
              <a:avLst/>
              <a:gdLst>
                <a:gd name="T0" fmla="*/ 53 w 56"/>
                <a:gd name="T1" fmla="*/ 7 h 40"/>
                <a:gd name="T2" fmla="*/ 49 w 56"/>
                <a:gd name="T3" fmla="*/ 20 h 40"/>
                <a:gd name="T4" fmla="*/ 16 w 56"/>
                <a:gd name="T5" fmla="*/ 38 h 40"/>
                <a:gd name="T6" fmla="*/ 3 w 56"/>
                <a:gd name="T7" fmla="*/ 34 h 40"/>
                <a:gd name="T8" fmla="*/ 7 w 56"/>
                <a:gd name="T9" fmla="*/ 20 h 40"/>
                <a:gd name="T10" fmla="*/ 40 w 56"/>
                <a:gd name="T11" fmla="*/ 3 h 40"/>
                <a:gd name="T12" fmla="*/ 53 w 56"/>
                <a:gd name="T13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0">
                  <a:moveTo>
                    <a:pt x="53" y="7"/>
                  </a:moveTo>
                  <a:cubicBezTo>
                    <a:pt x="56" y="12"/>
                    <a:pt x="54" y="18"/>
                    <a:pt x="49" y="20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1" y="40"/>
                    <a:pt x="5" y="39"/>
                    <a:pt x="3" y="34"/>
                  </a:cubicBezTo>
                  <a:cubicBezTo>
                    <a:pt x="0" y="29"/>
                    <a:pt x="2" y="23"/>
                    <a:pt x="7" y="20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5" y="0"/>
                    <a:pt x="51" y="2"/>
                    <a:pt x="53" y="7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4"/>
            <p:cNvSpPr/>
            <p:nvPr/>
          </p:nvSpPr>
          <p:spPr bwMode="auto">
            <a:xfrm>
              <a:off x="522288" y="-1930400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2 h 730"/>
                <a:gd name="T4" fmla="*/ 4 w 1361"/>
                <a:gd name="T5" fmla="*/ 718 h 730"/>
                <a:gd name="T6" fmla="*/ 2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2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5"/>
            <p:cNvSpPr/>
            <p:nvPr/>
          </p:nvSpPr>
          <p:spPr bwMode="auto">
            <a:xfrm>
              <a:off x="1222375" y="-1228725"/>
              <a:ext cx="5018088" cy="2695575"/>
            </a:xfrm>
            <a:custGeom>
              <a:avLst/>
              <a:gdLst>
                <a:gd name="T0" fmla="*/ 1359 w 1360"/>
                <a:gd name="T1" fmla="*/ 4 h 730"/>
                <a:gd name="T2" fmla="*/ 1351 w 1360"/>
                <a:gd name="T3" fmla="*/ 1 h 730"/>
                <a:gd name="T4" fmla="*/ 4 w 1360"/>
                <a:gd name="T5" fmla="*/ 718 h 730"/>
                <a:gd name="T6" fmla="*/ 1 w 1360"/>
                <a:gd name="T7" fmla="*/ 726 h 730"/>
                <a:gd name="T8" fmla="*/ 10 w 1360"/>
                <a:gd name="T9" fmla="*/ 728 h 730"/>
                <a:gd name="T10" fmla="*/ 1356 w 1360"/>
                <a:gd name="T11" fmla="*/ 12 h 730"/>
                <a:gd name="T12" fmla="*/ 1359 w 1360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0" h="730">
                  <a:moveTo>
                    <a:pt x="1359" y="4"/>
                  </a:moveTo>
                  <a:cubicBezTo>
                    <a:pt x="1357" y="1"/>
                    <a:pt x="1354" y="0"/>
                    <a:pt x="1351" y="1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1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6" y="12"/>
                    <a:pt x="1356" y="12"/>
                    <a:pt x="1356" y="12"/>
                  </a:cubicBezTo>
                  <a:cubicBezTo>
                    <a:pt x="1359" y="10"/>
                    <a:pt x="1360" y="7"/>
                    <a:pt x="1359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6"/>
            <p:cNvSpPr/>
            <p:nvPr/>
          </p:nvSpPr>
          <p:spPr bwMode="auto">
            <a:xfrm>
              <a:off x="949325" y="1135063"/>
              <a:ext cx="5118100" cy="2747963"/>
            </a:xfrm>
            <a:custGeom>
              <a:avLst/>
              <a:gdLst>
                <a:gd name="T0" fmla="*/ 1385 w 1387"/>
                <a:gd name="T1" fmla="*/ 4 h 744"/>
                <a:gd name="T2" fmla="*/ 1377 w 1387"/>
                <a:gd name="T3" fmla="*/ 2 h 744"/>
                <a:gd name="T4" fmla="*/ 4 w 1387"/>
                <a:gd name="T5" fmla="*/ 731 h 744"/>
                <a:gd name="T6" fmla="*/ 2 w 1387"/>
                <a:gd name="T7" fmla="*/ 740 h 744"/>
                <a:gd name="T8" fmla="*/ 10 w 1387"/>
                <a:gd name="T9" fmla="*/ 742 h 744"/>
                <a:gd name="T10" fmla="*/ 1383 w 1387"/>
                <a:gd name="T11" fmla="*/ 13 h 744"/>
                <a:gd name="T12" fmla="*/ 1385 w 1387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4">
                  <a:moveTo>
                    <a:pt x="1385" y="4"/>
                  </a:moveTo>
                  <a:cubicBezTo>
                    <a:pt x="1384" y="1"/>
                    <a:pt x="1380" y="0"/>
                    <a:pt x="1377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2" y="740"/>
                  </a:cubicBezTo>
                  <a:cubicBezTo>
                    <a:pt x="3" y="743"/>
                    <a:pt x="7" y="744"/>
                    <a:pt x="10" y="742"/>
                  </a:cubicBezTo>
                  <a:cubicBezTo>
                    <a:pt x="1383" y="13"/>
                    <a:pt x="1383" y="13"/>
                    <a:pt x="1383" y="13"/>
                  </a:cubicBezTo>
                  <a:cubicBezTo>
                    <a:pt x="1386" y="11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2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-5094288" y="1544638"/>
              <a:ext cx="5118100" cy="2743200"/>
            </a:xfrm>
            <a:custGeom>
              <a:avLst/>
              <a:gdLst>
                <a:gd name="T0" fmla="*/ 1385 w 1387"/>
                <a:gd name="T1" fmla="*/ 4 h 743"/>
                <a:gd name="T2" fmla="*/ 1377 w 1387"/>
                <a:gd name="T3" fmla="*/ 1 h 743"/>
                <a:gd name="T4" fmla="*/ 4 w 1387"/>
                <a:gd name="T5" fmla="*/ 731 h 743"/>
                <a:gd name="T6" fmla="*/ 2 w 1387"/>
                <a:gd name="T7" fmla="*/ 739 h 743"/>
                <a:gd name="T8" fmla="*/ 10 w 1387"/>
                <a:gd name="T9" fmla="*/ 742 h 743"/>
                <a:gd name="T10" fmla="*/ 1383 w 1387"/>
                <a:gd name="T11" fmla="*/ 12 h 743"/>
                <a:gd name="T12" fmla="*/ 1385 w 1387"/>
                <a:gd name="T13" fmla="*/ 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3">
                  <a:moveTo>
                    <a:pt x="1385" y="4"/>
                  </a:moveTo>
                  <a:cubicBezTo>
                    <a:pt x="1384" y="1"/>
                    <a:pt x="1380" y="0"/>
                    <a:pt x="1377" y="1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2"/>
                    <a:pt x="0" y="736"/>
                    <a:pt x="2" y="739"/>
                  </a:cubicBezTo>
                  <a:cubicBezTo>
                    <a:pt x="3" y="742"/>
                    <a:pt x="7" y="743"/>
                    <a:pt x="10" y="742"/>
                  </a:cubicBezTo>
                  <a:cubicBezTo>
                    <a:pt x="1383" y="12"/>
                    <a:pt x="1383" y="12"/>
                    <a:pt x="1383" y="12"/>
                  </a:cubicBezTo>
                  <a:cubicBezTo>
                    <a:pt x="1386" y="10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8"/>
            <p:cNvSpPr/>
            <p:nvPr/>
          </p:nvSpPr>
          <p:spPr bwMode="auto">
            <a:xfrm>
              <a:off x="-109538" y="2557463"/>
              <a:ext cx="5118100" cy="2746375"/>
            </a:xfrm>
            <a:custGeom>
              <a:avLst/>
              <a:gdLst>
                <a:gd name="T0" fmla="*/ 1385 w 1387"/>
                <a:gd name="T1" fmla="*/ 4 h 744"/>
                <a:gd name="T2" fmla="*/ 1377 w 1387"/>
                <a:gd name="T3" fmla="*/ 2 h 744"/>
                <a:gd name="T4" fmla="*/ 4 w 1387"/>
                <a:gd name="T5" fmla="*/ 731 h 744"/>
                <a:gd name="T6" fmla="*/ 2 w 1387"/>
                <a:gd name="T7" fmla="*/ 740 h 744"/>
                <a:gd name="T8" fmla="*/ 10 w 1387"/>
                <a:gd name="T9" fmla="*/ 742 h 744"/>
                <a:gd name="T10" fmla="*/ 1383 w 1387"/>
                <a:gd name="T11" fmla="*/ 12 h 744"/>
                <a:gd name="T12" fmla="*/ 1385 w 1387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4">
                  <a:moveTo>
                    <a:pt x="1385" y="4"/>
                  </a:moveTo>
                  <a:cubicBezTo>
                    <a:pt x="1383" y="1"/>
                    <a:pt x="1380" y="0"/>
                    <a:pt x="1377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2" y="740"/>
                  </a:cubicBezTo>
                  <a:cubicBezTo>
                    <a:pt x="3" y="743"/>
                    <a:pt x="7" y="744"/>
                    <a:pt x="10" y="742"/>
                  </a:cubicBezTo>
                  <a:cubicBezTo>
                    <a:pt x="1383" y="12"/>
                    <a:pt x="1383" y="12"/>
                    <a:pt x="1383" y="12"/>
                  </a:cubicBezTo>
                  <a:cubicBezTo>
                    <a:pt x="1386" y="11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9"/>
            <p:cNvSpPr/>
            <p:nvPr/>
          </p:nvSpPr>
          <p:spPr bwMode="auto">
            <a:xfrm>
              <a:off x="-6334125" y="3125788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2 h 730"/>
                <a:gd name="T4" fmla="*/ 4 w 1361"/>
                <a:gd name="T5" fmla="*/ 718 h 730"/>
                <a:gd name="T6" fmla="*/ 2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2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0"/>
            <p:cNvSpPr/>
            <p:nvPr/>
          </p:nvSpPr>
          <p:spPr bwMode="auto">
            <a:xfrm>
              <a:off x="-7234238" y="4318000"/>
              <a:ext cx="5021263" cy="2695575"/>
            </a:xfrm>
            <a:custGeom>
              <a:avLst/>
              <a:gdLst>
                <a:gd name="T0" fmla="*/ 1360 w 1361"/>
                <a:gd name="T1" fmla="*/ 4 h 730"/>
                <a:gd name="T2" fmla="*/ 1351 w 1361"/>
                <a:gd name="T3" fmla="*/ 2 h 730"/>
                <a:gd name="T4" fmla="*/ 5 w 1361"/>
                <a:gd name="T5" fmla="*/ 718 h 730"/>
                <a:gd name="T6" fmla="*/ 2 w 1361"/>
                <a:gd name="T7" fmla="*/ 726 h 730"/>
                <a:gd name="T8" fmla="*/ 10 w 1361"/>
                <a:gd name="T9" fmla="*/ 729 h 730"/>
                <a:gd name="T10" fmla="*/ 1357 w 1361"/>
                <a:gd name="T11" fmla="*/ 12 h 730"/>
                <a:gd name="T12" fmla="*/ 1360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60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5" y="718"/>
                    <a:pt x="5" y="718"/>
                    <a:pt x="5" y="718"/>
                  </a:cubicBezTo>
                  <a:cubicBezTo>
                    <a:pt x="2" y="719"/>
                    <a:pt x="0" y="723"/>
                    <a:pt x="2" y="726"/>
                  </a:cubicBezTo>
                  <a:cubicBezTo>
                    <a:pt x="4" y="729"/>
                    <a:pt x="7" y="730"/>
                    <a:pt x="10" y="729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60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1"/>
            <p:cNvSpPr/>
            <p:nvPr/>
          </p:nvSpPr>
          <p:spPr bwMode="auto">
            <a:xfrm>
              <a:off x="754063" y="731838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1 h 730"/>
                <a:gd name="T4" fmla="*/ 4 w 1361"/>
                <a:gd name="T5" fmla="*/ 717 h 730"/>
                <a:gd name="T6" fmla="*/ 1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7" y="1"/>
                    <a:pt x="1354" y="0"/>
                    <a:pt x="1351" y="1"/>
                  </a:cubicBezTo>
                  <a:cubicBezTo>
                    <a:pt x="4" y="717"/>
                    <a:pt x="4" y="717"/>
                    <a:pt x="4" y="717"/>
                  </a:cubicBezTo>
                  <a:cubicBezTo>
                    <a:pt x="1" y="719"/>
                    <a:pt x="0" y="723"/>
                    <a:pt x="1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59" y="10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2"/>
            <p:cNvSpPr/>
            <p:nvPr/>
          </p:nvSpPr>
          <p:spPr bwMode="auto">
            <a:xfrm>
              <a:off x="-84138" y="-677863"/>
              <a:ext cx="5114925" cy="2746375"/>
            </a:xfrm>
            <a:custGeom>
              <a:avLst/>
              <a:gdLst>
                <a:gd name="T0" fmla="*/ 1384 w 1386"/>
                <a:gd name="T1" fmla="*/ 5 h 744"/>
                <a:gd name="T2" fmla="*/ 1376 w 1386"/>
                <a:gd name="T3" fmla="*/ 2 h 744"/>
                <a:gd name="T4" fmla="*/ 4 w 1386"/>
                <a:gd name="T5" fmla="*/ 732 h 744"/>
                <a:gd name="T6" fmla="*/ 1 w 1386"/>
                <a:gd name="T7" fmla="*/ 740 h 744"/>
                <a:gd name="T8" fmla="*/ 9 w 1386"/>
                <a:gd name="T9" fmla="*/ 743 h 744"/>
                <a:gd name="T10" fmla="*/ 1382 w 1386"/>
                <a:gd name="T11" fmla="*/ 13 h 744"/>
                <a:gd name="T12" fmla="*/ 1384 w 1386"/>
                <a:gd name="T13" fmla="*/ 5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5"/>
                  </a:moveTo>
                  <a:cubicBezTo>
                    <a:pt x="1383" y="2"/>
                    <a:pt x="1379" y="0"/>
                    <a:pt x="1376" y="2"/>
                  </a:cubicBezTo>
                  <a:cubicBezTo>
                    <a:pt x="4" y="732"/>
                    <a:pt x="4" y="732"/>
                    <a:pt x="4" y="732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3"/>
                  </a:cubicBezTo>
                  <a:cubicBezTo>
                    <a:pt x="1382" y="13"/>
                    <a:pt x="1382" y="13"/>
                    <a:pt x="1382" y="13"/>
                  </a:cubicBezTo>
                  <a:cubicBezTo>
                    <a:pt x="1385" y="11"/>
                    <a:pt x="1386" y="8"/>
                    <a:pt x="1384" y="5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3"/>
            <p:cNvSpPr/>
            <p:nvPr/>
          </p:nvSpPr>
          <p:spPr bwMode="auto">
            <a:xfrm>
              <a:off x="-84138" y="-482600"/>
              <a:ext cx="5114925" cy="2747963"/>
            </a:xfrm>
            <a:custGeom>
              <a:avLst/>
              <a:gdLst>
                <a:gd name="T0" fmla="*/ 1384 w 1386"/>
                <a:gd name="T1" fmla="*/ 4 h 744"/>
                <a:gd name="T2" fmla="*/ 1376 w 1386"/>
                <a:gd name="T3" fmla="*/ 2 h 744"/>
                <a:gd name="T4" fmla="*/ 4 w 1386"/>
                <a:gd name="T5" fmla="*/ 731 h 744"/>
                <a:gd name="T6" fmla="*/ 1 w 1386"/>
                <a:gd name="T7" fmla="*/ 740 h 744"/>
                <a:gd name="T8" fmla="*/ 9 w 1386"/>
                <a:gd name="T9" fmla="*/ 742 h 744"/>
                <a:gd name="T10" fmla="*/ 1382 w 1386"/>
                <a:gd name="T11" fmla="*/ 12 h 744"/>
                <a:gd name="T12" fmla="*/ 1384 w 1386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4"/>
                  </a:moveTo>
                  <a:cubicBezTo>
                    <a:pt x="1383" y="1"/>
                    <a:pt x="1379" y="0"/>
                    <a:pt x="1376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2"/>
                  </a:cubicBezTo>
                  <a:cubicBezTo>
                    <a:pt x="1382" y="12"/>
                    <a:pt x="1382" y="12"/>
                    <a:pt x="1382" y="12"/>
                  </a:cubicBezTo>
                  <a:cubicBezTo>
                    <a:pt x="1385" y="11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4"/>
            <p:cNvSpPr/>
            <p:nvPr/>
          </p:nvSpPr>
          <p:spPr bwMode="auto">
            <a:xfrm>
              <a:off x="-84138" y="-285750"/>
              <a:ext cx="5114925" cy="2743200"/>
            </a:xfrm>
            <a:custGeom>
              <a:avLst/>
              <a:gdLst>
                <a:gd name="T0" fmla="*/ 1384 w 1386"/>
                <a:gd name="T1" fmla="*/ 4 h 743"/>
                <a:gd name="T2" fmla="*/ 1376 w 1386"/>
                <a:gd name="T3" fmla="*/ 1 h 743"/>
                <a:gd name="T4" fmla="*/ 4 w 1386"/>
                <a:gd name="T5" fmla="*/ 731 h 743"/>
                <a:gd name="T6" fmla="*/ 1 w 1386"/>
                <a:gd name="T7" fmla="*/ 739 h 743"/>
                <a:gd name="T8" fmla="*/ 9 w 1386"/>
                <a:gd name="T9" fmla="*/ 742 h 743"/>
                <a:gd name="T10" fmla="*/ 1382 w 1386"/>
                <a:gd name="T11" fmla="*/ 12 h 743"/>
                <a:gd name="T12" fmla="*/ 1384 w 1386"/>
                <a:gd name="T13" fmla="*/ 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3">
                  <a:moveTo>
                    <a:pt x="1384" y="4"/>
                  </a:moveTo>
                  <a:cubicBezTo>
                    <a:pt x="1383" y="1"/>
                    <a:pt x="1379" y="0"/>
                    <a:pt x="1376" y="1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6"/>
                    <a:pt x="1" y="739"/>
                  </a:cubicBezTo>
                  <a:cubicBezTo>
                    <a:pt x="3" y="742"/>
                    <a:pt x="6" y="743"/>
                    <a:pt x="9" y="742"/>
                  </a:cubicBezTo>
                  <a:cubicBezTo>
                    <a:pt x="1382" y="12"/>
                    <a:pt x="1382" y="12"/>
                    <a:pt x="1382" y="12"/>
                  </a:cubicBezTo>
                  <a:cubicBezTo>
                    <a:pt x="1385" y="10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-84138" y="-95250"/>
              <a:ext cx="5114925" cy="2747963"/>
            </a:xfrm>
            <a:custGeom>
              <a:avLst/>
              <a:gdLst>
                <a:gd name="T0" fmla="*/ 1384 w 1386"/>
                <a:gd name="T1" fmla="*/ 4 h 744"/>
                <a:gd name="T2" fmla="*/ 1376 w 1386"/>
                <a:gd name="T3" fmla="*/ 2 h 744"/>
                <a:gd name="T4" fmla="*/ 4 w 1386"/>
                <a:gd name="T5" fmla="*/ 732 h 744"/>
                <a:gd name="T6" fmla="*/ 1 w 1386"/>
                <a:gd name="T7" fmla="*/ 740 h 744"/>
                <a:gd name="T8" fmla="*/ 9 w 1386"/>
                <a:gd name="T9" fmla="*/ 742 h 744"/>
                <a:gd name="T10" fmla="*/ 1382 w 1386"/>
                <a:gd name="T11" fmla="*/ 13 h 744"/>
                <a:gd name="T12" fmla="*/ 1384 w 1386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4"/>
                  </a:moveTo>
                  <a:cubicBezTo>
                    <a:pt x="1383" y="1"/>
                    <a:pt x="1379" y="0"/>
                    <a:pt x="1376" y="2"/>
                  </a:cubicBezTo>
                  <a:cubicBezTo>
                    <a:pt x="4" y="732"/>
                    <a:pt x="4" y="732"/>
                    <a:pt x="4" y="732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2"/>
                  </a:cubicBezTo>
                  <a:cubicBezTo>
                    <a:pt x="1382" y="13"/>
                    <a:pt x="1382" y="13"/>
                    <a:pt x="1382" y="13"/>
                  </a:cubicBezTo>
                  <a:cubicBezTo>
                    <a:pt x="1385" y="11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6"/>
            <p:cNvSpPr/>
            <p:nvPr/>
          </p:nvSpPr>
          <p:spPr bwMode="auto">
            <a:xfrm>
              <a:off x="-4138613" y="4852988"/>
              <a:ext cx="4486275" cy="2408238"/>
            </a:xfrm>
            <a:custGeom>
              <a:avLst/>
              <a:gdLst>
                <a:gd name="T0" fmla="*/ 1215 w 1216"/>
                <a:gd name="T1" fmla="*/ 4 h 652"/>
                <a:gd name="T2" fmla="*/ 1208 w 1216"/>
                <a:gd name="T3" fmla="*/ 1 h 652"/>
                <a:gd name="T4" fmla="*/ 4 w 1216"/>
                <a:gd name="T5" fmla="*/ 641 h 652"/>
                <a:gd name="T6" fmla="*/ 2 w 1216"/>
                <a:gd name="T7" fmla="*/ 649 h 652"/>
                <a:gd name="T8" fmla="*/ 9 w 1216"/>
                <a:gd name="T9" fmla="*/ 651 h 652"/>
                <a:gd name="T10" fmla="*/ 1213 w 1216"/>
                <a:gd name="T11" fmla="*/ 11 h 652"/>
                <a:gd name="T12" fmla="*/ 1215 w 1216"/>
                <a:gd name="T13" fmla="*/ 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2">
                  <a:moveTo>
                    <a:pt x="1215" y="4"/>
                  </a:moveTo>
                  <a:cubicBezTo>
                    <a:pt x="1214" y="1"/>
                    <a:pt x="1210" y="0"/>
                    <a:pt x="1208" y="1"/>
                  </a:cubicBezTo>
                  <a:cubicBezTo>
                    <a:pt x="4" y="641"/>
                    <a:pt x="4" y="641"/>
                    <a:pt x="4" y="641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1"/>
                    <a:pt x="6" y="652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9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-4138613" y="5022850"/>
              <a:ext cx="4486275" cy="2408238"/>
            </a:xfrm>
            <a:custGeom>
              <a:avLst/>
              <a:gdLst>
                <a:gd name="T0" fmla="*/ 1215 w 1216"/>
                <a:gd name="T1" fmla="*/ 4 h 652"/>
                <a:gd name="T2" fmla="*/ 1208 w 1216"/>
                <a:gd name="T3" fmla="*/ 1 h 652"/>
                <a:gd name="T4" fmla="*/ 4 w 1216"/>
                <a:gd name="T5" fmla="*/ 641 h 652"/>
                <a:gd name="T6" fmla="*/ 2 w 1216"/>
                <a:gd name="T7" fmla="*/ 649 h 652"/>
                <a:gd name="T8" fmla="*/ 9 w 1216"/>
                <a:gd name="T9" fmla="*/ 651 h 652"/>
                <a:gd name="T10" fmla="*/ 1213 w 1216"/>
                <a:gd name="T11" fmla="*/ 11 h 652"/>
                <a:gd name="T12" fmla="*/ 1215 w 1216"/>
                <a:gd name="T13" fmla="*/ 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2">
                  <a:moveTo>
                    <a:pt x="1215" y="4"/>
                  </a:moveTo>
                  <a:cubicBezTo>
                    <a:pt x="1214" y="1"/>
                    <a:pt x="1210" y="0"/>
                    <a:pt x="1208" y="1"/>
                  </a:cubicBezTo>
                  <a:cubicBezTo>
                    <a:pt x="4" y="641"/>
                    <a:pt x="4" y="641"/>
                    <a:pt x="4" y="641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1"/>
                    <a:pt x="6" y="652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8"/>
            <p:cNvSpPr/>
            <p:nvPr/>
          </p:nvSpPr>
          <p:spPr bwMode="auto">
            <a:xfrm>
              <a:off x="-4138613" y="5192713"/>
              <a:ext cx="4486275" cy="2411413"/>
            </a:xfrm>
            <a:custGeom>
              <a:avLst/>
              <a:gdLst>
                <a:gd name="T0" fmla="*/ 1215 w 1216"/>
                <a:gd name="T1" fmla="*/ 4 h 653"/>
                <a:gd name="T2" fmla="*/ 1208 w 1216"/>
                <a:gd name="T3" fmla="*/ 2 h 653"/>
                <a:gd name="T4" fmla="*/ 4 w 1216"/>
                <a:gd name="T5" fmla="*/ 642 h 653"/>
                <a:gd name="T6" fmla="*/ 2 w 1216"/>
                <a:gd name="T7" fmla="*/ 649 h 653"/>
                <a:gd name="T8" fmla="*/ 9 w 1216"/>
                <a:gd name="T9" fmla="*/ 651 h 653"/>
                <a:gd name="T10" fmla="*/ 1213 w 1216"/>
                <a:gd name="T11" fmla="*/ 11 h 653"/>
                <a:gd name="T12" fmla="*/ 1215 w 1216"/>
                <a:gd name="T13" fmla="*/ 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3">
                  <a:moveTo>
                    <a:pt x="1215" y="4"/>
                  </a:moveTo>
                  <a:cubicBezTo>
                    <a:pt x="1214" y="1"/>
                    <a:pt x="1210" y="0"/>
                    <a:pt x="1208" y="2"/>
                  </a:cubicBezTo>
                  <a:cubicBezTo>
                    <a:pt x="4" y="642"/>
                    <a:pt x="4" y="642"/>
                    <a:pt x="4" y="642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2"/>
                    <a:pt x="6" y="653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9"/>
            <p:cNvSpPr/>
            <p:nvPr/>
          </p:nvSpPr>
          <p:spPr bwMode="auto">
            <a:xfrm>
              <a:off x="-4138613" y="5362575"/>
              <a:ext cx="4486275" cy="2411413"/>
            </a:xfrm>
            <a:custGeom>
              <a:avLst/>
              <a:gdLst>
                <a:gd name="T0" fmla="*/ 1215 w 1216"/>
                <a:gd name="T1" fmla="*/ 4 h 653"/>
                <a:gd name="T2" fmla="*/ 1208 w 1216"/>
                <a:gd name="T3" fmla="*/ 2 h 653"/>
                <a:gd name="T4" fmla="*/ 4 w 1216"/>
                <a:gd name="T5" fmla="*/ 642 h 653"/>
                <a:gd name="T6" fmla="*/ 2 w 1216"/>
                <a:gd name="T7" fmla="*/ 649 h 653"/>
                <a:gd name="T8" fmla="*/ 9 w 1216"/>
                <a:gd name="T9" fmla="*/ 651 h 653"/>
                <a:gd name="T10" fmla="*/ 1213 w 1216"/>
                <a:gd name="T11" fmla="*/ 11 h 653"/>
                <a:gd name="T12" fmla="*/ 1215 w 1216"/>
                <a:gd name="T13" fmla="*/ 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3">
                  <a:moveTo>
                    <a:pt x="1215" y="4"/>
                  </a:moveTo>
                  <a:cubicBezTo>
                    <a:pt x="1214" y="1"/>
                    <a:pt x="1210" y="0"/>
                    <a:pt x="1208" y="2"/>
                  </a:cubicBezTo>
                  <a:cubicBezTo>
                    <a:pt x="4" y="642"/>
                    <a:pt x="4" y="642"/>
                    <a:pt x="4" y="642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2"/>
                    <a:pt x="6" y="653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7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0"/>
            <p:cNvSpPr/>
            <p:nvPr/>
          </p:nvSpPr>
          <p:spPr bwMode="auto">
            <a:xfrm>
              <a:off x="-5511800" y="4451350"/>
              <a:ext cx="5357813" cy="2882900"/>
            </a:xfrm>
            <a:custGeom>
              <a:avLst/>
              <a:gdLst>
                <a:gd name="T0" fmla="*/ 1450 w 1452"/>
                <a:gd name="T1" fmla="*/ 6 h 781"/>
                <a:gd name="T2" fmla="*/ 1446 w 1452"/>
                <a:gd name="T3" fmla="*/ 17 h 781"/>
                <a:gd name="T4" fmla="*/ 13 w 1452"/>
                <a:gd name="T5" fmla="*/ 779 h 781"/>
                <a:gd name="T6" fmla="*/ 2 w 1452"/>
                <a:gd name="T7" fmla="*/ 775 h 781"/>
                <a:gd name="T8" fmla="*/ 5 w 1452"/>
                <a:gd name="T9" fmla="*/ 764 h 781"/>
                <a:gd name="T10" fmla="*/ 1438 w 1452"/>
                <a:gd name="T11" fmla="*/ 2 h 781"/>
                <a:gd name="T12" fmla="*/ 1450 w 1452"/>
                <a:gd name="T13" fmla="*/ 6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" h="781">
                  <a:moveTo>
                    <a:pt x="1450" y="6"/>
                  </a:moveTo>
                  <a:cubicBezTo>
                    <a:pt x="1452" y="10"/>
                    <a:pt x="1450" y="15"/>
                    <a:pt x="1446" y="17"/>
                  </a:cubicBezTo>
                  <a:cubicBezTo>
                    <a:pt x="13" y="779"/>
                    <a:pt x="13" y="779"/>
                    <a:pt x="13" y="779"/>
                  </a:cubicBezTo>
                  <a:cubicBezTo>
                    <a:pt x="9" y="781"/>
                    <a:pt x="4" y="780"/>
                    <a:pt x="2" y="775"/>
                  </a:cubicBezTo>
                  <a:cubicBezTo>
                    <a:pt x="0" y="771"/>
                    <a:pt x="1" y="766"/>
                    <a:pt x="5" y="764"/>
                  </a:cubicBezTo>
                  <a:cubicBezTo>
                    <a:pt x="1438" y="2"/>
                    <a:pt x="1438" y="2"/>
                    <a:pt x="1438" y="2"/>
                  </a:cubicBezTo>
                  <a:cubicBezTo>
                    <a:pt x="1442" y="0"/>
                    <a:pt x="1448" y="1"/>
                    <a:pt x="145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1"/>
            <p:cNvSpPr/>
            <p:nvPr/>
          </p:nvSpPr>
          <p:spPr bwMode="auto">
            <a:xfrm>
              <a:off x="377825" y="2770188"/>
              <a:ext cx="3781425" cy="2035175"/>
            </a:xfrm>
            <a:custGeom>
              <a:avLst/>
              <a:gdLst>
                <a:gd name="T0" fmla="*/ 1024 w 1025"/>
                <a:gd name="T1" fmla="*/ 4 h 551"/>
                <a:gd name="T2" fmla="*/ 1021 w 1025"/>
                <a:gd name="T3" fmla="*/ 12 h 551"/>
                <a:gd name="T4" fmla="*/ 10 w 1025"/>
                <a:gd name="T5" fmla="*/ 549 h 551"/>
                <a:gd name="T6" fmla="*/ 2 w 1025"/>
                <a:gd name="T7" fmla="*/ 547 h 551"/>
                <a:gd name="T8" fmla="*/ 4 w 1025"/>
                <a:gd name="T9" fmla="*/ 539 h 551"/>
                <a:gd name="T10" fmla="*/ 1015 w 1025"/>
                <a:gd name="T11" fmla="*/ 1 h 551"/>
                <a:gd name="T12" fmla="*/ 1024 w 1025"/>
                <a:gd name="T13" fmla="*/ 4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5" h="551">
                  <a:moveTo>
                    <a:pt x="1024" y="4"/>
                  </a:moveTo>
                  <a:cubicBezTo>
                    <a:pt x="1025" y="6"/>
                    <a:pt x="1024" y="10"/>
                    <a:pt x="1021" y="12"/>
                  </a:cubicBezTo>
                  <a:cubicBezTo>
                    <a:pt x="10" y="549"/>
                    <a:pt x="10" y="549"/>
                    <a:pt x="10" y="549"/>
                  </a:cubicBezTo>
                  <a:cubicBezTo>
                    <a:pt x="7" y="551"/>
                    <a:pt x="3" y="550"/>
                    <a:pt x="2" y="547"/>
                  </a:cubicBezTo>
                  <a:cubicBezTo>
                    <a:pt x="0" y="544"/>
                    <a:pt x="2" y="540"/>
                    <a:pt x="4" y="539"/>
                  </a:cubicBezTo>
                  <a:cubicBezTo>
                    <a:pt x="1015" y="1"/>
                    <a:pt x="1015" y="1"/>
                    <a:pt x="1015" y="1"/>
                  </a:cubicBezTo>
                  <a:cubicBezTo>
                    <a:pt x="1018" y="0"/>
                    <a:pt x="1022" y="1"/>
                    <a:pt x="1024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2"/>
            <p:cNvSpPr/>
            <p:nvPr/>
          </p:nvSpPr>
          <p:spPr bwMode="auto">
            <a:xfrm>
              <a:off x="107950" y="-1162050"/>
              <a:ext cx="4833938" cy="2678113"/>
            </a:xfrm>
            <a:custGeom>
              <a:avLst/>
              <a:gdLst>
                <a:gd name="T0" fmla="*/ 1 w 1310"/>
                <a:gd name="T1" fmla="*/ 722 h 725"/>
                <a:gd name="T2" fmla="*/ 8 w 1310"/>
                <a:gd name="T3" fmla="*/ 724 h 725"/>
                <a:gd name="T4" fmla="*/ 961 w 1310"/>
                <a:gd name="T5" fmla="*/ 218 h 725"/>
                <a:gd name="T6" fmla="*/ 963 w 1310"/>
                <a:gd name="T7" fmla="*/ 211 h 725"/>
                <a:gd name="T8" fmla="*/ 956 w 1310"/>
                <a:gd name="T9" fmla="*/ 209 h 725"/>
                <a:gd name="T10" fmla="*/ 716 w 1310"/>
                <a:gd name="T11" fmla="*/ 336 h 725"/>
                <a:gd name="T12" fmla="*/ 709 w 1310"/>
                <a:gd name="T13" fmla="*/ 334 h 725"/>
                <a:gd name="T14" fmla="*/ 711 w 1310"/>
                <a:gd name="T15" fmla="*/ 327 h 725"/>
                <a:gd name="T16" fmla="*/ 1307 w 1310"/>
                <a:gd name="T17" fmla="*/ 10 h 725"/>
                <a:gd name="T18" fmla="*/ 1309 w 1310"/>
                <a:gd name="T19" fmla="*/ 4 h 725"/>
                <a:gd name="T20" fmla="*/ 1302 w 1310"/>
                <a:gd name="T21" fmla="*/ 1 h 725"/>
                <a:gd name="T22" fmla="*/ 449 w 1310"/>
                <a:gd name="T23" fmla="*/ 455 h 725"/>
                <a:gd name="T24" fmla="*/ 447 w 1310"/>
                <a:gd name="T25" fmla="*/ 462 h 725"/>
                <a:gd name="T26" fmla="*/ 454 w 1310"/>
                <a:gd name="T27" fmla="*/ 464 h 725"/>
                <a:gd name="T28" fmla="*/ 558 w 1310"/>
                <a:gd name="T29" fmla="*/ 409 h 725"/>
                <a:gd name="T30" fmla="*/ 565 w 1310"/>
                <a:gd name="T31" fmla="*/ 411 h 725"/>
                <a:gd name="T32" fmla="*/ 563 w 1310"/>
                <a:gd name="T33" fmla="*/ 418 h 725"/>
                <a:gd name="T34" fmla="*/ 4 w 1310"/>
                <a:gd name="T35" fmla="*/ 715 h 725"/>
                <a:gd name="T36" fmla="*/ 1 w 1310"/>
                <a:gd name="T37" fmla="*/ 72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5">
                  <a:moveTo>
                    <a:pt x="1" y="722"/>
                  </a:moveTo>
                  <a:cubicBezTo>
                    <a:pt x="3" y="725"/>
                    <a:pt x="6" y="725"/>
                    <a:pt x="8" y="724"/>
                  </a:cubicBezTo>
                  <a:cubicBezTo>
                    <a:pt x="961" y="218"/>
                    <a:pt x="961" y="218"/>
                    <a:pt x="961" y="218"/>
                  </a:cubicBezTo>
                  <a:cubicBezTo>
                    <a:pt x="963" y="216"/>
                    <a:pt x="964" y="213"/>
                    <a:pt x="963" y="211"/>
                  </a:cubicBezTo>
                  <a:cubicBezTo>
                    <a:pt x="962" y="208"/>
                    <a:pt x="958" y="207"/>
                    <a:pt x="956" y="209"/>
                  </a:cubicBezTo>
                  <a:cubicBezTo>
                    <a:pt x="716" y="336"/>
                    <a:pt x="716" y="336"/>
                    <a:pt x="716" y="336"/>
                  </a:cubicBezTo>
                  <a:cubicBezTo>
                    <a:pt x="713" y="338"/>
                    <a:pt x="710" y="337"/>
                    <a:pt x="709" y="334"/>
                  </a:cubicBezTo>
                  <a:cubicBezTo>
                    <a:pt x="708" y="332"/>
                    <a:pt x="709" y="329"/>
                    <a:pt x="711" y="327"/>
                  </a:cubicBezTo>
                  <a:cubicBezTo>
                    <a:pt x="1307" y="10"/>
                    <a:pt x="1307" y="10"/>
                    <a:pt x="1307" y="10"/>
                  </a:cubicBezTo>
                  <a:cubicBezTo>
                    <a:pt x="1310" y="9"/>
                    <a:pt x="1310" y="6"/>
                    <a:pt x="1309" y="4"/>
                  </a:cubicBezTo>
                  <a:cubicBezTo>
                    <a:pt x="1308" y="1"/>
                    <a:pt x="1305" y="0"/>
                    <a:pt x="1302" y="1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7" y="456"/>
                    <a:pt x="446" y="459"/>
                    <a:pt x="447" y="462"/>
                  </a:cubicBezTo>
                  <a:cubicBezTo>
                    <a:pt x="448" y="464"/>
                    <a:pt x="451" y="465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1" y="407"/>
                    <a:pt x="564" y="408"/>
                    <a:pt x="565" y="411"/>
                  </a:cubicBezTo>
                  <a:cubicBezTo>
                    <a:pt x="567" y="413"/>
                    <a:pt x="566" y="416"/>
                    <a:pt x="563" y="418"/>
                  </a:cubicBezTo>
                  <a:cubicBezTo>
                    <a:pt x="4" y="715"/>
                    <a:pt x="4" y="715"/>
                    <a:pt x="4" y="715"/>
                  </a:cubicBezTo>
                  <a:cubicBezTo>
                    <a:pt x="1" y="716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3"/>
            <p:cNvSpPr/>
            <p:nvPr/>
          </p:nvSpPr>
          <p:spPr bwMode="auto">
            <a:xfrm>
              <a:off x="-5400675" y="4292600"/>
              <a:ext cx="4833938" cy="2679700"/>
            </a:xfrm>
            <a:custGeom>
              <a:avLst/>
              <a:gdLst>
                <a:gd name="T0" fmla="*/ 1 w 1310"/>
                <a:gd name="T1" fmla="*/ 722 h 726"/>
                <a:gd name="T2" fmla="*/ 8 w 1310"/>
                <a:gd name="T3" fmla="*/ 724 h 726"/>
                <a:gd name="T4" fmla="*/ 960 w 1310"/>
                <a:gd name="T5" fmla="*/ 218 h 726"/>
                <a:gd name="T6" fmla="*/ 963 w 1310"/>
                <a:gd name="T7" fmla="*/ 211 h 726"/>
                <a:gd name="T8" fmla="*/ 956 w 1310"/>
                <a:gd name="T9" fmla="*/ 209 h 726"/>
                <a:gd name="T10" fmla="*/ 716 w 1310"/>
                <a:gd name="T11" fmla="*/ 337 h 726"/>
                <a:gd name="T12" fmla="*/ 709 w 1310"/>
                <a:gd name="T13" fmla="*/ 335 h 726"/>
                <a:gd name="T14" fmla="*/ 711 w 1310"/>
                <a:gd name="T15" fmla="*/ 328 h 726"/>
                <a:gd name="T16" fmla="*/ 1307 w 1310"/>
                <a:gd name="T17" fmla="*/ 11 h 726"/>
                <a:gd name="T18" fmla="*/ 1309 w 1310"/>
                <a:gd name="T19" fmla="*/ 4 h 726"/>
                <a:gd name="T20" fmla="*/ 1302 w 1310"/>
                <a:gd name="T21" fmla="*/ 2 h 726"/>
                <a:gd name="T22" fmla="*/ 449 w 1310"/>
                <a:gd name="T23" fmla="*/ 455 h 726"/>
                <a:gd name="T24" fmla="*/ 447 w 1310"/>
                <a:gd name="T25" fmla="*/ 462 h 726"/>
                <a:gd name="T26" fmla="*/ 454 w 1310"/>
                <a:gd name="T27" fmla="*/ 464 h 726"/>
                <a:gd name="T28" fmla="*/ 558 w 1310"/>
                <a:gd name="T29" fmla="*/ 409 h 726"/>
                <a:gd name="T30" fmla="*/ 565 w 1310"/>
                <a:gd name="T31" fmla="*/ 411 h 726"/>
                <a:gd name="T32" fmla="*/ 563 w 1310"/>
                <a:gd name="T33" fmla="*/ 418 h 726"/>
                <a:gd name="T34" fmla="*/ 3 w 1310"/>
                <a:gd name="T35" fmla="*/ 715 h 726"/>
                <a:gd name="T36" fmla="*/ 1 w 1310"/>
                <a:gd name="T37" fmla="*/ 72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6">
                  <a:moveTo>
                    <a:pt x="1" y="722"/>
                  </a:moveTo>
                  <a:cubicBezTo>
                    <a:pt x="2" y="725"/>
                    <a:pt x="6" y="726"/>
                    <a:pt x="8" y="724"/>
                  </a:cubicBezTo>
                  <a:cubicBezTo>
                    <a:pt x="960" y="218"/>
                    <a:pt x="960" y="218"/>
                    <a:pt x="960" y="218"/>
                  </a:cubicBezTo>
                  <a:cubicBezTo>
                    <a:pt x="963" y="217"/>
                    <a:pt x="964" y="214"/>
                    <a:pt x="963" y="211"/>
                  </a:cubicBezTo>
                  <a:cubicBezTo>
                    <a:pt x="961" y="209"/>
                    <a:pt x="958" y="208"/>
                    <a:pt x="956" y="209"/>
                  </a:cubicBezTo>
                  <a:cubicBezTo>
                    <a:pt x="716" y="337"/>
                    <a:pt x="716" y="337"/>
                    <a:pt x="716" y="337"/>
                  </a:cubicBezTo>
                  <a:cubicBezTo>
                    <a:pt x="713" y="338"/>
                    <a:pt x="710" y="337"/>
                    <a:pt x="709" y="335"/>
                  </a:cubicBezTo>
                  <a:cubicBezTo>
                    <a:pt x="707" y="332"/>
                    <a:pt x="708" y="329"/>
                    <a:pt x="711" y="328"/>
                  </a:cubicBezTo>
                  <a:cubicBezTo>
                    <a:pt x="1307" y="11"/>
                    <a:pt x="1307" y="11"/>
                    <a:pt x="1307" y="11"/>
                  </a:cubicBezTo>
                  <a:cubicBezTo>
                    <a:pt x="1309" y="9"/>
                    <a:pt x="1310" y="6"/>
                    <a:pt x="1309" y="4"/>
                  </a:cubicBezTo>
                  <a:cubicBezTo>
                    <a:pt x="1307" y="1"/>
                    <a:pt x="1304" y="0"/>
                    <a:pt x="1302" y="2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6" y="457"/>
                    <a:pt x="445" y="460"/>
                    <a:pt x="447" y="462"/>
                  </a:cubicBezTo>
                  <a:cubicBezTo>
                    <a:pt x="448" y="465"/>
                    <a:pt x="451" y="466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0" y="408"/>
                    <a:pt x="564" y="409"/>
                    <a:pt x="565" y="411"/>
                  </a:cubicBezTo>
                  <a:cubicBezTo>
                    <a:pt x="566" y="414"/>
                    <a:pt x="565" y="417"/>
                    <a:pt x="563" y="418"/>
                  </a:cubicBezTo>
                  <a:cubicBezTo>
                    <a:pt x="3" y="715"/>
                    <a:pt x="3" y="715"/>
                    <a:pt x="3" y="715"/>
                  </a:cubicBezTo>
                  <a:cubicBezTo>
                    <a:pt x="1" y="717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4"/>
            <p:cNvSpPr/>
            <p:nvPr/>
          </p:nvSpPr>
          <p:spPr bwMode="auto">
            <a:xfrm>
              <a:off x="-4503738" y="1238250"/>
              <a:ext cx="5767388" cy="3194050"/>
            </a:xfrm>
            <a:custGeom>
              <a:avLst/>
              <a:gdLst>
                <a:gd name="T0" fmla="*/ 1562 w 1563"/>
                <a:gd name="T1" fmla="*/ 4 h 865"/>
                <a:gd name="T2" fmla="*/ 1554 w 1563"/>
                <a:gd name="T3" fmla="*/ 2 h 865"/>
                <a:gd name="T4" fmla="*/ 417 w 1563"/>
                <a:gd name="T5" fmla="*/ 606 h 865"/>
                <a:gd name="T6" fmla="*/ 415 w 1563"/>
                <a:gd name="T7" fmla="*/ 614 h 865"/>
                <a:gd name="T8" fmla="*/ 423 w 1563"/>
                <a:gd name="T9" fmla="*/ 616 h 865"/>
                <a:gd name="T10" fmla="*/ 710 w 1563"/>
                <a:gd name="T11" fmla="*/ 464 h 865"/>
                <a:gd name="T12" fmla="*/ 718 w 1563"/>
                <a:gd name="T13" fmla="*/ 467 h 865"/>
                <a:gd name="T14" fmla="*/ 715 w 1563"/>
                <a:gd name="T15" fmla="*/ 475 h 865"/>
                <a:gd name="T16" fmla="*/ 4 w 1563"/>
                <a:gd name="T17" fmla="*/ 853 h 865"/>
                <a:gd name="T18" fmla="*/ 2 w 1563"/>
                <a:gd name="T19" fmla="*/ 861 h 865"/>
                <a:gd name="T20" fmla="*/ 10 w 1563"/>
                <a:gd name="T21" fmla="*/ 864 h 865"/>
                <a:gd name="T22" fmla="*/ 1028 w 1563"/>
                <a:gd name="T23" fmla="*/ 323 h 865"/>
                <a:gd name="T24" fmla="*/ 1030 w 1563"/>
                <a:gd name="T25" fmla="*/ 314 h 865"/>
                <a:gd name="T26" fmla="*/ 1022 w 1563"/>
                <a:gd name="T27" fmla="*/ 312 h 865"/>
                <a:gd name="T28" fmla="*/ 898 w 1563"/>
                <a:gd name="T29" fmla="*/ 378 h 865"/>
                <a:gd name="T30" fmla="*/ 889 w 1563"/>
                <a:gd name="T31" fmla="*/ 375 h 865"/>
                <a:gd name="T32" fmla="*/ 892 w 1563"/>
                <a:gd name="T33" fmla="*/ 367 h 865"/>
                <a:gd name="T34" fmla="*/ 1559 w 1563"/>
                <a:gd name="T35" fmla="*/ 12 h 865"/>
                <a:gd name="T36" fmla="*/ 1562 w 1563"/>
                <a:gd name="T37" fmla="*/ 4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3" h="865">
                  <a:moveTo>
                    <a:pt x="1562" y="4"/>
                  </a:moveTo>
                  <a:cubicBezTo>
                    <a:pt x="1560" y="1"/>
                    <a:pt x="1557" y="0"/>
                    <a:pt x="1554" y="2"/>
                  </a:cubicBezTo>
                  <a:cubicBezTo>
                    <a:pt x="417" y="606"/>
                    <a:pt x="417" y="606"/>
                    <a:pt x="417" y="606"/>
                  </a:cubicBezTo>
                  <a:cubicBezTo>
                    <a:pt x="415" y="607"/>
                    <a:pt x="413" y="611"/>
                    <a:pt x="415" y="614"/>
                  </a:cubicBezTo>
                  <a:cubicBezTo>
                    <a:pt x="417" y="617"/>
                    <a:pt x="420" y="618"/>
                    <a:pt x="423" y="616"/>
                  </a:cubicBezTo>
                  <a:cubicBezTo>
                    <a:pt x="710" y="464"/>
                    <a:pt x="710" y="464"/>
                    <a:pt x="710" y="464"/>
                  </a:cubicBezTo>
                  <a:cubicBezTo>
                    <a:pt x="713" y="462"/>
                    <a:pt x="716" y="464"/>
                    <a:pt x="718" y="467"/>
                  </a:cubicBezTo>
                  <a:cubicBezTo>
                    <a:pt x="720" y="470"/>
                    <a:pt x="718" y="473"/>
                    <a:pt x="715" y="475"/>
                  </a:cubicBezTo>
                  <a:cubicBezTo>
                    <a:pt x="4" y="853"/>
                    <a:pt x="4" y="853"/>
                    <a:pt x="4" y="853"/>
                  </a:cubicBezTo>
                  <a:cubicBezTo>
                    <a:pt x="1" y="854"/>
                    <a:pt x="0" y="858"/>
                    <a:pt x="2" y="861"/>
                  </a:cubicBezTo>
                  <a:cubicBezTo>
                    <a:pt x="3" y="864"/>
                    <a:pt x="7" y="865"/>
                    <a:pt x="10" y="864"/>
                  </a:cubicBezTo>
                  <a:cubicBezTo>
                    <a:pt x="1028" y="323"/>
                    <a:pt x="1028" y="323"/>
                    <a:pt x="1028" y="323"/>
                  </a:cubicBezTo>
                  <a:cubicBezTo>
                    <a:pt x="1031" y="321"/>
                    <a:pt x="1032" y="317"/>
                    <a:pt x="1030" y="314"/>
                  </a:cubicBezTo>
                  <a:cubicBezTo>
                    <a:pt x="1029" y="311"/>
                    <a:pt x="1025" y="310"/>
                    <a:pt x="1022" y="312"/>
                  </a:cubicBezTo>
                  <a:cubicBezTo>
                    <a:pt x="898" y="378"/>
                    <a:pt x="898" y="378"/>
                    <a:pt x="898" y="378"/>
                  </a:cubicBezTo>
                  <a:cubicBezTo>
                    <a:pt x="895" y="380"/>
                    <a:pt x="891" y="378"/>
                    <a:pt x="889" y="375"/>
                  </a:cubicBezTo>
                  <a:cubicBezTo>
                    <a:pt x="888" y="372"/>
                    <a:pt x="889" y="369"/>
                    <a:pt x="892" y="367"/>
                  </a:cubicBezTo>
                  <a:cubicBezTo>
                    <a:pt x="1559" y="12"/>
                    <a:pt x="1559" y="12"/>
                    <a:pt x="1559" y="12"/>
                  </a:cubicBezTo>
                  <a:cubicBezTo>
                    <a:pt x="1562" y="11"/>
                    <a:pt x="1563" y="7"/>
                    <a:pt x="1562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5"/>
            <p:cNvSpPr/>
            <p:nvPr/>
          </p:nvSpPr>
          <p:spPr bwMode="auto">
            <a:xfrm>
              <a:off x="-3441700" y="3786188"/>
              <a:ext cx="5343525" cy="2965450"/>
            </a:xfrm>
            <a:custGeom>
              <a:avLst/>
              <a:gdLst>
                <a:gd name="T0" fmla="*/ 1447 w 1448"/>
                <a:gd name="T1" fmla="*/ 4 h 803"/>
                <a:gd name="T2" fmla="*/ 1439 w 1448"/>
                <a:gd name="T3" fmla="*/ 2 h 803"/>
                <a:gd name="T4" fmla="*/ 386 w 1448"/>
                <a:gd name="T5" fmla="*/ 562 h 803"/>
                <a:gd name="T6" fmla="*/ 384 w 1448"/>
                <a:gd name="T7" fmla="*/ 569 h 803"/>
                <a:gd name="T8" fmla="*/ 392 w 1448"/>
                <a:gd name="T9" fmla="*/ 572 h 803"/>
                <a:gd name="T10" fmla="*/ 657 w 1448"/>
                <a:gd name="T11" fmla="*/ 431 h 803"/>
                <a:gd name="T12" fmla="*/ 665 w 1448"/>
                <a:gd name="T13" fmla="*/ 433 h 803"/>
                <a:gd name="T14" fmla="*/ 662 w 1448"/>
                <a:gd name="T15" fmla="*/ 441 h 803"/>
                <a:gd name="T16" fmla="*/ 3 w 1448"/>
                <a:gd name="T17" fmla="*/ 791 h 803"/>
                <a:gd name="T18" fmla="*/ 1 w 1448"/>
                <a:gd name="T19" fmla="*/ 799 h 803"/>
                <a:gd name="T20" fmla="*/ 9 w 1448"/>
                <a:gd name="T21" fmla="*/ 801 h 803"/>
                <a:gd name="T22" fmla="*/ 952 w 1448"/>
                <a:gd name="T23" fmla="*/ 300 h 803"/>
                <a:gd name="T24" fmla="*/ 954 w 1448"/>
                <a:gd name="T25" fmla="*/ 292 h 803"/>
                <a:gd name="T26" fmla="*/ 947 w 1448"/>
                <a:gd name="T27" fmla="*/ 289 h 803"/>
                <a:gd name="T28" fmla="*/ 831 w 1448"/>
                <a:gd name="T29" fmla="*/ 351 h 803"/>
                <a:gd name="T30" fmla="*/ 824 w 1448"/>
                <a:gd name="T31" fmla="*/ 349 h 803"/>
                <a:gd name="T32" fmla="*/ 826 w 1448"/>
                <a:gd name="T33" fmla="*/ 341 h 803"/>
                <a:gd name="T34" fmla="*/ 1445 w 1448"/>
                <a:gd name="T35" fmla="*/ 12 h 803"/>
                <a:gd name="T36" fmla="*/ 1447 w 1448"/>
                <a:gd name="T37" fmla="*/ 4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8" h="803">
                  <a:moveTo>
                    <a:pt x="1447" y="4"/>
                  </a:moveTo>
                  <a:cubicBezTo>
                    <a:pt x="1446" y="1"/>
                    <a:pt x="1442" y="0"/>
                    <a:pt x="1439" y="2"/>
                  </a:cubicBezTo>
                  <a:cubicBezTo>
                    <a:pt x="386" y="562"/>
                    <a:pt x="386" y="562"/>
                    <a:pt x="386" y="562"/>
                  </a:cubicBezTo>
                  <a:cubicBezTo>
                    <a:pt x="384" y="563"/>
                    <a:pt x="383" y="567"/>
                    <a:pt x="384" y="569"/>
                  </a:cubicBezTo>
                  <a:cubicBezTo>
                    <a:pt x="385" y="572"/>
                    <a:pt x="389" y="573"/>
                    <a:pt x="392" y="572"/>
                  </a:cubicBezTo>
                  <a:cubicBezTo>
                    <a:pt x="657" y="431"/>
                    <a:pt x="657" y="431"/>
                    <a:pt x="657" y="431"/>
                  </a:cubicBezTo>
                  <a:cubicBezTo>
                    <a:pt x="660" y="429"/>
                    <a:pt x="663" y="430"/>
                    <a:pt x="665" y="433"/>
                  </a:cubicBezTo>
                  <a:cubicBezTo>
                    <a:pt x="666" y="436"/>
                    <a:pt x="665" y="439"/>
                    <a:pt x="662" y="441"/>
                  </a:cubicBezTo>
                  <a:cubicBezTo>
                    <a:pt x="3" y="791"/>
                    <a:pt x="3" y="791"/>
                    <a:pt x="3" y="791"/>
                  </a:cubicBezTo>
                  <a:cubicBezTo>
                    <a:pt x="1" y="793"/>
                    <a:pt x="0" y="796"/>
                    <a:pt x="1" y="799"/>
                  </a:cubicBezTo>
                  <a:cubicBezTo>
                    <a:pt x="3" y="801"/>
                    <a:pt x="6" y="803"/>
                    <a:pt x="9" y="801"/>
                  </a:cubicBezTo>
                  <a:cubicBezTo>
                    <a:pt x="952" y="300"/>
                    <a:pt x="952" y="300"/>
                    <a:pt x="952" y="300"/>
                  </a:cubicBezTo>
                  <a:cubicBezTo>
                    <a:pt x="955" y="298"/>
                    <a:pt x="956" y="295"/>
                    <a:pt x="954" y="292"/>
                  </a:cubicBezTo>
                  <a:cubicBezTo>
                    <a:pt x="953" y="289"/>
                    <a:pt x="950" y="288"/>
                    <a:pt x="947" y="289"/>
                  </a:cubicBezTo>
                  <a:cubicBezTo>
                    <a:pt x="831" y="351"/>
                    <a:pt x="831" y="351"/>
                    <a:pt x="831" y="351"/>
                  </a:cubicBezTo>
                  <a:cubicBezTo>
                    <a:pt x="829" y="352"/>
                    <a:pt x="825" y="351"/>
                    <a:pt x="824" y="349"/>
                  </a:cubicBezTo>
                  <a:cubicBezTo>
                    <a:pt x="822" y="346"/>
                    <a:pt x="823" y="342"/>
                    <a:pt x="826" y="341"/>
                  </a:cubicBezTo>
                  <a:cubicBezTo>
                    <a:pt x="1445" y="12"/>
                    <a:pt x="1445" y="12"/>
                    <a:pt x="1445" y="12"/>
                  </a:cubicBezTo>
                  <a:cubicBezTo>
                    <a:pt x="1447" y="10"/>
                    <a:pt x="1448" y="7"/>
                    <a:pt x="1447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6"/>
            <p:cNvSpPr/>
            <p:nvPr/>
          </p:nvSpPr>
          <p:spPr bwMode="auto">
            <a:xfrm>
              <a:off x="-3267075" y="1504950"/>
              <a:ext cx="5514975" cy="3729038"/>
            </a:xfrm>
            <a:custGeom>
              <a:avLst/>
              <a:gdLst>
                <a:gd name="T0" fmla="*/ 1486 w 1495"/>
                <a:gd name="T1" fmla="*/ 23 h 1010"/>
                <a:gd name="T2" fmla="*/ 1441 w 1495"/>
                <a:gd name="T3" fmla="*/ 9 h 1010"/>
                <a:gd name="T4" fmla="*/ 22 w 1495"/>
                <a:gd name="T5" fmla="*/ 764 h 1010"/>
                <a:gd name="T6" fmla="*/ 8 w 1495"/>
                <a:gd name="T7" fmla="*/ 808 h 1010"/>
                <a:gd name="T8" fmla="*/ 53 w 1495"/>
                <a:gd name="T9" fmla="*/ 822 h 1010"/>
                <a:gd name="T10" fmla="*/ 473 w 1495"/>
                <a:gd name="T11" fmla="*/ 599 h 1010"/>
                <a:gd name="T12" fmla="*/ 517 w 1495"/>
                <a:gd name="T13" fmla="*/ 613 h 1010"/>
                <a:gd name="T14" fmla="*/ 504 w 1495"/>
                <a:gd name="T15" fmla="*/ 658 h 1010"/>
                <a:gd name="T16" fmla="*/ 364 w 1495"/>
                <a:gd name="T17" fmla="*/ 732 h 1010"/>
                <a:gd name="T18" fmla="*/ 350 w 1495"/>
                <a:gd name="T19" fmla="*/ 777 h 1010"/>
                <a:gd name="T20" fmla="*/ 395 w 1495"/>
                <a:gd name="T21" fmla="*/ 790 h 1010"/>
                <a:gd name="T22" fmla="*/ 574 w 1495"/>
                <a:gd name="T23" fmla="*/ 695 h 1010"/>
                <a:gd name="T24" fmla="*/ 619 w 1495"/>
                <a:gd name="T25" fmla="*/ 709 h 1010"/>
                <a:gd name="T26" fmla="*/ 606 w 1495"/>
                <a:gd name="T27" fmla="*/ 754 h 1010"/>
                <a:gd name="T28" fmla="*/ 250 w 1495"/>
                <a:gd name="T29" fmla="*/ 943 h 1010"/>
                <a:gd name="T30" fmla="*/ 236 w 1495"/>
                <a:gd name="T31" fmla="*/ 988 h 1010"/>
                <a:gd name="T32" fmla="*/ 281 w 1495"/>
                <a:gd name="T33" fmla="*/ 1002 h 1010"/>
                <a:gd name="T34" fmla="*/ 1067 w 1495"/>
                <a:gd name="T35" fmla="*/ 584 h 1010"/>
                <a:gd name="T36" fmla="*/ 1080 w 1495"/>
                <a:gd name="T37" fmla="*/ 539 h 1010"/>
                <a:gd name="T38" fmla="*/ 1035 w 1495"/>
                <a:gd name="T39" fmla="*/ 525 h 1010"/>
                <a:gd name="T40" fmla="*/ 946 w 1495"/>
                <a:gd name="T41" fmla="*/ 572 h 1010"/>
                <a:gd name="T42" fmla="*/ 902 w 1495"/>
                <a:gd name="T43" fmla="*/ 559 h 1010"/>
                <a:gd name="T44" fmla="*/ 915 w 1495"/>
                <a:gd name="T45" fmla="*/ 514 h 1010"/>
                <a:gd name="T46" fmla="*/ 1173 w 1495"/>
                <a:gd name="T47" fmla="*/ 377 h 1010"/>
                <a:gd name="T48" fmla="*/ 1187 w 1495"/>
                <a:gd name="T49" fmla="*/ 332 h 1010"/>
                <a:gd name="T50" fmla="*/ 1142 w 1495"/>
                <a:gd name="T51" fmla="*/ 318 h 1010"/>
                <a:gd name="T52" fmla="*/ 730 w 1495"/>
                <a:gd name="T53" fmla="*/ 537 h 1010"/>
                <a:gd name="T54" fmla="*/ 686 w 1495"/>
                <a:gd name="T55" fmla="*/ 523 h 1010"/>
                <a:gd name="T56" fmla="*/ 699 w 1495"/>
                <a:gd name="T57" fmla="*/ 479 h 1010"/>
                <a:gd name="T58" fmla="*/ 1472 w 1495"/>
                <a:gd name="T59" fmla="*/ 68 h 1010"/>
                <a:gd name="T60" fmla="*/ 1486 w 1495"/>
                <a:gd name="T61" fmla="*/ 23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5" h="1010">
                  <a:moveTo>
                    <a:pt x="1486" y="23"/>
                  </a:moveTo>
                  <a:cubicBezTo>
                    <a:pt x="1478" y="7"/>
                    <a:pt x="1457" y="0"/>
                    <a:pt x="1441" y="9"/>
                  </a:cubicBezTo>
                  <a:cubicBezTo>
                    <a:pt x="22" y="764"/>
                    <a:pt x="22" y="764"/>
                    <a:pt x="22" y="764"/>
                  </a:cubicBezTo>
                  <a:cubicBezTo>
                    <a:pt x="6" y="772"/>
                    <a:pt x="0" y="792"/>
                    <a:pt x="8" y="808"/>
                  </a:cubicBezTo>
                  <a:cubicBezTo>
                    <a:pt x="17" y="825"/>
                    <a:pt x="37" y="831"/>
                    <a:pt x="53" y="822"/>
                  </a:cubicBezTo>
                  <a:cubicBezTo>
                    <a:pt x="473" y="599"/>
                    <a:pt x="473" y="599"/>
                    <a:pt x="473" y="599"/>
                  </a:cubicBezTo>
                  <a:cubicBezTo>
                    <a:pt x="489" y="591"/>
                    <a:pt x="509" y="597"/>
                    <a:pt x="517" y="613"/>
                  </a:cubicBezTo>
                  <a:cubicBezTo>
                    <a:pt x="526" y="629"/>
                    <a:pt x="520" y="649"/>
                    <a:pt x="504" y="658"/>
                  </a:cubicBezTo>
                  <a:cubicBezTo>
                    <a:pt x="364" y="732"/>
                    <a:pt x="364" y="732"/>
                    <a:pt x="364" y="732"/>
                  </a:cubicBezTo>
                  <a:cubicBezTo>
                    <a:pt x="348" y="740"/>
                    <a:pt x="342" y="761"/>
                    <a:pt x="350" y="777"/>
                  </a:cubicBezTo>
                  <a:cubicBezTo>
                    <a:pt x="359" y="793"/>
                    <a:pt x="379" y="799"/>
                    <a:pt x="395" y="790"/>
                  </a:cubicBezTo>
                  <a:cubicBezTo>
                    <a:pt x="574" y="695"/>
                    <a:pt x="574" y="695"/>
                    <a:pt x="574" y="695"/>
                  </a:cubicBezTo>
                  <a:cubicBezTo>
                    <a:pt x="591" y="687"/>
                    <a:pt x="611" y="693"/>
                    <a:pt x="619" y="709"/>
                  </a:cubicBezTo>
                  <a:cubicBezTo>
                    <a:pt x="628" y="725"/>
                    <a:pt x="622" y="745"/>
                    <a:pt x="606" y="754"/>
                  </a:cubicBezTo>
                  <a:cubicBezTo>
                    <a:pt x="250" y="943"/>
                    <a:pt x="250" y="943"/>
                    <a:pt x="250" y="943"/>
                  </a:cubicBezTo>
                  <a:cubicBezTo>
                    <a:pt x="233" y="952"/>
                    <a:pt x="227" y="972"/>
                    <a:pt x="236" y="988"/>
                  </a:cubicBezTo>
                  <a:cubicBezTo>
                    <a:pt x="244" y="1004"/>
                    <a:pt x="264" y="1010"/>
                    <a:pt x="281" y="1002"/>
                  </a:cubicBezTo>
                  <a:cubicBezTo>
                    <a:pt x="1067" y="584"/>
                    <a:pt x="1067" y="584"/>
                    <a:pt x="1067" y="584"/>
                  </a:cubicBezTo>
                  <a:cubicBezTo>
                    <a:pt x="1083" y="575"/>
                    <a:pt x="1089" y="555"/>
                    <a:pt x="1080" y="539"/>
                  </a:cubicBezTo>
                  <a:cubicBezTo>
                    <a:pt x="1072" y="523"/>
                    <a:pt x="1052" y="517"/>
                    <a:pt x="1035" y="525"/>
                  </a:cubicBezTo>
                  <a:cubicBezTo>
                    <a:pt x="946" y="572"/>
                    <a:pt x="946" y="572"/>
                    <a:pt x="946" y="572"/>
                  </a:cubicBezTo>
                  <a:cubicBezTo>
                    <a:pt x="930" y="581"/>
                    <a:pt x="910" y="575"/>
                    <a:pt x="902" y="559"/>
                  </a:cubicBezTo>
                  <a:cubicBezTo>
                    <a:pt x="893" y="543"/>
                    <a:pt x="899" y="523"/>
                    <a:pt x="915" y="514"/>
                  </a:cubicBezTo>
                  <a:cubicBezTo>
                    <a:pt x="1173" y="377"/>
                    <a:pt x="1173" y="377"/>
                    <a:pt x="1173" y="377"/>
                  </a:cubicBezTo>
                  <a:cubicBezTo>
                    <a:pt x="1189" y="368"/>
                    <a:pt x="1195" y="348"/>
                    <a:pt x="1187" y="332"/>
                  </a:cubicBezTo>
                  <a:cubicBezTo>
                    <a:pt x="1178" y="316"/>
                    <a:pt x="1158" y="310"/>
                    <a:pt x="1142" y="318"/>
                  </a:cubicBezTo>
                  <a:cubicBezTo>
                    <a:pt x="730" y="537"/>
                    <a:pt x="730" y="537"/>
                    <a:pt x="730" y="537"/>
                  </a:cubicBezTo>
                  <a:cubicBezTo>
                    <a:pt x="714" y="546"/>
                    <a:pt x="694" y="540"/>
                    <a:pt x="686" y="523"/>
                  </a:cubicBezTo>
                  <a:cubicBezTo>
                    <a:pt x="677" y="507"/>
                    <a:pt x="683" y="487"/>
                    <a:pt x="699" y="479"/>
                  </a:cubicBezTo>
                  <a:cubicBezTo>
                    <a:pt x="1472" y="68"/>
                    <a:pt x="1472" y="68"/>
                    <a:pt x="1472" y="68"/>
                  </a:cubicBezTo>
                  <a:cubicBezTo>
                    <a:pt x="1489" y="59"/>
                    <a:pt x="1495" y="39"/>
                    <a:pt x="1486" y="23"/>
                  </a:cubicBezTo>
                  <a:close/>
                </a:path>
              </a:pathLst>
            </a:custGeom>
            <a:solidFill>
              <a:srgbClr val="002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7"/>
            <p:cNvSpPr/>
            <p:nvPr/>
          </p:nvSpPr>
          <p:spPr bwMode="auto">
            <a:xfrm>
              <a:off x="-2728913" y="1644650"/>
              <a:ext cx="3965575" cy="2370138"/>
            </a:xfrm>
            <a:custGeom>
              <a:avLst/>
              <a:gdLst>
                <a:gd name="T0" fmla="*/ 6 w 1075"/>
                <a:gd name="T1" fmla="*/ 626 h 642"/>
                <a:gd name="T2" fmla="*/ 38 w 1075"/>
                <a:gd name="T3" fmla="*/ 636 h 642"/>
                <a:gd name="T4" fmla="*/ 1059 w 1075"/>
                <a:gd name="T5" fmla="*/ 93 h 642"/>
                <a:gd name="T6" fmla="*/ 1069 w 1075"/>
                <a:gd name="T7" fmla="*/ 61 h 642"/>
                <a:gd name="T8" fmla="*/ 1037 w 1075"/>
                <a:gd name="T9" fmla="*/ 51 h 642"/>
                <a:gd name="T10" fmla="*/ 869 w 1075"/>
                <a:gd name="T11" fmla="*/ 140 h 642"/>
                <a:gd name="T12" fmla="*/ 836 w 1075"/>
                <a:gd name="T13" fmla="*/ 130 h 642"/>
                <a:gd name="T14" fmla="*/ 846 w 1075"/>
                <a:gd name="T15" fmla="*/ 98 h 642"/>
                <a:gd name="T16" fmla="*/ 940 w 1075"/>
                <a:gd name="T17" fmla="*/ 49 h 642"/>
                <a:gd name="T18" fmla="*/ 949 w 1075"/>
                <a:gd name="T19" fmla="*/ 16 h 642"/>
                <a:gd name="T20" fmla="*/ 917 w 1075"/>
                <a:gd name="T21" fmla="*/ 6 h 642"/>
                <a:gd name="T22" fmla="*/ 443 w 1075"/>
                <a:gd name="T23" fmla="*/ 259 h 642"/>
                <a:gd name="T24" fmla="*/ 433 w 1075"/>
                <a:gd name="T25" fmla="*/ 291 h 642"/>
                <a:gd name="T26" fmla="*/ 465 w 1075"/>
                <a:gd name="T27" fmla="*/ 301 h 642"/>
                <a:gd name="T28" fmla="*/ 683 w 1075"/>
                <a:gd name="T29" fmla="*/ 185 h 642"/>
                <a:gd name="T30" fmla="*/ 715 w 1075"/>
                <a:gd name="T31" fmla="*/ 195 h 642"/>
                <a:gd name="T32" fmla="*/ 706 w 1075"/>
                <a:gd name="T33" fmla="*/ 227 h 642"/>
                <a:gd name="T34" fmla="*/ 16 w 1075"/>
                <a:gd name="T35" fmla="*/ 594 h 642"/>
                <a:gd name="T36" fmla="*/ 6 w 1075"/>
                <a:gd name="T37" fmla="*/ 626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5" h="642">
                  <a:moveTo>
                    <a:pt x="6" y="626"/>
                  </a:moveTo>
                  <a:cubicBezTo>
                    <a:pt x="12" y="638"/>
                    <a:pt x="27" y="642"/>
                    <a:pt x="38" y="636"/>
                  </a:cubicBezTo>
                  <a:cubicBezTo>
                    <a:pt x="1059" y="93"/>
                    <a:pt x="1059" y="93"/>
                    <a:pt x="1059" y="93"/>
                  </a:cubicBezTo>
                  <a:cubicBezTo>
                    <a:pt x="1071" y="87"/>
                    <a:pt x="1075" y="72"/>
                    <a:pt x="1069" y="61"/>
                  </a:cubicBezTo>
                  <a:cubicBezTo>
                    <a:pt x="1063" y="49"/>
                    <a:pt x="1048" y="45"/>
                    <a:pt x="1037" y="51"/>
                  </a:cubicBezTo>
                  <a:cubicBezTo>
                    <a:pt x="869" y="140"/>
                    <a:pt x="869" y="140"/>
                    <a:pt x="869" y="140"/>
                  </a:cubicBezTo>
                  <a:cubicBezTo>
                    <a:pt x="857" y="146"/>
                    <a:pt x="843" y="142"/>
                    <a:pt x="836" y="130"/>
                  </a:cubicBezTo>
                  <a:cubicBezTo>
                    <a:pt x="830" y="119"/>
                    <a:pt x="835" y="104"/>
                    <a:pt x="846" y="98"/>
                  </a:cubicBezTo>
                  <a:cubicBezTo>
                    <a:pt x="940" y="49"/>
                    <a:pt x="940" y="49"/>
                    <a:pt x="940" y="49"/>
                  </a:cubicBezTo>
                  <a:cubicBezTo>
                    <a:pt x="951" y="42"/>
                    <a:pt x="956" y="28"/>
                    <a:pt x="949" y="16"/>
                  </a:cubicBezTo>
                  <a:cubicBezTo>
                    <a:pt x="943" y="5"/>
                    <a:pt x="929" y="0"/>
                    <a:pt x="917" y="6"/>
                  </a:cubicBezTo>
                  <a:cubicBezTo>
                    <a:pt x="443" y="259"/>
                    <a:pt x="443" y="259"/>
                    <a:pt x="443" y="259"/>
                  </a:cubicBezTo>
                  <a:cubicBezTo>
                    <a:pt x="431" y="265"/>
                    <a:pt x="427" y="279"/>
                    <a:pt x="433" y="291"/>
                  </a:cubicBezTo>
                  <a:cubicBezTo>
                    <a:pt x="439" y="303"/>
                    <a:pt x="453" y="307"/>
                    <a:pt x="465" y="301"/>
                  </a:cubicBezTo>
                  <a:cubicBezTo>
                    <a:pt x="683" y="185"/>
                    <a:pt x="683" y="185"/>
                    <a:pt x="683" y="185"/>
                  </a:cubicBezTo>
                  <a:cubicBezTo>
                    <a:pt x="695" y="179"/>
                    <a:pt x="709" y="183"/>
                    <a:pt x="715" y="195"/>
                  </a:cubicBezTo>
                  <a:cubicBezTo>
                    <a:pt x="722" y="206"/>
                    <a:pt x="717" y="221"/>
                    <a:pt x="706" y="227"/>
                  </a:cubicBezTo>
                  <a:cubicBezTo>
                    <a:pt x="16" y="594"/>
                    <a:pt x="16" y="594"/>
                    <a:pt x="16" y="594"/>
                  </a:cubicBezTo>
                  <a:cubicBezTo>
                    <a:pt x="4" y="600"/>
                    <a:pt x="0" y="614"/>
                    <a:pt x="6" y="626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8"/>
            <p:cNvSpPr/>
            <p:nvPr/>
          </p:nvSpPr>
          <p:spPr bwMode="auto">
            <a:xfrm>
              <a:off x="-1452563" y="706438"/>
              <a:ext cx="5681663" cy="3394075"/>
            </a:xfrm>
            <a:custGeom>
              <a:avLst/>
              <a:gdLst>
                <a:gd name="T0" fmla="*/ 1531 w 1540"/>
                <a:gd name="T1" fmla="*/ 23 h 919"/>
                <a:gd name="T2" fmla="*/ 1485 w 1540"/>
                <a:gd name="T3" fmla="*/ 9 h 919"/>
                <a:gd name="T4" fmla="*/ 23 w 1540"/>
                <a:gd name="T5" fmla="*/ 787 h 919"/>
                <a:gd name="T6" fmla="*/ 9 w 1540"/>
                <a:gd name="T7" fmla="*/ 833 h 919"/>
                <a:gd name="T8" fmla="*/ 55 w 1540"/>
                <a:gd name="T9" fmla="*/ 847 h 919"/>
                <a:gd name="T10" fmla="*/ 296 w 1540"/>
                <a:gd name="T11" fmla="*/ 719 h 919"/>
                <a:gd name="T12" fmla="*/ 342 w 1540"/>
                <a:gd name="T13" fmla="*/ 733 h 919"/>
                <a:gd name="T14" fmla="*/ 328 w 1540"/>
                <a:gd name="T15" fmla="*/ 779 h 919"/>
                <a:gd name="T16" fmla="*/ 194 w 1540"/>
                <a:gd name="T17" fmla="*/ 850 h 919"/>
                <a:gd name="T18" fmla="*/ 180 w 1540"/>
                <a:gd name="T19" fmla="*/ 896 h 919"/>
                <a:gd name="T20" fmla="*/ 226 w 1540"/>
                <a:gd name="T21" fmla="*/ 910 h 919"/>
                <a:gd name="T22" fmla="*/ 906 w 1540"/>
                <a:gd name="T23" fmla="*/ 549 h 919"/>
                <a:gd name="T24" fmla="*/ 920 w 1540"/>
                <a:gd name="T25" fmla="*/ 503 h 919"/>
                <a:gd name="T26" fmla="*/ 873 w 1540"/>
                <a:gd name="T27" fmla="*/ 489 h 919"/>
                <a:gd name="T28" fmla="*/ 561 w 1540"/>
                <a:gd name="T29" fmla="*/ 655 h 919"/>
                <a:gd name="T30" fmla="*/ 515 w 1540"/>
                <a:gd name="T31" fmla="*/ 641 h 919"/>
                <a:gd name="T32" fmla="*/ 529 w 1540"/>
                <a:gd name="T33" fmla="*/ 595 h 919"/>
                <a:gd name="T34" fmla="*/ 1517 w 1540"/>
                <a:gd name="T35" fmla="*/ 69 h 919"/>
                <a:gd name="T36" fmla="*/ 1531 w 1540"/>
                <a:gd name="T37" fmla="*/ 23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0" h="919">
                  <a:moveTo>
                    <a:pt x="1531" y="23"/>
                  </a:moveTo>
                  <a:cubicBezTo>
                    <a:pt x="1522" y="7"/>
                    <a:pt x="1501" y="0"/>
                    <a:pt x="1485" y="9"/>
                  </a:cubicBezTo>
                  <a:cubicBezTo>
                    <a:pt x="23" y="787"/>
                    <a:pt x="23" y="787"/>
                    <a:pt x="23" y="787"/>
                  </a:cubicBezTo>
                  <a:cubicBezTo>
                    <a:pt x="6" y="795"/>
                    <a:pt x="0" y="816"/>
                    <a:pt x="9" y="833"/>
                  </a:cubicBezTo>
                  <a:cubicBezTo>
                    <a:pt x="17" y="849"/>
                    <a:pt x="38" y="856"/>
                    <a:pt x="55" y="847"/>
                  </a:cubicBezTo>
                  <a:cubicBezTo>
                    <a:pt x="296" y="719"/>
                    <a:pt x="296" y="719"/>
                    <a:pt x="296" y="719"/>
                  </a:cubicBezTo>
                  <a:cubicBezTo>
                    <a:pt x="312" y="710"/>
                    <a:pt x="333" y="716"/>
                    <a:pt x="342" y="733"/>
                  </a:cubicBezTo>
                  <a:cubicBezTo>
                    <a:pt x="351" y="750"/>
                    <a:pt x="344" y="770"/>
                    <a:pt x="328" y="779"/>
                  </a:cubicBezTo>
                  <a:cubicBezTo>
                    <a:pt x="194" y="850"/>
                    <a:pt x="194" y="850"/>
                    <a:pt x="194" y="850"/>
                  </a:cubicBezTo>
                  <a:cubicBezTo>
                    <a:pt x="177" y="859"/>
                    <a:pt x="171" y="880"/>
                    <a:pt x="180" y="896"/>
                  </a:cubicBezTo>
                  <a:cubicBezTo>
                    <a:pt x="189" y="913"/>
                    <a:pt x="209" y="919"/>
                    <a:pt x="226" y="910"/>
                  </a:cubicBezTo>
                  <a:cubicBezTo>
                    <a:pt x="906" y="549"/>
                    <a:pt x="906" y="549"/>
                    <a:pt x="906" y="549"/>
                  </a:cubicBezTo>
                  <a:cubicBezTo>
                    <a:pt x="922" y="540"/>
                    <a:pt x="928" y="520"/>
                    <a:pt x="920" y="503"/>
                  </a:cubicBezTo>
                  <a:cubicBezTo>
                    <a:pt x="911" y="486"/>
                    <a:pt x="890" y="480"/>
                    <a:pt x="873" y="489"/>
                  </a:cubicBezTo>
                  <a:cubicBezTo>
                    <a:pt x="561" y="655"/>
                    <a:pt x="561" y="655"/>
                    <a:pt x="561" y="655"/>
                  </a:cubicBezTo>
                  <a:cubicBezTo>
                    <a:pt x="545" y="664"/>
                    <a:pt x="524" y="657"/>
                    <a:pt x="515" y="641"/>
                  </a:cubicBezTo>
                  <a:cubicBezTo>
                    <a:pt x="506" y="624"/>
                    <a:pt x="513" y="603"/>
                    <a:pt x="529" y="595"/>
                  </a:cubicBezTo>
                  <a:cubicBezTo>
                    <a:pt x="1517" y="69"/>
                    <a:pt x="1517" y="69"/>
                    <a:pt x="1517" y="69"/>
                  </a:cubicBezTo>
                  <a:cubicBezTo>
                    <a:pt x="1533" y="61"/>
                    <a:pt x="1540" y="40"/>
                    <a:pt x="1531" y="23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9"/>
            <p:cNvSpPr/>
            <p:nvPr/>
          </p:nvSpPr>
          <p:spPr bwMode="auto">
            <a:xfrm>
              <a:off x="-1154113" y="4418013"/>
              <a:ext cx="2941638" cy="1757363"/>
            </a:xfrm>
            <a:custGeom>
              <a:avLst/>
              <a:gdLst>
                <a:gd name="T0" fmla="*/ 792 w 797"/>
                <a:gd name="T1" fmla="*/ 12 h 476"/>
                <a:gd name="T2" fmla="*/ 769 w 797"/>
                <a:gd name="T3" fmla="*/ 4 h 476"/>
                <a:gd name="T4" fmla="*/ 12 w 797"/>
                <a:gd name="T5" fmla="*/ 407 h 476"/>
                <a:gd name="T6" fmla="*/ 4 w 797"/>
                <a:gd name="T7" fmla="*/ 431 h 476"/>
                <a:gd name="T8" fmla="*/ 28 w 797"/>
                <a:gd name="T9" fmla="*/ 438 h 476"/>
                <a:gd name="T10" fmla="*/ 153 w 797"/>
                <a:gd name="T11" fmla="*/ 372 h 476"/>
                <a:gd name="T12" fmla="*/ 177 w 797"/>
                <a:gd name="T13" fmla="*/ 379 h 476"/>
                <a:gd name="T14" fmla="*/ 170 w 797"/>
                <a:gd name="T15" fmla="*/ 403 h 476"/>
                <a:gd name="T16" fmla="*/ 100 w 797"/>
                <a:gd name="T17" fmla="*/ 440 h 476"/>
                <a:gd name="T18" fmla="*/ 93 w 797"/>
                <a:gd name="T19" fmla="*/ 464 h 476"/>
                <a:gd name="T20" fmla="*/ 117 w 797"/>
                <a:gd name="T21" fmla="*/ 471 h 476"/>
                <a:gd name="T22" fmla="*/ 469 w 797"/>
                <a:gd name="T23" fmla="*/ 284 h 476"/>
                <a:gd name="T24" fmla="*/ 476 w 797"/>
                <a:gd name="T25" fmla="*/ 260 h 476"/>
                <a:gd name="T26" fmla="*/ 452 w 797"/>
                <a:gd name="T27" fmla="*/ 253 h 476"/>
                <a:gd name="T28" fmla="*/ 291 w 797"/>
                <a:gd name="T29" fmla="*/ 339 h 476"/>
                <a:gd name="T30" fmla="*/ 267 w 797"/>
                <a:gd name="T31" fmla="*/ 331 h 476"/>
                <a:gd name="T32" fmla="*/ 274 w 797"/>
                <a:gd name="T33" fmla="*/ 308 h 476"/>
                <a:gd name="T34" fmla="*/ 785 w 797"/>
                <a:gd name="T35" fmla="*/ 36 h 476"/>
                <a:gd name="T36" fmla="*/ 792 w 797"/>
                <a:gd name="T37" fmla="*/ 1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7" h="476">
                  <a:moveTo>
                    <a:pt x="792" y="12"/>
                  </a:moveTo>
                  <a:cubicBezTo>
                    <a:pt x="788" y="3"/>
                    <a:pt x="777" y="0"/>
                    <a:pt x="769" y="4"/>
                  </a:cubicBezTo>
                  <a:cubicBezTo>
                    <a:pt x="12" y="407"/>
                    <a:pt x="12" y="407"/>
                    <a:pt x="12" y="407"/>
                  </a:cubicBezTo>
                  <a:cubicBezTo>
                    <a:pt x="3" y="411"/>
                    <a:pt x="0" y="422"/>
                    <a:pt x="4" y="431"/>
                  </a:cubicBezTo>
                  <a:cubicBezTo>
                    <a:pt x="9" y="439"/>
                    <a:pt x="20" y="443"/>
                    <a:pt x="28" y="438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62" y="367"/>
                    <a:pt x="172" y="371"/>
                    <a:pt x="177" y="379"/>
                  </a:cubicBezTo>
                  <a:cubicBezTo>
                    <a:pt x="181" y="388"/>
                    <a:pt x="178" y="398"/>
                    <a:pt x="170" y="403"/>
                  </a:cubicBezTo>
                  <a:cubicBezTo>
                    <a:pt x="100" y="440"/>
                    <a:pt x="100" y="440"/>
                    <a:pt x="100" y="440"/>
                  </a:cubicBezTo>
                  <a:cubicBezTo>
                    <a:pt x="92" y="444"/>
                    <a:pt x="89" y="455"/>
                    <a:pt x="93" y="464"/>
                  </a:cubicBezTo>
                  <a:cubicBezTo>
                    <a:pt x="98" y="472"/>
                    <a:pt x="108" y="476"/>
                    <a:pt x="117" y="471"/>
                  </a:cubicBezTo>
                  <a:cubicBezTo>
                    <a:pt x="469" y="284"/>
                    <a:pt x="469" y="284"/>
                    <a:pt x="469" y="284"/>
                  </a:cubicBezTo>
                  <a:cubicBezTo>
                    <a:pt x="477" y="279"/>
                    <a:pt x="481" y="269"/>
                    <a:pt x="476" y="260"/>
                  </a:cubicBezTo>
                  <a:cubicBezTo>
                    <a:pt x="471" y="251"/>
                    <a:pt x="461" y="248"/>
                    <a:pt x="452" y="253"/>
                  </a:cubicBezTo>
                  <a:cubicBezTo>
                    <a:pt x="291" y="339"/>
                    <a:pt x="291" y="339"/>
                    <a:pt x="291" y="339"/>
                  </a:cubicBezTo>
                  <a:cubicBezTo>
                    <a:pt x="282" y="343"/>
                    <a:pt x="271" y="340"/>
                    <a:pt x="267" y="331"/>
                  </a:cubicBezTo>
                  <a:cubicBezTo>
                    <a:pt x="262" y="323"/>
                    <a:pt x="265" y="312"/>
                    <a:pt x="274" y="308"/>
                  </a:cubicBezTo>
                  <a:cubicBezTo>
                    <a:pt x="785" y="36"/>
                    <a:pt x="785" y="36"/>
                    <a:pt x="785" y="36"/>
                  </a:cubicBezTo>
                  <a:cubicBezTo>
                    <a:pt x="794" y="31"/>
                    <a:pt x="797" y="20"/>
                    <a:pt x="792" y="1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0"/>
            <p:cNvSpPr/>
            <p:nvPr/>
          </p:nvSpPr>
          <p:spPr bwMode="auto">
            <a:xfrm>
              <a:off x="-1924050" y="2312988"/>
              <a:ext cx="5057775" cy="2987675"/>
            </a:xfrm>
            <a:custGeom>
              <a:avLst/>
              <a:gdLst>
                <a:gd name="T0" fmla="*/ 1367 w 1371"/>
                <a:gd name="T1" fmla="*/ 11 h 809"/>
                <a:gd name="T2" fmla="*/ 1347 w 1371"/>
                <a:gd name="T3" fmla="*/ 4 h 809"/>
                <a:gd name="T4" fmla="*/ 10 w 1371"/>
                <a:gd name="T5" fmla="*/ 715 h 809"/>
                <a:gd name="T6" fmla="*/ 4 w 1371"/>
                <a:gd name="T7" fmla="*/ 736 h 809"/>
                <a:gd name="T8" fmla="*/ 25 w 1371"/>
                <a:gd name="T9" fmla="*/ 742 h 809"/>
                <a:gd name="T10" fmla="*/ 439 w 1371"/>
                <a:gd name="T11" fmla="*/ 522 h 809"/>
                <a:gd name="T12" fmla="*/ 459 w 1371"/>
                <a:gd name="T13" fmla="*/ 528 h 809"/>
                <a:gd name="T14" fmla="*/ 453 w 1371"/>
                <a:gd name="T15" fmla="*/ 549 h 809"/>
                <a:gd name="T16" fmla="*/ 208 w 1371"/>
                <a:gd name="T17" fmla="*/ 679 h 809"/>
                <a:gd name="T18" fmla="*/ 202 w 1371"/>
                <a:gd name="T19" fmla="*/ 700 h 809"/>
                <a:gd name="T20" fmla="*/ 223 w 1371"/>
                <a:gd name="T21" fmla="*/ 707 h 809"/>
                <a:gd name="T22" fmla="*/ 289 w 1371"/>
                <a:gd name="T23" fmla="*/ 671 h 809"/>
                <a:gd name="T24" fmla="*/ 310 w 1371"/>
                <a:gd name="T25" fmla="*/ 678 h 809"/>
                <a:gd name="T26" fmla="*/ 303 w 1371"/>
                <a:gd name="T27" fmla="*/ 699 h 809"/>
                <a:gd name="T28" fmla="*/ 155 w 1371"/>
                <a:gd name="T29" fmla="*/ 778 h 809"/>
                <a:gd name="T30" fmla="*/ 148 w 1371"/>
                <a:gd name="T31" fmla="*/ 798 h 809"/>
                <a:gd name="T32" fmla="*/ 169 w 1371"/>
                <a:gd name="T33" fmla="*/ 805 h 809"/>
                <a:gd name="T34" fmla="*/ 858 w 1371"/>
                <a:gd name="T35" fmla="*/ 438 h 809"/>
                <a:gd name="T36" fmla="*/ 865 w 1371"/>
                <a:gd name="T37" fmla="*/ 418 h 809"/>
                <a:gd name="T38" fmla="*/ 844 w 1371"/>
                <a:gd name="T39" fmla="*/ 411 h 809"/>
                <a:gd name="T40" fmla="*/ 462 w 1371"/>
                <a:gd name="T41" fmla="*/ 614 h 809"/>
                <a:gd name="T42" fmla="*/ 441 w 1371"/>
                <a:gd name="T43" fmla="*/ 608 h 809"/>
                <a:gd name="T44" fmla="*/ 447 w 1371"/>
                <a:gd name="T45" fmla="*/ 587 h 809"/>
                <a:gd name="T46" fmla="*/ 715 w 1371"/>
                <a:gd name="T47" fmla="*/ 445 h 809"/>
                <a:gd name="T48" fmla="*/ 722 w 1371"/>
                <a:gd name="T49" fmla="*/ 424 h 809"/>
                <a:gd name="T50" fmla="*/ 701 w 1371"/>
                <a:gd name="T51" fmla="*/ 417 h 809"/>
                <a:gd name="T52" fmla="*/ 558 w 1371"/>
                <a:gd name="T53" fmla="*/ 493 h 809"/>
                <a:gd name="T54" fmla="*/ 538 w 1371"/>
                <a:gd name="T55" fmla="*/ 487 h 809"/>
                <a:gd name="T56" fmla="*/ 544 w 1371"/>
                <a:gd name="T57" fmla="*/ 466 h 809"/>
                <a:gd name="T58" fmla="*/ 1361 w 1371"/>
                <a:gd name="T59" fmla="*/ 31 h 809"/>
                <a:gd name="T60" fmla="*/ 1367 w 1371"/>
                <a:gd name="T61" fmla="*/ 11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71" h="809">
                  <a:moveTo>
                    <a:pt x="1367" y="11"/>
                  </a:moveTo>
                  <a:cubicBezTo>
                    <a:pt x="1363" y="3"/>
                    <a:pt x="1354" y="0"/>
                    <a:pt x="1347" y="4"/>
                  </a:cubicBezTo>
                  <a:cubicBezTo>
                    <a:pt x="10" y="715"/>
                    <a:pt x="10" y="715"/>
                    <a:pt x="10" y="715"/>
                  </a:cubicBezTo>
                  <a:cubicBezTo>
                    <a:pt x="3" y="719"/>
                    <a:pt x="0" y="728"/>
                    <a:pt x="4" y="736"/>
                  </a:cubicBezTo>
                  <a:cubicBezTo>
                    <a:pt x="8" y="743"/>
                    <a:pt x="17" y="746"/>
                    <a:pt x="25" y="742"/>
                  </a:cubicBezTo>
                  <a:cubicBezTo>
                    <a:pt x="439" y="522"/>
                    <a:pt x="439" y="522"/>
                    <a:pt x="439" y="522"/>
                  </a:cubicBezTo>
                  <a:cubicBezTo>
                    <a:pt x="446" y="518"/>
                    <a:pt x="455" y="521"/>
                    <a:pt x="459" y="528"/>
                  </a:cubicBezTo>
                  <a:cubicBezTo>
                    <a:pt x="463" y="536"/>
                    <a:pt x="460" y="545"/>
                    <a:pt x="453" y="549"/>
                  </a:cubicBezTo>
                  <a:cubicBezTo>
                    <a:pt x="208" y="679"/>
                    <a:pt x="208" y="679"/>
                    <a:pt x="208" y="679"/>
                  </a:cubicBezTo>
                  <a:cubicBezTo>
                    <a:pt x="201" y="683"/>
                    <a:pt x="198" y="693"/>
                    <a:pt x="202" y="700"/>
                  </a:cubicBezTo>
                  <a:cubicBezTo>
                    <a:pt x="206" y="708"/>
                    <a:pt x="215" y="711"/>
                    <a:pt x="223" y="707"/>
                  </a:cubicBezTo>
                  <a:cubicBezTo>
                    <a:pt x="289" y="671"/>
                    <a:pt x="289" y="671"/>
                    <a:pt x="289" y="671"/>
                  </a:cubicBezTo>
                  <a:cubicBezTo>
                    <a:pt x="296" y="667"/>
                    <a:pt x="306" y="670"/>
                    <a:pt x="310" y="678"/>
                  </a:cubicBezTo>
                  <a:cubicBezTo>
                    <a:pt x="314" y="685"/>
                    <a:pt x="311" y="695"/>
                    <a:pt x="303" y="699"/>
                  </a:cubicBezTo>
                  <a:cubicBezTo>
                    <a:pt x="155" y="778"/>
                    <a:pt x="155" y="778"/>
                    <a:pt x="155" y="778"/>
                  </a:cubicBezTo>
                  <a:cubicBezTo>
                    <a:pt x="147" y="781"/>
                    <a:pt x="144" y="791"/>
                    <a:pt x="148" y="798"/>
                  </a:cubicBezTo>
                  <a:cubicBezTo>
                    <a:pt x="152" y="806"/>
                    <a:pt x="162" y="809"/>
                    <a:pt x="169" y="805"/>
                  </a:cubicBezTo>
                  <a:cubicBezTo>
                    <a:pt x="858" y="438"/>
                    <a:pt x="858" y="438"/>
                    <a:pt x="858" y="438"/>
                  </a:cubicBezTo>
                  <a:cubicBezTo>
                    <a:pt x="866" y="434"/>
                    <a:pt x="869" y="425"/>
                    <a:pt x="865" y="418"/>
                  </a:cubicBezTo>
                  <a:cubicBezTo>
                    <a:pt x="861" y="410"/>
                    <a:pt x="851" y="407"/>
                    <a:pt x="844" y="411"/>
                  </a:cubicBezTo>
                  <a:cubicBezTo>
                    <a:pt x="462" y="614"/>
                    <a:pt x="462" y="614"/>
                    <a:pt x="462" y="614"/>
                  </a:cubicBezTo>
                  <a:cubicBezTo>
                    <a:pt x="454" y="618"/>
                    <a:pt x="445" y="616"/>
                    <a:pt x="441" y="608"/>
                  </a:cubicBezTo>
                  <a:cubicBezTo>
                    <a:pt x="437" y="600"/>
                    <a:pt x="440" y="591"/>
                    <a:pt x="447" y="587"/>
                  </a:cubicBezTo>
                  <a:cubicBezTo>
                    <a:pt x="715" y="445"/>
                    <a:pt x="715" y="445"/>
                    <a:pt x="715" y="445"/>
                  </a:cubicBezTo>
                  <a:cubicBezTo>
                    <a:pt x="723" y="441"/>
                    <a:pt x="726" y="431"/>
                    <a:pt x="722" y="424"/>
                  </a:cubicBezTo>
                  <a:cubicBezTo>
                    <a:pt x="718" y="416"/>
                    <a:pt x="708" y="413"/>
                    <a:pt x="701" y="417"/>
                  </a:cubicBezTo>
                  <a:cubicBezTo>
                    <a:pt x="558" y="493"/>
                    <a:pt x="558" y="493"/>
                    <a:pt x="558" y="493"/>
                  </a:cubicBezTo>
                  <a:cubicBezTo>
                    <a:pt x="551" y="497"/>
                    <a:pt x="542" y="494"/>
                    <a:pt x="538" y="487"/>
                  </a:cubicBezTo>
                  <a:cubicBezTo>
                    <a:pt x="534" y="479"/>
                    <a:pt x="536" y="470"/>
                    <a:pt x="544" y="466"/>
                  </a:cubicBezTo>
                  <a:cubicBezTo>
                    <a:pt x="1361" y="31"/>
                    <a:pt x="1361" y="31"/>
                    <a:pt x="1361" y="31"/>
                  </a:cubicBezTo>
                  <a:cubicBezTo>
                    <a:pt x="1369" y="27"/>
                    <a:pt x="1371" y="18"/>
                    <a:pt x="1367" y="11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1"/>
            <p:cNvSpPr/>
            <p:nvPr/>
          </p:nvSpPr>
          <p:spPr bwMode="auto">
            <a:xfrm>
              <a:off x="-2533650" y="592138"/>
              <a:ext cx="3313113" cy="1954213"/>
            </a:xfrm>
            <a:custGeom>
              <a:avLst/>
              <a:gdLst>
                <a:gd name="T0" fmla="*/ 3 w 898"/>
                <a:gd name="T1" fmla="*/ 522 h 529"/>
                <a:gd name="T2" fmla="*/ 16 w 898"/>
                <a:gd name="T3" fmla="*/ 526 h 529"/>
                <a:gd name="T4" fmla="*/ 891 w 898"/>
                <a:gd name="T5" fmla="*/ 61 h 529"/>
                <a:gd name="T6" fmla="*/ 895 w 898"/>
                <a:gd name="T7" fmla="*/ 48 h 529"/>
                <a:gd name="T8" fmla="*/ 882 w 898"/>
                <a:gd name="T9" fmla="*/ 44 h 529"/>
                <a:gd name="T10" fmla="*/ 611 w 898"/>
                <a:gd name="T11" fmla="*/ 188 h 529"/>
                <a:gd name="T12" fmla="*/ 597 w 898"/>
                <a:gd name="T13" fmla="*/ 183 h 529"/>
                <a:gd name="T14" fmla="*/ 601 w 898"/>
                <a:gd name="T15" fmla="*/ 170 h 529"/>
                <a:gd name="T16" fmla="*/ 762 w 898"/>
                <a:gd name="T17" fmla="*/ 84 h 529"/>
                <a:gd name="T18" fmla="*/ 766 w 898"/>
                <a:gd name="T19" fmla="*/ 71 h 529"/>
                <a:gd name="T20" fmla="*/ 752 w 898"/>
                <a:gd name="T21" fmla="*/ 67 h 529"/>
                <a:gd name="T22" fmla="*/ 709 w 898"/>
                <a:gd name="T23" fmla="*/ 90 h 529"/>
                <a:gd name="T24" fmla="*/ 695 w 898"/>
                <a:gd name="T25" fmla="*/ 86 h 529"/>
                <a:gd name="T26" fmla="*/ 699 w 898"/>
                <a:gd name="T27" fmla="*/ 72 h 529"/>
                <a:gd name="T28" fmla="*/ 796 w 898"/>
                <a:gd name="T29" fmla="*/ 20 h 529"/>
                <a:gd name="T30" fmla="*/ 801 w 898"/>
                <a:gd name="T31" fmla="*/ 7 h 529"/>
                <a:gd name="T32" fmla="*/ 787 w 898"/>
                <a:gd name="T33" fmla="*/ 2 h 529"/>
                <a:gd name="T34" fmla="*/ 336 w 898"/>
                <a:gd name="T35" fmla="*/ 242 h 529"/>
                <a:gd name="T36" fmla="*/ 332 w 898"/>
                <a:gd name="T37" fmla="*/ 256 h 529"/>
                <a:gd name="T38" fmla="*/ 345 w 898"/>
                <a:gd name="T39" fmla="*/ 260 h 529"/>
                <a:gd name="T40" fmla="*/ 596 w 898"/>
                <a:gd name="T41" fmla="*/ 127 h 529"/>
                <a:gd name="T42" fmla="*/ 609 w 898"/>
                <a:gd name="T43" fmla="*/ 131 h 529"/>
                <a:gd name="T44" fmla="*/ 605 w 898"/>
                <a:gd name="T45" fmla="*/ 145 h 529"/>
                <a:gd name="T46" fmla="*/ 430 w 898"/>
                <a:gd name="T47" fmla="*/ 238 h 529"/>
                <a:gd name="T48" fmla="*/ 425 w 898"/>
                <a:gd name="T49" fmla="*/ 252 h 529"/>
                <a:gd name="T50" fmla="*/ 439 w 898"/>
                <a:gd name="T51" fmla="*/ 256 h 529"/>
                <a:gd name="T52" fmla="*/ 532 w 898"/>
                <a:gd name="T53" fmla="*/ 206 h 529"/>
                <a:gd name="T54" fmla="*/ 546 w 898"/>
                <a:gd name="T55" fmla="*/ 211 h 529"/>
                <a:gd name="T56" fmla="*/ 542 w 898"/>
                <a:gd name="T57" fmla="*/ 224 h 529"/>
                <a:gd name="T58" fmla="*/ 7 w 898"/>
                <a:gd name="T59" fmla="*/ 509 h 529"/>
                <a:gd name="T60" fmla="*/ 3 w 898"/>
                <a:gd name="T61" fmla="*/ 522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98" h="529">
                  <a:moveTo>
                    <a:pt x="3" y="522"/>
                  </a:moveTo>
                  <a:cubicBezTo>
                    <a:pt x="5" y="527"/>
                    <a:pt x="11" y="529"/>
                    <a:pt x="16" y="526"/>
                  </a:cubicBezTo>
                  <a:cubicBezTo>
                    <a:pt x="891" y="61"/>
                    <a:pt x="891" y="61"/>
                    <a:pt x="891" y="61"/>
                  </a:cubicBezTo>
                  <a:cubicBezTo>
                    <a:pt x="896" y="59"/>
                    <a:pt x="898" y="53"/>
                    <a:pt x="895" y="48"/>
                  </a:cubicBezTo>
                  <a:cubicBezTo>
                    <a:pt x="893" y="43"/>
                    <a:pt x="887" y="41"/>
                    <a:pt x="882" y="44"/>
                  </a:cubicBezTo>
                  <a:cubicBezTo>
                    <a:pt x="611" y="188"/>
                    <a:pt x="611" y="188"/>
                    <a:pt x="611" y="188"/>
                  </a:cubicBezTo>
                  <a:cubicBezTo>
                    <a:pt x="606" y="190"/>
                    <a:pt x="600" y="188"/>
                    <a:pt x="597" y="183"/>
                  </a:cubicBezTo>
                  <a:cubicBezTo>
                    <a:pt x="595" y="178"/>
                    <a:pt x="596" y="172"/>
                    <a:pt x="601" y="170"/>
                  </a:cubicBezTo>
                  <a:cubicBezTo>
                    <a:pt x="762" y="84"/>
                    <a:pt x="762" y="84"/>
                    <a:pt x="762" y="84"/>
                  </a:cubicBezTo>
                  <a:cubicBezTo>
                    <a:pt x="767" y="82"/>
                    <a:pt x="768" y="76"/>
                    <a:pt x="766" y="71"/>
                  </a:cubicBezTo>
                  <a:cubicBezTo>
                    <a:pt x="763" y="66"/>
                    <a:pt x="757" y="64"/>
                    <a:pt x="752" y="67"/>
                  </a:cubicBezTo>
                  <a:cubicBezTo>
                    <a:pt x="709" y="90"/>
                    <a:pt x="709" y="90"/>
                    <a:pt x="709" y="90"/>
                  </a:cubicBezTo>
                  <a:cubicBezTo>
                    <a:pt x="704" y="92"/>
                    <a:pt x="698" y="90"/>
                    <a:pt x="695" y="86"/>
                  </a:cubicBezTo>
                  <a:cubicBezTo>
                    <a:pt x="693" y="81"/>
                    <a:pt x="694" y="74"/>
                    <a:pt x="699" y="72"/>
                  </a:cubicBezTo>
                  <a:cubicBezTo>
                    <a:pt x="796" y="20"/>
                    <a:pt x="796" y="20"/>
                    <a:pt x="796" y="20"/>
                  </a:cubicBezTo>
                  <a:cubicBezTo>
                    <a:pt x="801" y="18"/>
                    <a:pt x="803" y="11"/>
                    <a:pt x="801" y="7"/>
                  </a:cubicBezTo>
                  <a:cubicBezTo>
                    <a:pt x="798" y="2"/>
                    <a:pt x="792" y="0"/>
                    <a:pt x="787" y="2"/>
                  </a:cubicBezTo>
                  <a:cubicBezTo>
                    <a:pt x="336" y="242"/>
                    <a:pt x="336" y="242"/>
                    <a:pt x="336" y="242"/>
                  </a:cubicBezTo>
                  <a:cubicBezTo>
                    <a:pt x="331" y="245"/>
                    <a:pt x="329" y="251"/>
                    <a:pt x="332" y="256"/>
                  </a:cubicBezTo>
                  <a:cubicBezTo>
                    <a:pt x="334" y="261"/>
                    <a:pt x="341" y="263"/>
                    <a:pt x="345" y="260"/>
                  </a:cubicBezTo>
                  <a:cubicBezTo>
                    <a:pt x="596" y="127"/>
                    <a:pt x="596" y="127"/>
                    <a:pt x="596" y="127"/>
                  </a:cubicBezTo>
                  <a:cubicBezTo>
                    <a:pt x="601" y="124"/>
                    <a:pt x="607" y="126"/>
                    <a:pt x="609" y="131"/>
                  </a:cubicBezTo>
                  <a:cubicBezTo>
                    <a:pt x="612" y="136"/>
                    <a:pt x="610" y="142"/>
                    <a:pt x="605" y="145"/>
                  </a:cubicBezTo>
                  <a:cubicBezTo>
                    <a:pt x="430" y="238"/>
                    <a:pt x="430" y="238"/>
                    <a:pt x="430" y="238"/>
                  </a:cubicBezTo>
                  <a:cubicBezTo>
                    <a:pt x="425" y="241"/>
                    <a:pt x="423" y="247"/>
                    <a:pt x="425" y="252"/>
                  </a:cubicBezTo>
                  <a:cubicBezTo>
                    <a:pt x="428" y="257"/>
                    <a:pt x="434" y="259"/>
                    <a:pt x="439" y="256"/>
                  </a:cubicBezTo>
                  <a:cubicBezTo>
                    <a:pt x="532" y="206"/>
                    <a:pt x="532" y="206"/>
                    <a:pt x="532" y="206"/>
                  </a:cubicBezTo>
                  <a:cubicBezTo>
                    <a:pt x="537" y="204"/>
                    <a:pt x="543" y="206"/>
                    <a:pt x="546" y="211"/>
                  </a:cubicBezTo>
                  <a:cubicBezTo>
                    <a:pt x="549" y="216"/>
                    <a:pt x="547" y="222"/>
                    <a:pt x="542" y="224"/>
                  </a:cubicBezTo>
                  <a:cubicBezTo>
                    <a:pt x="7" y="509"/>
                    <a:pt x="7" y="509"/>
                    <a:pt x="7" y="509"/>
                  </a:cubicBezTo>
                  <a:cubicBezTo>
                    <a:pt x="2" y="511"/>
                    <a:pt x="0" y="517"/>
                    <a:pt x="3" y="522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2"/>
            <p:cNvSpPr/>
            <p:nvPr/>
          </p:nvSpPr>
          <p:spPr bwMode="auto">
            <a:xfrm>
              <a:off x="-3397250" y="4916488"/>
              <a:ext cx="2125663" cy="1255713"/>
            </a:xfrm>
            <a:custGeom>
              <a:avLst/>
              <a:gdLst>
                <a:gd name="T0" fmla="*/ 575 w 576"/>
                <a:gd name="T1" fmla="*/ 5 h 340"/>
                <a:gd name="T2" fmla="*/ 566 w 576"/>
                <a:gd name="T3" fmla="*/ 2 h 340"/>
                <a:gd name="T4" fmla="*/ 5 w 576"/>
                <a:gd name="T5" fmla="*/ 300 h 340"/>
                <a:gd name="T6" fmla="*/ 2 w 576"/>
                <a:gd name="T7" fmla="*/ 309 h 340"/>
                <a:gd name="T8" fmla="*/ 11 w 576"/>
                <a:gd name="T9" fmla="*/ 312 h 340"/>
                <a:gd name="T10" fmla="*/ 185 w 576"/>
                <a:gd name="T11" fmla="*/ 220 h 340"/>
                <a:gd name="T12" fmla="*/ 193 w 576"/>
                <a:gd name="T13" fmla="*/ 222 h 340"/>
                <a:gd name="T14" fmla="*/ 191 w 576"/>
                <a:gd name="T15" fmla="*/ 231 h 340"/>
                <a:gd name="T16" fmla="*/ 88 w 576"/>
                <a:gd name="T17" fmla="*/ 286 h 340"/>
                <a:gd name="T18" fmla="*/ 85 w 576"/>
                <a:gd name="T19" fmla="*/ 294 h 340"/>
                <a:gd name="T20" fmla="*/ 94 w 576"/>
                <a:gd name="T21" fmla="*/ 297 h 340"/>
                <a:gd name="T22" fmla="*/ 122 w 576"/>
                <a:gd name="T23" fmla="*/ 282 h 340"/>
                <a:gd name="T24" fmla="*/ 130 w 576"/>
                <a:gd name="T25" fmla="*/ 285 h 340"/>
                <a:gd name="T26" fmla="*/ 128 w 576"/>
                <a:gd name="T27" fmla="*/ 294 h 340"/>
                <a:gd name="T28" fmla="*/ 65 w 576"/>
                <a:gd name="T29" fmla="*/ 327 h 340"/>
                <a:gd name="T30" fmla="*/ 63 w 576"/>
                <a:gd name="T31" fmla="*/ 336 h 340"/>
                <a:gd name="T32" fmla="*/ 71 w 576"/>
                <a:gd name="T33" fmla="*/ 338 h 340"/>
                <a:gd name="T34" fmla="*/ 361 w 576"/>
                <a:gd name="T35" fmla="*/ 184 h 340"/>
                <a:gd name="T36" fmla="*/ 364 w 576"/>
                <a:gd name="T37" fmla="*/ 176 h 340"/>
                <a:gd name="T38" fmla="*/ 355 w 576"/>
                <a:gd name="T39" fmla="*/ 173 h 340"/>
                <a:gd name="T40" fmla="*/ 194 w 576"/>
                <a:gd name="T41" fmla="*/ 258 h 340"/>
                <a:gd name="T42" fmla="*/ 186 w 576"/>
                <a:gd name="T43" fmla="*/ 256 h 340"/>
                <a:gd name="T44" fmla="*/ 188 w 576"/>
                <a:gd name="T45" fmla="*/ 247 h 340"/>
                <a:gd name="T46" fmla="*/ 301 w 576"/>
                <a:gd name="T47" fmla="*/ 187 h 340"/>
                <a:gd name="T48" fmla="*/ 303 w 576"/>
                <a:gd name="T49" fmla="*/ 178 h 340"/>
                <a:gd name="T50" fmla="*/ 295 w 576"/>
                <a:gd name="T51" fmla="*/ 176 h 340"/>
                <a:gd name="T52" fmla="*/ 235 w 576"/>
                <a:gd name="T53" fmla="*/ 207 h 340"/>
                <a:gd name="T54" fmla="*/ 226 w 576"/>
                <a:gd name="T55" fmla="*/ 205 h 340"/>
                <a:gd name="T56" fmla="*/ 229 w 576"/>
                <a:gd name="T57" fmla="*/ 196 h 340"/>
                <a:gd name="T58" fmla="*/ 572 w 576"/>
                <a:gd name="T59" fmla="*/ 13 h 340"/>
                <a:gd name="T60" fmla="*/ 575 w 576"/>
                <a:gd name="T61" fmla="*/ 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6" h="340">
                  <a:moveTo>
                    <a:pt x="575" y="5"/>
                  </a:moveTo>
                  <a:cubicBezTo>
                    <a:pt x="573" y="2"/>
                    <a:pt x="569" y="0"/>
                    <a:pt x="566" y="2"/>
                  </a:cubicBezTo>
                  <a:cubicBezTo>
                    <a:pt x="5" y="300"/>
                    <a:pt x="5" y="300"/>
                    <a:pt x="5" y="300"/>
                  </a:cubicBezTo>
                  <a:cubicBezTo>
                    <a:pt x="2" y="302"/>
                    <a:pt x="0" y="306"/>
                    <a:pt x="2" y="309"/>
                  </a:cubicBezTo>
                  <a:cubicBezTo>
                    <a:pt x="4" y="312"/>
                    <a:pt x="8" y="314"/>
                    <a:pt x="11" y="312"/>
                  </a:cubicBezTo>
                  <a:cubicBezTo>
                    <a:pt x="185" y="220"/>
                    <a:pt x="185" y="220"/>
                    <a:pt x="185" y="220"/>
                  </a:cubicBezTo>
                  <a:cubicBezTo>
                    <a:pt x="188" y="218"/>
                    <a:pt x="192" y="219"/>
                    <a:pt x="193" y="222"/>
                  </a:cubicBezTo>
                  <a:cubicBezTo>
                    <a:pt x="195" y="225"/>
                    <a:pt x="194" y="229"/>
                    <a:pt x="191" y="231"/>
                  </a:cubicBezTo>
                  <a:cubicBezTo>
                    <a:pt x="88" y="286"/>
                    <a:pt x="88" y="286"/>
                    <a:pt x="88" y="286"/>
                  </a:cubicBezTo>
                  <a:cubicBezTo>
                    <a:pt x="85" y="287"/>
                    <a:pt x="83" y="291"/>
                    <a:pt x="85" y="294"/>
                  </a:cubicBezTo>
                  <a:cubicBezTo>
                    <a:pt x="87" y="298"/>
                    <a:pt x="91" y="299"/>
                    <a:pt x="94" y="297"/>
                  </a:cubicBezTo>
                  <a:cubicBezTo>
                    <a:pt x="122" y="282"/>
                    <a:pt x="122" y="282"/>
                    <a:pt x="122" y="282"/>
                  </a:cubicBezTo>
                  <a:cubicBezTo>
                    <a:pt x="125" y="281"/>
                    <a:pt x="129" y="282"/>
                    <a:pt x="130" y="285"/>
                  </a:cubicBezTo>
                  <a:cubicBezTo>
                    <a:pt x="132" y="288"/>
                    <a:pt x="131" y="292"/>
                    <a:pt x="128" y="294"/>
                  </a:cubicBezTo>
                  <a:cubicBezTo>
                    <a:pt x="65" y="327"/>
                    <a:pt x="65" y="327"/>
                    <a:pt x="65" y="327"/>
                  </a:cubicBezTo>
                  <a:cubicBezTo>
                    <a:pt x="62" y="329"/>
                    <a:pt x="61" y="332"/>
                    <a:pt x="63" y="336"/>
                  </a:cubicBezTo>
                  <a:cubicBezTo>
                    <a:pt x="64" y="339"/>
                    <a:pt x="68" y="340"/>
                    <a:pt x="71" y="338"/>
                  </a:cubicBezTo>
                  <a:cubicBezTo>
                    <a:pt x="361" y="184"/>
                    <a:pt x="361" y="184"/>
                    <a:pt x="361" y="184"/>
                  </a:cubicBezTo>
                  <a:cubicBezTo>
                    <a:pt x="364" y="183"/>
                    <a:pt x="365" y="179"/>
                    <a:pt x="364" y="176"/>
                  </a:cubicBezTo>
                  <a:cubicBezTo>
                    <a:pt x="362" y="173"/>
                    <a:pt x="358" y="171"/>
                    <a:pt x="355" y="173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1" y="260"/>
                    <a:pt x="187" y="259"/>
                    <a:pt x="186" y="256"/>
                  </a:cubicBezTo>
                  <a:cubicBezTo>
                    <a:pt x="184" y="253"/>
                    <a:pt x="185" y="249"/>
                    <a:pt x="188" y="247"/>
                  </a:cubicBezTo>
                  <a:cubicBezTo>
                    <a:pt x="301" y="187"/>
                    <a:pt x="301" y="187"/>
                    <a:pt x="301" y="187"/>
                  </a:cubicBezTo>
                  <a:cubicBezTo>
                    <a:pt x="304" y="185"/>
                    <a:pt x="305" y="181"/>
                    <a:pt x="303" y="178"/>
                  </a:cubicBezTo>
                  <a:cubicBezTo>
                    <a:pt x="302" y="175"/>
                    <a:pt x="298" y="174"/>
                    <a:pt x="295" y="176"/>
                  </a:cubicBezTo>
                  <a:cubicBezTo>
                    <a:pt x="235" y="207"/>
                    <a:pt x="235" y="207"/>
                    <a:pt x="235" y="207"/>
                  </a:cubicBezTo>
                  <a:cubicBezTo>
                    <a:pt x="232" y="209"/>
                    <a:pt x="228" y="208"/>
                    <a:pt x="226" y="205"/>
                  </a:cubicBezTo>
                  <a:cubicBezTo>
                    <a:pt x="224" y="202"/>
                    <a:pt x="226" y="198"/>
                    <a:pt x="229" y="196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5" y="12"/>
                    <a:pt x="576" y="8"/>
                    <a:pt x="575" y="5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3"/>
            <p:cNvSpPr/>
            <p:nvPr/>
          </p:nvSpPr>
          <p:spPr bwMode="auto">
            <a:xfrm>
              <a:off x="1520825" y="3098800"/>
              <a:ext cx="2498725" cy="1474788"/>
            </a:xfrm>
            <a:custGeom>
              <a:avLst/>
              <a:gdLst>
                <a:gd name="T0" fmla="*/ 675 w 677"/>
                <a:gd name="T1" fmla="*/ 5 h 399"/>
                <a:gd name="T2" fmla="*/ 665 w 677"/>
                <a:gd name="T3" fmla="*/ 2 h 399"/>
                <a:gd name="T4" fmla="*/ 5 w 677"/>
                <a:gd name="T5" fmla="*/ 353 h 399"/>
                <a:gd name="T6" fmla="*/ 2 w 677"/>
                <a:gd name="T7" fmla="*/ 363 h 399"/>
                <a:gd name="T8" fmla="*/ 13 w 677"/>
                <a:gd name="T9" fmla="*/ 366 h 399"/>
                <a:gd name="T10" fmla="*/ 217 w 677"/>
                <a:gd name="T11" fmla="*/ 258 h 399"/>
                <a:gd name="T12" fmla="*/ 227 w 677"/>
                <a:gd name="T13" fmla="*/ 261 h 399"/>
                <a:gd name="T14" fmla="*/ 224 w 677"/>
                <a:gd name="T15" fmla="*/ 271 h 399"/>
                <a:gd name="T16" fmla="*/ 103 w 677"/>
                <a:gd name="T17" fmla="*/ 336 h 399"/>
                <a:gd name="T18" fmla="*/ 100 w 677"/>
                <a:gd name="T19" fmla="*/ 346 h 399"/>
                <a:gd name="T20" fmla="*/ 110 w 677"/>
                <a:gd name="T21" fmla="*/ 349 h 399"/>
                <a:gd name="T22" fmla="*/ 143 w 677"/>
                <a:gd name="T23" fmla="*/ 332 h 399"/>
                <a:gd name="T24" fmla="*/ 153 w 677"/>
                <a:gd name="T25" fmla="*/ 335 h 399"/>
                <a:gd name="T26" fmla="*/ 150 w 677"/>
                <a:gd name="T27" fmla="*/ 345 h 399"/>
                <a:gd name="T28" fmla="*/ 77 w 677"/>
                <a:gd name="T29" fmla="*/ 384 h 399"/>
                <a:gd name="T30" fmla="*/ 74 w 677"/>
                <a:gd name="T31" fmla="*/ 394 h 399"/>
                <a:gd name="T32" fmla="*/ 84 w 677"/>
                <a:gd name="T33" fmla="*/ 397 h 399"/>
                <a:gd name="T34" fmla="*/ 424 w 677"/>
                <a:gd name="T35" fmla="*/ 217 h 399"/>
                <a:gd name="T36" fmla="*/ 427 w 677"/>
                <a:gd name="T37" fmla="*/ 206 h 399"/>
                <a:gd name="T38" fmla="*/ 417 w 677"/>
                <a:gd name="T39" fmla="*/ 203 h 399"/>
                <a:gd name="T40" fmla="*/ 228 w 677"/>
                <a:gd name="T41" fmla="*/ 303 h 399"/>
                <a:gd name="T42" fmla="*/ 218 w 677"/>
                <a:gd name="T43" fmla="*/ 300 h 399"/>
                <a:gd name="T44" fmla="*/ 221 w 677"/>
                <a:gd name="T45" fmla="*/ 290 h 399"/>
                <a:gd name="T46" fmla="*/ 353 w 677"/>
                <a:gd name="T47" fmla="*/ 220 h 399"/>
                <a:gd name="T48" fmla="*/ 357 w 677"/>
                <a:gd name="T49" fmla="*/ 209 h 399"/>
                <a:gd name="T50" fmla="*/ 346 w 677"/>
                <a:gd name="T51" fmla="*/ 206 h 399"/>
                <a:gd name="T52" fmla="*/ 276 w 677"/>
                <a:gd name="T53" fmla="*/ 244 h 399"/>
                <a:gd name="T54" fmla="*/ 266 w 677"/>
                <a:gd name="T55" fmla="*/ 240 h 399"/>
                <a:gd name="T56" fmla="*/ 269 w 677"/>
                <a:gd name="T57" fmla="*/ 230 h 399"/>
                <a:gd name="T58" fmla="*/ 672 w 677"/>
                <a:gd name="T59" fmla="*/ 16 h 399"/>
                <a:gd name="T60" fmla="*/ 675 w 677"/>
                <a:gd name="T61" fmla="*/ 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399">
                  <a:moveTo>
                    <a:pt x="675" y="5"/>
                  </a:moveTo>
                  <a:cubicBezTo>
                    <a:pt x="673" y="2"/>
                    <a:pt x="669" y="0"/>
                    <a:pt x="665" y="2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2" y="355"/>
                    <a:pt x="0" y="360"/>
                    <a:pt x="2" y="363"/>
                  </a:cubicBezTo>
                  <a:cubicBezTo>
                    <a:pt x="4" y="367"/>
                    <a:pt x="9" y="368"/>
                    <a:pt x="13" y="366"/>
                  </a:cubicBezTo>
                  <a:cubicBezTo>
                    <a:pt x="217" y="258"/>
                    <a:pt x="217" y="258"/>
                    <a:pt x="217" y="258"/>
                  </a:cubicBezTo>
                  <a:cubicBezTo>
                    <a:pt x="221" y="256"/>
                    <a:pt x="225" y="257"/>
                    <a:pt x="227" y="261"/>
                  </a:cubicBezTo>
                  <a:cubicBezTo>
                    <a:pt x="229" y="265"/>
                    <a:pt x="228" y="269"/>
                    <a:pt x="224" y="271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99" y="337"/>
                    <a:pt x="98" y="342"/>
                    <a:pt x="100" y="346"/>
                  </a:cubicBezTo>
                  <a:cubicBezTo>
                    <a:pt x="102" y="350"/>
                    <a:pt x="107" y="351"/>
                    <a:pt x="110" y="349"/>
                  </a:cubicBezTo>
                  <a:cubicBezTo>
                    <a:pt x="143" y="332"/>
                    <a:pt x="143" y="332"/>
                    <a:pt x="143" y="332"/>
                  </a:cubicBezTo>
                  <a:cubicBezTo>
                    <a:pt x="147" y="330"/>
                    <a:pt x="151" y="331"/>
                    <a:pt x="153" y="335"/>
                  </a:cubicBezTo>
                  <a:cubicBezTo>
                    <a:pt x="155" y="338"/>
                    <a:pt x="154" y="343"/>
                    <a:pt x="150" y="345"/>
                  </a:cubicBezTo>
                  <a:cubicBezTo>
                    <a:pt x="77" y="384"/>
                    <a:pt x="77" y="384"/>
                    <a:pt x="77" y="384"/>
                  </a:cubicBezTo>
                  <a:cubicBezTo>
                    <a:pt x="73" y="386"/>
                    <a:pt x="72" y="391"/>
                    <a:pt x="74" y="394"/>
                  </a:cubicBezTo>
                  <a:cubicBezTo>
                    <a:pt x="76" y="398"/>
                    <a:pt x="80" y="399"/>
                    <a:pt x="84" y="397"/>
                  </a:cubicBezTo>
                  <a:cubicBezTo>
                    <a:pt x="424" y="217"/>
                    <a:pt x="424" y="217"/>
                    <a:pt x="424" y="217"/>
                  </a:cubicBezTo>
                  <a:cubicBezTo>
                    <a:pt x="428" y="215"/>
                    <a:pt x="429" y="210"/>
                    <a:pt x="427" y="206"/>
                  </a:cubicBezTo>
                  <a:cubicBezTo>
                    <a:pt x="425" y="203"/>
                    <a:pt x="421" y="201"/>
                    <a:pt x="417" y="203"/>
                  </a:cubicBezTo>
                  <a:cubicBezTo>
                    <a:pt x="228" y="303"/>
                    <a:pt x="228" y="303"/>
                    <a:pt x="228" y="303"/>
                  </a:cubicBezTo>
                  <a:cubicBezTo>
                    <a:pt x="225" y="305"/>
                    <a:pt x="220" y="304"/>
                    <a:pt x="218" y="300"/>
                  </a:cubicBezTo>
                  <a:cubicBezTo>
                    <a:pt x="216" y="297"/>
                    <a:pt x="217" y="292"/>
                    <a:pt x="221" y="290"/>
                  </a:cubicBezTo>
                  <a:cubicBezTo>
                    <a:pt x="353" y="220"/>
                    <a:pt x="353" y="220"/>
                    <a:pt x="353" y="220"/>
                  </a:cubicBezTo>
                  <a:cubicBezTo>
                    <a:pt x="357" y="218"/>
                    <a:pt x="359" y="213"/>
                    <a:pt x="357" y="209"/>
                  </a:cubicBezTo>
                  <a:cubicBezTo>
                    <a:pt x="355" y="206"/>
                    <a:pt x="350" y="204"/>
                    <a:pt x="346" y="206"/>
                  </a:cubicBezTo>
                  <a:cubicBezTo>
                    <a:pt x="276" y="244"/>
                    <a:pt x="276" y="244"/>
                    <a:pt x="276" y="244"/>
                  </a:cubicBezTo>
                  <a:cubicBezTo>
                    <a:pt x="272" y="246"/>
                    <a:pt x="268" y="244"/>
                    <a:pt x="266" y="240"/>
                  </a:cubicBezTo>
                  <a:cubicBezTo>
                    <a:pt x="264" y="237"/>
                    <a:pt x="265" y="232"/>
                    <a:pt x="269" y="230"/>
                  </a:cubicBezTo>
                  <a:cubicBezTo>
                    <a:pt x="672" y="16"/>
                    <a:pt x="672" y="16"/>
                    <a:pt x="672" y="16"/>
                  </a:cubicBezTo>
                  <a:cubicBezTo>
                    <a:pt x="676" y="14"/>
                    <a:pt x="677" y="9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4"/>
            <p:cNvSpPr/>
            <p:nvPr/>
          </p:nvSpPr>
          <p:spPr bwMode="auto">
            <a:xfrm>
              <a:off x="-1449388" y="1719263"/>
              <a:ext cx="4037013" cy="2381250"/>
            </a:xfrm>
            <a:custGeom>
              <a:avLst/>
              <a:gdLst>
                <a:gd name="T0" fmla="*/ 1091 w 1094"/>
                <a:gd name="T1" fmla="*/ 8 h 645"/>
                <a:gd name="T2" fmla="*/ 1075 w 1094"/>
                <a:gd name="T3" fmla="*/ 3 h 645"/>
                <a:gd name="T4" fmla="*/ 8 w 1094"/>
                <a:gd name="T5" fmla="*/ 570 h 645"/>
                <a:gd name="T6" fmla="*/ 3 w 1094"/>
                <a:gd name="T7" fmla="*/ 587 h 645"/>
                <a:gd name="T8" fmla="*/ 20 w 1094"/>
                <a:gd name="T9" fmla="*/ 592 h 645"/>
                <a:gd name="T10" fmla="*/ 350 w 1094"/>
                <a:gd name="T11" fmla="*/ 416 h 645"/>
                <a:gd name="T12" fmla="*/ 367 w 1094"/>
                <a:gd name="T13" fmla="*/ 421 h 645"/>
                <a:gd name="T14" fmla="*/ 361 w 1094"/>
                <a:gd name="T15" fmla="*/ 438 h 645"/>
                <a:gd name="T16" fmla="*/ 166 w 1094"/>
                <a:gd name="T17" fmla="*/ 542 h 645"/>
                <a:gd name="T18" fmla="*/ 161 w 1094"/>
                <a:gd name="T19" fmla="*/ 559 h 645"/>
                <a:gd name="T20" fmla="*/ 178 w 1094"/>
                <a:gd name="T21" fmla="*/ 564 h 645"/>
                <a:gd name="T22" fmla="*/ 230 w 1094"/>
                <a:gd name="T23" fmla="*/ 536 h 645"/>
                <a:gd name="T24" fmla="*/ 247 w 1094"/>
                <a:gd name="T25" fmla="*/ 541 h 645"/>
                <a:gd name="T26" fmla="*/ 242 w 1094"/>
                <a:gd name="T27" fmla="*/ 557 h 645"/>
                <a:gd name="T28" fmla="*/ 124 w 1094"/>
                <a:gd name="T29" fmla="*/ 620 h 645"/>
                <a:gd name="T30" fmla="*/ 119 w 1094"/>
                <a:gd name="T31" fmla="*/ 637 h 645"/>
                <a:gd name="T32" fmla="*/ 135 w 1094"/>
                <a:gd name="T33" fmla="*/ 642 h 645"/>
                <a:gd name="T34" fmla="*/ 685 w 1094"/>
                <a:gd name="T35" fmla="*/ 350 h 645"/>
                <a:gd name="T36" fmla="*/ 690 w 1094"/>
                <a:gd name="T37" fmla="*/ 333 h 645"/>
                <a:gd name="T38" fmla="*/ 673 w 1094"/>
                <a:gd name="T39" fmla="*/ 328 h 645"/>
                <a:gd name="T40" fmla="*/ 368 w 1094"/>
                <a:gd name="T41" fmla="*/ 490 h 645"/>
                <a:gd name="T42" fmla="*/ 352 w 1094"/>
                <a:gd name="T43" fmla="*/ 485 h 645"/>
                <a:gd name="T44" fmla="*/ 357 w 1094"/>
                <a:gd name="T45" fmla="*/ 468 h 645"/>
                <a:gd name="T46" fmla="*/ 571 w 1094"/>
                <a:gd name="T47" fmla="*/ 355 h 645"/>
                <a:gd name="T48" fmla="*/ 576 w 1094"/>
                <a:gd name="T49" fmla="*/ 338 h 645"/>
                <a:gd name="T50" fmla="*/ 559 w 1094"/>
                <a:gd name="T51" fmla="*/ 333 h 645"/>
                <a:gd name="T52" fmla="*/ 446 w 1094"/>
                <a:gd name="T53" fmla="*/ 393 h 645"/>
                <a:gd name="T54" fmla="*/ 429 w 1094"/>
                <a:gd name="T55" fmla="*/ 388 h 645"/>
                <a:gd name="T56" fmla="*/ 434 w 1094"/>
                <a:gd name="T57" fmla="*/ 372 h 645"/>
                <a:gd name="T58" fmla="*/ 1086 w 1094"/>
                <a:gd name="T59" fmla="*/ 25 h 645"/>
                <a:gd name="T60" fmla="*/ 1091 w 1094"/>
                <a:gd name="T61" fmla="*/ 8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4" h="645">
                  <a:moveTo>
                    <a:pt x="1091" y="8"/>
                  </a:moveTo>
                  <a:cubicBezTo>
                    <a:pt x="1088" y="2"/>
                    <a:pt x="1081" y="0"/>
                    <a:pt x="1075" y="3"/>
                  </a:cubicBezTo>
                  <a:cubicBezTo>
                    <a:pt x="8" y="570"/>
                    <a:pt x="8" y="570"/>
                    <a:pt x="8" y="570"/>
                  </a:cubicBezTo>
                  <a:cubicBezTo>
                    <a:pt x="2" y="573"/>
                    <a:pt x="0" y="581"/>
                    <a:pt x="3" y="587"/>
                  </a:cubicBezTo>
                  <a:cubicBezTo>
                    <a:pt x="6" y="593"/>
                    <a:pt x="14" y="595"/>
                    <a:pt x="20" y="592"/>
                  </a:cubicBezTo>
                  <a:cubicBezTo>
                    <a:pt x="350" y="416"/>
                    <a:pt x="350" y="416"/>
                    <a:pt x="350" y="416"/>
                  </a:cubicBezTo>
                  <a:cubicBezTo>
                    <a:pt x="356" y="413"/>
                    <a:pt x="363" y="415"/>
                    <a:pt x="367" y="421"/>
                  </a:cubicBezTo>
                  <a:cubicBezTo>
                    <a:pt x="370" y="427"/>
                    <a:pt x="367" y="435"/>
                    <a:pt x="361" y="438"/>
                  </a:cubicBezTo>
                  <a:cubicBezTo>
                    <a:pt x="166" y="542"/>
                    <a:pt x="166" y="542"/>
                    <a:pt x="166" y="542"/>
                  </a:cubicBezTo>
                  <a:cubicBezTo>
                    <a:pt x="160" y="545"/>
                    <a:pt x="158" y="553"/>
                    <a:pt x="161" y="559"/>
                  </a:cubicBezTo>
                  <a:cubicBezTo>
                    <a:pt x="164" y="565"/>
                    <a:pt x="172" y="567"/>
                    <a:pt x="178" y="564"/>
                  </a:cubicBezTo>
                  <a:cubicBezTo>
                    <a:pt x="230" y="536"/>
                    <a:pt x="230" y="536"/>
                    <a:pt x="230" y="536"/>
                  </a:cubicBezTo>
                  <a:cubicBezTo>
                    <a:pt x="236" y="532"/>
                    <a:pt x="244" y="535"/>
                    <a:pt x="247" y="541"/>
                  </a:cubicBezTo>
                  <a:cubicBezTo>
                    <a:pt x="250" y="547"/>
                    <a:pt x="248" y="554"/>
                    <a:pt x="242" y="557"/>
                  </a:cubicBezTo>
                  <a:cubicBezTo>
                    <a:pt x="124" y="620"/>
                    <a:pt x="124" y="620"/>
                    <a:pt x="124" y="620"/>
                  </a:cubicBezTo>
                  <a:cubicBezTo>
                    <a:pt x="118" y="623"/>
                    <a:pt x="115" y="631"/>
                    <a:pt x="119" y="637"/>
                  </a:cubicBezTo>
                  <a:cubicBezTo>
                    <a:pt x="122" y="643"/>
                    <a:pt x="129" y="645"/>
                    <a:pt x="135" y="642"/>
                  </a:cubicBezTo>
                  <a:cubicBezTo>
                    <a:pt x="685" y="350"/>
                    <a:pt x="685" y="350"/>
                    <a:pt x="685" y="350"/>
                  </a:cubicBezTo>
                  <a:cubicBezTo>
                    <a:pt x="691" y="346"/>
                    <a:pt x="693" y="339"/>
                    <a:pt x="690" y="333"/>
                  </a:cubicBezTo>
                  <a:cubicBezTo>
                    <a:pt x="687" y="327"/>
                    <a:pt x="679" y="325"/>
                    <a:pt x="673" y="328"/>
                  </a:cubicBezTo>
                  <a:cubicBezTo>
                    <a:pt x="368" y="490"/>
                    <a:pt x="368" y="490"/>
                    <a:pt x="368" y="490"/>
                  </a:cubicBezTo>
                  <a:cubicBezTo>
                    <a:pt x="362" y="493"/>
                    <a:pt x="355" y="491"/>
                    <a:pt x="352" y="485"/>
                  </a:cubicBezTo>
                  <a:cubicBezTo>
                    <a:pt x="349" y="479"/>
                    <a:pt x="351" y="471"/>
                    <a:pt x="357" y="468"/>
                  </a:cubicBezTo>
                  <a:cubicBezTo>
                    <a:pt x="571" y="355"/>
                    <a:pt x="571" y="355"/>
                    <a:pt x="571" y="355"/>
                  </a:cubicBezTo>
                  <a:cubicBezTo>
                    <a:pt x="577" y="351"/>
                    <a:pt x="579" y="344"/>
                    <a:pt x="576" y="338"/>
                  </a:cubicBezTo>
                  <a:cubicBezTo>
                    <a:pt x="573" y="332"/>
                    <a:pt x="565" y="330"/>
                    <a:pt x="559" y="333"/>
                  </a:cubicBezTo>
                  <a:cubicBezTo>
                    <a:pt x="446" y="393"/>
                    <a:pt x="446" y="393"/>
                    <a:pt x="446" y="393"/>
                  </a:cubicBezTo>
                  <a:cubicBezTo>
                    <a:pt x="440" y="396"/>
                    <a:pt x="432" y="394"/>
                    <a:pt x="429" y="388"/>
                  </a:cubicBezTo>
                  <a:cubicBezTo>
                    <a:pt x="426" y="382"/>
                    <a:pt x="428" y="375"/>
                    <a:pt x="434" y="372"/>
                  </a:cubicBezTo>
                  <a:cubicBezTo>
                    <a:pt x="1086" y="25"/>
                    <a:pt x="1086" y="25"/>
                    <a:pt x="1086" y="25"/>
                  </a:cubicBezTo>
                  <a:cubicBezTo>
                    <a:pt x="1092" y="22"/>
                    <a:pt x="1094" y="14"/>
                    <a:pt x="1091" y="8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5"/>
            <p:cNvSpPr/>
            <p:nvPr/>
          </p:nvSpPr>
          <p:spPr bwMode="auto">
            <a:xfrm>
              <a:off x="492125" y="2959100"/>
              <a:ext cx="2497138" cy="1473200"/>
            </a:xfrm>
            <a:custGeom>
              <a:avLst/>
              <a:gdLst>
                <a:gd name="T0" fmla="*/ 675 w 677"/>
                <a:gd name="T1" fmla="*/ 5 h 399"/>
                <a:gd name="T2" fmla="*/ 665 w 677"/>
                <a:gd name="T3" fmla="*/ 2 h 399"/>
                <a:gd name="T4" fmla="*/ 5 w 677"/>
                <a:gd name="T5" fmla="*/ 352 h 399"/>
                <a:gd name="T6" fmla="*/ 2 w 677"/>
                <a:gd name="T7" fmla="*/ 363 h 399"/>
                <a:gd name="T8" fmla="*/ 12 w 677"/>
                <a:gd name="T9" fmla="*/ 366 h 399"/>
                <a:gd name="T10" fmla="*/ 216 w 677"/>
                <a:gd name="T11" fmla="*/ 257 h 399"/>
                <a:gd name="T12" fmla="*/ 227 w 677"/>
                <a:gd name="T13" fmla="*/ 260 h 399"/>
                <a:gd name="T14" fmla="*/ 223 w 677"/>
                <a:gd name="T15" fmla="*/ 271 h 399"/>
                <a:gd name="T16" fmla="*/ 103 w 677"/>
                <a:gd name="T17" fmla="*/ 335 h 399"/>
                <a:gd name="T18" fmla="*/ 99 w 677"/>
                <a:gd name="T19" fmla="*/ 345 h 399"/>
                <a:gd name="T20" fmla="*/ 110 w 677"/>
                <a:gd name="T21" fmla="*/ 348 h 399"/>
                <a:gd name="T22" fmla="*/ 142 w 677"/>
                <a:gd name="T23" fmla="*/ 331 h 399"/>
                <a:gd name="T24" fmla="*/ 153 w 677"/>
                <a:gd name="T25" fmla="*/ 334 h 399"/>
                <a:gd name="T26" fmla="*/ 150 w 677"/>
                <a:gd name="T27" fmla="*/ 344 h 399"/>
                <a:gd name="T28" fmla="*/ 76 w 677"/>
                <a:gd name="T29" fmla="*/ 383 h 399"/>
                <a:gd name="T30" fmla="*/ 73 w 677"/>
                <a:gd name="T31" fmla="*/ 394 h 399"/>
                <a:gd name="T32" fmla="*/ 83 w 677"/>
                <a:gd name="T33" fmla="*/ 397 h 399"/>
                <a:gd name="T34" fmla="*/ 424 w 677"/>
                <a:gd name="T35" fmla="*/ 216 h 399"/>
                <a:gd name="T36" fmla="*/ 427 w 677"/>
                <a:gd name="T37" fmla="*/ 206 h 399"/>
                <a:gd name="T38" fmla="*/ 416 w 677"/>
                <a:gd name="T39" fmla="*/ 202 h 399"/>
                <a:gd name="T40" fmla="*/ 228 w 677"/>
                <a:gd name="T41" fmla="*/ 303 h 399"/>
                <a:gd name="T42" fmla="*/ 217 w 677"/>
                <a:gd name="T43" fmla="*/ 300 h 399"/>
                <a:gd name="T44" fmla="*/ 221 w 677"/>
                <a:gd name="T45" fmla="*/ 289 h 399"/>
                <a:gd name="T46" fmla="*/ 353 w 677"/>
                <a:gd name="T47" fmla="*/ 219 h 399"/>
                <a:gd name="T48" fmla="*/ 356 w 677"/>
                <a:gd name="T49" fmla="*/ 209 h 399"/>
                <a:gd name="T50" fmla="*/ 346 w 677"/>
                <a:gd name="T51" fmla="*/ 206 h 399"/>
                <a:gd name="T52" fmla="*/ 276 w 677"/>
                <a:gd name="T53" fmla="*/ 243 h 399"/>
                <a:gd name="T54" fmla="*/ 265 w 677"/>
                <a:gd name="T55" fmla="*/ 240 h 399"/>
                <a:gd name="T56" fmla="*/ 268 w 677"/>
                <a:gd name="T57" fmla="*/ 229 h 399"/>
                <a:gd name="T58" fmla="*/ 672 w 677"/>
                <a:gd name="T59" fmla="*/ 15 h 399"/>
                <a:gd name="T60" fmla="*/ 675 w 677"/>
                <a:gd name="T61" fmla="*/ 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399">
                  <a:moveTo>
                    <a:pt x="675" y="5"/>
                  </a:moveTo>
                  <a:cubicBezTo>
                    <a:pt x="673" y="1"/>
                    <a:pt x="668" y="0"/>
                    <a:pt x="665" y="2"/>
                  </a:cubicBezTo>
                  <a:cubicBezTo>
                    <a:pt x="5" y="352"/>
                    <a:pt x="5" y="352"/>
                    <a:pt x="5" y="352"/>
                  </a:cubicBezTo>
                  <a:cubicBezTo>
                    <a:pt x="1" y="354"/>
                    <a:pt x="0" y="359"/>
                    <a:pt x="2" y="363"/>
                  </a:cubicBezTo>
                  <a:cubicBezTo>
                    <a:pt x="4" y="366"/>
                    <a:pt x="8" y="368"/>
                    <a:pt x="12" y="366"/>
                  </a:cubicBezTo>
                  <a:cubicBezTo>
                    <a:pt x="216" y="257"/>
                    <a:pt x="216" y="257"/>
                    <a:pt x="216" y="257"/>
                  </a:cubicBezTo>
                  <a:cubicBezTo>
                    <a:pt x="220" y="255"/>
                    <a:pt x="225" y="257"/>
                    <a:pt x="227" y="260"/>
                  </a:cubicBezTo>
                  <a:cubicBezTo>
                    <a:pt x="229" y="264"/>
                    <a:pt x="227" y="269"/>
                    <a:pt x="223" y="271"/>
                  </a:cubicBezTo>
                  <a:cubicBezTo>
                    <a:pt x="103" y="335"/>
                    <a:pt x="103" y="335"/>
                    <a:pt x="103" y="335"/>
                  </a:cubicBezTo>
                  <a:cubicBezTo>
                    <a:pt x="99" y="337"/>
                    <a:pt x="97" y="341"/>
                    <a:pt x="99" y="345"/>
                  </a:cubicBezTo>
                  <a:cubicBezTo>
                    <a:pt x="101" y="349"/>
                    <a:pt x="106" y="350"/>
                    <a:pt x="110" y="348"/>
                  </a:cubicBezTo>
                  <a:cubicBezTo>
                    <a:pt x="142" y="331"/>
                    <a:pt x="142" y="331"/>
                    <a:pt x="142" y="331"/>
                  </a:cubicBezTo>
                  <a:cubicBezTo>
                    <a:pt x="146" y="329"/>
                    <a:pt x="151" y="330"/>
                    <a:pt x="153" y="334"/>
                  </a:cubicBezTo>
                  <a:cubicBezTo>
                    <a:pt x="155" y="338"/>
                    <a:pt x="153" y="342"/>
                    <a:pt x="150" y="344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3" y="385"/>
                    <a:pt x="71" y="390"/>
                    <a:pt x="73" y="394"/>
                  </a:cubicBezTo>
                  <a:cubicBezTo>
                    <a:pt x="75" y="397"/>
                    <a:pt x="80" y="399"/>
                    <a:pt x="83" y="397"/>
                  </a:cubicBezTo>
                  <a:cubicBezTo>
                    <a:pt x="424" y="216"/>
                    <a:pt x="424" y="216"/>
                    <a:pt x="424" y="216"/>
                  </a:cubicBezTo>
                  <a:cubicBezTo>
                    <a:pt x="427" y="214"/>
                    <a:pt x="429" y="209"/>
                    <a:pt x="427" y="206"/>
                  </a:cubicBezTo>
                  <a:cubicBezTo>
                    <a:pt x="425" y="202"/>
                    <a:pt x="420" y="201"/>
                    <a:pt x="416" y="202"/>
                  </a:cubicBezTo>
                  <a:cubicBezTo>
                    <a:pt x="228" y="303"/>
                    <a:pt x="228" y="303"/>
                    <a:pt x="228" y="303"/>
                  </a:cubicBezTo>
                  <a:cubicBezTo>
                    <a:pt x="224" y="305"/>
                    <a:pt x="219" y="303"/>
                    <a:pt x="217" y="300"/>
                  </a:cubicBezTo>
                  <a:cubicBezTo>
                    <a:pt x="215" y="296"/>
                    <a:pt x="217" y="291"/>
                    <a:pt x="221" y="289"/>
                  </a:cubicBezTo>
                  <a:cubicBezTo>
                    <a:pt x="353" y="219"/>
                    <a:pt x="353" y="219"/>
                    <a:pt x="353" y="219"/>
                  </a:cubicBezTo>
                  <a:cubicBezTo>
                    <a:pt x="357" y="217"/>
                    <a:pt x="358" y="212"/>
                    <a:pt x="356" y="209"/>
                  </a:cubicBezTo>
                  <a:cubicBezTo>
                    <a:pt x="354" y="205"/>
                    <a:pt x="350" y="204"/>
                    <a:pt x="346" y="206"/>
                  </a:cubicBezTo>
                  <a:cubicBezTo>
                    <a:pt x="276" y="243"/>
                    <a:pt x="276" y="243"/>
                    <a:pt x="276" y="243"/>
                  </a:cubicBezTo>
                  <a:cubicBezTo>
                    <a:pt x="272" y="245"/>
                    <a:pt x="267" y="243"/>
                    <a:pt x="265" y="240"/>
                  </a:cubicBezTo>
                  <a:cubicBezTo>
                    <a:pt x="263" y="236"/>
                    <a:pt x="265" y="231"/>
                    <a:pt x="268" y="229"/>
                  </a:cubicBezTo>
                  <a:cubicBezTo>
                    <a:pt x="672" y="15"/>
                    <a:pt x="672" y="15"/>
                    <a:pt x="672" y="15"/>
                  </a:cubicBezTo>
                  <a:cubicBezTo>
                    <a:pt x="675" y="13"/>
                    <a:pt x="677" y="8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6"/>
            <p:cNvSpPr/>
            <p:nvPr/>
          </p:nvSpPr>
          <p:spPr bwMode="auto">
            <a:xfrm>
              <a:off x="-4891088" y="3930650"/>
              <a:ext cx="3711575" cy="1997075"/>
            </a:xfrm>
            <a:custGeom>
              <a:avLst/>
              <a:gdLst>
                <a:gd name="T0" fmla="*/ 1005 w 1006"/>
                <a:gd name="T1" fmla="*/ 4 h 541"/>
                <a:gd name="T2" fmla="*/ 1002 w 1006"/>
                <a:gd name="T3" fmla="*/ 12 h 541"/>
                <a:gd name="T4" fmla="*/ 10 w 1006"/>
                <a:gd name="T5" fmla="*/ 539 h 541"/>
                <a:gd name="T6" fmla="*/ 2 w 1006"/>
                <a:gd name="T7" fmla="*/ 537 h 541"/>
                <a:gd name="T8" fmla="*/ 4 w 1006"/>
                <a:gd name="T9" fmla="*/ 529 h 541"/>
                <a:gd name="T10" fmla="*/ 997 w 1006"/>
                <a:gd name="T11" fmla="*/ 2 h 541"/>
                <a:gd name="T12" fmla="*/ 1005 w 1006"/>
                <a:gd name="T13" fmla="*/ 4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541">
                  <a:moveTo>
                    <a:pt x="1005" y="4"/>
                  </a:moveTo>
                  <a:cubicBezTo>
                    <a:pt x="1006" y="7"/>
                    <a:pt x="1005" y="10"/>
                    <a:pt x="1002" y="12"/>
                  </a:cubicBezTo>
                  <a:cubicBezTo>
                    <a:pt x="10" y="539"/>
                    <a:pt x="10" y="539"/>
                    <a:pt x="10" y="539"/>
                  </a:cubicBezTo>
                  <a:cubicBezTo>
                    <a:pt x="7" y="541"/>
                    <a:pt x="4" y="540"/>
                    <a:pt x="2" y="537"/>
                  </a:cubicBezTo>
                  <a:cubicBezTo>
                    <a:pt x="0" y="534"/>
                    <a:pt x="2" y="531"/>
                    <a:pt x="4" y="529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999" y="0"/>
                    <a:pt x="1003" y="1"/>
                    <a:pt x="100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7"/>
            <p:cNvSpPr/>
            <p:nvPr/>
          </p:nvSpPr>
          <p:spPr bwMode="auto">
            <a:xfrm>
              <a:off x="204788" y="-1184275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4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6"/>
                    <a:pt x="1" y="1035"/>
                    <a:pt x="2" y="1034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8"/>
            <p:cNvSpPr/>
            <p:nvPr/>
          </p:nvSpPr>
          <p:spPr bwMode="auto">
            <a:xfrm>
              <a:off x="-2252663" y="3679825"/>
              <a:ext cx="7194550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40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9"/>
            <p:cNvSpPr/>
            <p:nvPr/>
          </p:nvSpPr>
          <p:spPr bwMode="auto">
            <a:xfrm>
              <a:off x="-8658225" y="5381625"/>
              <a:ext cx="7194550" cy="3836988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6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3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6" y="0"/>
                    <a:pt x="1946" y="0"/>
                    <a:pt x="1946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0"/>
            <p:cNvSpPr/>
            <p:nvPr/>
          </p:nvSpPr>
          <p:spPr bwMode="auto">
            <a:xfrm>
              <a:off x="846138" y="-46038"/>
              <a:ext cx="7199313" cy="3835400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1"/>
            <p:cNvSpPr/>
            <p:nvPr/>
          </p:nvSpPr>
          <p:spPr bwMode="auto">
            <a:xfrm>
              <a:off x="1576388" y="31750"/>
              <a:ext cx="7196138" cy="3835400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7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3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2"/>
            <p:cNvSpPr/>
            <p:nvPr/>
          </p:nvSpPr>
          <p:spPr bwMode="auto">
            <a:xfrm>
              <a:off x="-7086600" y="61436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0 h 1040"/>
                <a:gd name="T6" fmla="*/ 1950 w 1951"/>
                <a:gd name="T7" fmla="*/ 1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3"/>
                    <a:pt x="1951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3"/>
            <p:cNvSpPr/>
            <p:nvPr/>
          </p:nvSpPr>
          <p:spPr bwMode="auto">
            <a:xfrm>
              <a:off x="-5270500" y="747713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1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4"/>
            <p:cNvSpPr/>
            <p:nvPr/>
          </p:nvSpPr>
          <p:spPr bwMode="auto">
            <a:xfrm>
              <a:off x="-6540500" y="3494088"/>
              <a:ext cx="7199313" cy="3836988"/>
            </a:xfrm>
            <a:custGeom>
              <a:avLst/>
              <a:gdLst>
                <a:gd name="T0" fmla="*/ 0 w 1951"/>
                <a:gd name="T1" fmla="*/ 1038 h 1039"/>
                <a:gd name="T2" fmla="*/ 1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0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5"/>
            <p:cNvSpPr/>
            <p:nvPr/>
          </p:nvSpPr>
          <p:spPr bwMode="auto">
            <a:xfrm>
              <a:off x="798513" y="-944563"/>
              <a:ext cx="7197725" cy="3841750"/>
            </a:xfrm>
            <a:custGeom>
              <a:avLst/>
              <a:gdLst>
                <a:gd name="T0" fmla="*/ 0 w 1951"/>
                <a:gd name="T1" fmla="*/ 1038 h 1040"/>
                <a:gd name="T2" fmla="*/ 1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0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40"/>
                    <a:pt x="1" y="1040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6"/>
            <p:cNvSpPr/>
            <p:nvPr/>
          </p:nvSpPr>
          <p:spPr bwMode="auto">
            <a:xfrm>
              <a:off x="-5124450" y="483076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0 h 1040"/>
                <a:gd name="T6" fmla="*/ 1951 w 1951"/>
                <a:gd name="T7" fmla="*/ 1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9" y="0"/>
                    <a:pt x="1950" y="0"/>
                    <a:pt x="1951" y="1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7"/>
            <p:cNvSpPr/>
            <p:nvPr/>
          </p:nvSpPr>
          <p:spPr bwMode="auto">
            <a:xfrm>
              <a:off x="-641350" y="-1803400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8"/>
            <p:cNvSpPr/>
            <p:nvPr/>
          </p:nvSpPr>
          <p:spPr bwMode="auto">
            <a:xfrm>
              <a:off x="-8329613" y="1585913"/>
              <a:ext cx="7197725" cy="3840163"/>
            </a:xfrm>
            <a:custGeom>
              <a:avLst/>
              <a:gdLst>
                <a:gd name="T0" fmla="*/ 1 w 1951"/>
                <a:gd name="T1" fmla="*/ 1039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9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50" y="1"/>
                    <a:pt x="1950" y="2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40"/>
                    <a:pt x="1" y="1039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9"/>
            <p:cNvSpPr/>
            <p:nvPr/>
          </p:nvSpPr>
          <p:spPr bwMode="auto">
            <a:xfrm>
              <a:off x="-5124450" y="219075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1 w 1951"/>
                <a:gd name="T7" fmla="*/ 2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9" y="0"/>
                    <a:pt x="1950" y="1"/>
                    <a:pt x="1951" y="2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40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0"/>
            <p:cNvSpPr/>
            <p:nvPr/>
          </p:nvSpPr>
          <p:spPr bwMode="auto">
            <a:xfrm>
              <a:off x="-5986463" y="5381625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1"/>
            <p:cNvSpPr/>
            <p:nvPr/>
          </p:nvSpPr>
          <p:spPr bwMode="auto">
            <a:xfrm>
              <a:off x="-8437563" y="537051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2"/>
            <p:cNvSpPr/>
            <p:nvPr/>
          </p:nvSpPr>
          <p:spPr bwMode="auto">
            <a:xfrm>
              <a:off x="-5626100" y="-246063"/>
              <a:ext cx="7196138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4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40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3"/>
            <p:cNvSpPr/>
            <p:nvPr/>
          </p:nvSpPr>
          <p:spPr bwMode="auto">
            <a:xfrm>
              <a:off x="-9499600" y="2674938"/>
              <a:ext cx="7194550" cy="3840163"/>
            </a:xfrm>
            <a:custGeom>
              <a:avLst/>
              <a:gdLst>
                <a:gd name="T0" fmla="*/ 0 w 1950"/>
                <a:gd name="T1" fmla="*/ 1039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9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40"/>
                    <a:pt x="0" y="1039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4"/>
            <p:cNvSpPr/>
            <p:nvPr/>
          </p:nvSpPr>
          <p:spPr bwMode="auto">
            <a:xfrm>
              <a:off x="-3378200" y="1892300"/>
              <a:ext cx="2497138" cy="1476375"/>
            </a:xfrm>
            <a:custGeom>
              <a:avLst/>
              <a:gdLst>
                <a:gd name="T0" fmla="*/ 675 w 677"/>
                <a:gd name="T1" fmla="*/ 5 h 400"/>
                <a:gd name="T2" fmla="*/ 665 w 677"/>
                <a:gd name="T3" fmla="*/ 2 h 400"/>
                <a:gd name="T4" fmla="*/ 5 w 677"/>
                <a:gd name="T5" fmla="*/ 353 h 400"/>
                <a:gd name="T6" fmla="*/ 2 w 677"/>
                <a:gd name="T7" fmla="*/ 363 h 400"/>
                <a:gd name="T8" fmla="*/ 13 w 677"/>
                <a:gd name="T9" fmla="*/ 367 h 400"/>
                <a:gd name="T10" fmla="*/ 217 w 677"/>
                <a:gd name="T11" fmla="*/ 258 h 400"/>
                <a:gd name="T12" fmla="*/ 227 w 677"/>
                <a:gd name="T13" fmla="*/ 261 h 400"/>
                <a:gd name="T14" fmla="*/ 224 w 677"/>
                <a:gd name="T15" fmla="*/ 271 h 400"/>
                <a:gd name="T16" fmla="*/ 103 w 677"/>
                <a:gd name="T17" fmla="*/ 336 h 400"/>
                <a:gd name="T18" fmla="*/ 100 w 677"/>
                <a:gd name="T19" fmla="*/ 346 h 400"/>
                <a:gd name="T20" fmla="*/ 110 w 677"/>
                <a:gd name="T21" fmla="*/ 349 h 400"/>
                <a:gd name="T22" fmla="*/ 143 w 677"/>
                <a:gd name="T23" fmla="*/ 332 h 400"/>
                <a:gd name="T24" fmla="*/ 153 w 677"/>
                <a:gd name="T25" fmla="*/ 335 h 400"/>
                <a:gd name="T26" fmla="*/ 150 w 677"/>
                <a:gd name="T27" fmla="*/ 345 h 400"/>
                <a:gd name="T28" fmla="*/ 77 w 677"/>
                <a:gd name="T29" fmla="*/ 384 h 400"/>
                <a:gd name="T30" fmla="*/ 74 w 677"/>
                <a:gd name="T31" fmla="*/ 394 h 400"/>
                <a:gd name="T32" fmla="*/ 84 w 677"/>
                <a:gd name="T33" fmla="*/ 398 h 400"/>
                <a:gd name="T34" fmla="*/ 424 w 677"/>
                <a:gd name="T35" fmla="*/ 217 h 400"/>
                <a:gd name="T36" fmla="*/ 427 w 677"/>
                <a:gd name="T37" fmla="*/ 206 h 400"/>
                <a:gd name="T38" fmla="*/ 417 w 677"/>
                <a:gd name="T39" fmla="*/ 203 h 400"/>
                <a:gd name="T40" fmla="*/ 228 w 677"/>
                <a:gd name="T41" fmla="*/ 304 h 400"/>
                <a:gd name="T42" fmla="*/ 218 w 677"/>
                <a:gd name="T43" fmla="*/ 300 h 400"/>
                <a:gd name="T44" fmla="*/ 221 w 677"/>
                <a:gd name="T45" fmla="*/ 290 h 400"/>
                <a:gd name="T46" fmla="*/ 353 w 677"/>
                <a:gd name="T47" fmla="*/ 220 h 400"/>
                <a:gd name="T48" fmla="*/ 357 w 677"/>
                <a:gd name="T49" fmla="*/ 209 h 400"/>
                <a:gd name="T50" fmla="*/ 346 w 677"/>
                <a:gd name="T51" fmla="*/ 206 h 400"/>
                <a:gd name="T52" fmla="*/ 276 w 677"/>
                <a:gd name="T53" fmla="*/ 244 h 400"/>
                <a:gd name="T54" fmla="*/ 266 w 677"/>
                <a:gd name="T55" fmla="*/ 241 h 400"/>
                <a:gd name="T56" fmla="*/ 269 w 677"/>
                <a:gd name="T57" fmla="*/ 230 h 400"/>
                <a:gd name="T58" fmla="*/ 672 w 677"/>
                <a:gd name="T59" fmla="*/ 16 h 400"/>
                <a:gd name="T60" fmla="*/ 675 w 677"/>
                <a:gd name="T61" fmla="*/ 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400">
                  <a:moveTo>
                    <a:pt x="675" y="5"/>
                  </a:moveTo>
                  <a:cubicBezTo>
                    <a:pt x="673" y="2"/>
                    <a:pt x="669" y="0"/>
                    <a:pt x="665" y="2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2" y="355"/>
                    <a:pt x="0" y="360"/>
                    <a:pt x="2" y="363"/>
                  </a:cubicBezTo>
                  <a:cubicBezTo>
                    <a:pt x="4" y="367"/>
                    <a:pt x="9" y="368"/>
                    <a:pt x="13" y="367"/>
                  </a:cubicBezTo>
                  <a:cubicBezTo>
                    <a:pt x="217" y="258"/>
                    <a:pt x="217" y="258"/>
                    <a:pt x="217" y="258"/>
                  </a:cubicBezTo>
                  <a:cubicBezTo>
                    <a:pt x="220" y="256"/>
                    <a:pt x="225" y="257"/>
                    <a:pt x="227" y="261"/>
                  </a:cubicBezTo>
                  <a:cubicBezTo>
                    <a:pt x="229" y="265"/>
                    <a:pt x="228" y="269"/>
                    <a:pt x="224" y="271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99" y="338"/>
                    <a:pt x="98" y="342"/>
                    <a:pt x="100" y="346"/>
                  </a:cubicBezTo>
                  <a:cubicBezTo>
                    <a:pt x="102" y="350"/>
                    <a:pt x="106" y="351"/>
                    <a:pt x="110" y="349"/>
                  </a:cubicBezTo>
                  <a:cubicBezTo>
                    <a:pt x="143" y="332"/>
                    <a:pt x="143" y="332"/>
                    <a:pt x="143" y="332"/>
                  </a:cubicBezTo>
                  <a:cubicBezTo>
                    <a:pt x="147" y="330"/>
                    <a:pt x="151" y="331"/>
                    <a:pt x="153" y="335"/>
                  </a:cubicBezTo>
                  <a:cubicBezTo>
                    <a:pt x="155" y="339"/>
                    <a:pt x="154" y="343"/>
                    <a:pt x="150" y="345"/>
                  </a:cubicBezTo>
                  <a:cubicBezTo>
                    <a:pt x="77" y="384"/>
                    <a:pt x="77" y="384"/>
                    <a:pt x="77" y="384"/>
                  </a:cubicBezTo>
                  <a:cubicBezTo>
                    <a:pt x="73" y="386"/>
                    <a:pt x="72" y="391"/>
                    <a:pt x="74" y="394"/>
                  </a:cubicBezTo>
                  <a:cubicBezTo>
                    <a:pt x="76" y="398"/>
                    <a:pt x="80" y="400"/>
                    <a:pt x="84" y="398"/>
                  </a:cubicBezTo>
                  <a:cubicBezTo>
                    <a:pt x="424" y="217"/>
                    <a:pt x="424" y="217"/>
                    <a:pt x="424" y="217"/>
                  </a:cubicBezTo>
                  <a:cubicBezTo>
                    <a:pt x="428" y="215"/>
                    <a:pt x="429" y="210"/>
                    <a:pt x="427" y="206"/>
                  </a:cubicBezTo>
                  <a:cubicBezTo>
                    <a:pt x="425" y="203"/>
                    <a:pt x="421" y="201"/>
                    <a:pt x="417" y="203"/>
                  </a:cubicBezTo>
                  <a:cubicBezTo>
                    <a:pt x="228" y="304"/>
                    <a:pt x="228" y="304"/>
                    <a:pt x="228" y="304"/>
                  </a:cubicBezTo>
                  <a:cubicBezTo>
                    <a:pt x="224" y="306"/>
                    <a:pt x="220" y="304"/>
                    <a:pt x="218" y="300"/>
                  </a:cubicBezTo>
                  <a:cubicBezTo>
                    <a:pt x="216" y="297"/>
                    <a:pt x="217" y="292"/>
                    <a:pt x="221" y="290"/>
                  </a:cubicBezTo>
                  <a:cubicBezTo>
                    <a:pt x="353" y="220"/>
                    <a:pt x="353" y="220"/>
                    <a:pt x="353" y="220"/>
                  </a:cubicBezTo>
                  <a:cubicBezTo>
                    <a:pt x="357" y="218"/>
                    <a:pt x="359" y="213"/>
                    <a:pt x="357" y="209"/>
                  </a:cubicBezTo>
                  <a:cubicBezTo>
                    <a:pt x="355" y="206"/>
                    <a:pt x="350" y="204"/>
                    <a:pt x="346" y="206"/>
                  </a:cubicBezTo>
                  <a:cubicBezTo>
                    <a:pt x="276" y="244"/>
                    <a:pt x="276" y="244"/>
                    <a:pt x="276" y="244"/>
                  </a:cubicBezTo>
                  <a:cubicBezTo>
                    <a:pt x="272" y="246"/>
                    <a:pt x="268" y="244"/>
                    <a:pt x="266" y="241"/>
                  </a:cubicBezTo>
                  <a:cubicBezTo>
                    <a:pt x="264" y="237"/>
                    <a:pt x="265" y="232"/>
                    <a:pt x="269" y="230"/>
                  </a:cubicBezTo>
                  <a:cubicBezTo>
                    <a:pt x="672" y="16"/>
                    <a:pt x="672" y="16"/>
                    <a:pt x="672" y="16"/>
                  </a:cubicBezTo>
                  <a:cubicBezTo>
                    <a:pt x="676" y="14"/>
                    <a:pt x="677" y="9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5"/>
            <p:cNvSpPr/>
            <p:nvPr/>
          </p:nvSpPr>
          <p:spPr bwMode="auto">
            <a:xfrm>
              <a:off x="134938" y="1065213"/>
              <a:ext cx="2497138" cy="1476375"/>
            </a:xfrm>
            <a:custGeom>
              <a:avLst/>
              <a:gdLst>
                <a:gd name="T0" fmla="*/ 2 w 677"/>
                <a:gd name="T1" fmla="*/ 394 h 400"/>
                <a:gd name="T2" fmla="*/ 12 w 677"/>
                <a:gd name="T3" fmla="*/ 398 h 400"/>
                <a:gd name="T4" fmla="*/ 672 w 677"/>
                <a:gd name="T5" fmla="*/ 47 h 400"/>
                <a:gd name="T6" fmla="*/ 675 w 677"/>
                <a:gd name="T7" fmla="*/ 37 h 400"/>
                <a:gd name="T8" fmla="*/ 665 w 677"/>
                <a:gd name="T9" fmla="*/ 33 h 400"/>
                <a:gd name="T10" fmla="*/ 461 w 677"/>
                <a:gd name="T11" fmla="*/ 142 h 400"/>
                <a:gd name="T12" fmla="*/ 450 w 677"/>
                <a:gd name="T13" fmla="*/ 139 h 400"/>
                <a:gd name="T14" fmla="*/ 453 w 677"/>
                <a:gd name="T15" fmla="*/ 129 h 400"/>
                <a:gd name="T16" fmla="*/ 574 w 677"/>
                <a:gd name="T17" fmla="*/ 64 h 400"/>
                <a:gd name="T18" fmla="*/ 577 w 677"/>
                <a:gd name="T19" fmla="*/ 54 h 400"/>
                <a:gd name="T20" fmla="*/ 567 w 677"/>
                <a:gd name="T21" fmla="*/ 51 h 400"/>
                <a:gd name="T22" fmla="*/ 535 w 677"/>
                <a:gd name="T23" fmla="*/ 68 h 400"/>
                <a:gd name="T24" fmla="*/ 524 w 677"/>
                <a:gd name="T25" fmla="*/ 65 h 400"/>
                <a:gd name="T26" fmla="*/ 527 w 677"/>
                <a:gd name="T27" fmla="*/ 55 h 400"/>
                <a:gd name="T28" fmla="*/ 601 w 677"/>
                <a:gd name="T29" fmla="*/ 16 h 400"/>
                <a:gd name="T30" fmla="*/ 604 w 677"/>
                <a:gd name="T31" fmla="*/ 6 h 400"/>
                <a:gd name="T32" fmla="*/ 593 w 677"/>
                <a:gd name="T33" fmla="*/ 2 h 400"/>
                <a:gd name="T34" fmla="*/ 253 w 677"/>
                <a:gd name="T35" fmla="*/ 183 h 400"/>
                <a:gd name="T36" fmla="*/ 250 w 677"/>
                <a:gd name="T37" fmla="*/ 194 h 400"/>
                <a:gd name="T38" fmla="*/ 261 w 677"/>
                <a:gd name="T39" fmla="*/ 197 h 400"/>
                <a:gd name="T40" fmla="*/ 449 w 677"/>
                <a:gd name="T41" fmla="*/ 96 h 400"/>
                <a:gd name="T42" fmla="*/ 459 w 677"/>
                <a:gd name="T43" fmla="*/ 100 h 400"/>
                <a:gd name="T44" fmla="*/ 456 w 677"/>
                <a:gd name="T45" fmla="*/ 110 h 400"/>
                <a:gd name="T46" fmla="*/ 324 w 677"/>
                <a:gd name="T47" fmla="*/ 180 h 400"/>
                <a:gd name="T48" fmla="*/ 321 w 677"/>
                <a:gd name="T49" fmla="*/ 190 h 400"/>
                <a:gd name="T50" fmla="*/ 331 w 677"/>
                <a:gd name="T51" fmla="*/ 194 h 400"/>
                <a:gd name="T52" fmla="*/ 401 w 677"/>
                <a:gd name="T53" fmla="*/ 156 h 400"/>
                <a:gd name="T54" fmla="*/ 412 w 677"/>
                <a:gd name="T55" fmla="*/ 159 h 400"/>
                <a:gd name="T56" fmla="*/ 409 w 677"/>
                <a:gd name="T57" fmla="*/ 170 h 400"/>
                <a:gd name="T58" fmla="*/ 5 w 677"/>
                <a:gd name="T59" fmla="*/ 384 h 400"/>
                <a:gd name="T60" fmla="*/ 2 w 677"/>
                <a:gd name="T61" fmla="*/ 39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400">
                  <a:moveTo>
                    <a:pt x="2" y="394"/>
                  </a:moveTo>
                  <a:cubicBezTo>
                    <a:pt x="4" y="398"/>
                    <a:pt x="9" y="400"/>
                    <a:pt x="12" y="398"/>
                  </a:cubicBezTo>
                  <a:cubicBezTo>
                    <a:pt x="672" y="47"/>
                    <a:pt x="672" y="47"/>
                    <a:pt x="672" y="47"/>
                  </a:cubicBezTo>
                  <a:cubicBezTo>
                    <a:pt x="676" y="45"/>
                    <a:pt x="677" y="40"/>
                    <a:pt x="675" y="37"/>
                  </a:cubicBezTo>
                  <a:cubicBezTo>
                    <a:pt x="673" y="33"/>
                    <a:pt x="668" y="31"/>
                    <a:pt x="665" y="33"/>
                  </a:cubicBezTo>
                  <a:cubicBezTo>
                    <a:pt x="461" y="142"/>
                    <a:pt x="461" y="142"/>
                    <a:pt x="461" y="142"/>
                  </a:cubicBezTo>
                  <a:cubicBezTo>
                    <a:pt x="457" y="144"/>
                    <a:pt x="452" y="143"/>
                    <a:pt x="450" y="139"/>
                  </a:cubicBezTo>
                  <a:cubicBezTo>
                    <a:pt x="448" y="135"/>
                    <a:pt x="450" y="131"/>
                    <a:pt x="453" y="129"/>
                  </a:cubicBezTo>
                  <a:cubicBezTo>
                    <a:pt x="574" y="64"/>
                    <a:pt x="574" y="64"/>
                    <a:pt x="574" y="64"/>
                  </a:cubicBezTo>
                  <a:cubicBezTo>
                    <a:pt x="578" y="62"/>
                    <a:pt x="579" y="58"/>
                    <a:pt x="577" y="54"/>
                  </a:cubicBezTo>
                  <a:cubicBezTo>
                    <a:pt x="575" y="50"/>
                    <a:pt x="571" y="49"/>
                    <a:pt x="567" y="51"/>
                  </a:cubicBezTo>
                  <a:cubicBezTo>
                    <a:pt x="535" y="68"/>
                    <a:pt x="535" y="68"/>
                    <a:pt x="535" y="68"/>
                  </a:cubicBezTo>
                  <a:cubicBezTo>
                    <a:pt x="531" y="70"/>
                    <a:pt x="526" y="69"/>
                    <a:pt x="524" y="65"/>
                  </a:cubicBezTo>
                  <a:cubicBezTo>
                    <a:pt x="522" y="61"/>
                    <a:pt x="524" y="57"/>
                    <a:pt x="527" y="55"/>
                  </a:cubicBezTo>
                  <a:cubicBezTo>
                    <a:pt x="601" y="16"/>
                    <a:pt x="601" y="16"/>
                    <a:pt x="601" y="16"/>
                  </a:cubicBezTo>
                  <a:cubicBezTo>
                    <a:pt x="604" y="14"/>
                    <a:pt x="606" y="9"/>
                    <a:pt x="604" y="6"/>
                  </a:cubicBezTo>
                  <a:cubicBezTo>
                    <a:pt x="602" y="2"/>
                    <a:pt x="597" y="0"/>
                    <a:pt x="593" y="2"/>
                  </a:cubicBezTo>
                  <a:cubicBezTo>
                    <a:pt x="253" y="183"/>
                    <a:pt x="253" y="183"/>
                    <a:pt x="253" y="183"/>
                  </a:cubicBezTo>
                  <a:cubicBezTo>
                    <a:pt x="250" y="185"/>
                    <a:pt x="248" y="190"/>
                    <a:pt x="250" y="194"/>
                  </a:cubicBezTo>
                  <a:cubicBezTo>
                    <a:pt x="252" y="197"/>
                    <a:pt x="257" y="199"/>
                    <a:pt x="261" y="197"/>
                  </a:cubicBezTo>
                  <a:cubicBezTo>
                    <a:pt x="449" y="96"/>
                    <a:pt x="449" y="96"/>
                    <a:pt x="449" y="96"/>
                  </a:cubicBezTo>
                  <a:cubicBezTo>
                    <a:pt x="453" y="94"/>
                    <a:pt x="457" y="96"/>
                    <a:pt x="459" y="100"/>
                  </a:cubicBezTo>
                  <a:cubicBezTo>
                    <a:pt x="461" y="103"/>
                    <a:pt x="460" y="108"/>
                    <a:pt x="456" y="110"/>
                  </a:cubicBezTo>
                  <a:cubicBezTo>
                    <a:pt x="324" y="180"/>
                    <a:pt x="324" y="180"/>
                    <a:pt x="324" y="180"/>
                  </a:cubicBezTo>
                  <a:cubicBezTo>
                    <a:pt x="320" y="182"/>
                    <a:pt x="319" y="187"/>
                    <a:pt x="321" y="190"/>
                  </a:cubicBezTo>
                  <a:cubicBezTo>
                    <a:pt x="323" y="194"/>
                    <a:pt x="327" y="196"/>
                    <a:pt x="331" y="194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5" y="154"/>
                    <a:pt x="410" y="156"/>
                    <a:pt x="412" y="159"/>
                  </a:cubicBezTo>
                  <a:cubicBezTo>
                    <a:pt x="414" y="163"/>
                    <a:pt x="412" y="168"/>
                    <a:pt x="409" y="170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1" y="386"/>
                    <a:pt x="0" y="391"/>
                    <a:pt x="2" y="394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6"/>
            <p:cNvSpPr/>
            <p:nvPr/>
          </p:nvSpPr>
          <p:spPr bwMode="auto">
            <a:xfrm>
              <a:off x="846138" y="4502150"/>
              <a:ext cx="1793875" cy="1071563"/>
            </a:xfrm>
            <a:custGeom>
              <a:avLst/>
              <a:gdLst>
                <a:gd name="T0" fmla="*/ 483 w 486"/>
                <a:gd name="T1" fmla="*/ 7 h 290"/>
                <a:gd name="T2" fmla="*/ 468 w 486"/>
                <a:gd name="T3" fmla="*/ 3 h 290"/>
                <a:gd name="T4" fmla="*/ 8 w 486"/>
                <a:gd name="T5" fmla="*/ 248 h 290"/>
                <a:gd name="T6" fmla="*/ 3 w 486"/>
                <a:gd name="T7" fmla="*/ 262 h 290"/>
                <a:gd name="T8" fmla="*/ 18 w 486"/>
                <a:gd name="T9" fmla="*/ 267 h 290"/>
                <a:gd name="T10" fmla="*/ 94 w 486"/>
                <a:gd name="T11" fmla="*/ 226 h 290"/>
                <a:gd name="T12" fmla="*/ 108 w 486"/>
                <a:gd name="T13" fmla="*/ 231 h 290"/>
                <a:gd name="T14" fmla="*/ 104 w 486"/>
                <a:gd name="T15" fmla="*/ 245 h 290"/>
                <a:gd name="T16" fmla="*/ 62 w 486"/>
                <a:gd name="T17" fmla="*/ 268 h 290"/>
                <a:gd name="T18" fmla="*/ 57 w 486"/>
                <a:gd name="T19" fmla="*/ 282 h 290"/>
                <a:gd name="T20" fmla="*/ 72 w 486"/>
                <a:gd name="T21" fmla="*/ 287 h 290"/>
                <a:gd name="T22" fmla="*/ 286 w 486"/>
                <a:gd name="T23" fmla="*/ 173 h 290"/>
                <a:gd name="T24" fmla="*/ 290 w 486"/>
                <a:gd name="T25" fmla="*/ 158 h 290"/>
                <a:gd name="T26" fmla="*/ 276 w 486"/>
                <a:gd name="T27" fmla="*/ 154 h 290"/>
                <a:gd name="T28" fmla="*/ 177 w 486"/>
                <a:gd name="T29" fmla="*/ 206 h 290"/>
                <a:gd name="T30" fmla="*/ 163 w 486"/>
                <a:gd name="T31" fmla="*/ 202 h 290"/>
                <a:gd name="T32" fmla="*/ 167 w 486"/>
                <a:gd name="T33" fmla="*/ 187 h 290"/>
                <a:gd name="T34" fmla="*/ 478 w 486"/>
                <a:gd name="T35" fmla="*/ 22 h 290"/>
                <a:gd name="T36" fmla="*/ 483 w 486"/>
                <a:gd name="T37" fmla="*/ 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6" h="290">
                  <a:moveTo>
                    <a:pt x="483" y="7"/>
                  </a:moveTo>
                  <a:cubicBezTo>
                    <a:pt x="480" y="2"/>
                    <a:pt x="473" y="0"/>
                    <a:pt x="468" y="3"/>
                  </a:cubicBezTo>
                  <a:cubicBezTo>
                    <a:pt x="8" y="248"/>
                    <a:pt x="8" y="248"/>
                    <a:pt x="8" y="248"/>
                  </a:cubicBezTo>
                  <a:cubicBezTo>
                    <a:pt x="2" y="251"/>
                    <a:pt x="0" y="257"/>
                    <a:pt x="3" y="262"/>
                  </a:cubicBezTo>
                  <a:cubicBezTo>
                    <a:pt x="6" y="268"/>
                    <a:pt x="12" y="270"/>
                    <a:pt x="18" y="26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99" y="224"/>
                    <a:pt x="105" y="226"/>
                    <a:pt x="108" y="231"/>
                  </a:cubicBezTo>
                  <a:cubicBezTo>
                    <a:pt x="111" y="236"/>
                    <a:pt x="109" y="243"/>
                    <a:pt x="104" y="245"/>
                  </a:cubicBezTo>
                  <a:cubicBezTo>
                    <a:pt x="62" y="268"/>
                    <a:pt x="62" y="268"/>
                    <a:pt x="62" y="268"/>
                  </a:cubicBezTo>
                  <a:cubicBezTo>
                    <a:pt x="56" y="271"/>
                    <a:pt x="54" y="277"/>
                    <a:pt x="57" y="282"/>
                  </a:cubicBezTo>
                  <a:cubicBezTo>
                    <a:pt x="60" y="288"/>
                    <a:pt x="66" y="290"/>
                    <a:pt x="72" y="287"/>
                  </a:cubicBezTo>
                  <a:cubicBezTo>
                    <a:pt x="286" y="173"/>
                    <a:pt x="286" y="173"/>
                    <a:pt x="286" y="173"/>
                  </a:cubicBezTo>
                  <a:cubicBezTo>
                    <a:pt x="291" y="170"/>
                    <a:pt x="293" y="164"/>
                    <a:pt x="290" y="158"/>
                  </a:cubicBezTo>
                  <a:cubicBezTo>
                    <a:pt x="287" y="153"/>
                    <a:pt x="281" y="151"/>
                    <a:pt x="276" y="154"/>
                  </a:cubicBezTo>
                  <a:cubicBezTo>
                    <a:pt x="177" y="206"/>
                    <a:pt x="177" y="206"/>
                    <a:pt x="177" y="206"/>
                  </a:cubicBezTo>
                  <a:cubicBezTo>
                    <a:pt x="172" y="209"/>
                    <a:pt x="165" y="207"/>
                    <a:pt x="163" y="202"/>
                  </a:cubicBezTo>
                  <a:cubicBezTo>
                    <a:pt x="160" y="197"/>
                    <a:pt x="162" y="190"/>
                    <a:pt x="167" y="187"/>
                  </a:cubicBezTo>
                  <a:cubicBezTo>
                    <a:pt x="478" y="22"/>
                    <a:pt x="478" y="22"/>
                    <a:pt x="478" y="22"/>
                  </a:cubicBezTo>
                  <a:cubicBezTo>
                    <a:pt x="484" y="19"/>
                    <a:pt x="486" y="13"/>
                    <a:pt x="483" y="7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7"/>
            <p:cNvSpPr/>
            <p:nvPr/>
          </p:nvSpPr>
          <p:spPr bwMode="auto">
            <a:xfrm>
              <a:off x="-3235325" y="3143250"/>
              <a:ext cx="1354138" cy="812800"/>
            </a:xfrm>
            <a:custGeom>
              <a:avLst/>
              <a:gdLst>
                <a:gd name="T0" fmla="*/ 365 w 367"/>
                <a:gd name="T1" fmla="*/ 6 h 220"/>
                <a:gd name="T2" fmla="*/ 354 w 367"/>
                <a:gd name="T3" fmla="*/ 2 h 220"/>
                <a:gd name="T4" fmla="*/ 5 w 367"/>
                <a:gd name="T5" fmla="*/ 188 h 220"/>
                <a:gd name="T6" fmla="*/ 2 w 367"/>
                <a:gd name="T7" fmla="*/ 199 h 220"/>
                <a:gd name="T8" fmla="*/ 13 w 367"/>
                <a:gd name="T9" fmla="*/ 202 h 220"/>
                <a:gd name="T10" fmla="*/ 71 w 367"/>
                <a:gd name="T11" fmla="*/ 172 h 220"/>
                <a:gd name="T12" fmla="*/ 82 w 367"/>
                <a:gd name="T13" fmla="*/ 175 h 220"/>
                <a:gd name="T14" fmla="*/ 78 w 367"/>
                <a:gd name="T15" fmla="*/ 186 h 220"/>
                <a:gd name="T16" fmla="*/ 46 w 367"/>
                <a:gd name="T17" fmla="*/ 203 h 220"/>
                <a:gd name="T18" fmla="*/ 43 w 367"/>
                <a:gd name="T19" fmla="*/ 214 h 220"/>
                <a:gd name="T20" fmla="*/ 54 w 367"/>
                <a:gd name="T21" fmla="*/ 218 h 220"/>
                <a:gd name="T22" fmla="*/ 216 w 367"/>
                <a:gd name="T23" fmla="*/ 131 h 220"/>
                <a:gd name="T24" fmla="*/ 219 w 367"/>
                <a:gd name="T25" fmla="*/ 120 h 220"/>
                <a:gd name="T26" fmla="*/ 208 w 367"/>
                <a:gd name="T27" fmla="*/ 117 h 220"/>
                <a:gd name="T28" fmla="*/ 134 w 367"/>
                <a:gd name="T29" fmla="*/ 157 h 220"/>
                <a:gd name="T30" fmla="*/ 123 w 367"/>
                <a:gd name="T31" fmla="*/ 153 h 220"/>
                <a:gd name="T32" fmla="*/ 126 w 367"/>
                <a:gd name="T33" fmla="*/ 142 h 220"/>
                <a:gd name="T34" fmla="*/ 362 w 367"/>
                <a:gd name="T35" fmla="*/ 17 h 220"/>
                <a:gd name="T36" fmla="*/ 365 w 367"/>
                <a:gd name="T37" fmla="*/ 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7" h="220">
                  <a:moveTo>
                    <a:pt x="365" y="6"/>
                  </a:moveTo>
                  <a:cubicBezTo>
                    <a:pt x="363" y="2"/>
                    <a:pt x="358" y="0"/>
                    <a:pt x="354" y="2"/>
                  </a:cubicBezTo>
                  <a:cubicBezTo>
                    <a:pt x="5" y="188"/>
                    <a:pt x="5" y="188"/>
                    <a:pt x="5" y="188"/>
                  </a:cubicBezTo>
                  <a:cubicBezTo>
                    <a:pt x="1" y="190"/>
                    <a:pt x="0" y="195"/>
                    <a:pt x="2" y="199"/>
                  </a:cubicBezTo>
                  <a:cubicBezTo>
                    <a:pt x="4" y="203"/>
                    <a:pt x="9" y="204"/>
                    <a:pt x="13" y="202"/>
                  </a:cubicBezTo>
                  <a:cubicBezTo>
                    <a:pt x="71" y="172"/>
                    <a:pt x="71" y="172"/>
                    <a:pt x="71" y="172"/>
                  </a:cubicBezTo>
                  <a:cubicBezTo>
                    <a:pt x="75" y="170"/>
                    <a:pt x="79" y="171"/>
                    <a:pt x="82" y="175"/>
                  </a:cubicBezTo>
                  <a:cubicBezTo>
                    <a:pt x="84" y="179"/>
                    <a:pt x="82" y="184"/>
                    <a:pt x="78" y="186"/>
                  </a:cubicBezTo>
                  <a:cubicBezTo>
                    <a:pt x="46" y="203"/>
                    <a:pt x="46" y="203"/>
                    <a:pt x="46" y="203"/>
                  </a:cubicBezTo>
                  <a:cubicBezTo>
                    <a:pt x="42" y="205"/>
                    <a:pt x="41" y="210"/>
                    <a:pt x="43" y="214"/>
                  </a:cubicBezTo>
                  <a:cubicBezTo>
                    <a:pt x="45" y="218"/>
                    <a:pt x="50" y="220"/>
                    <a:pt x="54" y="218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0" y="129"/>
                    <a:pt x="222" y="124"/>
                    <a:pt x="219" y="120"/>
                  </a:cubicBezTo>
                  <a:cubicBezTo>
                    <a:pt x="217" y="116"/>
                    <a:pt x="212" y="115"/>
                    <a:pt x="208" y="11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0" y="159"/>
                    <a:pt x="125" y="157"/>
                    <a:pt x="123" y="153"/>
                  </a:cubicBezTo>
                  <a:cubicBezTo>
                    <a:pt x="121" y="149"/>
                    <a:pt x="122" y="144"/>
                    <a:pt x="126" y="142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6" y="15"/>
                    <a:pt x="367" y="10"/>
                    <a:pt x="365" y="6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8"/>
            <p:cNvSpPr/>
            <p:nvPr/>
          </p:nvSpPr>
          <p:spPr bwMode="auto">
            <a:xfrm>
              <a:off x="-4810125" y="2844800"/>
              <a:ext cx="4833938" cy="2681288"/>
            </a:xfrm>
            <a:custGeom>
              <a:avLst/>
              <a:gdLst>
                <a:gd name="T0" fmla="*/ 1 w 1310"/>
                <a:gd name="T1" fmla="*/ 722 h 726"/>
                <a:gd name="T2" fmla="*/ 8 w 1310"/>
                <a:gd name="T3" fmla="*/ 724 h 726"/>
                <a:gd name="T4" fmla="*/ 960 w 1310"/>
                <a:gd name="T5" fmla="*/ 218 h 726"/>
                <a:gd name="T6" fmla="*/ 963 w 1310"/>
                <a:gd name="T7" fmla="*/ 211 h 726"/>
                <a:gd name="T8" fmla="*/ 956 w 1310"/>
                <a:gd name="T9" fmla="*/ 209 h 726"/>
                <a:gd name="T10" fmla="*/ 716 w 1310"/>
                <a:gd name="T11" fmla="*/ 337 h 726"/>
                <a:gd name="T12" fmla="*/ 709 w 1310"/>
                <a:gd name="T13" fmla="*/ 335 h 726"/>
                <a:gd name="T14" fmla="*/ 711 w 1310"/>
                <a:gd name="T15" fmla="*/ 328 h 726"/>
                <a:gd name="T16" fmla="*/ 1307 w 1310"/>
                <a:gd name="T17" fmla="*/ 11 h 726"/>
                <a:gd name="T18" fmla="*/ 1309 w 1310"/>
                <a:gd name="T19" fmla="*/ 4 h 726"/>
                <a:gd name="T20" fmla="*/ 1302 w 1310"/>
                <a:gd name="T21" fmla="*/ 2 h 726"/>
                <a:gd name="T22" fmla="*/ 449 w 1310"/>
                <a:gd name="T23" fmla="*/ 455 h 726"/>
                <a:gd name="T24" fmla="*/ 447 w 1310"/>
                <a:gd name="T25" fmla="*/ 462 h 726"/>
                <a:gd name="T26" fmla="*/ 454 w 1310"/>
                <a:gd name="T27" fmla="*/ 464 h 726"/>
                <a:gd name="T28" fmla="*/ 558 w 1310"/>
                <a:gd name="T29" fmla="*/ 409 h 726"/>
                <a:gd name="T30" fmla="*/ 565 w 1310"/>
                <a:gd name="T31" fmla="*/ 411 h 726"/>
                <a:gd name="T32" fmla="*/ 563 w 1310"/>
                <a:gd name="T33" fmla="*/ 418 h 726"/>
                <a:gd name="T34" fmla="*/ 3 w 1310"/>
                <a:gd name="T35" fmla="*/ 715 h 726"/>
                <a:gd name="T36" fmla="*/ 1 w 1310"/>
                <a:gd name="T37" fmla="*/ 72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6">
                  <a:moveTo>
                    <a:pt x="1" y="722"/>
                  </a:moveTo>
                  <a:cubicBezTo>
                    <a:pt x="2" y="725"/>
                    <a:pt x="6" y="726"/>
                    <a:pt x="8" y="724"/>
                  </a:cubicBezTo>
                  <a:cubicBezTo>
                    <a:pt x="960" y="218"/>
                    <a:pt x="960" y="218"/>
                    <a:pt x="960" y="218"/>
                  </a:cubicBezTo>
                  <a:cubicBezTo>
                    <a:pt x="963" y="217"/>
                    <a:pt x="964" y="214"/>
                    <a:pt x="963" y="211"/>
                  </a:cubicBezTo>
                  <a:cubicBezTo>
                    <a:pt x="961" y="209"/>
                    <a:pt x="958" y="208"/>
                    <a:pt x="956" y="209"/>
                  </a:cubicBezTo>
                  <a:cubicBezTo>
                    <a:pt x="716" y="337"/>
                    <a:pt x="716" y="337"/>
                    <a:pt x="716" y="337"/>
                  </a:cubicBezTo>
                  <a:cubicBezTo>
                    <a:pt x="713" y="338"/>
                    <a:pt x="710" y="337"/>
                    <a:pt x="709" y="335"/>
                  </a:cubicBezTo>
                  <a:cubicBezTo>
                    <a:pt x="707" y="332"/>
                    <a:pt x="708" y="329"/>
                    <a:pt x="711" y="328"/>
                  </a:cubicBezTo>
                  <a:cubicBezTo>
                    <a:pt x="1307" y="11"/>
                    <a:pt x="1307" y="11"/>
                    <a:pt x="1307" y="11"/>
                  </a:cubicBezTo>
                  <a:cubicBezTo>
                    <a:pt x="1309" y="9"/>
                    <a:pt x="1310" y="6"/>
                    <a:pt x="1309" y="4"/>
                  </a:cubicBezTo>
                  <a:cubicBezTo>
                    <a:pt x="1307" y="1"/>
                    <a:pt x="1304" y="0"/>
                    <a:pt x="1302" y="2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6" y="457"/>
                    <a:pt x="445" y="460"/>
                    <a:pt x="447" y="462"/>
                  </a:cubicBezTo>
                  <a:cubicBezTo>
                    <a:pt x="448" y="465"/>
                    <a:pt x="451" y="466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0" y="408"/>
                    <a:pt x="564" y="409"/>
                    <a:pt x="565" y="411"/>
                  </a:cubicBezTo>
                  <a:cubicBezTo>
                    <a:pt x="566" y="414"/>
                    <a:pt x="565" y="417"/>
                    <a:pt x="563" y="418"/>
                  </a:cubicBezTo>
                  <a:cubicBezTo>
                    <a:pt x="3" y="715"/>
                    <a:pt x="3" y="715"/>
                    <a:pt x="3" y="715"/>
                  </a:cubicBezTo>
                  <a:cubicBezTo>
                    <a:pt x="1" y="717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5" name="Freeform 47"/>
          <p:cNvSpPr/>
          <p:nvPr/>
        </p:nvSpPr>
        <p:spPr bwMode="auto">
          <a:xfrm rot="1673547">
            <a:off x="4764124" y="1779248"/>
            <a:ext cx="6525551" cy="3900180"/>
          </a:xfrm>
          <a:custGeom>
            <a:avLst/>
            <a:gdLst>
              <a:gd name="T0" fmla="*/ 6 w 1075"/>
              <a:gd name="T1" fmla="*/ 626 h 642"/>
              <a:gd name="T2" fmla="*/ 38 w 1075"/>
              <a:gd name="T3" fmla="*/ 636 h 642"/>
              <a:gd name="T4" fmla="*/ 1059 w 1075"/>
              <a:gd name="T5" fmla="*/ 93 h 642"/>
              <a:gd name="T6" fmla="*/ 1069 w 1075"/>
              <a:gd name="T7" fmla="*/ 61 h 642"/>
              <a:gd name="T8" fmla="*/ 1037 w 1075"/>
              <a:gd name="T9" fmla="*/ 51 h 642"/>
              <a:gd name="T10" fmla="*/ 869 w 1075"/>
              <a:gd name="T11" fmla="*/ 140 h 642"/>
              <a:gd name="T12" fmla="*/ 836 w 1075"/>
              <a:gd name="T13" fmla="*/ 130 h 642"/>
              <a:gd name="T14" fmla="*/ 846 w 1075"/>
              <a:gd name="T15" fmla="*/ 98 h 642"/>
              <a:gd name="T16" fmla="*/ 940 w 1075"/>
              <a:gd name="T17" fmla="*/ 49 h 642"/>
              <a:gd name="T18" fmla="*/ 949 w 1075"/>
              <a:gd name="T19" fmla="*/ 16 h 642"/>
              <a:gd name="T20" fmla="*/ 917 w 1075"/>
              <a:gd name="T21" fmla="*/ 6 h 642"/>
              <a:gd name="T22" fmla="*/ 443 w 1075"/>
              <a:gd name="T23" fmla="*/ 259 h 642"/>
              <a:gd name="T24" fmla="*/ 433 w 1075"/>
              <a:gd name="T25" fmla="*/ 291 h 642"/>
              <a:gd name="T26" fmla="*/ 465 w 1075"/>
              <a:gd name="T27" fmla="*/ 301 h 642"/>
              <a:gd name="T28" fmla="*/ 683 w 1075"/>
              <a:gd name="T29" fmla="*/ 185 h 642"/>
              <a:gd name="T30" fmla="*/ 715 w 1075"/>
              <a:gd name="T31" fmla="*/ 195 h 642"/>
              <a:gd name="T32" fmla="*/ 706 w 1075"/>
              <a:gd name="T33" fmla="*/ 227 h 642"/>
              <a:gd name="T34" fmla="*/ 16 w 1075"/>
              <a:gd name="T35" fmla="*/ 594 h 642"/>
              <a:gd name="T36" fmla="*/ 6 w 1075"/>
              <a:gd name="T37" fmla="*/ 626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75" h="642">
                <a:moveTo>
                  <a:pt x="6" y="626"/>
                </a:moveTo>
                <a:cubicBezTo>
                  <a:pt x="12" y="638"/>
                  <a:pt x="27" y="642"/>
                  <a:pt x="38" y="636"/>
                </a:cubicBezTo>
                <a:cubicBezTo>
                  <a:pt x="1059" y="93"/>
                  <a:pt x="1059" y="93"/>
                  <a:pt x="1059" y="93"/>
                </a:cubicBezTo>
                <a:cubicBezTo>
                  <a:pt x="1071" y="87"/>
                  <a:pt x="1075" y="72"/>
                  <a:pt x="1069" y="61"/>
                </a:cubicBezTo>
                <a:cubicBezTo>
                  <a:pt x="1063" y="49"/>
                  <a:pt x="1048" y="45"/>
                  <a:pt x="1037" y="51"/>
                </a:cubicBezTo>
                <a:cubicBezTo>
                  <a:pt x="869" y="140"/>
                  <a:pt x="869" y="140"/>
                  <a:pt x="869" y="140"/>
                </a:cubicBezTo>
                <a:cubicBezTo>
                  <a:pt x="857" y="146"/>
                  <a:pt x="843" y="142"/>
                  <a:pt x="836" y="130"/>
                </a:cubicBezTo>
                <a:cubicBezTo>
                  <a:pt x="830" y="119"/>
                  <a:pt x="835" y="104"/>
                  <a:pt x="846" y="98"/>
                </a:cubicBezTo>
                <a:cubicBezTo>
                  <a:pt x="940" y="49"/>
                  <a:pt x="940" y="49"/>
                  <a:pt x="940" y="49"/>
                </a:cubicBezTo>
                <a:cubicBezTo>
                  <a:pt x="951" y="42"/>
                  <a:pt x="956" y="28"/>
                  <a:pt x="949" y="16"/>
                </a:cubicBezTo>
                <a:cubicBezTo>
                  <a:pt x="943" y="5"/>
                  <a:pt x="929" y="0"/>
                  <a:pt x="917" y="6"/>
                </a:cubicBezTo>
                <a:cubicBezTo>
                  <a:pt x="443" y="259"/>
                  <a:pt x="443" y="259"/>
                  <a:pt x="443" y="259"/>
                </a:cubicBezTo>
                <a:cubicBezTo>
                  <a:pt x="431" y="265"/>
                  <a:pt x="427" y="279"/>
                  <a:pt x="433" y="291"/>
                </a:cubicBezTo>
                <a:cubicBezTo>
                  <a:pt x="439" y="303"/>
                  <a:pt x="453" y="307"/>
                  <a:pt x="465" y="301"/>
                </a:cubicBezTo>
                <a:cubicBezTo>
                  <a:pt x="683" y="185"/>
                  <a:pt x="683" y="185"/>
                  <a:pt x="683" y="185"/>
                </a:cubicBezTo>
                <a:cubicBezTo>
                  <a:pt x="695" y="179"/>
                  <a:pt x="709" y="183"/>
                  <a:pt x="715" y="195"/>
                </a:cubicBezTo>
                <a:cubicBezTo>
                  <a:pt x="722" y="206"/>
                  <a:pt x="717" y="221"/>
                  <a:pt x="706" y="227"/>
                </a:cubicBezTo>
                <a:cubicBezTo>
                  <a:pt x="16" y="594"/>
                  <a:pt x="16" y="594"/>
                  <a:pt x="16" y="594"/>
                </a:cubicBezTo>
                <a:cubicBezTo>
                  <a:pt x="4" y="600"/>
                  <a:pt x="0" y="614"/>
                  <a:pt x="6" y="626"/>
                </a:cubicBezTo>
                <a:close/>
              </a:path>
            </a:pathLst>
          </a:custGeom>
          <a:solidFill>
            <a:srgbClr val="E32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 flipH="1">
            <a:off x="7649072" y="2418516"/>
            <a:ext cx="2389963" cy="690644"/>
            <a:chOff x="304800" y="-3830638"/>
            <a:chExt cx="12442825" cy="3595687"/>
          </a:xfrm>
          <a:solidFill>
            <a:srgbClr val="E32A00"/>
          </a:solidFill>
        </p:grpSpPr>
        <p:sp>
          <p:nvSpPr>
            <p:cNvPr id="77" name="Freeform 12"/>
            <p:cNvSpPr/>
            <p:nvPr/>
          </p:nvSpPr>
          <p:spPr bwMode="auto">
            <a:xfrm>
              <a:off x="304800" y="-2368551"/>
              <a:ext cx="4221163" cy="203200"/>
            </a:xfrm>
            <a:custGeom>
              <a:avLst/>
              <a:gdLst>
                <a:gd name="T0" fmla="*/ 3526 w 3537"/>
                <a:gd name="T1" fmla="*/ 61 h 171"/>
                <a:gd name="T2" fmla="*/ 3092 w 3537"/>
                <a:gd name="T3" fmla="*/ 47 h 171"/>
                <a:gd name="T4" fmla="*/ 0 w 3537"/>
                <a:gd name="T5" fmla="*/ 22 h 171"/>
                <a:gd name="T6" fmla="*/ 3421 w 3537"/>
                <a:gd name="T7" fmla="*/ 171 h 171"/>
                <a:gd name="T8" fmla="*/ 3526 w 3537"/>
                <a:gd name="T9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7" h="171">
                  <a:moveTo>
                    <a:pt x="3526" y="61"/>
                  </a:moveTo>
                  <a:cubicBezTo>
                    <a:pt x="3416" y="38"/>
                    <a:pt x="3244" y="53"/>
                    <a:pt x="3092" y="47"/>
                  </a:cubicBezTo>
                  <a:cubicBezTo>
                    <a:pt x="1984" y="0"/>
                    <a:pt x="0" y="22"/>
                    <a:pt x="0" y="22"/>
                  </a:cubicBezTo>
                  <a:cubicBezTo>
                    <a:pt x="0" y="22"/>
                    <a:pt x="2462" y="29"/>
                    <a:pt x="3421" y="171"/>
                  </a:cubicBezTo>
                  <a:cubicBezTo>
                    <a:pt x="3537" y="99"/>
                    <a:pt x="3526" y="61"/>
                    <a:pt x="3526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882650" y="-3830638"/>
              <a:ext cx="11864975" cy="3595687"/>
              <a:chOff x="882650" y="-3830638"/>
              <a:chExt cx="11864975" cy="3595687"/>
            </a:xfrm>
            <a:grpFill/>
          </p:grpSpPr>
          <p:sp>
            <p:nvSpPr>
              <p:cNvPr id="79" name="Freeform 5"/>
              <p:cNvSpPr>
                <a:spLocks noEditPoints="1"/>
              </p:cNvSpPr>
              <p:nvPr/>
            </p:nvSpPr>
            <p:spPr bwMode="auto">
              <a:xfrm>
                <a:off x="3676650" y="-1981201"/>
                <a:ext cx="1811338" cy="1746250"/>
              </a:xfrm>
              <a:custGeom>
                <a:avLst/>
                <a:gdLst>
                  <a:gd name="T0" fmla="*/ 742 w 1518"/>
                  <a:gd name="T1" fmla="*/ 9 h 1460"/>
                  <a:gd name="T2" fmla="*/ 9 w 1518"/>
                  <a:gd name="T3" fmla="*/ 747 h 1460"/>
                  <a:gd name="T4" fmla="*/ 775 w 1518"/>
                  <a:gd name="T5" fmla="*/ 1450 h 1460"/>
                  <a:gd name="T6" fmla="*/ 1509 w 1518"/>
                  <a:gd name="T7" fmla="*/ 712 h 1460"/>
                  <a:gd name="T8" fmla="*/ 742 w 1518"/>
                  <a:gd name="T9" fmla="*/ 9 h 1460"/>
                  <a:gd name="T10" fmla="*/ 770 w 1518"/>
                  <a:gd name="T11" fmla="*/ 1209 h 1460"/>
                  <a:gd name="T12" fmla="*/ 260 w 1518"/>
                  <a:gd name="T13" fmla="*/ 741 h 1460"/>
                  <a:gd name="T14" fmla="*/ 748 w 1518"/>
                  <a:gd name="T15" fmla="*/ 250 h 1460"/>
                  <a:gd name="T16" fmla="*/ 1258 w 1518"/>
                  <a:gd name="T17" fmla="*/ 718 h 1460"/>
                  <a:gd name="T18" fmla="*/ 770 w 1518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8" h="1460">
                    <a:moveTo>
                      <a:pt x="742" y="9"/>
                    </a:moveTo>
                    <a:cubicBezTo>
                      <a:pt x="328" y="19"/>
                      <a:pt x="0" y="349"/>
                      <a:pt x="9" y="747"/>
                    </a:cubicBezTo>
                    <a:cubicBezTo>
                      <a:pt x="18" y="1145"/>
                      <a:pt x="361" y="1460"/>
                      <a:pt x="775" y="1450"/>
                    </a:cubicBezTo>
                    <a:cubicBezTo>
                      <a:pt x="1189" y="1441"/>
                      <a:pt x="1518" y="1110"/>
                      <a:pt x="1509" y="712"/>
                    </a:cubicBezTo>
                    <a:cubicBezTo>
                      <a:pt x="1500" y="315"/>
                      <a:pt x="1156" y="0"/>
                      <a:pt x="742" y="9"/>
                    </a:cubicBezTo>
                    <a:close/>
                    <a:moveTo>
                      <a:pt x="770" y="1209"/>
                    </a:moveTo>
                    <a:cubicBezTo>
                      <a:pt x="494" y="1215"/>
                      <a:pt x="266" y="1006"/>
                      <a:pt x="260" y="741"/>
                    </a:cubicBezTo>
                    <a:cubicBezTo>
                      <a:pt x="254" y="476"/>
                      <a:pt x="472" y="257"/>
                      <a:pt x="748" y="250"/>
                    </a:cubicBezTo>
                    <a:cubicBezTo>
                      <a:pt x="1023" y="244"/>
                      <a:pt x="1252" y="453"/>
                      <a:pt x="1258" y="718"/>
                    </a:cubicBezTo>
                    <a:cubicBezTo>
                      <a:pt x="1264" y="983"/>
                      <a:pt x="1045" y="1203"/>
                      <a:pt x="770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6"/>
              <p:cNvSpPr/>
              <p:nvPr/>
            </p:nvSpPr>
            <p:spPr bwMode="auto">
              <a:xfrm>
                <a:off x="6213475" y="-2273301"/>
                <a:ext cx="5900738" cy="1338263"/>
              </a:xfrm>
              <a:custGeom>
                <a:avLst/>
                <a:gdLst>
                  <a:gd name="T0" fmla="*/ 4691 w 4945"/>
                  <a:gd name="T1" fmla="*/ 1120 h 1120"/>
                  <a:gd name="T2" fmla="*/ 3561 w 4945"/>
                  <a:gd name="T3" fmla="*/ 52 h 1120"/>
                  <a:gd name="T4" fmla="*/ 0 w 4945"/>
                  <a:gd name="T5" fmla="*/ 26 h 1120"/>
                  <a:gd name="T6" fmla="*/ 4061 w 4945"/>
                  <a:gd name="T7" fmla="*/ 306 h 1120"/>
                  <a:gd name="T8" fmla="*/ 4691 w 4945"/>
                  <a:gd name="T9" fmla="*/ 1120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5" h="1120">
                    <a:moveTo>
                      <a:pt x="4691" y="1120"/>
                    </a:moveTo>
                    <a:cubicBezTo>
                      <a:pt x="4716" y="807"/>
                      <a:pt x="4945" y="109"/>
                      <a:pt x="3561" y="52"/>
                    </a:cubicBezTo>
                    <a:cubicBezTo>
                      <a:pt x="2285" y="0"/>
                      <a:pt x="0" y="26"/>
                      <a:pt x="0" y="26"/>
                    </a:cubicBezTo>
                    <a:cubicBezTo>
                      <a:pt x="0" y="26"/>
                      <a:pt x="3556" y="88"/>
                      <a:pt x="4061" y="306"/>
                    </a:cubicBezTo>
                    <a:cubicBezTo>
                      <a:pt x="4566" y="524"/>
                      <a:pt x="4686" y="626"/>
                      <a:pt x="4691" y="1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7"/>
              <p:cNvSpPr/>
              <p:nvPr/>
            </p:nvSpPr>
            <p:spPr bwMode="auto">
              <a:xfrm>
                <a:off x="5827713" y="-1808163"/>
                <a:ext cx="4270375" cy="781050"/>
              </a:xfrm>
              <a:custGeom>
                <a:avLst/>
                <a:gdLst>
                  <a:gd name="T0" fmla="*/ 3578 w 3578"/>
                  <a:gd name="T1" fmla="*/ 0 h 654"/>
                  <a:gd name="T2" fmla="*/ 2572 w 3578"/>
                  <a:gd name="T3" fmla="*/ 615 h 654"/>
                  <a:gd name="T4" fmla="*/ 0 w 3578"/>
                  <a:gd name="T5" fmla="*/ 508 h 654"/>
                  <a:gd name="T6" fmla="*/ 2376 w 3578"/>
                  <a:gd name="T7" fmla="*/ 429 h 654"/>
                  <a:gd name="T8" fmla="*/ 3578 w 3578"/>
                  <a:gd name="T9" fmla="*/ 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8" h="654">
                    <a:moveTo>
                      <a:pt x="3578" y="0"/>
                    </a:moveTo>
                    <a:cubicBezTo>
                      <a:pt x="3578" y="0"/>
                      <a:pt x="2973" y="577"/>
                      <a:pt x="2572" y="615"/>
                    </a:cubicBezTo>
                    <a:cubicBezTo>
                      <a:pt x="2171" y="654"/>
                      <a:pt x="205" y="503"/>
                      <a:pt x="0" y="508"/>
                    </a:cubicBezTo>
                    <a:cubicBezTo>
                      <a:pt x="734" y="461"/>
                      <a:pt x="1946" y="478"/>
                      <a:pt x="2376" y="429"/>
                    </a:cubicBezTo>
                    <a:cubicBezTo>
                      <a:pt x="2807" y="379"/>
                      <a:pt x="3172" y="147"/>
                      <a:pt x="35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8"/>
              <p:cNvSpPr/>
              <p:nvPr/>
            </p:nvSpPr>
            <p:spPr bwMode="auto">
              <a:xfrm>
                <a:off x="9648825" y="-2593976"/>
                <a:ext cx="3098800" cy="1477963"/>
              </a:xfrm>
              <a:custGeom>
                <a:avLst/>
                <a:gdLst>
                  <a:gd name="T0" fmla="*/ 2351 w 2596"/>
                  <a:gd name="T1" fmla="*/ 1236 h 1236"/>
                  <a:gd name="T2" fmla="*/ 1484 w 2596"/>
                  <a:gd name="T3" fmla="*/ 82 h 1236"/>
                  <a:gd name="T4" fmla="*/ 0 w 2596"/>
                  <a:gd name="T5" fmla="*/ 28 h 1236"/>
                  <a:gd name="T6" fmla="*/ 1572 w 2596"/>
                  <a:gd name="T7" fmla="*/ 251 h 1236"/>
                  <a:gd name="T8" fmla="*/ 2351 w 2596"/>
                  <a:gd name="T9" fmla="*/ 1236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6" h="1236">
                    <a:moveTo>
                      <a:pt x="2351" y="1236"/>
                    </a:moveTo>
                    <a:cubicBezTo>
                      <a:pt x="2376" y="922"/>
                      <a:pt x="2596" y="331"/>
                      <a:pt x="1484" y="82"/>
                    </a:cubicBezTo>
                    <a:cubicBezTo>
                      <a:pt x="1057" y="0"/>
                      <a:pt x="0" y="28"/>
                      <a:pt x="0" y="28"/>
                    </a:cubicBezTo>
                    <a:cubicBezTo>
                      <a:pt x="0" y="28"/>
                      <a:pt x="1067" y="33"/>
                      <a:pt x="1572" y="251"/>
                    </a:cubicBezTo>
                    <a:cubicBezTo>
                      <a:pt x="2077" y="469"/>
                      <a:pt x="2346" y="741"/>
                      <a:pt x="2351" y="12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9"/>
              <p:cNvSpPr/>
              <p:nvPr/>
            </p:nvSpPr>
            <p:spPr bwMode="auto">
              <a:xfrm>
                <a:off x="1311275" y="-2693988"/>
                <a:ext cx="5984875" cy="1201738"/>
              </a:xfrm>
              <a:custGeom>
                <a:avLst/>
                <a:gdLst>
                  <a:gd name="T0" fmla="*/ 0 w 5014"/>
                  <a:gd name="T1" fmla="*/ 70 h 1005"/>
                  <a:gd name="T2" fmla="*/ 3465 w 5014"/>
                  <a:gd name="T3" fmla="*/ 193 h 1005"/>
                  <a:gd name="T4" fmla="*/ 5014 w 5014"/>
                  <a:gd name="T5" fmla="*/ 1005 h 1005"/>
                  <a:gd name="T6" fmla="*/ 3217 w 5014"/>
                  <a:gd name="T7" fmla="*/ 320 h 1005"/>
                  <a:gd name="T8" fmla="*/ 0 w 5014"/>
                  <a:gd name="T9" fmla="*/ 70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4" h="1005">
                    <a:moveTo>
                      <a:pt x="0" y="70"/>
                    </a:moveTo>
                    <a:cubicBezTo>
                      <a:pt x="254" y="65"/>
                      <a:pt x="3156" y="0"/>
                      <a:pt x="3465" y="193"/>
                    </a:cubicBezTo>
                    <a:cubicBezTo>
                      <a:pt x="3773" y="386"/>
                      <a:pt x="4307" y="982"/>
                      <a:pt x="5014" y="1005"/>
                    </a:cubicBezTo>
                    <a:cubicBezTo>
                      <a:pt x="3964" y="999"/>
                      <a:pt x="3823" y="512"/>
                      <a:pt x="3217" y="320"/>
                    </a:cubicBezTo>
                    <a:cubicBezTo>
                      <a:pt x="2610" y="128"/>
                      <a:pt x="676" y="35"/>
                      <a:pt x="0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"/>
              <p:cNvSpPr/>
              <p:nvPr/>
            </p:nvSpPr>
            <p:spPr bwMode="auto">
              <a:xfrm>
                <a:off x="4854575" y="-3830638"/>
                <a:ext cx="4757738" cy="1373188"/>
              </a:xfrm>
              <a:custGeom>
                <a:avLst/>
                <a:gdLst>
                  <a:gd name="T0" fmla="*/ 0 w 3986"/>
                  <a:gd name="T1" fmla="*/ 684 h 1149"/>
                  <a:gd name="T2" fmla="*/ 43 w 3986"/>
                  <a:gd name="T3" fmla="*/ 704 h 1149"/>
                  <a:gd name="T4" fmla="*/ 3440 w 3986"/>
                  <a:gd name="T5" fmla="*/ 1120 h 1149"/>
                  <a:gd name="T6" fmla="*/ 3986 w 3986"/>
                  <a:gd name="T7" fmla="*/ 1062 h 1149"/>
                  <a:gd name="T8" fmla="*/ 0 w 3986"/>
                  <a:gd name="T9" fmla="*/ 684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6" h="1149">
                    <a:moveTo>
                      <a:pt x="0" y="684"/>
                    </a:moveTo>
                    <a:cubicBezTo>
                      <a:pt x="15" y="690"/>
                      <a:pt x="29" y="697"/>
                      <a:pt x="43" y="704"/>
                    </a:cubicBezTo>
                    <a:cubicBezTo>
                      <a:pt x="1369" y="356"/>
                      <a:pt x="2220" y="320"/>
                      <a:pt x="3440" y="1120"/>
                    </a:cubicBezTo>
                    <a:cubicBezTo>
                      <a:pt x="3684" y="1149"/>
                      <a:pt x="3986" y="1062"/>
                      <a:pt x="3986" y="1062"/>
                    </a:cubicBezTo>
                    <a:cubicBezTo>
                      <a:pt x="3430" y="644"/>
                      <a:pt x="2426" y="0"/>
                      <a:pt x="0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"/>
              <p:cNvSpPr/>
              <p:nvPr/>
            </p:nvSpPr>
            <p:spPr bwMode="auto">
              <a:xfrm>
                <a:off x="5137150" y="-3498851"/>
                <a:ext cx="3740150" cy="1069975"/>
              </a:xfrm>
              <a:custGeom>
                <a:avLst/>
                <a:gdLst>
                  <a:gd name="T0" fmla="*/ 0 w 3133"/>
                  <a:gd name="T1" fmla="*/ 520 h 895"/>
                  <a:gd name="T2" fmla="*/ 788 w 3133"/>
                  <a:gd name="T3" fmla="*/ 854 h 895"/>
                  <a:gd name="T4" fmla="*/ 3133 w 3133"/>
                  <a:gd name="T5" fmla="*/ 878 h 895"/>
                  <a:gd name="T6" fmla="*/ 0 w 3133"/>
                  <a:gd name="T7" fmla="*/ 52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3" h="895">
                    <a:moveTo>
                      <a:pt x="0" y="520"/>
                    </a:moveTo>
                    <a:cubicBezTo>
                      <a:pt x="77" y="648"/>
                      <a:pt x="268" y="813"/>
                      <a:pt x="788" y="854"/>
                    </a:cubicBezTo>
                    <a:cubicBezTo>
                      <a:pt x="1309" y="895"/>
                      <a:pt x="2947" y="879"/>
                      <a:pt x="3133" y="878"/>
                    </a:cubicBezTo>
                    <a:cubicBezTo>
                      <a:pt x="2451" y="482"/>
                      <a:pt x="1818" y="0"/>
                      <a:pt x="0" y="5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3"/>
              <p:cNvSpPr/>
              <p:nvPr/>
            </p:nvSpPr>
            <p:spPr bwMode="auto">
              <a:xfrm>
                <a:off x="882650" y="-2052638"/>
                <a:ext cx="3875088" cy="303213"/>
              </a:xfrm>
              <a:custGeom>
                <a:avLst/>
                <a:gdLst>
                  <a:gd name="T0" fmla="*/ 3247 w 3247"/>
                  <a:gd name="T1" fmla="*/ 94 h 254"/>
                  <a:gd name="T2" fmla="*/ 2883 w 3247"/>
                  <a:gd name="T3" fmla="*/ 48 h 254"/>
                  <a:gd name="T4" fmla="*/ 0 w 3247"/>
                  <a:gd name="T5" fmla="*/ 19 h 254"/>
                  <a:gd name="T6" fmla="*/ 2863 w 3247"/>
                  <a:gd name="T7" fmla="*/ 254 h 254"/>
                  <a:gd name="T8" fmla="*/ 3247 w 3247"/>
                  <a:gd name="T9" fmla="*/ 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7" h="254">
                    <a:moveTo>
                      <a:pt x="3247" y="94"/>
                    </a:moveTo>
                    <a:cubicBezTo>
                      <a:pt x="3144" y="71"/>
                      <a:pt x="3024" y="55"/>
                      <a:pt x="2883" y="48"/>
                    </a:cubicBezTo>
                    <a:cubicBezTo>
                      <a:pt x="1850" y="0"/>
                      <a:pt x="0" y="19"/>
                      <a:pt x="0" y="19"/>
                    </a:cubicBezTo>
                    <a:cubicBezTo>
                      <a:pt x="0" y="19"/>
                      <a:pt x="1968" y="111"/>
                      <a:pt x="2863" y="254"/>
                    </a:cubicBezTo>
                    <a:cubicBezTo>
                      <a:pt x="2971" y="183"/>
                      <a:pt x="3104" y="124"/>
                      <a:pt x="3247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4"/>
              <p:cNvSpPr/>
              <p:nvPr/>
            </p:nvSpPr>
            <p:spPr bwMode="auto">
              <a:xfrm>
                <a:off x="2463800" y="-1809751"/>
                <a:ext cx="1214438" cy="1135063"/>
              </a:xfrm>
              <a:custGeom>
                <a:avLst/>
                <a:gdLst>
                  <a:gd name="T0" fmla="*/ 1017 w 1017"/>
                  <a:gd name="T1" fmla="*/ 840 h 950"/>
                  <a:gd name="T2" fmla="*/ 222 w 1017"/>
                  <a:gd name="T3" fmla="*/ 0 h 950"/>
                  <a:gd name="T4" fmla="*/ 1017 w 1017"/>
                  <a:gd name="T5" fmla="*/ 840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7" h="950">
                    <a:moveTo>
                      <a:pt x="1017" y="840"/>
                    </a:moveTo>
                    <a:cubicBezTo>
                      <a:pt x="742" y="828"/>
                      <a:pt x="0" y="950"/>
                      <a:pt x="222" y="0"/>
                    </a:cubicBezTo>
                    <a:cubicBezTo>
                      <a:pt x="222" y="0"/>
                      <a:pt x="117" y="797"/>
                      <a:pt x="1017" y="8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5"/>
              <p:cNvSpPr/>
              <p:nvPr/>
            </p:nvSpPr>
            <p:spPr bwMode="auto">
              <a:xfrm>
                <a:off x="5708650" y="-862013"/>
                <a:ext cx="4232275" cy="293688"/>
              </a:xfrm>
              <a:custGeom>
                <a:avLst/>
                <a:gdLst>
                  <a:gd name="T0" fmla="*/ 3530 w 3545"/>
                  <a:gd name="T1" fmla="*/ 57 h 246"/>
                  <a:gd name="T2" fmla="*/ 3095 w 3545"/>
                  <a:gd name="T3" fmla="*/ 46 h 246"/>
                  <a:gd name="T4" fmla="*/ 0 w 3545"/>
                  <a:gd name="T5" fmla="*/ 95 h 246"/>
                  <a:gd name="T6" fmla="*/ 3436 w 3545"/>
                  <a:gd name="T7" fmla="*/ 246 h 246"/>
                  <a:gd name="T8" fmla="*/ 3530 w 3545"/>
                  <a:gd name="T9" fmla="*/ 5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5" h="246">
                    <a:moveTo>
                      <a:pt x="3530" y="57"/>
                    </a:moveTo>
                    <a:cubicBezTo>
                      <a:pt x="3418" y="23"/>
                      <a:pt x="3247" y="53"/>
                      <a:pt x="3095" y="46"/>
                    </a:cubicBezTo>
                    <a:cubicBezTo>
                      <a:pt x="1983" y="0"/>
                      <a:pt x="0" y="95"/>
                      <a:pt x="0" y="95"/>
                    </a:cubicBezTo>
                    <a:cubicBezTo>
                      <a:pt x="0" y="95"/>
                      <a:pt x="2463" y="35"/>
                      <a:pt x="3436" y="246"/>
                    </a:cubicBezTo>
                    <a:cubicBezTo>
                      <a:pt x="3545" y="121"/>
                      <a:pt x="3530" y="57"/>
                      <a:pt x="353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6"/>
              <p:cNvSpPr/>
              <p:nvPr/>
            </p:nvSpPr>
            <p:spPr bwMode="auto">
              <a:xfrm>
                <a:off x="2012950" y="-2965451"/>
                <a:ext cx="3484563" cy="314325"/>
              </a:xfrm>
              <a:custGeom>
                <a:avLst/>
                <a:gdLst>
                  <a:gd name="T0" fmla="*/ 2908 w 2920"/>
                  <a:gd name="T1" fmla="*/ 76 h 263"/>
                  <a:gd name="T2" fmla="*/ 2549 w 2920"/>
                  <a:gd name="T3" fmla="*/ 60 h 263"/>
                  <a:gd name="T4" fmla="*/ 0 w 2920"/>
                  <a:gd name="T5" fmla="*/ 71 h 263"/>
                  <a:gd name="T6" fmla="*/ 2832 w 2920"/>
                  <a:gd name="T7" fmla="*/ 263 h 263"/>
                  <a:gd name="T8" fmla="*/ 2908 w 2920"/>
                  <a:gd name="T9" fmla="*/ 7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0" h="263">
                    <a:moveTo>
                      <a:pt x="2908" y="76"/>
                    </a:moveTo>
                    <a:cubicBezTo>
                      <a:pt x="2815" y="40"/>
                      <a:pt x="2674" y="68"/>
                      <a:pt x="2549" y="60"/>
                    </a:cubicBezTo>
                    <a:cubicBezTo>
                      <a:pt x="1632" y="0"/>
                      <a:pt x="0" y="71"/>
                      <a:pt x="0" y="71"/>
                    </a:cubicBezTo>
                    <a:cubicBezTo>
                      <a:pt x="0" y="71"/>
                      <a:pt x="2028" y="41"/>
                      <a:pt x="2832" y="263"/>
                    </a:cubicBezTo>
                    <a:cubicBezTo>
                      <a:pt x="2920" y="140"/>
                      <a:pt x="2908" y="76"/>
                      <a:pt x="290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7"/>
              <p:cNvSpPr>
                <a:spLocks noEditPoints="1"/>
              </p:cNvSpPr>
              <p:nvPr/>
            </p:nvSpPr>
            <p:spPr bwMode="auto">
              <a:xfrm>
                <a:off x="10118725" y="-2144713"/>
                <a:ext cx="1812925" cy="1746250"/>
              </a:xfrm>
              <a:custGeom>
                <a:avLst/>
                <a:gdLst>
                  <a:gd name="T0" fmla="*/ 743 w 1519"/>
                  <a:gd name="T1" fmla="*/ 9 h 1460"/>
                  <a:gd name="T2" fmla="*/ 10 w 1519"/>
                  <a:gd name="T3" fmla="*/ 747 h 1460"/>
                  <a:gd name="T4" fmla="*/ 776 w 1519"/>
                  <a:gd name="T5" fmla="*/ 1450 h 1460"/>
                  <a:gd name="T6" fmla="*/ 1510 w 1519"/>
                  <a:gd name="T7" fmla="*/ 713 h 1460"/>
                  <a:gd name="T8" fmla="*/ 743 w 1519"/>
                  <a:gd name="T9" fmla="*/ 9 h 1460"/>
                  <a:gd name="T10" fmla="*/ 771 w 1519"/>
                  <a:gd name="T11" fmla="*/ 1209 h 1460"/>
                  <a:gd name="T12" fmla="*/ 261 w 1519"/>
                  <a:gd name="T13" fmla="*/ 741 h 1460"/>
                  <a:gd name="T14" fmla="*/ 749 w 1519"/>
                  <a:gd name="T15" fmla="*/ 250 h 1460"/>
                  <a:gd name="T16" fmla="*/ 1259 w 1519"/>
                  <a:gd name="T17" fmla="*/ 718 h 1460"/>
                  <a:gd name="T18" fmla="*/ 771 w 1519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9" h="1460">
                    <a:moveTo>
                      <a:pt x="743" y="9"/>
                    </a:moveTo>
                    <a:cubicBezTo>
                      <a:pt x="329" y="19"/>
                      <a:pt x="0" y="349"/>
                      <a:pt x="10" y="747"/>
                    </a:cubicBezTo>
                    <a:cubicBezTo>
                      <a:pt x="19" y="1145"/>
                      <a:pt x="362" y="1460"/>
                      <a:pt x="776" y="1450"/>
                    </a:cubicBezTo>
                    <a:cubicBezTo>
                      <a:pt x="1190" y="1441"/>
                      <a:pt x="1519" y="1111"/>
                      <a:pt x="1510" y="713"/>
                    </a:cubicBezTo>
                    <a:cubicBezTo>
                      <a:pt x="1500" y="315"/>
                      <a:pt x="1157" y="0"/>
                      <a:pt x="743" y="9"/>
                    </a:cubicBezTo>
                    <a:close/>
                    <a:moveTo>
                      <a:pt x="771" y="1209"/>
                    </a:moveTo>
                    <a:cubicBezTo>
                      <a:pt x="495" y="1216"/>
                      <a:pt x="267" y="1006"/>
                      <a:pt x="261" y="741"/>
                    </a:cubicBezTo>
                    <a:cubicBezTo>
                      <a:pt x="254" y="477"/>
                      <a:pt x="473" y="257"/>
                      <a:pt x="749" y="250"/>
                    </a:cubicBezTo>
                    <a:cubicBezTo>
                      <a:pt x="1024" y="244"/>
                      <a:pt x="1252" y="454"/>
                      <a:pt x="1259" y="718"/>
                    </a:cubicBezTo>
                    <a:cubicBezTo>
                      <a:pt x="1265" y="983"/>
                      <a:pt x="1046" y="1203"/>
                      <a:pt x="771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0192634" y="2362200"/>
            <a:ext cx="682842" cy="660400"/>
            <a:chOff x="6159500" y="3429000"/>
            <a:chExt cx="682842" cy="660400"/>
          </a:xfrm>
        </p:grpSpPr>
        <p:sp>
          <p:nvSpPr>
            <p:cNvPr id="93" name="椭圆 92"/>
            <p:cNvSpPr/>
            <p:nvPr/>
          </p:nvSpPr>
          <p:spPr>
            <a:xfrm>
              <a:off x="6159500" y="3429000"/>
              <a:ext cx="660400" cy="660400"/>
            </a:xfrm>
            <a:prstGeom prst="ellipse">
              <a:avLst/>
            </a:prstGeom>
            <a:noFill/>
            <a:ln w="76200">
              <a:solidFill>
                <a:srgbClr val="E32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6215247" y="3497590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32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5" name="矩形 94"/>
          <p:cNvSpPr/>
          <p:nvPr/>
        </p:nvSpPr>
        <p:spPr>
          <a:xfrm>
            <a:off x="4715162" y="314341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  <a:endParaRPr lang="zh-CN" altLang="en-US" sz="2800" b="1" dirty="0">
              <a:solidFill>
                <a:srgbClr val="E32A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5732463" y="4160348"/>
            <a:ext cx="4759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95" grpId="0"/>
      <p:bldP spid="9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27350" y="4891338"/>
            <a:ext cx="2419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9250" y="4891338"/>
            <a:ext cx="2419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18600" y="3526309"/>
            <a:ext cx="2419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8000" y="3467322"/>
            <a:ext cx="2419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98500" y="2215556"/>
            <a:ext cx="2324100" cy="1151189"/>
            <a:chOff x="698500" y="2215556"/>
            <a:chExt cx="2324100" cy="1151189"/>
          </a:xfrm>
        </p:grpSpPr>
        <p:sp>
          <p:nvSpPr>
            <p:cNvPr id="2" name="右箭头 4"/>
            <p:cNvSpPr/>
            <p:nvPr/>
          </p:nvSpPr>
          <p:spPr>
            <a:xfrm>
              <a:off x="698500" y="2215556"/>
              <a:ext cx="2324100" cy="1151189"/>
            </a:xfrm>
            <a:prstGeom prst="rightArrow">
              <a:avLst>
                <a:gd name="adj1" fmla="val 50000"/>
                <a:gd name="adj2" fmla="val 58683"/>
              </a:avLst>
            </a:prstGeom>
            <a:solidFill>
              <a:srgbClr val="E3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231536" y="2489199"/>
              <a:ext cx="562463" cy="562463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231536" y="2539597"/>
              <a:ext cx="5615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98500" y="2616035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967366" y="3740149"/>
            <a:ext cx="2379334" cy="1151189"/>
            <a:chOff x="2967366" y="3740149"/>
            <a:chExt cx="2379334" cy="1151189"/>
          </a:xfrm>
        </p:grpSpPr>
        <p:sp>
          <p:nvSpPr>
            <p:cNvPr id="4" name="右箭头 10"/>
            <p:cNvSpPr/>
            <p:nvPr/>
          </p:nvSpPr>
          <p:spPr>
            <a:xfrm>
              <a:off x="3022600" y="3740149"/>
              <a:ext cx="2324100" cy="1151189"/>
            </a:xfrm>
            <a:prstGeom prst="rightArrow">
              <a:avLst>
                <a:gd name="adj1" fmla="val 50000"/>
                <a:gd name="adj2" fmla="val 58683"/>
              </a:avLst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椭圆 12"/>
            <p:cNvSpPr/>
            <p:nvPr/>
          </p:nvSpPr>
          <p:spPr>
            <a:xfrm>
              <a:off x="4458707" y="4034511"/>
              <a:ext cx="562463" cy="56246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482772" y="4084911"/>
              <a:ext cx="546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967366" y="4143945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794500" y="3740150"/>
            <a:ext cx="2324100" cy="1151189"/>
            <a:chOff x="6794500" y="3740150"/>
            <a:chExt cx="2324100" cy="1151189"/>
          </a:xfrm>
        </p:grpSpPr>
        <p:sp>
          <p:nvSpPr>
            <p:cNvPr id="5" name="右箭头 11"/>
            <p:cNvSpPr/>
            <p:nvPr/>
          </p:nvSpPr>
          <p:spPr>
            <a:xfrm>
              <a:off x="6794500" y="3740150"/>
              <a:ext cx="2324100" cy="1151189"/>
            </a:xfrm>
            <a:prstGeom prst="rightArrow">
              <a:avLst>
                <a:gd name="adj1" fmla="val 50000"/>
                <a:gd name="adj2" fmla="val 58683"/>
              </a:avLst>
            </a:prstGeom>
            <a:solidFill>
              <a:srgbClr val="E3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314913" y="4034511"/>
              <a:ext cx="562463" cy="56246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330431" y="4113230"/>
              <a:ext cx="546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799507" y="4159396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118600" y="2215556"/>
            <a:ext cx="2324100" cy="1151189"/>
            <a:chOff x="9118600" y="2215556"/>
            <a:chExt cx="2324100" cy="1151189"/>
          </a:xfrm>
        </p:grpSpPr>
        <p:sp>
          <p:nvSpPr>
            <p:cNvPr id="3" name="右箭头 9"/>
            <p:cNvSpPr/>
            <p:nvPr/>
          </p:nvSpPr>
          <p:spPr>
            <a:xfrm>
              <a:off x="9118600" y="2215556"/>
              <a:ext cx="2324100" cy="1151189"/>
            </a:xfrm>
            <a:prstGeom prst="rightArrow">
              <a:avLst>
                <a:gd name="adj1" fmla="val 50000"/>
                <a:gd name="adj2" fmla="val 58683"/>
              </a:avLst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0651636" y="2489199"/>
              <a:ext cx="562463" cy="56246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89735" y="2560317"/>
              <a:ext cx="546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159828" y="2606483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3263900" y="1270000"/>
            <a:ext cx="5397500" cy="2349500"/>
          </a:xfrm>
          <a:prstGeom prst="rect">
            <a:avLst/>
          </a:prstGeom>
          <a:blipFill dpi="0" rotWithShape="1">
            <a:blip r:embed="rId1"/>
            <a:srcRect/>
            <a:tile tx="0" ty="6350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1245291" y="2152016"/>
            <a:ext cx="3508518" cy="3508518"/>
          </a:xfrm>
          <a:prstGeom prst="ellipse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3200" ker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椭圆 2"/>
          <p:cNvSpPr>
            <a:spLocks noChangeAspect="1"/>
          </p:cNvSpPr>
          <p:nvPr/>
        </p:nvSpPr>
        <p:spPr>
          <a:xfrm>
            <a:off x="1635126" y="2541851"/>
            <a:ext cx="2728848" cy="2728848"/>
          </a:xfrm>
          <a:prstGeom prst="ellipse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3200" ker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椭圆 3"/>
          <p:cNvSpPr>
            <a:spLocks noChangeAspect="1"/>
          </p:cNvSpPr>
          <p:nvPr/>
        </p:nvSpPr>
        <p:spPr>
          <a:xfrm>
            <a:off x="2024964" y="2931687"/>
            <a:ext cx="1949177" cy="1949177"/>
          </a:xfrm>
          <a:prstGeom prst="ellipse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3200" ker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2414797" y="3321521"/>
            <a:ext cx="1169507" cy="1169507"/>
          </a:xfrm>
          <a:prstGeom prst="ellipse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3200" ker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饼形 8"/>
          <p:cNvSpPr>
            <a:spLocks noChangeAspect="1"/>
          </p:cNvSpPr>
          <p:nvPr/>
        </p:nvSpPr>
        <p:spPr>
          <a:xfrm>
            <a:off x="994685" y="1804992"/>
            <a:ext cx="4009735" cy="4009735"/>
          </a:xfrm>
          <a:prstGeom prst="pie">
            <a:avLst>
              <a:gd name="adj1" fmla="val 18800821"/>
              <a:gd name="adj2" fmla="val 20487076"/>
            </a:avLst>
          </a:prstGeom>
          <a:solidFill>
            <a:srgbClr val="66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3200" ker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饼形 9"/>
          <p:cNvSpPr>
            <a:spLocks noChangeAspect="1"/>
          </p:cNvSpPr>
          <p:nvPr/>
        </p:nvSpPr>
        <p:spPr>
          <a:xfrm>
            <a:off x="1495900" y="2402624"/>
            <a:ext cx="3007301" cy="3007301"/>
          </a:xfrm>
          <a:prstGeom prst="pie">
            <a:avLst>
              <a:gd name="adj1" fmla="val 21086868"/>
              <a:gd name="adj2" fmla="val 1772864"/>
            </a:avLst>
          </a:prstGeom>
          <a:solidFill>
            <a:srgbClr val="E3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3200" ker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饼形 10"/>
          <p:cNvSpPr>
            <a:spLocks noChangeAspect="1"/>
          </p:cNvSpPr>
          <p:nvPr/>
        </p:nvSpPr>
        <p:spPr>
          <a:xfrm>
            <a:off x="1746508" y="2653232"/>
            <a:ext cx="2506085" cy="2506085"/>
          </a:xfrm>
          <a:prstGeom prst="pie">
            <a:avLst>
              <a:gd name="adj1" fmla="val 2573177"/>
              <a:gd name="adj2" fmla="val 630420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3200" kern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617028" y="2510376"/>
            <a:ext cx="5106789" cy="943889"/>
            <a:chOff x="6617028" y="2510376"/>
            <a:chExt cx="5106789" cy="943889"/>
          </a:xfrm>
        </p:grpSpPr>
        <p:sp>
          <p:nvSpPr>
            <p:cNvPr id="9" name="文本框 8"/>
            <p:cNvSpPr txBox="1"/>
            <p:nvPr/>
          </p:nvSpPr>
          <p:spPr>
            <a:xfrm>
              <a:off x="6617029" y="2828662"/>
              <a:ext cx="5106788" cy="625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130000"/>
                </a:lnSpc>
              </a:pPr>
              <a:r>
                <a:rPr lang="zh-CN" altLang="en-US" sz="1335" dirty="0">
                  <a:solidFill>
                    <a:schemeClr val="bg1">
                      <a:lumMod val="85000"/>
                    </a:schemeClr>
                  </a:solidFill>
                </a:rPr>
                <a:t>请在此处添加详细描述文本，尽量与标题文本语言风格相符合，语言描述尽量简洁生动。</a:t>
              </a:r>
              <a:endParaRPr lang="en-US" altLang="zh-CN" sz="133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617028" y="2510376"/>
              <a:ext cx="1776252" cy="379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en-US" altLang="zh-CN" sz="1865" b="1" kern="0" dirty="0">
                  <a:solidFill>
                    <a:schemeClr val="bg1">
                      <a:lumMod val="85000"/>
                    </a:schemeClr>
                  </a:solidFill>
                </a:rPr>
                <a:t>TEXT HERE</a:t>
              </a:r>
              <a:endParaRPr lang="en-US" altLang="zh-CN" sz="1865" b="1" kern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17028" y="1496606"/>
            <a:ext cx="5106789" cy="943889"/>
            <a:chOff x="6617028" y="1496606"/>
            <a:chExt cx="5106789" cy="943889"/>
          </a:xfrm>
        </p:grpSpPr>
        <p:sp>
          <p:nvSpPr>
            <p:cNvPr id="11" name="文本框 8"/>
            <p:cNvSpPr txBox="1"/>
            <p:nvPr/>
          </p:nvSpPr>
          <p:spPr>
            <a:xfrm>
              <a:off x="6617029" y="1814892"/>
              <a:ext cx="5106788" cy="625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130000"/>
                </a:lnSpc>
              </a:pPr>
              <a:r>
                <a:rPr lang="zh-CN" altLang="en-US" sz="1335" dirty="0">
                  <a:solidFill>
                    <a:schemeClr val="bg1">
                      <a:lumMod val="85000"/>
                    </a:schemeClr>
                  </a:solidFill>
                </a:rPr>
                <a:t>请在此处添加详细描述文本，尽量与标题文本语言风格相符合，语言描述尽量简洁生动。</a:t>
              </a:r>
              <a:endParaRPr lang="en-US" altLang="zh-CN" sz="133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617028" y="1496606"/>
              <a:ext cx="1776252" cy="379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en-US" altLang="zh-CN" sz="1865" b="1" kern="0" dirty="0">
                  <a:solidFill>
                    <a:schemeClr val="bg1">
                      <a:lumMod val="85000"/>
                    </a:schemeClr>
                  </a:solidFill>
                </a:rPr>
                <a:t>TEXT HERE</a:t>
              </a:r>
              <a:endParaRPr lang="en-US" altLang="zh-CN" sz="1865" b="1" kern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617028" y="4537919"/>
            <a:ext cx="5106789" cy="943889"/>
            <a:chOff x="6617028" y="4537919"/>
            <a:chExt cx="5106789" cy="943889"/>
          </a:xfrm>
        </p:grpSpPr>
        <p:sp>
          <p:nvSpPr>
            <p:cNvPr id="13" name="文本框 8"/>
            <p:cNvSpPr txBox="1"/>
            <p:nvPr/>
          </p:nvSpPr>
          <p:spPr>
            <a:xfrm>
              <a:off x="6617029" y="4856205"/>
              <a:ext cx="5106788" cy="625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130000"/>
                </a:lnSpc>
              </a:pPr>
              <a:r>
                <a:rPr lang="zh-CN" altLang="en-US" sz="1335" dirty="0">
                  <a:solidFill>
                    <a:schemeClr val="bg1">
                      <a:lumMod val="85000"/>
                    </a:schemeClr>
                  </a:solidFill>
                </a:rPr>
                <a:t>请在此处添加详细描述文本，尽量与标题文本语言风格相符合，语言描述尽量简洁生动。</a:t>
              </a:r>
              <a:endParaRPr lang="en-US" altLang="zh-CN" sz="133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617028" y="4537919"/>
              <a:ext cx="1776252" cy="379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en-US" altLang="zh-CN" sz="1865" b="1" kern="0" dirty="0">
                  <a:solidFill>
                    <a:schemeClr val="bg1">
                      <a:lumMod val="85000"/>
                    </a:schemeClr>
                  </a:solidFill>
                </a:rPr>
                <a:t>TEXT HERE</a:t>
              </a:r>
              <a:endParaRPr lang="en-US" altLang="zh-CN" sz="1865" b="1" kern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617028" y="3524147"/>
            <a:ext cx="5106789" cy="943889"/>
            <a:chOff x="6617028" y="3524147"/>
            <a:chExt cx="5106789" cy="943889"/>
          </a:xfrm>
        </p:grpSpPr>
        <p:sp>
          <p:nvSpPr>
            <p:cNvPr id="15" name="文本框 8"/>
            <p:cNvSpPr txBox="1"/>
            <p:nvPr/>
          </p:nvSpPr>
          <p:spPr>
            <a:xfrm>
              <a:off x="6617029" y="3842433"/>
              <a:ext cx="5106788" cy="625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130000"/>
                </a:lnSpc>
              </a:pPr>
              <a:r>
                <a:rPr lang="zh-CN" altLang="en-US" sz="1335" dirty="0">
                  <a:solidFill>
                    <a:schemeClr val="bg1">
                      <a:lumMod val="85000"/>
                    </a:schemeClr>
                  </a:solidFill>
                </a:rPr>
                <a:t>请在此处添加详细描述文本，尽量与标题文本语言风格相符合，语言描述尽量简洁生动。</a:t>
              </a:r>
              <a:endParaRPr lang="en-US" altLang="zh-CN" sz="133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617028" y="3524147"/>
              <a:ext cx="1776252" cy="379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en-US" altLang="zh-CN" sz="1865" b="1" kern="0" dirty="0">
                  <a:solidFill>
                    <a:schemeClr val="bg1">
                      <a:lumMod val="85000"/>
                    </a:schemeClr>
                  </a:solidFill>
                </a:rPr>
                <a:t>TEXT HERE</a:t>
              </a:r>
              <a:endParaRPr lang="en-US" altLang="zh-CN" sz="1865" b="1" kern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cxnSp>
        <p:nvCxnSpPr>
          <p:cNvPr id="17" name="直线连接符 27"/>
          <p:cNvCxnSpPr/>
          <p:nvPr/>
        </p:nvCxnSpPr>
        <p:spPr>
          <a:xfrm>
            <a:off x="4125157" y="1673812"/>
            <a:ext cx="2362529" cy="0"/>
          </a:xfrm>
          <a:prstGeom prst="line">
            <a:avLst/>
          </a:prstGeom>
          <a:ln w="12700" cmpd="sng">
            <a:solidFill>
              <a:srgbClr val="22273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28"/>
          <p:cNvCxnSpPr/>
          <p:nvPr/>
        </p:nvCxnSpPr>
        <p:spPr>
          <a:xfrm>
            <a:off x="4503200" y="2653232"/>
            <a:ext cx="1984486" cy="0"/>
          </a:xfrm>
          <a:prstGeom prst="line">
            <a:avLst/>
          </a:prstGeom>
          <a:ln w="12700" cmpd="sng">
            <a:solidFill>
              <a:srgbClr val="22273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30"/>
          <p:cNvCxnSpPr/>
          <p:nvPr/>
        </p:nvCxnSpPr>
        <p:spPr>
          <a:xfrm>
            <a:off x="4125156" y="3746304"/>
            <a:ext cx="2362529" cy="0"/>
          </a:xfrm>
          <a:prstGeom prst="line">
            <a:avLst/>
          </a:prstGeom>
          <a:ln w="12700" cmpd="sng">
            <a:solidFill>
              <a:srgbClr val="22273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31"/>
          <p:cNvCxnSpPr/>
          <p:nvPr/>
        </p:nvCxnSpPr>
        <p:spPr>
          <a:xfrm>
            <a:off x="3833999" y="4725724"/>
            <a:ext cx="2653686" cy="0"/>
          </a:xfrm>
          <a:prstGeom prst="line">
            <a:avLst/>
          </a:prstGeom>
          <a:ln w="12700" cmpd="sng">
            <a:solidFill>
              <a:srgbClr val="22273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1407886"/>
            <a:ext cx="12192001" cy="31786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1407886"/>
            <a:ext cx="3323771" cy="3178628"/>
          </a:xfrm>
          <a:prstGeom prst="rect">
            <a:avLst/>
          </a:prstGeom>
          <a:blipFill dpi="0" rotWithShape="1">
            <a:blip r:embed="rId1"/>
            <a:srcRect/>
            <a:tile tx="0" ty="63500" sx="30000" sy="3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207326" y="4791316"/>
            <a:ext cx="2419350" cy="1760542"/>
            <a:chOff x="3207326" y="4791316"/>
            <a:chExt cx="2419350" cy="1760542"/>
          </a:xfrm>
        </p:grpSpPr>
        <p:sp>
          <p:nvSpPr>
            <p:cNvPr id="4" name="文本框 3"/>
            <p:cNvSpPr txBox="1"/>
            <p:nvPr/>
          </p:nvSpPr>
          <p:spPr>
            <a:xfrm>
              <a:off x="3207326" y="5474640"/>
              <a:ext cx="24193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771" y="4791316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144603" y="4791316"/>
            <a:ext cx="2419350" cy="1760542"/>
            <a:chOff x="6144603" y="4791316"/>
            <a:chExt cx="2419350" cy="1760542"/>
          </a:xfrm>
        </p:grpSpPr>
        <p:sp>
          <p:nvSpPr>
            <p:cNvPr id="5" name="文本框 4"/>
            <p:cNvSpPr txBox="1"/>
            <p:nvPr/>
          </p:nvSpPr>
          <p:spPr>
            <a:xfrm>
              <a:off x="6144603" y="5474640"/>
              <a:ext cx="24193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E32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272073" y="4791316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32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081880" y="4791316"/>
            <a:ext cx="2419350" cy="1713038"/>
            <a:chOff x="9081880" y="4791316"/>
            <a:chExt cx="2419350" cy="1713038"/>
          </a:xfrm>
        </p:grpSpPr>
        <p:sp>
          <p:nvSpPr>
            <p:cNvPr id="6" name="文本框 5"/>
            <p:cNvSpPr txBox="1"/>
            <p:nvPr/>
          </p:nvSpPr>
          <p:spPr>
            <a:xfrm>
              <a:off x="9081880" y="5427136"/>
              <a:ext cx="24193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218176" y="4791316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544961" y="177551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  <a:endParaRPr lang="zh-CN" altLang="en-US" sz="3200" dirty="0">
              <a:solidFill>
                <a:srgbClr val="E32A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69378" y="2591046"/>
            <a:ext cx="7970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图表 13"/>
          <p:cNvGraphicFramePr/>
          <p:nvPr/>
        </p:nvGraphicFramePr>
        <p:xfrm>
          <a:off x="8200088" y="1581651"/>
          <a:ext cx="3631444" cy="242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5" name="图表 14"/>
          <p:cNvGraphicFramePr/>
          <p:nvPr/>
        </p:nvGraphicFramePr>
        <p:xfrm>
          <a:off x="5561216" y="1581651"/>
          <a:ext cx="3631444" cy="242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图表 15"/>
          <p:cNvGraphicFramePr/>
          <p:nvPr/>
        </p:nvGraphicFramePr>
        <p:xfrm>
          <a:off x="2922343" y="1600745"/>
          <a:ext cx="3631444" cy="242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图表 16"/>
          <p:cNvGraphicFramePr/>
          <p:nvPr/>
        </p:nvGraphicFramePr>
        <p:xfrm>
          <a:off x="283470" y="1600746"/>
          <a:ext cx="3631444" cy="242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538032" y="2291439"/>
            <a:ext cx="1199347" cy="943639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/>
            <a:r>
              <a:rPr kumimoji="1" lang="en-US" altLang="zh-CN" sz="5330" kern="0" dirty="0">
                <a:solidFill>
                  <a:schemeClr val="bg1">
                    <a:lumMod val="85000"/>
                  </a:schemeClr>
                </a:solidFill>
                <a:latin typeface="Segoe UI Light" panose="020B0502040204020203"/>
                <a:cs typeface="Segoe UI Light" panose="020B0502040204020203"/>
              </a:rPr>
              <a:t>87</a:t>
            </a:r>
            <a:r>
              <a:rPr kumimoji="1" lang="en-US" altLang="zh-CN" sz="1865" kern="0" dirty="0">
                <a:solidFill>
                  <a:schemeClr val="bg1">
                    <a:lumMod val="85000"/>
                  </a:schemeClr>
                </a:solidFill>
                <a:latin typeface="Segoe UI Light" panose="020B0502040204020203"/>
                <a:cs typeface="Segoe UI Light" panose="020B0502040204020203"/>
              </a:rPr>
              <a:t>%</a:t>
            </a:r>
            <a:endParaRPr kumimoji="1" lang="zh-CN" altLang="en-US" sz="1865" kern="0" dirty="0">
              <a:solidFill>
                <a:schemeClr val="bg1">
                  <a:lumMod val="85000"/>
                </a:schemeClr>
              </a:solidFill>
              <a:latin typeface="Segoe UI Light" panose="020B0502040204020203"/>
              <a:cs typeface="Segoe UI Light" panose="020B050204020402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586" y="4018121"/>
            <a:ext cx="2116212" cy="369262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/>
            <a:r>
              <a:rPr lang="zh-CN" altLang="en-US" sz="1600" b="1" kern="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点击此处添加标题</a:t>
            </a:r>
            <a:endParaRPr lang="zh-CN" altLang="en-US" sz="1600" b="1" kern="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76904" y="2291439"/>
            <a:ext cx="1199347" cy="943639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/>
            <a:r>
              <a:rPr kumimoji="1" lang="en-US" altLang="zh-CN" sz="5330" kern="0" dirty="0">
                <a:solidFill>
                  <a:schemeClr val="bg1">
                    <a:lumMod val="85000"/>
                  </a:schemeClr>
                </a:solidFill>
                <a:latin typeface="Segoe UI Light" panose="020B0502040204020203"/>
                <a:cs typeface="Segoe UI Light" panose="020B0502040204020203"/>
              </a:rPr>
              <a:t>90</a:t>
            </a:r>
            <a:r>
              <a:rPr kumimoji="1" lang="en-US" altLang="zh-CN" sz="1865" kern="0" dirty="0">
                <a:solidFill>
                  <a:schemeClr val="bg1">
                    <a:lumMod val="85000"/>
                  </a:schemeClr>
                </a:solidFill>
                <a:latin typeface="Segoe UI Light" panose="020B0502040204020203"/>
                <a:cs typeface="Segoe UI Light" panose="020B0502040204020203"/>
              </a:rPr>
              <a:t>%</a:t>
            </a:r>
            <a:endParaRPr kumimoji="1" lang="zh-CN" altLang="en-US" sz="1865" kern="0" dirty="0">
              <a:solidFill>
                <a:schemeClr val="bg1">
                  <a:lumMod val="85000"/>
                </a:schemeClr>
              </a:solidFill>
              <a:latin typeface="Segoe UI Light" panose="020B0502040204020203"/>
              <a:cs typeface="Segoe UI Light" panose="020B0502040204020203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21569" y="4018121"/>
            <a:ext cx="2109994" cy="369262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/>
            <a:r>
              <a:rPr lang="zh-CN" altLang="en-US" sz="1600" b="1" kern="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点击此处添加标题</a:t>
            </a:r>
            <a:endParaRPr lang="zh-CN" altLang="en-US" sz="1600" b="1" kern="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15777" y="2291439"/>
            <a:ext cx="1199347" cy="943639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/>
            <a:r>
              <a:rPr kumimoji="1" lang="en-US" altLang="zh-CN" sz="5330" kern="0" dirty="0">
                <a:solidFill>
                  <a:schemeClr val="bg1">
                    <a:lumMod val="85000"/>
                  </a:schemeClr>
                </a:solidFill>
                <a:latin typeface="Segoe UI Light" panose="020B0502040204020203"/>
                <a:cs typeface="Segoe UI Light" panose="020B0502040204020203"/>
              </a:rPr>
              <a:t>75</a:t>
            </a:r>
            <a:r>
              <a:rPr kumimoji="1" lang="en-US" altLang="zh-CN" sz="1865" kern="0" dirty="0">
                <a:solidFill>
                  <a:schemeClr val="bg1">
                    <a:lumMod val="85000"/>
                  </a:schemeClr>
                </a:solidFill>
                <a:latin typeface="Segoe UI Light" panose="020B0502040204020203"/>
                <a:cs typeface="Segoe UI Light" panose="020B0502040204020203"/>
              </a:rPr>
              <a:t>%</a:t>
            </a:r>
            <a:endParaRPr kumimoji="1" lang="zh-CN" altLang="en-US" sz="1865" kern="0" dirty="0">
              <a:solidFill>
                <a:schemeClr val="bg1">
                  <a:lumMod val="85000"/>
                </a:schemeClr>
              </a:solidFill>
              <a:latin typeface="Segoe UI Light" panose="020B0502040204020203"/>
              <a:cs typeface="Segoe UI Light" panose="020B0502040204020203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60441" y="4018121"/>
            <a:ext cx="2109994" cy="369262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/>
            <a:r>
              <a:rPr lang="zh-CN" altLang="en-US" sz="1600" b="1" kern="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点击此处添加标题</a:t>
            </a:r>
            <a:endParaRPr lang="zh-CN" altLang="en-US" sz="1600" b="1" kern="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54648" y="2291439"/>
            <a:ext cx="1199347" cy="943639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/>
            <a:r>
              <a:rPr kumimoji="1" lang="en-US" altLang="zh-CN" sz="5330" kern="0" dirty="0">
                <a:solidFill>
                  <a:schemeClr val="bg1">
                    <a:lumMod val="85000"/>
                  </a:schemeClr>
                </a:solidFill>
                <a:latin typeface="Segoe UI Light" panose="020B0502040204020203"/>
                <a:cs typeface="Segoe UI Light" panose="020B0502040204020203"/>
              </a:rPr>
              <a:t>99</a:t>
            </a:r>
            <a:r>
              <a:rPr kumimoji="1" lang="en-US" altLang="zh-CN" sz="1865" kern="0" dirty="0">
                <a:solidFill>
                  <a:schemeClr val="bg1">
                    <a:lumMod val="85000"/>
                  </a:schemeClr>
                </a:solidFill>
                <a:latin typeface="Segoe UI Light" panose="020B0502040204020203"/>
                <a:cs typeface="Segoe UI Light" panose="020B0502040204020203"/>
              </a:rPr>
              <a:t>%</a:t>
            </a:r>
            <a:endParaRPr kumimoji="1" lang="zh-CN" altLang="en-US" sz="1865" kern="0" dirty="0">
              <a:solidFill>
                <a:schemeClr val="bg1">
                  <a:lumMod val="85000"/>
                </a:schemeClr>
              </a:solidFill>
              <a:latin typeface="Segoe UI Light" panose="020B0502040204020203"/>
              <a:cs typeface="Segoe UI Light" panose="020B0502040204020203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99313" y="4018121"/>
            <a:ext cx="2109994" cy="369262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/>
            <a:r>
              <a:rPr lang="zh-CN" altLang="en-US" sz="1600" b="1" kern="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点击此处添加标题</a:t>
            </a:r>
            <a:endParaRPr lang="zh-CN" altLang="en-US" sz="1600" b="1" kern="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79586" y="4412670"/>
            <a:ext cx="2116212" cy="1189636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335" kern="0" dirty="0">
                <a:solidFill>
                  <a:schemeClr val="bg1">
                    <a:lumMod val="85000"/>
                  </a:schemeClr>
                </a:solidFill>
              </a:rPr>
              <a:t>请在此处添加详细描述文本，尽量与标题文本语言风格相符合，语言描述尽量简洁生动。</a:t>
            </a:r>
            <a:endParaRPr lang="zh-CN" altLang="en-US" sz="1335" kern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15350" y="4412670"/>
            <a:ext cx="2116212" cy="1189636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335" kern="0" dirty="0">
                <a:solidFill>
                  <a:schemeClr val="bg1">
                    <a:lumMod val="85000"/>
                  </a:schemeClr>
                </a:solidFill>
              </a:rPr>
              <a:t>请在此处添加详细描述文本，尽量与标题文本语言风格相符合，语言描述尽量简洁生动。</a:t>
            </a:r>
            <a:endParaRPr lang="zh-CN" altLang="en-US" sz="1335" kern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57331" y="4412670"/>
            <a:ext cx="2116212" cy="1189636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335" kern="0" dirty="0">
                <a:solidFill>
                  <a:schemeClr val="bg1">
                    <a:lumMod val="85000"/>
                  </a:schemeClr>
                </a:solidFill>
              </a:rPr>
              <a:t>请在此处添加详细描述文本，尽量与标题文本语言风格相符合，语言描述尽量简洁生动。</a:t>
            </a:r>
            <a:endParaRPr lang="zh-CN" altLang="en-US" sz="1335" kern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1422" y="4412670"/>
            <a:ext cx="2116212" cy="1189636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914400">
              <a:lnSpc>
                <a:spcPct val="130000"/>
              </a:lnSpc>
              <a:spcBef>
                <a:spcPts val="800"/>
              </a:spcBef>
            </a:pPr>
            <a:r>
              <a:rPr lang="zh-CN" altLang="en-US" sz="1335" kern="0" dirty="0">
                <a:solidFill>
                  <a:schemeClr val="bg1">
                    <a:lumMod val="85000"/>
                  </a:schemeClr>
                </a:solidFill>
              </a:rPr>
              <a:t>请在此处添加详细描述文本，尽量与标题文本语言风格相符合，语言描述尽量简洁生动。</a:t>
            </a:r>
            <a:endParaRPr lang="zh-CN" altLang="en-US" sz="1335" kern="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AsOne/>
      </p:bldGraphic>
      <p:bldGraphic spid="16" grpId="0">
        <p:bldAsOne/>
      </p:bldGraphic>
      <p:bldGraphic spid="17" grpId="0">
        <p:bldAsOne/>
      </p:bldGraphic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2"/>
          <p:cNvGraphicFramePr/>
          <p:nvPr/>
        </p:nvGraphicFramePr>
        <p:xfrm>
          <a:off x="-720922" y="1340711"/>
          <a:ext cx="6738874" cy="4492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cxnSp>
        <p:nvCxnSpPr>
          <p:cNvPr id="3" name="直接连接符 84"/>
          <p:cNvCxnSpPr/>
          <p:nvPr/>
        </p:nvCxnSpPr>
        <p:spPr>
          <a:xfrm flipH="1">
            <a:off x="4786422" y="2934318"/>
            <a:ext cx="6369608" cy="1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85"/>
          <p:cNvCxnSpPr/>
          <p:nvPr/>
        </p:nvCxnSpPr>
        <p:spPr>
          <a:xfrm flipH="1">
            <a:off x="4786422" y="4281026"/>
            <a:ext cx="6369608" cy="1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87"/>
          <p:cNvCxnSpPr/>
          <p:nvPr/>
        </p:nvCxnSpPr>
        <p:spPr>
          <a:xfrm flipH="1" flipV="1">
            <a:off x="4586102" y="1223148"/>
            <a:ext cx="1" cy="472117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5046055" y="1584975"/>
            <a:ext cx="5878195" cy="1037480"/>
            <a:chOff x="5046055" y="1584975"/>
            <a:chExt cx="5878195" cy="1037480"/>
          </a:xfrm>
        </p:grpSpPr>
        <p:sp>
          <p:nvSpPr>
            <p:cNvPr id="6" name="文本框 5"/>
            <p:cNvSpPr txBox="1"/>
            <p:nvPr/>
          </p:nvSpPr>
          <p:spPr>
            <a:xfrm>
              <a:off x="5046055" y="1584975"/>
              <a:ext cx="1407573" cy="933530"/>
            </a:xfrm>
            <a:prstGeom prst="rect">
              <a:avLst/>
            </a:prstGeom>
            <a:noFill/>
          </p:spPr>
          <p:txBody>
            <a:bodyPr wrap="none" lIns="91427" tIns="45713" rIns="91427" bIns="45713" rtlCol="0">
              <a:spAutoFit/>
            </a:bodyPr>
            <a:lstStyle/>
            <a:p>
              <a:pPr defTabSz="914400"/>
              <a:r>
                <a:rPr lang="en-US" altLang="zh-CN" sz="5465" b="1" kern="0" dirty="0">
                  <a:solidFill>
                    <a:srgbClr val="667C92"/>
                  </a:solidFill>
                  <a:latin typeface="Calibri" panose="020F0502020204030204"/>
                  <a:ea typeface="宋体" panose="02010600030101010101" pitchFamily="2" charset="-122"/>
                </a:rPr>
                <a:t>46%</a:t>
              </a:r>
              <a:endParaRPr lang="zh-CN" altLang="en-US" sz="5465" b="1" kern="0" dirty="0">
                <a:solidFill>
                  <a:srgbClr val="667C92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471258" y="1730213"/>
              <a:ext cx="4452992" cy="892242"/>
            </a:xfrm>
            <a:prstGeom prst="rect">
              <a:avLst/>
            </a:prstGeom>
          </p:spPr>
          <p:txBody>
            <a:bodyPr wrap="square" lIns="91427" tIns="45713" rIns="91427" bIns="45713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  <a:latin typeface="+mj-ea"/>
                </a:rPr>
                <a:t>标题数字等都可以通过点击和重新输入进行更改，顶部“开始”面板中可以对字体、字号、颜色、行距等进行修改。建议正文字号</a:t>
              </a:r>
              <a:r>
                <a:rPr lang="en-US" altLang="zh-CN" sz="1335" kern="0" dirty="0">
                  <a:solidFill>
                    <a:schemeClr val="bg1">
                      <a:lumMod val="85000"/>
                    </a:schemeClr>
                  </a:solidFill>
                  <a:latin typeface="+mj-ea"/>
                </a:rPr>
                <a:t>10</a:t>
              </a: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  <a:latin typeface="+mj-ea"/>
                </a:rPr>
                <a:t>，</a:t>
              </a:r>
              <a:r>
                <a:rPr lang="en-US" altLang="zh-CN" sz="1335" kern="0" dirty="0">
                  <a:solidFill>
                    <a:schemeClr val="bg1">
                      <a:lumMod val="85000"/>
                    </a:schemeClr>
                  </a:solidFill>
                  <a:latin typeface="+mj-ea"/>
                </a:rPr>
                <a:t>1.3</a:t>
              </a: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  <a:latin typeface="+mj-ea"/>
                </a:rPr>
                <a:t>倍行距。</a:t>
              </a:r>
              <a:endParaRPr lang="en-US" altLang="zh-CN" sz="1335" kern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46055" y="3033591"/>
            <a:ext cx="5878195" cy="1026864"/>
            <a:chOff x="5046055" y="3033591"/>
            <a:chExt cx="5878195" cy="1026864"/>
          </a:xfrm>
        </p:grpSpPr>
        <p:sp>
          <p:nvSpPr>
            <p:cNvPr id="8" name="文本框 7"/>
            <p:cNvSpPr txBox="1"/>
            <p:nvPr/>
          </p:nvSpPr>
          <p:spPr>
            <a:xfrm>
              <a:off x="5046055" y="3033591"/>
              <a:ext cx="1407573" cy="933530"/>
            </a:xfrm>
            <a:prstGeom prst="rect">
              <a:avLst/>
            </a:prstGeom>
            <a:noFill/>
          </p:spPr>
          <p:txBody>
            <a:bodyPr wrap="none" lIns="91427" tIns="45713" rIns="91427" bIns="45713" rtlCol="0">
              <a:spAutoFit/>
            </a:bodyPr>
            <a:lstStyle/>
            <a:p>
              <a:pPr defTabSz="914400"/>
              <a:r>
                <a:rPr lang="en-US" altLang="zh-CN" sz="5465" b="1" kern="0" dirty="0">
                  <a:solidFill>
                    <a:srgbClr val="E32A00"/>
                  </a:solidFill>
                  <a:latin typeface="Calibri" panose="020F0502020204030204"/>
                  <a:ea typeface="宋体" panose="02010600030101010101" pitchFamily="2" charset="-122"/>
                </a:rPr>
                <a:t>56%</a:t>
              </a:r>
              <a:endParaRPr lang="zh-CN" altLang="en-US" sz="5465" b="1" kern="0" dirty="0">
                <a:solidFill>
                  <a:srgbClr val="E32A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471258" y="3168213"/>
              <a:ext cx="4452992" cy="892242"/>
            </a:xfrm>
            <a:prstGeom prst="rect">
              <a:avLst/>
            </a:prstGeom>
          </p:spPr>
          <p:txBody>
            <a:bodyPr wrap="square" lIns="91427" tIns="45713" rIns="91427" bIns="45713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</a:rPr>
                <a:t>标题数字等都可以通过点击和重新输入进行更改，顶部“开始”面板中可以对字体、字号、颜色、行距等进行修改。建议正文字号</a:t>
              </a:r>
              <a:r>
                <a:rPr lang="en-US" altLang="zh-CN" sz="1335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</a:rPr>
                <a:t>10</a:t>
              </a: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</a:rPr>
                <a:t>，</a:t>
              </a:r>
              <a:r>
                <a:rPr lang="en-US" altLang="zh-CN" sz="1335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</a:rPr>
                <a:t>1.3</a:t>
              </a: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</a:rPr>
                <a:t>倍行距。</a:t>
              </a:r>
              <a:endParaRPr lang="zh-CN" altLang="en-US" sz="1865" kern="0" dirty="0">
                <a:solidFill>
                  <a:schemeClr val="bg1">
                    <a:lumMod val="85000"/>
                  </a:scheme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046055" y="4248005"/>
            <a:ext cx="5878195" cy="1004680"/>
            <a:chOff x="5046055" y="4248005"/>
            <a:chExt cx="5878195" cy="1004680"/>
          </a:xfrm>
        </p:grpSpPr>
        <p:sp>
          <p:nvSpPr>
            <p:cNvPr id="10" name="文本框 9"/>
            <p:cNvSpPr txBox="1"/>
            <p:nvPr/>
          </p:nvSpPr>
          <p:spPr>
            <a:xfrm>
              <a:off x="5046055" y="4248005"/>
              <a:ext cx="1407573" cy="933530"/>
            </a:xfrm>
            <a:prstGeom prst="rect">
              <a:avLst/>
            </a:prstGeom>
            <a:noFill/>
          </p:spPr>
          <p:txBody>
            <a:bodyPr wrap="none" lIns="91427" tIns="45713" rIns="91427" bIns="45713" rtlCol="0">
              <a:spAutoFit/>
            </a:bodyPr>
            <a:lstStyle/>
            <a:p>
              <a:pPr defTabSz="914400"/>
              <a:r>
                <a:rPr lang="en-US" altLang="zh-CN" sz="5465" b="1" kern="0" dirty="0">
                  <a:solidFill>
                    <a:srgbClr val="667C92"/>
                  </a:solidFill>
                  <a:latin typeface="Calibri" panose="020F0502020204030204"/>
                  <a:ea typeface="宋体" panose="02010600030101010101" pitchFamily="2" charset="-122"/>
                </a:rPr>
                <a:t>66%</a:t>
              </a:r>
              <a:endParaRPr lang="zh-CN" altLang="en-US" sz="5465" b="1" kern="0" dirty="0">
                <a:solidFill>
                  <a:srgbClr val="667C92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471258" y="4360443"/>
              <a:ext cx="4452992" cy="892242"/>
            </a:xfrm>
            <a:prstGeom prst="rect">
              <a:avLst/>
            </a:prstGeom>
          </p:spPr>
          <p:txBody>
            <a:bodyPr wrap="square" lIns="91427" tIns="45713" rIns="91427" bIns="45713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</a:rPr>
                <a:t>标题数字等都可以通过点击和重新输入进行更改，顶部“开始”面板中可以对字体、字号、颜色、行距等进行修改。建议正文字号</a:t>
              </a:r>
              <a:r>
                <a:rPr lang="en-US" altLang="zh-CN" sz="1335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</a:rPr>
                <a:t>10</a:t>
              </a: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</a:rPr>
                <a:t>，</a:t>
              </a:r>
              <a:r>
                <a:rPr lang="en-US" altLang="zh-CN" sz="1335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</a:rPr>
                <a:t>1.3</a:t>
              </a: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</a:rPr>
                <a:t>倍行距。</a:t>
              </a:r>
              <a:endParaRPr lang="en-US" altLang="zh-CN" sz="1335" kern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166610" y="1923534"/>
            <a:ext cx="49248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66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483768" y="3276600"/>
            <a:ext cx="682842" cy="660400"/>
            <a:chOff x="6159500" y="3429000"/>
            <a:chExt cx="682842" cy="660400"/>
          </a:xfrm>
        </p:grpSpPr>
        <p:sp>
          <p:nvSpPr>
            <p:cNvPr id="6" name="椭圆 5"/>
            <p:cNvSpPr/>
            <p:nvPr/>
          </p:nvSpPr>
          <p:spPr>
            <a:xfrm>
              <a:off x="6159500" y="3429000"/>
              <a:ext cx="660400" cy="660400"/>
            </a:xfrm>
            <a:prstGeom prst="ellipse">
              <a:avLst/>
            </a:prstGeom>
            <a:noFill/>
            <a:ln w="76200">
              <a:solidFill>
                <a:srgbClr val="E32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215247" y="3497590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32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387097" y="3937000"/>
            <a:ext cx="660400" cy="660400"/>
            <a:chOff x="6159500" y="3429000"/>
            <a:chExt cx="660400" cy="660400"/>
          </a:xfrm>
        </p:grpSpPr>
        <p:sp>
          <p:nvSpPr>
            <p:cNvPr id="10" name="椭圆 9"/>
            <p:cNvSpPr/>
            <p:nvPr/>
          </p:nvSpPr>
          <p:spPr>
            <a:xfrm>
              <a:off x="6159500" y="3429000"/>
              <a:ext cx="660400" cy="660400"/>
            </a:xfrm>
            <a:prstGeom prst="ellipse">
              <a:avLst/>
            </a:prstGeom>
            <a:noFill/>
            <a:ln w="76200">
              <a:solidFill>
                <a:srgbClr val="667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176152" y="3497590"/>
              <a:ext cx="62709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667C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667C9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107872" y="4597400"/>
            <a:ext cx="660400" cy="660400"/>
            <a:chOff x="6159500" y="3429000"/>
            <a:chExt cx="660400" cy="660400"/>
          </a:xfrm>
        </p:grpSpPr>
        <p:sp>
          <p:nvSpPr>
            <p:cNvPr id="13" name="椭圆 12"/>
            <p:cNvSpPr/>
            <p:nvPr/>
          </p:nvSpPr>
          <p:spPr>
            <a:xfrm>
              <a:off x="6159500" y="3429000"/>
              <a:ext cx="660400" cy="660400"/>
            </a:xfrm>
            <a:prstGeom prst="ellipse">
              <a:avLst/>
            </a:prstGeom>
            <a:noFill/>
            <a:ln w="76200">
              <a:solidFill>
                <a:srgbClr val="E32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188670" y="3502680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32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824971" y="5257800"/>
            <a:ext cx="660400" cy="660400"/>
            <a:chOff x="6159500" y="3429000"/>
            <a:chExt cx="660400" cy="660400"/>
          </a:xfrm>
        </p:grpSpPr>
        <p:sp>
          <p:nvSpPr>
            <p:cNvPr id="16" name="椭圆 15"/>
            <p:cNvSpPr/>
            <p:nvPr/>
          </p:nvSpPr>
          <p:spPr>
            <a:xfrm>
              <a:off x="6159500" y="3429000"/>
              <a:ext cx="660400" cy="660400"/>
            </a:xfrm>
            <a:prstGeom prst="ellipse">
              <a:avLst/>
            </a:prstGeom>
            <a:noFill/>
            <a:ln w="76200">
              <a:solidFill>
                <a:srgbClr val="667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190508" y="3497590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667C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b="1" dirty="0">
                <a:solidFill>
                  <a:srgbClr val="667C9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483768" y="406111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667C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用户需求</a:t>
            </a:r>
            <a:endParaRPr lang="zh-CN" altLang="en-US" sz="2800" b="1" dirty="0">
              <a:solidFill>
                <a:srgbClr val="667C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80272" y="331925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品牌介绍</a:t>
            </a:r>
            <a:endParaRPr lang="zh-CN" altLang="en-US" sz="2800" b="1" dirty="0">
              <a:solidFill>
                <a:srgbClr val="E32A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50057" y="473500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  <a:endParaRPr lang="zh-CN" altLang="en-US" sz="2800" b="1" dirty="0">
              <a:solidFill>
                <a:srgbClr val="E32A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00969" y="545955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667C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未来预期</a:t>
            </a:r>
            <a:endParaRPr lang="zh-CN" altLang="en-US" sz="2800" b="1" dirty="0">
              <a:solidFill>
                <a:srgbClr val="667C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-9499600" y="-1930400"/>
            <a:ext cx="18272126" cy="11149013"/>
            <a:chOff x="-9499600" y="-1930400"/>
            <a:chExt cx="18272126" cy="11149013"/>
          </a:xfrm>
        </p:grpSpPr>
        <p:sp>
          <p:nvSpPr>
            <p:cNvPr id="24" name="Freeform 5"/>
            <p:cNvSpPr/>
            <p:nvPr/>
          </p:nvSpPr>
          <p:spPr bwMode="auto">
            <a:xfrm>
              <a:off x="241300" y="1697038"/>
              <a:ext cx="7194550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-5581650" y="-577850"/>
              <a:ext cx="7196138" cy="3835400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7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4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1433513" y="-101600"/>
              <a:ext cx="7197725" cy="3840163"/>
            </a:xfrm>
            <a:custGeom>
              <a:avLst/>
              <a:gdLst>
                <a:gd name="T0" fmla="*/ 1 w 1951"/>
                <a:gd name="T1" fmla="*/ 1038 h 1040"/>
                <a:gd name="T2" fmla="*/ 1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0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"/>
            <p:cNvSpPr/>
            <p:nvPr/>
          </p:nvSpPr>
          <p:spPr bwMode="auto">
            <a:xfrm>
              <a:off x="-249238" y="-246063"/>
              <a:ext cx="7197725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50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40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3"/>
            <p:cNvSpPr/>
            <p:nvPr/>
          </p:nvSpPr>
          <p:spPr bwMode="auto">
            <a:xfrm>
              <a:off x="-6780213" y="-1243013"/>
              <a:ext cx="9297988" cy="4978400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2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2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4"/>
            <p:cNvSpPr/>
            <p:nvPr/>
          </p:nvSpPr>
          <p:spPr bwMode="auto">
            <a:xfrm>
              <a:off x="-6780213" y="-892175"/>
              <a:ext cx="9297988" cy="4981575"/>
            </a:xfrm>
            <a:custGeom>
              <a:avLst/>
              <a:gdLst>
                <a:gd name="T0" fmla="*/ 2507 w 2520"/>
                <a:gd name="T1" fmla="*/ 0 h 1349"/>
                <a:gd name="T2" fmla="*/ 2502 w 2520"/>
                <a:gd name="T3" fmla="*/ 2 h 1349"/>
                <a:gd name="T4" fmla="*/ 7 w 2520"/>
                <a:gd name="T5" fmla="*/ 1328 h 1349"/>
                <a:gd name="T6" fmla="*/ 3 w 2520"/>
                <a:gd name="T7" fmla="*/ 1343 h 1349"/>
                <a:gd name="T8" fmla="*/ 13 w 2520"/>
                <a:gd name="T9" fmla="*/ 1349 h 1349"/>
                <a:gd name="T10" fmla="*/ 18 w 2520"/>
                <a:gd name="T11" fmla="*/ 1348 h 1349"/>
                <a:gd name="T12" fmla="*/ 2512 w 2520"/>
                <a:gd name="T13" fmla="*/ 21 h 1349"/>
                <a:gd name="T14" fmla="*/ 2517 w 2520"/>
                <a:gd name="T15" fmla="*/ 6 h 1349"/>
                <a:gd name="T16" fmla="*/ 2507 w 2520"/>
                <a:gd name="T17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9">
                  <a:moveTo>
                    <a:pt x="2507" y="0"/>
                  </a:moveTo>
                  <a:cubicBezTo>
                    <a:pt x="2505" y="0"/>
                    <a:pt x="2503" y="1"/>
                    <a:pt x="2502" y="2"/>
                  </a:cubicBezTo>
                  <a:cubicBezTo>
                    <a:pt x="7" y="1328"/>
                    <a:pt x="7" y="1328"/>
                    <a:pt x="7" y="1328"/>
                  </a:cubicBezTo>
                  <a:cubicBezTo>
                    <a:pt x="2" y="1331"/>
                    <a:pt x="0" y="1337"/>
                    <a:pt x="3" y="1343"/>
                  </a:cubicBezTo>
                  <a:cubicBezTo>
                    <a:pt x="5" y="1347"/>
                    <a:pt x="9" y="1349"/>
                    <a:pt x="13" y="1349"/>
                  </a:cubicBezTo>
                  <a:cubicBezTo>
                    <a:pt x="15" y="1349"/>
                    <a:pt x="16" y="1348"/>
                    <a:pt x="18" y="1348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9"/>
                    <a:pt x="2520" y="12"/>
                    <a:pt x="2517" y="6"/>
                  </a:cubicBezTo>
                  <a:cubicBezTo>
                    <a:pt x="2515" y="3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5"/>
            <p:cNvSpPr/>
            <p:nvPr/>
          </p:nvSpPr>
          <p:spPr bwMode="auto">
            <a:xfrm>
              <a:off x="-6780213" y="-538163"/>
              <a:ext cx="9297988" cy="4978400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3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3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6"/>
            <p:cNvSpPr/>
            <p:nvPr/>
          </p:nvSpPr>
          <p:spPr bwMode="auto">
            <a:xfrm>
              <a:off x="-6780213" y="-182563"/>
              <a:ext cx="9297988" cy="4976813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2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2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7"/>
            <p:cNvSpPr/>
            <p:nvPr/>
          </p:nvSpPr>
          <p:spPr bwMode="auto">
            <a:xfrm>
              <a:off x="-3219450" y="677863"/>
              <a:ext cx="4268788" cy="2551113"/>
            </a:xfrm>
            <a:custGeom>
              <a:avLst/>
              <a:gdLst>
                <a:gd name="T0" fmla="*/ 1151 w 1157"/>
                <a:gd name="T1" fmla="*/ 18 h 691"/>
                <a:gd name="T2" fmla="*/ 1116 w 1157"/>
                <a:gd name="T3" fmla="*/ 7 h 691"/>
                <a:gd name="T4" fmla="*/ 17 w 1157"/>
                <a:gd name="T5" fmla="*/ 591 h 691"/>
                <a:gd name="T6" fmla="*/ 6 w 1157"/>
                <a:gd name="T7" fmla="*/ 626 h 691"/>
                <a:gd name="T8" fmla="*/ 41 w 1157"/>
                <a:gd name="T9" fmla="*/ 637 h 691"/>
                <a:gd name="T10" fmla="*/ 222 w 1157"/>
                <a:gd name="T11" fmla="*/ 541 h 691"/>
                <a:gd name="T12" fmla="*/ 257 w 1157"/>
                <a:gd name="T13" fmla="*/ 551 h 691"/>
                <a:gd name="T14" fmla="*/ 246 w 1157"/>
                <a:gd name="T15" fmla="*/ 586 h 691"/>
                <a:gd name="T16" fmla="*/ 146 w 1157"/>
                <a:gd name="T17" fmla="*/ 639 h 691"/>
                <a:gd name="T18" fmla="*/ 135 w 1157"/>
                <a:gd name="T19" fmla="*/ 674 h 691"/>
                <a:gd name="T20" fmla="*/ 170 w 1157"/>
                <a:gd name="T21" fmla="*/ 685 h 691"/>
                <a:gd name="T22" fmla="*/ 681 w 1157"/>
                <a:gd name="T23" fmla="*/ 413 h 691"/>
                <a:gd name="T24" fmla="*/ 691 w 1157"/>
                <a:gd name="T25" fmla="*/ 378 h 691"/>
                <a:gd name="T26" fmla="*/ 657 w 1157"/>
                <a:gd name="T27" fmla="*/ 368 h 691"/>
                <a:gd name="T28" fmla="*/ 422 w 1157"/>
                <a:gd name="T29" fmla="*/ 492 h 691"/>
                <a:gd name="T30" fmla="*/ 387 w 1157"/>
                <a:gd name="T31" fmla="*/ 482 h 691"/>
                <a:gd name="T32" fmla="*/ 398 w 1157"/>
                <a:gd name="T33" fmla="*/ 447 h 691"/>
                <a:gd name="T34" fmla="*/ 1140 w 1157"/>
                <a:gd name="T35" fmla="*/ 52 h 691"/>
                <a:gd name="T36" fmla="*/ 1151 w 1157"/>
                <a:gd name="T37" fmla="*/ 18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7" h="691">
                  <a:moveTo>
                    <a:pt x="1151" y="18"/>
                  </a:moveTo>
                  <a:cubicBezTo>
                    <a:pt x="1144" y="5"/>
                    <a:pt x="1129" y="0"/>
                    <a:pt x="1116" y="7"/>
                  </a:cubicBezTo>
                  <a:cubicBezTo>
                    <a:pt x="17" y="591"/>
                    <a:pt x="17" y="591"/>
                    <a:pt x="17" y="591"/>
                  </a:cubicBezTo>
                  <a:cubicBezTo>
                    <a:pt x="4" y="598"/>
                    <a:pt x="0" y="614"/>
                    <a:pt x="6" y="626"/>
                  </a:cubicBezTo>
                  <a:cubicBezTo>
                    <a:pt x="13" y="639"/>
                    <a:pt x="29" y="643"/>
                    <a:pt x="41" y="637"/>
                  </a:cubicBezTo>
                  <a:cubicBezTo>
                    <a:pt x="222" y="541"/>
                    <a:pt x="222" y="541"/>
                    <a:pt x="222" y="541"/>
                  </a:cubicBezTo>
                  <a:cubicBezTo>
                    <a:pt x="235" y="534"/>
                    <a:pt x="250" y="539"/>
                    <a:pt x="257" y="551"/>
                  </a:cubicBezTo>
                  <a:cubicBezTo>
                    <a:pt x="263" y="564"/>
                    <a:pt x="259" y="579"/>
                    <a:pt x="246" y="586"/>
                  </a:cubicBezTo>
                  <a:cubicBezTo>
                    <a:pt x="146" y="639"/>
                    <a:pt x="146" y="639"/>
                    <a:pt x="146" y="639"/>
                  </a:cubicBezTo>
                  <a:cubicBezTo>
                    <a:pt x="133" y="646"/>
                    <a:pt x="128" y="661"/>
                    <a:pt x="135" y="674"/>
                  </a:cubicBezTo>
                  <a:cubicBezTo>
                    <a:pt x="142" y="687"/>
                    <a:pt x="157" y="691"/>
                    <a:pt x="170" y="685"/>
                  </a:cubicBezTo>
                  <a:cubicBezTo>
                    <a:pt x="681" y="413"/>
                    <a:pt x="681" y="413"/>
                    <a:pt x="681" y="413"/>
                  </a:cubicBezTo>
                  <a:cubicBezTo>
                    <a:pt x="693" y="406"/>
                    <a:pt x="698" y="391"/>
                    <a:pt x="691" y="378"/>
                  </a:cubicBezTo>
                  <a:cubicBezTo>
                    <a:pt x="685" y="366"/>
                    <a:pt x="669" y="361"/>
                    <a:pt x="657" y="368"/>
                  </a:cubicBezTo>
                  <a:cubicBezTo>
                    <a:pt x="422" y="492"/>
                    <a:pt x="422" y="492"/>
                    <a:pt x="422" y="492"/>
                  </a:cubicBezTo>
                  <a:cubicBezTo>
                    <a:pt x="409" y="499"/>
                    <a:pt x="394" y="494"/>
                    <a:pt x="387" y="482"/>
                  </a:cubicBezTo>
                  <a:cubicBezTo>
                    <a:pt x="380" y="469"/>
                    <a:pt x="385" y="454"/>
                    <a:pt x="398" y="447"/>
                  </a:cubicBezTo>
                  <a:cubicBezTo>
                    <a:pt x="1140" y="52"/>
                    <a:pt x="1140" y="52"/>
                    <a:pt x="1140" y="52"/>
                  </a:cubicBezTo>
                  <a:cubicBezTo>
                    <a:pt x="1153" y="46"/>
                    <a:pt x="1157" y="30"/>
                    <a:pt x="1151" y="18"/>
                  </a:cubicBezTo>
                  <a:close/>
                </a:path>
              </a:pathLst>
            </a:custGeom>
            <a:solidFill>
              <a:srgbClr val="002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8"/>
            <p:cNvSpPr/>
            <p:nvPr/>
          </p:nvSpPr>
          <p:spPr bwMode="auto">
            <a:xfrm>
              <a:off x="-2909888" y="4568825"/>
              <a:ext cx="1025525" cy="612775"/>
            </a:xfrm>
            <a:custGeom>
              <a:avLst/>
              <a:gdLst>
                <a:gd name="T0" fmla="*/ 273 w 278"/>
                <a:gd name="T1" fmla="*/ 12 h 166"/>
                <a:gd name="T2" fmla="*/ 250 w 278"/>
                <a:gd name="T3" fmla="*/ 5 h 166"/>
                <a:gd name="T4" fmla="*/ 12 w 278"/>
                <a:gd name="T5" fmla="*/ 131 h 166"/>
                <a:gd name="T6" fmla="*/ 5 w 278"/>
                <a:gd name="T7" fmla="*/ 154 h 166"/>
                <a:gd name="T8" fmla="*/ 28 w 278"/>
                <a:gd name="T9" fmla="*/ 161 h 166"/>
                <a:gd name="T10" fmla="*/ 266 w 278"/>
                <a:gd name="T11" fmla="*/ 35 h 166"/>
                <a:gd name="T12" fmla="*/ 273 w 278"/>
                <a:gd name="T13" fmla="*/ 1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166">
                  <a:moveTo>
                    <a:pt x="273" y="12"/>
                  </a:moveTo>
                  <a:cubicBezTo>
                    <a:pt x="269" y="3"/>
                    <a:pt x="259" y="0"/>
                    <a:pt x="250" y="5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4" y="136"/>
                    <a:pt x="0" y="146"/>
                    <a:pt x="5" y="154"/>
                  </a:cubicBezTo>
                  <a:cubicBezTo>
                    <a:pt x="9" y="163"/>
                    <a:pt x="19" y="166"/>
                    <a:pt x="28" y="161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5" y="30"/>
                    <a:pt x="278" y="20"/>
                    <a:pt x="273" y="1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9"/>
            <p:cNvSpPr/>
            <p:nvPr/>
          </p:nvSpPr>
          <p:spPr bwMode="auto">
            <a:xfrm>
              <a:off x="-3275013" y="5148263"/>
              <a:ext cx="331788" cy="244475"/>
            </a:xfrm>
            <a:custGeom>
              <a:avLst/>
              <a:gdLst>
                <a:gd name="T0" fmla="*/ 86 w 90"/>
                <a:gd name="T1" fmla="*/ 11 h 66"/>
                <a:gd name="T2" fmla="*/ 63 w 90"/>
                <a:gd name="T3" fmla="*/ 4 h 66"/>
                <a:gd name="T4" fmla="*/ 12 w 90"/>
                <a:gd name="T5" fmla="*/ 32 h 66"/>
                <a:gd name="T6" fmla="*/ 5 w 90"/>
                <a:gd name="T7" fmla="*/ 55 h 66"/>
                <a:gd name="T8" fmla="*/ 28 w 90"/>
                <a:gd name="T9" fmla="*/ 62 h 66"/>
                <a:gd name="T10" fmla="*/ 79 w 90"/>
                <a:gd name="T11" fmla="*/ 34 h 66"/>
                <a:gd name="T12" fmla="*/ 86 w 90"/>
                <a:gd name="T13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6">
                  <a:moveTo>
                    <a:pt x="86" y="11"/>
                  </a:moveTo>
                  <a:cubicBezTo>
                    <a:pt x="82" y="3"/>
                    <a:pt x="71" y="0"/>
                    <a:pt x="63" y="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4" y="36"/>
                    <a:pt x="0" y="46"/>
                    <a:pt x="5" y="55"/>
                  </a:cubicBezTo>
                  <a:cubicBezTo>
                    <a:pt x="9" y="63"/>
                    <a:pt x="19" y="66"/>
                    <a:pt x="28" y="62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7" y="30"/>
                    <a:pt x="90" y="19"/>
                    <a:pt x="86" y="11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0"/>
            <p:cNvSpPr/>
            <p:nvPr/>
          </p:nvSpPr>
          <p:spPr bwMode="auto">
            <a:xfrm>
              <a:off x="2089150" y="2243138"/>
              <a:ext cx="550863" cy="325438"/>
            </a:xfrm>
            <a:custGeom>
              <a:avLst/>
              <a:gdLst>
                <a:gd name="T0" fmla="*/ 3 w 149"/>
                <a:gd name="T1" fmla="*/ 82 h 88"/>
                <a:gd name="T2" fmla="*/ 15 w 149"/>
                <a:gd name="T3" fmla="*/ 86 h 88"/>
                <a:gd name="T4" fmla="*/ 143 w 149"/>
                <a:gd name="T5" fmla="*/ 18 h 88"/>
                <a:gd name="T6" fmla="*/ 147 w 149"/>
                <a:gd name="T7" fmla="*/ 6 h 88"/>
                <a:gd name="T8" fmla="*/ 134 w 149"/>
                <a:gd name="T9" fmla="*/ 2 h 88"/>
                <a:gd name="T10" fmla="*/ 6 w 149"/>
                <a:gd name="T11" fmla="*/ 70 h 88"/>
                <a:gd name="T12" fmla="*/ 3 w 149"/>
                <a:gd name="T13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88">
                  <a:moveTo>
                    <a:pt x="3" y="82"/>
                  </a:moveTo>
                  <a:cubicBezTo>
                    <a:pt x="5" y="87"/>
                    <a:pt x="10" y="88"/>
                    <a:pt x="15" y="86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7" y="16"/>
                    <a:pt x="149" y="10"/>
                    <a:pt x="147" y="6"/>
                  </a:cubicBezTo>
                  <a:cubicBezTo>
                    <a:pt x="144" y="1"/>
                    <a:pt x="139" y="0"/>
                    <a:pt x="134" y="2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2" y="72"/>
                    <a:pt x="0" y="78"/>
                    <a:pt x="3" y="8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1"/>
            <p:cNvSpPr/>
            <p:nvPr/>
          </p:nvSpPr>
          <p:spPr bwMode="auto">
            <a:xfrm>
              <a:off x="2657475" y="2128838"/>
              <a:ext cx="177800" cy="131763"/>
            </a:xfrm>
            <a:custGeom>
              <a:avLst/>
              <a:gdLst>
                <a:gd name="T0" fmla="*/ 2 w 48"/>
                <a:gd name="T1" fmla="*/ 29 h 36"/>
                <a:gd name="T2" fmla="*/ 14 w 48"/>
                <a:gd name="T3" fmla="*/ 33 h 36"/>
                <a:gd name="T4" fmla="*/ 42 w 48"/>
                <a:gd name="T5" fmla="*/ 18 h 36"/>
                <a:gd name="T6" fmla="*/ 46 w 48"/>
                <a:gd name="T7" fmla="*/ 6 h 36"/>
                <a:gd name="T8" fmla="*/ 33 w 48"/>
                <a:gd name="T9" fmla="*/ 2 h 36"/>
                <a:gd name="T10" fmla="*/ 6 w 48"/>
                <a:gd name="T11" fmla="*/ 17 h 36"/>
                <a:gd name="T12" fmla="*/ 2 w 48"/>
                <a:gd name="T1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6">
                  <a:moveTo>
                    <a:pt x="2" y="29"/>
                  </a:moveTo>
                  <a:cubicBezTo>
                    <a:pt x="5" y="34"/>
                    <a:pt x="10" y="36"/>
                    <a:pt x="14" y="3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6" y="16"/>
                    <a:pt x="48" y="11"/>
                    <a:pt x="46" y="6"/>
                  </a:cubicBezTo>
                  <a:cubicBezTo>
                    <a:pt x="43" y="2"/>
                    <a:pt x="38" y="0"/>
                    <a:pt x="33" y="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" y="20"/>
                    <a:pt x="0" y="25"/>
                    <a:pt x="2" y="29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"/>
            <p:cNvSpPr/>
            <p:nvPr/>
          </p:nvSpPr>
          <p:spPr bwMode="auto">
            <a:xfrm>
              <a:off x="1330325" y="3627438"/>
              <a:ext cx="312738" cy="225425"/>
            </a:xfrm>
            <a:custGeom>
              <a:avLst/>
              <a:gdLst>
                <a:gd name="T0" fmla="*/ 81 w 85"/>
                <a:gd name="T1" fmla="*/ 10 h 61"/>
                <a:gd name="T2" fmla="*/ 74 w 85"/>
                <a:gd name="T3" fmla="*/ 31 h 61"/>
                <a:gd name="T4" fmla="*/ 24 w 85"/>
                <a:gd name="T5" fmla="*/ 57 h 61"/>
                <a:gd name="T6" fmla="*/ 4 w 85"/>
                <a:gd name="T7" fmla="*/ 51 h 61"/>
                <a:gd name="T8" fmla="*/ 10 w 85"/>
                <a:gd name="T9" fmla="*/ 30 h 61"/>
                <a:gd name="T10" fmla="*/ 60 w 85"/>
                <a:gd name="T11" fmla="*/ 4 h 61"/>
                <a:gd name="T12" fmla="*/ 81 w 85"/>
                <a:gd name="T13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61">
                  <a:moveTo>
                    <a:pt x="81" y="10"/>
                  </a:moveTo>
                  <a:cubicBezTo>
                    <a:pt x="85" y="17"/>
                    <a:pt x="82" y="27"/>
                    <a:pt x="74" y="31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17" y="61"/>
                    <a:pt x="8" y="58"/>
                    <a:pt x="4" y="51"/>
                  </a:cubicBezTo>
                  <a:cubicBezTo>
                    <a:pt x="0" y="44"/>
                    <a:pt x="3" y="34"/>
                    <a:pt x="10" y="30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8" y="0"/>
                    <a:pt x="77" y="3"/>
                    <a:pt x="81" y="10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3"/>
            <p:cNvSpPr/>
            <p:nvPr/>
          </p:nvSpPr>
          <p:spPr bwMode="auto">
            <a:xfrm>
              <a:off x="-2773363" y="2527300"/>
              <a:ext cx="206375" cy="147638"/>
            </a:xfrm>
            <a:custGeom>
              <a:avLst/>
              <a:gdLst>
                <a:gd name="T0" fmla="*/ 53 w 56"/>
                <a:gd name="T1" fmla="*/ 7 h 40"/>
                <a:gd name="T2" fmla="*/ 49 w 56"/>
                <a:gd name="T3" fmla="*/ 20 h 40"/>
                <a:gd name="T4" fmla="*/ 16 w 56"/>
                <a:gd name="T5" fmla="*/ 38 h 40"/>
                <a:gd name="T6" fmla="*/ 3 w 56"/>
                <a:gd name="T7" fmla="*/ 34 h 40"/>
                <a:gd name="T8" fmla="*/ 7 w 56"/>
                <a:gd name="T9" fmla="*/ 20 h 40"/>
                <a:gd name="T10" fmla="*/ 40 w 56"/>
                <a:gd name="T11" fmla="*/ 3 h 40"/>
                <a:gd name="T12" fmla="*/ 53 w 56"/>
                <a:gd name="T13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0">
                  <a:moveTo>
                    <a:pt x="53" y="7"/>
                  </a:moveTo>
                  <a:cubicBezTo>
                    <a:pt x="56" y="12"/>
                    <a:pt x="54" y="18"/>
                    <a:pt x="49" y="20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1" y="40"/>
                    <a:pt x="5" y="39"/>
                    <a:pt x="3" y="34"/>
                  </a:cubicBezTo>
                  <a:cubicBezTo>
                    <a:pt x="0" y="29"/>
                    <a:pt x="2" y="23"/>
                    <a:pt x="7" y="20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5" y="0"/>
                    <a:pt x="51" y="2"/>
                    <a:pt x="53" y="7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4"/>
            <p:cNvSpPr/>
            <p:nvPr/>
          </p:nvSpPr>
          <p:spPr bwMode="auto">
            <a:xfrm>
              <a:off x="522288" y="-1930400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2 h 730"/>
                <a:gd name="T4" fmla="*/ 4 w 1361"/>
                <a:gd name="T5" fmla="*/ 718 h 730"/>
                <a:gd name="T6" fmla="*/ 2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2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5"/>
            <p:cNvSpPr/>
            <p:nvPr/>
          </p:nvSpPr>
          <p:spPr bwMode="auto">
            <a:xfrm>
              <a:off x="1222375" y="-1228725"/>
              <a:ext cx="5018088" cy="2695575"/>
            </a:xfrm>
            <a:custGeom>
              <a:avLst/>
              <a:gdLst>
                <a:gd name="T0" fmla="*/ 1359 w 1360"/>
                <a:gd name="T1" fmla="*/ 4 h 730"/>
                <a:gd name="T2" fmla="*/ 1351 w 1360"/>
                <a:gd name="T3" fmla="*/ 1 h 730"/>
                <a:gd name="T4" fmla="*/ 4 w 1360"/>
                <a:gd name="T5" fmla="*/ 718 h 730"/>
                <a:gd name="T6" fmla="*/ 1 w 1360"/>
                <a:gd name="T7" fmla="*/ 726 h 730"/>
                <a:gd name="T8" fmla="*/ 10 w 1360"/>
                <a:gd name="T9" fmla="*/ 728 h 730"/>
                <a:gd name="T10" fmla="*/ 1356 w 1360"/>
                <a:gd name="T11" fmla="*/ 12 h 730"/>
                <a:gd name="T12" fmla="*/ 1359 w 1360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0" h="730">
                  <a:moveTo>
                    <a:pt x="1359" y="4"/>
                  </a:moveTo>
                  <a:cubicBezTo>
                    <a:pt x="1357" y="1"/>
                    <a:pt x="1354" y="0"/>
                    <a:pt x="1351" y="1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1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6" y="12"/>
                    <a:pt x="1356" y="12"/>
                    <a:pt x="1356" y="12"/>
                  </a:cubicBezTo>
                  <a:cubicBezTo>
                    <a:pt x="1359" y="10"/>
                    <a:pt x="1360" y="7"/>
                    <a:pt x="1359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6"/>
            <p:cNvSpPr/>
            <p:nvPr/>
          </p:nvSpPr>
          <p:spPr bwMode="auto">
            <a:xfrm>
              <a:off x="949325" y="1135063"/>
              <a:ext cx="5118100" cy="2747963"/>
            </a:xfrm>
            <a:custGeom>
              <a:avLst/>
              <a:gdLst>
                <a:gd name="T0" fmla="*/ 1385 w 1387"/>
                <a:gd name="T1" fmla="*/ 4 h 744"/>
                <a:gd name="T2" fmla="*/ 1377 w 1387"/>
                <a:gd name="T3" fmla="*/ 2 h 744"/>
                <a:gd name="T4" fmla="*/ 4 w 1387"/>
                <a:gd name="T5" fmla="*/ 731 h 744"/>
                <a:gd name="T6" fmla="*/ 2 w 1387"/>
                <a:gd name="T7" fmla="*/ 740 h 744"/>
                <a:gd name="T8" fmla="*/ 10 w 1387"/>
                <a:gd name="T9" fmla="*/ 742 h 744"/>
                <a:gd name="T10" fmla="*/ 1383 w 1387"/>
                <a:gd name="T11" fmla="*/ 13 h 744"/>
                <a:gd name="T12" fmla="*/ 1385 w 1387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4">
                  <a:moveTo>
                    <a:pt x="1385" y="4"/>
                  </a:moveTo>
                  <a:cubicBezTo>
                    <a:pt x="1384" y="1"/>
                    <a:pt x="1380" y="0"/>
                    <a:pt x="1377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2" y="740"/>
                  </a:cubicBezTo>
                  <a:cubicBezTo>
                    <a:pt x="3" y="743"/>
                    <a:pt x="7" y="744"/>
                    <a:pt x="10" y="742"/>
                  </a:cubicBezTo>
                  <a:cubicBezTo>
                    <a:pt x="1383" y="13"/>
                    <a:pt x="1383" y="13"/>
                    <a:pt x="1383" y="13"/>
                  </a:cubicBezTo>
                  <a:cubicBezTo>
                    <a:pt x="1386" y="11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2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7"/>
            <p:cNvSpPr/>
            <p:nvPr/>
          </p:nvSpPr>
          <p:spPr bwMode="auto">
            <a:xfrm>
              <a:off x="-5094288" y="1544638"/>
              <a:ext cx="5118100" cy="2743200"/>
            </a:xfrm>
            <a:custGeom>
              <a:avLst/>
              <a:gdLst>
                <a:gd name="T0" fmla="*/ 1385 w 1387"/>
                <a:gd name="T1" fmla="*/ 4 h 743"/>
                <a:gd name="T2" fmla="*/ 1377 w 1387"/>
                <a:gd name="T3" fmla="*/ 1 h 743"/>
                <a:gd name="T4" fmla="*/ 4 w 1387"/>
                <a:gd name="T5" fmla="*/ 731 h 743"/>
                <a:gd name="T6" fmla="*/ 2 w 1387"/>
                <a:gd name="T7" fmla="*/ 739 h 743"/>
                <a:gd name="T8" fmla="*/ 10 w 1387"/>
                <a:gd name="T9" fmla="*/ 742 h 743"/>
                <a:gd name="T10" fmla="*/ 1383 w 1387"/>
                <a:gd name="T11" fmla="*/ 12 h 743"/>
                <a:gd name="T12" fmla="*/ 1385 w 1387"/>
                <a:gd name="T13" fmla="*/ 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3">
                  <a:moveTo>
                    <a:pt x="1385" y="4"/>
                  </a:moveTo>
                  <a:cubicBezTo>
                    <a:pt x="1384" y="1"/>
                    <a:pt x="1380" y="0"/>
                    <a:pt x="1377" y="1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2"/>
                    <a:pt x="0" y="736"/>
                    <a:pt x="2" y="739"/>
                  </a:cubicBezTo>
                  <a:cubicBezTo>
                    <a:pt x="3" y="742"/>
                    <a:pt x="7" y="743"/>
                    <a:pt x="10" y="742"/>
                  </a:cubicBezTo>
                  <a:cubicBezTo>
                    <a:pt x="1383" y="12"/>
                    <a:pt x="1383" y="12"/>
                    <a:pt x="1383" y="12"/>
                  </a:cubicBezTo>
                  <a:cubicBezTo>
                    <a:pt x="1386" y="10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8"/>
            <p:cNvSpPr/>
            <p:nvPr/>
          </p:nvSpPr>
          <p:spPr bwMode="auto">
            <a:xfrm>
              <a:off x="-109538" y="2557463"/>
              <a:ext cx="5118100" cy="2746375"/>
            </a:xfrm>
            <a:custGeom>
              <a:avLst/>
              <a:gdLst>
                <a:gd name="T0" fmla="*/ 1385 w 1387"/>
                <a:gd name="T1" fmla="*/ 4 h 744"/>
                <a:gd name="T2" fmla="*/ 1377 w 1387"/>
                <a:gd name="T3" fmla="*/ 2 h 744"/>
                <a:gd name="T4" fmla="*/ 4 w 1387"/>
                <a:gd name="T5" fmla="*/ 731 h 744"/>
                <a:gd name="T6" fmla="*/ 2 w 1387"/>
                <a:gd name="T7" fmla="*/ 740 h 744"/>
                <a:gd name="T8" fmla="*/ 10 w 1387"/>
                <a:gd name="T9" fmla="*/ 742 h 744"/>
                <a:gd name="T10" fmla="*/ 1383 w 1387"/>
                <a:gd name="T11" fmla="*/ 12 h 744"/>
                <a:gd name="T12" fmla="*/ 1385 w 1387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4">
                  <a:moveTo>
                    <a:pt x="1385" y="4"/>
                  </a:moveTo>
                  <a:cubicBezTo>
                    <a:pt x="1383" y="1"/>
                    <a:pt x="1380" y="0"/>
                    <a:pt x="1377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2" y="740"/>
                  </a:cubicBezTo>
                  <a:cubicBezTo>
                    <a:pt x="3" y="743"/>
                    <a:pt x="7" y="744"/>
                    <a:pt x="10" y="742"/>
                  </a:cubicBezTo>
                  <a:cubicBezTo>
                    <a:pt x="1383" y="12"/>
                    <a:pt x="1383" y="12"/>
                    <a:pt x="1383" y="12"/>
                  </a:cubicBezTo>
                  <a:cubicBezTo>
                    <a:pt x="1386" y="11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9"/>
            <p:cNvSpPr/>
            <p:nvPr/>
          </p:nvSpPr>
          <p:spPr bwMode="auto">
            <a:xfrm>
              <a:off x="-6334125" y="3125788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2 h 730"/>
                <a:gd name="T4" fmla="*/ 4 w 1361"/>
                <a:gd name="T5" fmla="*/ 718 h 730"/>
                <a:gd name="T6" fmla="*/ 2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2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0"/>
            <p:cNvSpPr/>
            <p:nvPr/>
          </p:nvSpPr>
          <p:spPr bwMode="auto">
            <a:xfrm>
              <a:off x="-7234238" y="4318000"/>
              <a:ext cx="5021263" cy="2695575"/>
            </a:xfrm>
            <a:custGeom>
              <a:avLst/>
              <a:gdLst>
                <a:gd name="T0" fmla="*/ 1360 w 1361"/>
                <a:gd name="T1" fmla="*/ 4 h 730"/>
                <a:gd name="T2" fmla="*/ 1351 w 1361"/>
                <a:gd name="T3" fmla="*/ 2 h 730"/>
                <a:gd name="T4" fmla="*/ 5 w 1361"/>
                <a:gd name="T5" fmla="*/ 718 h 730"/>
                <a:gd name="T6" fmla="*/ 2 w 1361"/>
                <a:gd name="T7" fmla="*/ 726 h 730"/>
                <a:gd name="T8" fmla="*/ 10 w 1361"/>
                <a:gd name="T9" fmla="*/ 729 h 730"/>
                <a:gd name="T10" fmla="*/ 1357 w 1361"/>
                <a:gd name="T11" fmla="*/ 12 h 730"/>
                <a:gd name="T12" fmla="*/ 1360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60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5" y="718"/>
                    <a:pt x="5" y="718"/>
                    <a:pt x="5" y="718"/>
                  </a:cubicBezTo>
                  <a:cubicBezTo>
                    <a:pt x="2" y="719"/>
                    <a:pt x="0" y="723"/>
                    <a:pt x="2" y="726"/>
                  </a:cubicBezTo>
                  <a:cubicBezTo>
                    <a:pt x="4" y="729"/>
                    <a:pt x="7" y="730"/>
                    <a:pt x="10" y="729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60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1"/>
            <p:cNvSpPr/>
            <p:nvPr/>
          </p:nvSpPr>
          <p:spPr bwMode="auto">
            <a:xfrm>
              <a:off x="754063" y="731838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1 h 730"/>
                <a:gd name="T4" fmla="*/ 4 w 1361"/>
                <a:gd name="T5" fmla="*/ 717 h 730"/>
                <a:gd name="T6" fmla="*/ 1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7" y="1"/>
                    <a:pt x="1354" y="0"/>
                    <a:pt x="1351" y="1"/>
                  </a:cubicBezTo>
                  <a:cubicBezTo>
                    <a:pt x="4" y="717"/>
                    <a:pt x="4" y="717"/>
                    <a:pt x="4" y="717"/>
                  </a:cubicBezTo>
                  <a:cubicBezTo>
                    <a:pt x="1" y="719"/>
                    <a:pt x="0" y="723"/>
                    <a:pt x="1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59" y="10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32"/>
            <p:cNvSpPr/>
            <p:nvPr/>
          </p:nvSpPr>
          <p:spPr bwMode="auto">
            <a:xfrm>
              <a:off x="-84138" y="-677863"/>
              <a:ext cx="5114925" cy="2746375"/>
            </a:xfrm>
            <a:custGeom>
              <a:avLst/>
              <a:gdLst>
                <a:gd name="T0" fmla="*/ 1384 w 1386"/>
                <a:gd name="T1" fmla="*/ 5 h 744"/>
                <a:gd name="T2" fmla="*/ 1376 w 1386"/>
                <a:gd name="T3" fmla="*/ 2 h 744"/>
                <a:gd name="T4" fmla="*/ 4 w 1386"/>
                <a:gd name="T5" fmla="*/ 732 h 744"/>
                <a:gd name="T6" fmla="*/ 1 w 1386"/>
                <a:gd name="T7" fmla="*/ 740 h 744"/>
                <a:gd name="T8" fmla="*/ 9 w 1386"/>
                <a:gd name="T9" fmla="*/ 743 h 744"/>
                <a:gd name="T10" fmla="*/ 1382 w 1386"/>
                <a:gd name="T11" fmla="*/ 13 h 744"/>
                <a:gd name="T12" fmla="*/ 1384 w 1386"/>
                <a:gd name="T13" fmla="*/ 5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5"/>
                  </a:moveTo>
                  <a:cubicBezTo>
                    <a:pt x="1383" y="2"/>
                    <a:pt x="1379" y="0"/>
                    <a:pt x="1376" y="2"/>
                  </a:cubicBezTo>
                  <a:cubicBezTo>
                    <a:pt x="4" y="732"/>
                    <a:pt x="4" y="732"/>
                    <a:pt x="4" y="732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3"/>
                  </a:cubicBezTo>
                  <a:cubicBezTo>
                    <a:pt x="1382" y="13"/>
                    <a:pt x="1382" y="13"/>
                    <a:pt x="1382" y="13"/>
                  </a:cubicBezTo>
                  <a:cubicBezTo>
                    <a:pt x="1385" y="11"/>
                    <a:pt x="1386" y="8"/>
                    <a:pt x="1384" y="5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3"/>
            <p:cNvSpPr/>
            <p:nvPr/>
          </p:nvSpPr>
          <p:spPr bwMode="auto">
            <a:xfrm>
              <a:off x="-84138" y="-482600"/>
              <a:ext cx="5114925" cy="2747963"/>
            </a:xfrm>
            <a:custGeom>
              <a:avLst/>
              <a:gdLst>
                <a:gd name="T0" fmla="*/ 1384 w 1386"/>
                <a:gd name="T1" fmla="*/ 4 h 744"/>
                <a:gd name="T2" fmla="*/ 1376 w 1386"/>
                <a:gd name="T3" fmla="*/ 2 h 744"/>
                <a:gd name="T4" fmla="*/ 4 w 1386"/>
                <a:gd name="T5" fmla="*/ 731 h 744"/>
                <a:gd name="T6" fmla="*/ 1 w 1386"/>
                <a:gd name="T7" fmla="*/ 740 h 744"/>
                <a:gd name="T8" fmla="*/ 9 w 1386"/>
                <a:gd name="T9" fmla="*/ 742 h 744"/>
                <a:gd name="T10" fmla="*/ 1382 w 1386"/>
                <a:gd name="T11" fmla="*/ 12 h 744"/>
                <a:gd name="T12" fmla="*/ 1384 w 1386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4"/>
                  </a:moveTo>
                  <a:cubicBezTo>
                    <a:pt x="1383" y="1"/>
                    <a:pt x="1379" y="0"/>
                    <a:pt x="1376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2"/>
                  </a:cubicBezTo>
                  <a:cubicBezTo>
                    <a:pt x="1382" y="12"/>
                    <a:pt x="1382" y="12"/>
                    <a:pt x="1382" y="12"/>
                  </a:cubicBezTo>
                  <a:cubicBezTo>
                    <a:pt x="1385" y="11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34"/>
            <p:cNvSpPr/>
            <p:nvPr/>
          </p:nvSpPr>
          <p:spPr bwMode="auto">
            <a:xfrm>
              <a:off x="-84138" y="-285750"/>
              <a:ext cx="5114925" cy="2743200"/>
            </a:xfrm>
            <a:custGeom>
              <a:avLst/>
              <a:gdLst>
                <a:gd name="T0" fmla="*/ 1384 w 1386"/>
                <a:gd name="T1" fmla="*/ 4 h 743"/>
                <a:gd name="T2" fmla="*/ 1376 w 1386"/>
                <a:gd name="T3" fmla="*/ 1 h 743"/>
                <a:gd name="T4" fmla="*/ 4 w 1386"/>
                <a:gd name="T5" fmla="*/ 731 h 743"/>
                <a:gd name="T6" fmla="*/ 1 w 1386"/>
                <a:gd name="T7" fmla="*/ 739 h 743"/>
                <a:gd name="T8" fmla="*/ 9 w 1386"/>
                <a:gd name="T9" fmla="*/ 742 h 743"/>
                <a:gd name="T10" fmla="*/ 1382 w 1386"/>
                <a:gd name="T11" fmla="*/ 12 h 743"/>
                <a:gd name="T12" fmla="*/ 1384 w 1386"/>
                <a:gd name="T13" fmla="*/ 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3">
                  <a:moveTo>
                    <a:pt x="1384" y="4"/>
                  </a:moveTo>
                  <a:cubicBezTo>
                    <a:pt x="1383" y="1"/>
                    <a:pt x="1379" y="0"/>
                    <a:pt x="1376" y="1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6"/>
                    <a:pt x="1" y="739"/>
                  </a:cubicBezTo>
                  <a:cubicBezTo>
                    <a:pt x="3" y="742"/>
                    <a:pt x="6" y="743"/>
                    <a:pt x="9" y="742"/>
                  </a:cubicBezTo>
                  <a:cubicBezTo>
                    <a:pt x="1382" y="12"/>
                    <a:pt x="1382" y="12"/>
                    <a:pt x="1382" y="12"/>
                  </a:cubicBezTo>
                  <a:cubicBezTo>
                    <a:pt x="1385" y="10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35"/>
            <p:cNvSpPr/>
            <p:nvPr/>
          </p:nvSpPr>
          <p:spPr bwMode="auto">
            <a:xfrm>
              <a:off x="-84138" y="-95250"/>
              <a:ext cx="5114925" cy="2747963"/>
            </a:xfrm>
            <a:custGeom>
              <a:avLst/>
              <a:gdLst>
                <a:gd name="T0" fmla="*/ 1384 w 1386"/>
                <a:gd name="T1" fmla="*/ 4 h 744"/>
                <a:gd name="T2" fmla="*/ 1376 w 1386"/>
                <a:gd name="T3" fmla="*/ 2 h 744"/>
                <a:gd name="T4" fmla="*/ 4 w 1386"/>
                <a:gd name="T5" fmla="*/ 732 h 744"/>
                <a:gd name="T6" fmla="*/ 1 w 1386"/>
                <a:gd name="T7" fmla="*/ 740 h 744"/>
                <a:gd name="T8" fmla="*/ 9 w 1386"/>
                <a:gd name="T9" fmla="*/ 742 h 744"/>
                <a:gd name="T10" fmla="*/ 1382 w 1386"/>
                <a:gd name="T11" fmla="*/ 13 h 744"/>
                <a:gd name="T12" fmla="*/ 1384 w 1386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4"/>
                  </a:moveTo>
                  <a:cubicBezTo>
                    <a:pt x="1383" y="1"/>
                    <a:pt x="1379" y="0"/>
                    <a:pt x="1376" y="2"/>
                  </a:cubicBezTo>
                  <a:cubicBezTo>
                    <a:pt x="4" y="732"/>
                    <a:pt x="4" y="732"/>
                    <a:pt x="4" y="732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2"/>
                  </a:cubicBezTo>
                  <a:cubicBezTo>
                    <a:pt x="1382" y="13"/>
                    <a:pt x="1382" y="13"/>
                    <a:pt x="1382" y="13"/>
                  </a:cubicBezTo>
                  <a:cubicBezTo>
                    <a:pt x="1385" y="11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36"/>
            <p:cNvSpPr/>
            <p:nvPr/>
          </p:nvSpPr>
          <p:spPr bwMode="auto">
            <a:xfrm>
              <a:off x="-4138613" y="4852988"/>
              <a:ext cx="4486275" cy="2408238"/>
            </a:xfrm>
            <a:custGeom>
              <a:avLst/>
              <a:gdLst>
                <a:gd name="T0" fmla="*/ 1215 w 1216"/>
                <a:gd name="T1" fmla="*/ 4 h 652"/>
                <a:gd name="T2" fmla="*/ 1208 w 1216"/>
                <a:gd name="T3" fmla="*/ 1 h 652"/>
                <a:gd name="T4" fmla="*/ 4 w 1216"/>
                <a:gd name="T5" fmla="*/ 641 h 652"/>
                <a:gd name="T6" fmla="*/ 2 w 1216"/>
                <a:gd name="T7" fmla="*/ 649 h 652"/>
                <a:gd name="T8" fmla="*/ 9 w 1216"/>
                <a:gd name="T9" fmla="*/ 651 h 652"/>
                <a:gd name="T10" fmla="*/ 1213 w 1216"/>
                <a:gd name="T11" fmla="*/ 11 h 652"/>
                <a:gd name="T12" fmla="*/ 1215 w 1216"/>
                <a:gd name="T13" fmla="*/ 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2">
                  <a:moveTo>
                    <a:pt x="1215" y="4"/>
                  </a:moveTo>
                  <a:cubicBezTo>
                    <a:pt x="1214" y="1"/>
                    <a:pt x="1210" y="0"/>
                    <a:pt x="1208" y="1"/>
                  </a:cubicBezTo>
                  <a:cubicBezTo>
                    <a:pt x="4" y="641"/>
                    <a:pt x="4" y="641"/>
                    <a:pt x="4" y="641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1"/>
                    <a:pt x="6" y="652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9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7"/>
            <p:cNvSpPr/>
            <p:nvPr/>
          </p:nvSpPr>
          <p:spPr bwMode="auto">
            <a:xfrm>
              <a:off x="-4138613" y="5022850"/>
              <a:ext cx="4486275" cy="2408238"/>
            </a:xfrm>
            <a:custGeom>
              <a:avLst/>
              <a:gdLst>
                <a:gd name="T0" fmla="*/ 1215 w 1216"/>
                <a:gd name="T1" fmla="*/ 4 h 652"/>
                <a:gd name="T2" fmla="*/ 1208 w 1216"/>
                <a:gd name="T3" fmla="*/ 1 h 652"/>
                <a:gd name="T4" fmla="*/ 4 w 1216"/>
                <a:gd name="T5" fmla="*/ 641 h 652"/>
                <a:gd name="T6" fmla="*/ 2 w 1216"/>
                <a:gd name="T7" fmla="*/ 649 h 652"/>
                <a:gd name="T8" fmla="*/ 9 w 1216"/>
                <a:gd name="T9" fmla="*/ 651 h 652"/>
                <a:gd name="T10" fmla="*/ 1213 w 1216"/>
                <a:gd name="T11" fmla="*/ 11 h 652"/>
                <a:gd name="T12" fmla="*/ 1215 w 1216"/>
                <a:gd name="T13" fmla="*/ 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2">
                  <a:moveTo>
                    <a:pt x="1215" y="4"/>
                  </a:moveTo>
                  <a:cubicBezTo>
                    <a:pt x="1214" y="1"/>
                    <a:pt x="1210" y="0"/>
                    <a:pt x="1208" y="1"/>
                  </a:cubicBezTo>
                  <a:cubicBezTo>
                    <a:pt x="4" y="641"/>
                    <a:pt x="4" y="641"/>
                    <a:pt x="4" y="641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1"/>
                    <a:pt x="6" y="652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8"/>
            <p:cNvSpPr/>
            <p:nvPr/>
          </p:nvSpPr>
          <p:spPr bwMode="auto">
            <a:xfrm>
              <a:off x="-4138613" y="5192713"/>
              <a:ext cx="4486275" cy="2411413"/>
            </a:xfrm>
            <a:custGeom>
              <a:avLst/>
              <a:gdLst>
                <a:gd name="T0" fmla="*/ 1215 w 1216"/>
                <a:gd name="T1" fmla="*/ 4 h 653"/>
                <a:gd name="T2" fmla="*/ 1208 w 1216"/>
                <a:gd name="T3" fmla="*/ 2 h 653"/>
                <a:gd name="T4" fmla="*/ 4 w 1216"/>
                <a:gd name="T5" fmla="*/ 642 h 653"/>
                <a:gd name="T6" fmla="*/ 2 w 1216"/>
                <a:gd name="T7" fmla="*/ 649 h 653"/>
                <a:gd name="T8" fmla="*/ 9 w 1216"/>
                <a:gd name="T9" fmla="*/ 651 h 653"/>
                <a:gd name="T10" fmla="*/ 1213 w 1216"/>
                <a:gd name="T11" fmla="*/ 11 h 653"/>
                <a:gd name="T12" fmla="*/ 1215 w 1216"/>
                <a:gd name="T13" fmla="*/ 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3">
                  <a:moveTo>
                    <a:pt x="1215" y="4"/>
                  </a:moveTo>
                  <a:cubicBezTo>
                    <a:pt x="1214" y="1"/>
                    <a:pt x="1210" y="0"/>
                    <a:pt x="1208" y="2"/>
                  </a:cubicBezTo>
                  <a:cubicBezTo>
                    <a:pt x="4" y="642"/>
                    <a:pt x="4" y="642"/>
                    <a:pt x="4" y="642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2"/>
                    <a:pt x="6" y="653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9"/>
            <p:cNvSpPr/>
            <p:nvPr/>
          </p:nvSpPr>
          <p:spPr bwMode="auto">
            <a:xfrm>
              <a:off x="-4138613" y="5362575"/>
              <a:ext cx="4486275" cy="2411413"/>
            </a:xfrm>
            <a:custGeom>
              <a:avLst/>
              <a:gdLst>
                <a:gd name="T0" fmla="*/ 1215 w 1216"/>
                <a:gd name="T1" fmla="*/ 4 h 653"/>
                <a:gd name="T2" fmla="*/ 1208 w 1216"/>
                <a:gd name="T3" fmla="*/ 2 h 653"/>
                <a:gd name="T4" fmla="*/ 4 w 1216"/>
                <a:gd name="T5" fmla="*/ 642 h 653"/>
                <a:gd name="T6" fmla="*/ 2 w 1216"/>
                <a:gd name="T7" fmla="*/ 649 h 653"/>
                <a:gd name="T8" fmla="*/ 9 w 1216"/>
                <a:gd name="T9" fmla="*/ 651 h 653"/>
                <a:gd name="T10" fmla="*/ 1213 w 1216"/>
                <a:gd name="T11" fmla="*/ 11 h 653"/>
                <a:gd name="T12" fmla="*/ 1215 w 1216"/>
                <a:gd name="T13" fmla="*/ 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3">
                  <a:moveTo>
                    <a:pt x="1215" y="4"/>
                  </a:moveTo>
                  <a:cubicBezTo>
                    <a:pt x="1214" y="1"/>
                    <a:pt x="1210" y="0"/>
                    <a:pt x="1208" y="2"/>
                  </a:cubicBezTo>
                  <a:cubicBezTo>
                    <a:pt x="4" y="642"/>
                    <a:pt x="4" y="642"/>
                    <a:pt x="4" y="642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2"/>
                    <a:pt x="6" y="653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7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40"/>
            <p:cNvSpPr/>
            <p:nvPr/>
          </p:nvSpPr>
          <p:spPr bwMode="auto">
            <a:xfrm>
              <a:off x="-5511800" y="4451350"/>
              <a:ext cx="5357813" cy="2882900"/>
            </a:xfrm>
            <a:custGeom>
              <a:avLst/>
              <a:gdLst>
                <a:gd name="T0" fmla="*/ 1450 w 1452"/>
                <a:gd name="T1" fmla="*/ 6 h 781"/>
                <a:gd name="T2" fmla="*/ 1446 w 1452"/>
                <a:gd name="T3" fmla="*/ 17 h 781"/>
                <a:gd name="T4" fmla="*/ 13 w 1452"/>
                <a:gd name="T5" fmla="*/ 779 h 781"/>
                <a:gd name="T6" fmla="*/ 2 w 1452"/>
                <a:gd name="T7" fmla="*/ 775 h 781"/>
                <a:gd name="T8" fmla="*/ 5 w 1452"/>
                <a:gd name="T9" fmla="*/ 764 h 781"/>
                <a:gd name="T10" fmla="*/ 1438 w 1452"/>
                <a:gd name="T11" fmla="*/ 2 h 781"/>
                <a:gd name="T12" fmla="*/ 1450 w 1452"/>
                <a:gd name="T13" fmla="*/ 6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" h="781">
                  <a:moveTo>
                    <a:pt x="1450" y="6"/>
                  </a:moveTo>
                  <a:cubicBezTo>
                    <a:pt x="1452" y="10"/>
                    <a:pt x="1450" y="15"/>
                    <a:pt x="1446" y="17"/>
                  </a:cubicBezTo>
                  <a:cubicBezTo>
                    <a:pt x="13" y="779"/>
                    <a:pt x="13" y="779"/>
                    <a:pt x="13" y="779"/>
                  </a:cubicBezTo>
                  <a:cubicBezTo>
                    <a:pt x="9" y="781"/>
                    <a:pt x="4" y="780"/>
                    <a:pt x="2" y="775"/>
                  </a:cubicBezTo>
                  <a:cubicBezTo>
                    <a:pt x="0" y="771"/>
                    <a:pt x="1" y="766"/>
                    <a:pt x="5" y="764"/>
                  </a:cubicBezTo>
                  <a:cubicBezTo>
                    <a:pt x="1438" y="2"/>
                    <a:pt x="1438" y="2"/>
                    <a:pt x="1438" y="2"/>
                  </a:cubicBezTo>
                  <a:cubicBezTo>
                    <a:pt x="1442" y="0"/>
                    <a:pt x="1448" y="1"/>
                    <a:pt x="145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41"/>
            <p:cNvSpPr/>
            <p:nvPr/>
          </p:nvSpPr>
          <p:spPr bwMode="auto">
            <a:xfrm>
              <a:off x="377825" y="2770188"/>
              <a:ext cx="3781425" cy="2035175"/>
            </a:xfrm>
            <a:custGeom>
              <a:avLst/>
              <a:gdLst>
                <a:gd name="T0" fmla="*/ 1024 w 1025"/>
                <a:gd name="T1" fmla="*/ 4 h 551"/>
                <a:gd name="T2" fmla="*/ 1021 w 1025"/>
                <a:gd name="T3" fmla="*/ 12 h 551"/>
                <a:gd name="T4" fmla="*/ 10 w 1025"/>
                <a:gd name="T5" fmla="*/ 549 h 551"/>
                <a:gd name="T6" fmla="*/ 2 w 1025"/>
                <a:gd name="T7" fmla="*/ 547 h 551"/>
                <a:gd name="T8" fmla="*/ 4 w 1025"/>
                <a:gd name="T9" fmla="*/ 539 h 551"/>
                <a:gd name="T10" fmla="*/ 1015 w 1025"/>
                <a:gd name="T11" fmla="*/ 1 h 551"/>
                <a:gd name="T12" fmla="*/ 1024 w 1025"/>
                <a:gd name="T13" fmla="*/ 4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5" h="551">
                  <a:moveTo>
                    <a:pt x="1024" y="4"/>
                  </a:moveTo>
                  <a:cubicBezTo>
                    <a:pt x="1025" y="6"/>
                    <a:pt x="1024" y="10"/>
                    <a:pt x="1021" y="12"/>
                  </a:cubicBezTo>
                  <a:cubicBezTo>
                    <a:pt x="10" y="549"/>
                    <a:pt x="10" y="549"/>
                    <a:pt x="10" y="549"/>
                  </a:cubicBezTo>
                  <a:cubicBezTo>
                    <a:pt x="7" y="551"/>
                    <a:pt x="3" y="550"/>
                    <a:pt x="2" y="547"/>
                  </a:cubicBezTo>
                  <a:cubicBezTo>
                    <a:pt x="0" y="544"/>
                    <a:pt x="2" y="540"/>
                    <a:pt x="4" y="539"/>
                  </a:cubicBezTo>
                  <a:cubicBezTo>
                    <a:pt x="1015" y="1"/>
                    <a:pt x="1015" y="1"/>
                    <a:pt x="1015" y="1"/>
                  </a:cubicBezTo>
                  <a:cubicBezTo>
                    <a:pt x="1018" y="0"/>
                    <a:pt x="1022" y="1"/>
                    <a:pt x="1024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2"/>
            <p:cNvSpPr/>
            <p:nvPr/>
          </p:nvSpPr>
          <p:spPr bwMode="auto">
            <a:xfrm>
              <a:off x="107950" y="-1162050"/>
              <a:ext cx="4833938" cy="2678113"/>
            </a:xfrm>
            <a:custGeom>
              <a:avLst/>
              <a:gdLst>
                <a:gd name="T0" fmla="*/ 1 w 1310"/>
                <a:gd name="T1" fmla="*/ 722 h 725"/>
                <a:gd name="T2" fmla="*/ 8 w 1310"/>
                <a:gd name="T3" fmla="*/ 724 h 725"/>
                <a:gd name="T4" fmla="*/ 961 w 1310"/>
                <a:gd name="T5" fmla="*/ 218 h 725"/>
                <a:gd name="T6" fmla="*/ 963 w 1310"/>
                <a:gd name="T7" fmla="*/ 211 h 725"/>
                <a:gd name="T8" fmla="*/ 956 w 1310"/>
                <a:gd name="T9" fmla="*/ 209 h 725"/>
                <a:gd name="T10" fmla="*/ 716 w 1310"/>
                <a:gd name="T11" fmla="*/ 336 h 725"/>
                <a:gd name="T12" fmla="*/ 709 w 1310"/>
                <a:gd name="T13" fmla="*/ 334 h 725"/>
                <a:gd name="T14" fmla="*/ 711 w 1310"/>
                <a:gd name="T15" fmla="*/ 327 h 725"/>
                <a:gd name="T16" fmla="*/ 1307 w 1310"/>
                <a:gd name="T17" fmla="*/ 10 h 725"/>
                <a:gd name="T18" fmla="*/ 1309 w 1310"/>
                <a:gd name="T19" fmla="*/ 4 h 725"/>
                <a:gd name="T20" fmla="*/ 1302 w 1310"/>
                <a:gd name="T21" fmla="*/ 1 h 725"/>
                <a:gd name="T22" fmla="*/ 449 w 1310"/>
                <a:gd name="T23" fmla="*/ 455 h 725"/>
                <a:gd name="T24" fmla="*/ 447 w 1310"/>
                <a:gd name="T25" fmla="*/ 462 h 725"/>
                <a:gd name="T26" fmla="*/ 454 w 1310"/>
                <a:gd name="T27" fmla="*/ 464 h 725"/>
                <a:gd name="T28" fmla="*/ 558 w 1310"/>
                <a:gd name="T29" fmla="*/ 409 h 725"/>
                <a:gd name="T30" fmla="*/ 565 w 1310"/>
                <a:gd name="T31" fmla="*/ 411 h 725"/>
                <a:gd name="T32" fmla="*/ 563 w 1310"/>
                <a:gd name="T33" fmla="*/ 418 h 725"/>
                <a:gd name="T34" fmla="*/ 4 w 1310"/>
                <a:gd name="T35" fmla="*/ 715 h 725"/>
                <a:gd name="T36" fmla="*/ 1 w 1310"/>
                <a:gd name="T37" fmla="*/ 72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5">
                  <a:moveTo>
                    <a:pt x="1" y="722"/>
                  </a:moveTo>
                  <a:cubicBezTo>
                    <a:pt x="3" y="725"/>
                    <a:pt x="6" y="725"/>
                    <a:pt x="8" y="724"/>
                  </a:cubicBezTo>
                  <a:cubicBezTo>
                    <a:pt x="961" y="218"/>
                    <a:pt x="961" y="218"/>
                    <a:pt x="961" y="218"/>
                  </a:cubicBezTo>
                  <a:cubicBezTo>
                    <a:pt x="963" y="216"/>
                    <a:pt x="964" y="213"/>
                    <a:pt x="963" y="211"/>
                  </a:cubicBezTo>
                  <a:cubicBezTo>
                    <a:pt x="962" y="208"/>
                    <a:pt x="958" y="207"/>
                    <a:pt x="956" y="209"/>
                  </a:cubicBezTo>
                  <a:cubicBezTo>
                    <a:pt x="716" y="336"/>
                    <a:pt x="716" y="336"/>
                    <a:pt x="716" y="336"/>
                  </a:cubicBezTo>
                  <a:cubicBezTo>
                    <a:pt x="713" y="338"/>
                    <a:pt x="710" y="337"/>
                    <a:pt x="709" y="334"/>
                  </a:cubicBezTo>
                  <a:cubicBezTo>
                    <a:pt x="708" y="332"/>
                    <a:pt x="709" y="329"/>
                    <a:pt x="711" y="327"/>
                  </a:cubicBezTo>
                  <a:cubicBezTo>
                    <a:pt x="1307" y="10"/>
                    <a:pt x="1307" y="10"/>
                    <a:pt x="1307" y="10"/>
                  </a:cubicBezTo>
                  <a:cubicBezTo>
                    <a:pt x="1310" y="9"/>
                    <a:pt x="1310" y="6"/>
                    <a:pt x="1309" y="4"/>
                  </a:cubicBezTo>
                  <a:cubicBezTo>
                    <a:pt x="1308" y="1"/>
                    <a:pt x="1305" y="0"/>
                    <a:pt x="1302" y="1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7" y="456"/>
                    <a:pt x="446" y="459"/>
                    <a:pt x="447" y="462"/>
                  </a:cubicBezTo>
                  <a:cubicBezTo>
                    <a:pt x="448" y="464"/>
                    <a:pt x="451" y="465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1" y="407"/>
                    <a:pt x="564" y="408"/>
                    <a:pt x="565" y="411"/>
                  </a:cubicBezTo>
                  <a:cubicBezTo>
                    <a:pt x="567" y="413"/>
                    <a:pt x="566" y="416"/>
                    <a:pt x="563" y="418"/>
                  </a:cubicBezTo>
                  <a:cubicBezTo>
                    <a:pt x="4" y="715"/>
                    <a:pt x="4" y="715"/>
                    <a:pt x="4" y="715"/>
                  </a:cubicBezTo>
                  <a:cubicBezTo>
                    <a:pt x="1" y="716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3"/>
            <p:cNvSpPr/>
            <p:nvPr/>
          </p:nvSpPr>
          <p:spPr bwMode="auto">
            <a:xfrm>
              <a:off x="-5400675" y="4292600"/>
              <a:ext cx="4833938" cy="2679700"/>
            </a:xfrm>
            <a:custGeom>
              <a:avLst/>
              <a:gdLst>
                <a:gd name="T0" fmla="*/ 1 w 1310"/>
                <a:gd name="T1" fmla="*/ 722 h 726"/>
                <a:gd name="T2" fmla="*/ 8 w 1310"/>
                <a:gd name="T3" fmla="*/ 724 h 726"/>
                <a:gd name="T4" fmla="*/ 960 w 1310"/>
                <a:gd name="T5" fmla="*/ 218 h 726"/>
                <a:gd name="T6" fmla="*/ 963 w 1310"/>
                <a:gd name="T7" fmla="*/ 211 h 726"/>
                <a:gd name="T8" fmla="*/ 956 w 1310"/>
                <a:gd name="T9" fmla="*/ 209 h 726"/>
                <a:gd name="T10" fmla="*/ 716 w 1310"/>
                <a:gd name="T11" fmla="*/ 337 h 726"/>
                <a:gd name="T12" fmla="*/ 709 w 1310"/>
                <a:gd name="T13" fmla="*/ 335 h 726"/>
                <a:gd name="T14" fmla="*/ 711 w 1310"/>
                <a:gd name="T15" fmla="*/ 328 h 726"/>
                <a:gd name="T16" fmla="*/ 1307 w 1310"/>
                <a:gd name="T17" fmla="*/ 11 h 726"/>
                <a:gd name="T18" fmla="*/ 1309 w 1310"/>
                <a:gd name="T19" fmla="*/ 4 h 726"/>
                <a:gd name="T20" fmla="*/ 1302 w 1310"/>
                <a:gd name="T21" fmla="*/ 2 h 726"/>
                <a:gd name="T22" fmla="*/ 449 w 1310"/>
                <a:gd name="T23" fmla="*/ 455 h 726"/>
                <a:gd name="T24" fmla="*/ 447 w 1310"/>
                <a:gd name="T25" fmla="*/ 462 h 726"/>
                <a:gd name="T26" fmla="*/ 454 w 1310"/>
                <a:gd name="T27" fmla="*/ 464 h 726"/>
                <a:gd name="T28" fmla="*/ 558 w 1310"/>
                <a:gd name="T29" fmla="*/ 409 h 726"/>
                <a:gd name="T30" fmla="*/ 565 w 1310"/>
                <a:gd name="T31" fmla="*/ 411 h 726"/>
                <a:gd name="T32" fmla="*/ 563 w 1310"/>
                <a:gd name="T33" fmla="*/ 418 h 726"/>
                <a:gd name="T34" fmla="*/ 3 w 1310"/>
                <a:gd name="T35" fmla="*/ 715 h 726"/>
                <a:gd name="T36" fmla="*/ 1 w 1310"/>
                <a:gd name="T37" fmla="*/ 72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6">
                  <a:moveTo>
                    <a:pt x="1" y="722"/>
                  </a:moveTo>
                  <a:cubicBezTo>
                    <a:pt x="2" y="725"/>
                    <a:pt x="6" y="726"/>
                    <a:pt x="8" y="724"/>
                  </a:cubicBezTo>
                  <a:cubicBezTo>
                    <a:pt x="960" y="218"/>
                    <a:pt x="960" y="218"/>
                    <a:pt x="960" y="218"/>
                  </a:cubicBezTo>
                  <a:cubicBezTo>
                    <a:pt x="963" y="217"/>
                    <a:pt x="964" y="214"/>
                    <a:pt x="963" y="211"/>
                  </a:cubicBezTo>
                  <a:cubicBezTo>
                    <a:pt x="961" y="209"/>
                    <a:pt x="958" y="208"/>
                    <a:pt x="956" y="209"/>
                  </a:cubicBezTo>
                  <a:cubicBezTo>
                    <a:pt x="716" y="337"/>
                    <a:pt x="716" y="337"/>
                    <a:pt x="716" y="337"/>
                  </a:cubicBezTo>
                  <a:cubicBezTo>
                    <a:pt x="713" y="338"/>
                    <a:pt x="710" y="337"/>
                    <a:pt x="709" y="335"/>
                  </a:cubicBezTo>
                  <a:cubicBezTo>
                    <a:pt x="707" y="332"/>
                    <a:pt x="708" y="329"/>
                    <a:pt x="711" y="328"/>
                  </a:cubicBezTo>
                  <a:cubicBezTo>
                    <a:pt x="1307" y="11"/>
                    <a:pt x="1307" y="11"/>
                    <a:pt x="1307" y="11"/>
                  </a:cubicBezTo>
                  <a:cubicBezTo>
                    <a:pt x="1309" y="9"/>
                    <a:pt x="1310" y="6"/>
                    <a:pt x="1309" y="4"/>
                  </a:cubicBezTo>
                  <a:cubicBezTo>
                    <a:pt x="1307" y="1"/>
                    <a:pt x="1304" y="0"/>
                    <a:pt x="1302" y="2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6" y="457"/>
                    <a:pt x="445" y="460"/>
                    <a:pt x="447" y="462"/>
                  </a:cubicBezTo>
                  <a:cubicBezTo>
                    <a:pt x="448" y="465"/>
                    <a:pt x="451" y="466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0" y="408"/>
                    <a:pt x="564" y="409"/>
                    <a:pt x="565" y="411"/>
                  </a:cubicBezTo>
                  <a:cubicBezTo>
                    <a:pt x="566" y="414"/>
                    <a:pt x="565" y="417"/>
                    <a:pt x="563" y="418"/>
                  </a:cubicBezTo>
                  <a:cubicBezTo>
                    <a:pt x="3" y="715"/>
                    <a:pt x="3" y="715"/>
                    <a:pt x="3" y="715"/>
                  </a:cubicBezTo>
                  <a:cubicBezTo>
                    <a:pt x="1" y="717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4"/>
            <p:cNvSpPr/>
            <p:nvPr/>
          </p:nvSpPr>
          <p:spPr bwMode="auto">
            <a:xfrm>
              <a:off x="-4503738" y="1238250"/>
              <a:ext cx="5767388" cy="3194050"/>
            </a:xfrm>
            <a:custGeom>
              <a:avLst/>
              <a:gdLst>
                <a:gd name="T0" fmla="*/ 1562 w 1563"/>
                <a:gd name="T1" fmla="*/ 4 h 865"/>
                <a:gd name="T2" fmla="*/ 1554 w 1563"/>
                <a:gd name="T3" fmla="*/ 2 h 865"/>
                <a:gd name="T4" fmla="*/ 417 w 1563"/>
                <a:gd name="T5" fmla="*/ 606 h 865"/>
                <a:gd name="T6" fmla="*/ 415 w 1563"/>
                <a:gd name="T7" fmla="*/ 614 h 865"/>
                <a:gd name="T8" fmla="*/ 423 w 1563"/>
                <a:gd name="T9" fmla="*/ 616 h 865"/>
                <a:gd name="T10" fmla="*/ 710 w 1563"/>
                <a:gd name="T11" fmla="*/ 464 h 865"/>
                <a:gd name="T12" fmla="*/ 718 w 1563"/>
                <a:gd name="T13" fmla="*/ 467 h 865"/>
                <a:gd name="T14" fmla="*/ 715 w 1563"/>
                <a:gd name="T15" fmla="*/ 475 h 865"/>
                <a:gd name="T16" fmla="*/ 4 w 1563"/>
                <a:gd name="T17" fmla="*/ 853 h 865"/>
                <a:gd name="T18" fmla="*/ 2 w 1563"/>
                <a:gd name="T19" fmla="*/ 861 h 865"/>
                <a:gd name="T20" fmla="*/ 10 w 1563"/>
                <a:gd name="T21" fmla="*/ 864 h 865"/>
                <a:gd name="T22" fmla="*/ 1028 w 1563"/>
                <a:gd name="T23" fmla="*/ 323 h 865"/>
                <a:gd name="T24" fmla="*/ 1030 w 1563"/>
                <a:gd name="T25" fmla="*/ 314 h 865"/>
                <a:gd name="T26" fmla="*/ 1022 w 1563"/>
                <a:gd name="T27" fmla="*/ 312 h 865"/>
                <a:gd name="T28" fmla="*/ 898 w 1563"/>
                <a:gd name="T29" fmla="*/ 378 h 865"/>
                <a:gd name="T30" fmla="*/ 889 w 1563"/>
                <a:gd name="T31" fmla="*/ 375 h 865"/>
                <a:gd name="T32" fmla="*/ 892 w 1563"/>
                <a:gd name="T33" fmla="*/ 367 h 865"/>
                <a:gd name="T34" fmla="*/ 1559 w 1563"/>
                <a:gd name="T35" fmla="*/ 12 h 865"/>
                <a:gd name="T36" fmla="*/ 1562 w 1563"/>
                <a:gd name="T37" fmla="*/ 4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3" h="865">
                  <a:moveTo>
                    <a:pt x="1562" y="4"/>
                  </a:moveTo>
                  <a:cubicBezTo>
                    <a:pt x="1560" y="1"/>
                    <a:pt x="1557" y="0"/>
                    <a:pt x="1554" y="2"/>
                  </a:cubicBezTo>
                  <a:cubicBezTo>
                    <a:pt x="417" y="606"/>
                    <a:pt x="417" y="606"/>
                    <a:pt x="417" y="606"/>
                  </a:cubicBezTo>
                  <a:cubicBezTo>
                    <a:pt x="415" y="607"/>
                    <a:pt x="413" y="611"/>
                    <a:pt x="415" y="614"/>
                  </a:cubicBezTo>
                  <a:cubicBezTo>
                    <a:pt x="417" y="617"/>
                    <a:pt x="420" y="618"/>
                    <a:pt x="423" y="616"/>
                  </a:cubicBezTo>
                  <a:cubicBezTo>
                    <a:pt x="710" y="464"/>
                    <a:pt x="710" y="464"/>
                    <a:pt x="710" y="464"/>
                  </a:cubicBezTo>
                  <a:cubicBezTo>
                    <a:pt x="713" y="462"/>
                    <a:pt x="716" y="464"/>
                    <a:pt x="718" y="467"/>
                  </a:cubicBezTo>
                  <a:cubicBezTo>
                    <a:pt x="720" y="470"/>
                    <a:pt x="718" y="473"/>
                    <a:pt x="715" y="475"/>
                  </a:cubicBezTo>
                  <a:cubicBezTo>
                    <a:pt x="4" y="853"/>
                    <a:pt x="4" y="853"/>
                    <a:pt x="4" y="853"/>
                  </a:cubicBezTo>
                  <a:cubicBezTo>
                    <a:pt x="1" y="854"/>
                    <a:pt x="0" y="858"/>
                    <a:pt x="2" y="861"/>
                  </a:cubicBezTo>
                  <a:cubicBezTo>
                    <a:pt x="3" y="864"/>
                    <a:pt x="7" y="865"/>
                    <a:pt x="10" y="864"/>
                  </a:cubicBezTo>
                  <a:cubicBezTo>
                    <a:pt x="1028" y="323"/>
                    <a:pt x="1028" y="323"/>
                    <a:pt x="1028" y="323"/>
                  </a:cubicBezTo>
                  <a:cubicBezTo>
                    <a:pt x="1031" y="321"/>
                    <a:pt x="1032" y="317"/>
                    <a:pt x="1030" y="314"/>
                  </a:cubicBezTo>
                  <a:cubicBezTo>
                    <a:pt x="1029" y="311"/>
                    <a:pt x="1025" y="310"/>
                    <a:pt x="1022" y="312"/>
                  </a:cubicBezTo>
                  <a:cubicBezTo>
                    <a:pt x="898" y="378"/>
                    <a:pt x="898" y="378"/>
                    <a:pt x="898" y="378"/>
                  </a:cubicBezTo>
                  <a:cubicBezTo>
                    <a:pt x="895" y="380"/>
                    <a:pt x="891" y="378"/>
                    <a:pt x="889" y="375"/>
                  </a:cubicBezTo>
                  <a:cubicBezTo>
                    <a:pt x="888" y="372"/>
                    <a:pt x="889" y="369"/>
                    <a:pt x="892" y="367"/>
                  </a:cubicBezTo>
                  <a:cubicBezTo>
                    <a:pt x="1559" y="12"/>
                    <a:pt x="1559" y="12"/>
                    <a:pt x="1559" y="12"/>
                  </a:cubicBezTo>
                  <a:cubicBezTo>
                    <a:pt x="1562" y="11"/>
                    <a:pt x="1563" y="7"/>
                    <a:pt x="1562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5"/>
            <p:cNvSpPr/>
            <p:nvPr/>
          </p:nvSpPr>
          <p:spPr bwMode="auto">
            <a:xfrm>
              <a:off x="-3441700" y="3786188"/>
              <a:ext cx="5343525" cy="2965450"/>
            </a:xfrm>
            <a:custGeom>
              <a:avLst/>
              <a:gdLst>
                <a:gd name="T0" fmla="*/ 1447 w 1448"/>
                <a:gd name="T1" fmla="*/ 4 h 803"/>
                <a:gd name="T2" fmla="*/ 1439 w 1448"/>
                <a:gd name="T3" fmla="*/ 2 h 803"/>
                <a:gd name="T4" fmla="*/ 386 w 1448"/>
                <a:gd name="T5" fmla="*/ 562 h 803"/>
                <a:gd name="T6" fmla="*/ 384 w 1448"/>
                <a:gd name="T7" fmla="*/ 569 h 803"/>
                <a:gd name="T8" fmla="*/ 392 w 1448"/>
                <a:gd name="T9" fmla="*/ 572 h 803"/>
                <a:gd name="T10" fmla="*/ 657 w 1448"/>
                <a:gd name="T11" fmla="*/ 431 h 803"/>
                <a:gd name="T12" fmla="*/ 665 w 1448"/>
                <a:gd name="T13" fmla="*/ 433 h 803"/>
                <a:gd name="T14" fmla="*/ 662 w 1448"/>
                <a:gd name="T15" fmla="*/ 441 h 803"/>
                <a:gd name="T16" fmla="*/ 3 w 1448"/>
                <a:gd name="T17" fmla="*/ 791 h 803"/>
                <a:gd name="T18" fmla="*/ 1 w 1448"/>
                <a:gd name="T19" fmla="*/ 799 h 803"/>
                <a:gd name="T20" fmla="*/ 9 w 1448"/>
                <a:gd name="T21" fmla="*/ 801 h 803"/>
                <a:gd name="T22" fmla="*/ 952 w 1448"/>
                <a:gd name="T23" fmla="*/ 300 h 803"/>
                <a:gd name="T24" fmla="*/ 954 w 1448"/>
                <a:gd name="T25" fmla="*/ 292 h 803"/>
                <a:gd name="T26" fmla="*/ 947 w 1448"/>
                <a:gd name="T27" fmla="*/ 289 h 803"/>
                <a:gd name="T28" fmla="*/ 831 w 1448"/>
                <a:gd name="T29" fmla="*/ 351 h 803"/>
                <a:gd name="T30" fmla="*/ 824 w 1448"/>
                <a:gd name="T31" fmla="*/ 349 h 803"/>
                <a:gd name="T32" fmla="*/ 826 w 1448"/>
                <a:gd name="T33" fmla="*/ 341 h 803"/>
                <a:gd name="T34" fmla="*/ 1445 w 1448"/>
                <a:gd name="T35" fmla="*/ 12 h 803"/>
                <a:gd name="T36" fmla="*/ 1447 w 1448"/>
                <a:gd name="T37" fmla="*/ 4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8" h="803">
                  <a:moveTo>
                    <a:pt x="1447" y="4"/>
                  </a:moveTo>
                  <a:cubicBezTo>
                    <a:pt x="1446" y="1"/>
                    <a:pt x="1442" y="0"/>
                    <a:pt x="1439" y="2"/>
                  </a:cubicBezTo>
                  <a:cubicBezTo>
                    <a:pt x="386" y="562"/>
                    <a:pt x="386" y="562"/>
                    <a:pt x="386" y="562"/>
                  </a:cubicBezTo>
                  <a:cubicBezTo>
                    <a:pt x="384" y="563"/>
                    <a:pt x="383" y="567"/>
                    <a:pt x="384" y="569"/>
                  </a:cubicBezTo>
                  <a:cubicBezTo>
                    <a:pt x="385" y="572"/>
                    <a:pt x="389" y="573"/>
                    <a:pt x="392" y="572"/>
                  </a:cubicBezTo>
                  <a:cubicBezTo>
                    <a:pt x="657" y="431"/>
                    <a:pt x="657" y="431"/>
                    <a:pt x="657" y="431"/>
                  </a:cubicBezTo>
                  <a:cubicBezTo>
                    <a:pt x="660" y="429"/>
                    <a:pt x="663" y="430"/>
                    <a:pt x="665" y="433"/>
                  </a:cubicBezTo>
                  <a:cubicBezTo>
                    <a:pt x="666" y="436"/>
                    <a:pt x="665" y="439"/>
                    <a:pt x="662" y="441"/>
                  </a:cubicBezTo>
                  <a:cubicBezTo>
                    <a:pt x="3" y="791"/>
                    <a:pt x="3" y="791"/>
                    <a:pt x="3" y="791"/>
                  </a:cubicBezTo>
                  <a:cubicBezTo>
                    <a:pt x="1" y="793"/>
                    <a:pt x="0" y="796"/>
                    <a:pt x="1" y="799"/>
                  </a:cubicBezTo>
                  <a:cubicBezTo>
                    <a:pt x="3" y="801"/>
                    <a:pt x="6" y="803"/>
                    <a:pt x="9" y="801"/>
                  </a:cubicBezTo>
                  <a:cubicBezTo>
                    <a:pt x="952" y="300"/>
                    <a:pt x="952" y="300"/>
                    <a:pt x="952" y="300"/>
                  </a:cubicBezTo>
                  <a:cubicBezTo>
                    <a:pt x="955" y="298"/>
                    <a:pt x="956" y="295"/>
                    <a:pt x="954" y="292"/>
                  </a:cubicBezTo>
                  <a:cubicBezTo>
                    <a:pt x="953" y="289"/>
                    <a:pt x="950" y="288"/>
                    <a:pt x="947" y="289"/>
                  </a:cubicBezTo>
                  <a:cubicBezTo>
                    <a:pt x="831" y="351"/>
                    <a:pt x="831" y="351"/>
                    <a:pt x="831" y="351"/>
                  </a:cubicBezTo>
                  <a:cubicBezTo>
                    <a:pt x="829" y="352"/>
                    <a:pt x="825" y="351"/>
                    <a:pt x="824" y="349"/>
                  </a:cubicBezTo>
                  <a:cubicBezTo>
                    <a:pt x="822" y="346"/>
                    <a:pt x="823" y="342"/>
                    <a:pt x="826" y="341"/>
                  </a:cubicBezTo>
                  <a:cubicBezTo>
                    <a:pt x="1445" y="12"/>
                    <a:pt x="1445" y="12"/>
                    <a:pt x="1445" y="12"/>
                  </a:cubicBezTo>
                  <a:cubicBezTo>
                    <a:pt x="1447" y="10"/>
                    <a:pt x="1448" y="7"/>
                    <a:pt x="1447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6"/>
            <p:cNvSpPr/>
            <p:nvPr/>
          </p:nvSpPr>
          <p:spPr bwMode="auto">
            <a:xfrm>
              <a:off x="-3267075" y="1504950"/>
              <a:ext cx="5514975" cy="3729038"/>
            </a:xfrm>
            <a:custGeom>
              <a:avLst/>
              <a:gdLst>
                <a:gd name="T0" fmla="*/ 1486 w 1495"/>
                <a:gd name="T1" fmla="*/ 23 h 1010"/>
                <a:gd name="T2" fmla="*/ 1441 w 1495"/>
                <a:gd name="T3" fmla="*/ 9 h 1010"/>
                <a:gd name="T4" fmla="*/ 22 w 1495"/>
                <a:gd name="T5" fmla="*/ 764 h 1010"/>
                <a:gd name="T6" fmla="*/ 8 w 1495"/>
                <a:gd name="T7" fmla="*/ 808 h 1010"/>
                <a:gd name="T8" fmla="*/ 53 w 1495"/>
                <a:gd name="T9" fmla="*/ 822 h 1010"/>
                <a:gd name="T10" fmla="*/ 473 w 1495"/>
                <a:gd name="T11" fmla="*/ 599 h 1010"/>
                <a:gd name="T12" fmla="*/ 517 w 1495"/>
                <a:gd name="T13" fmla="*/ 613 h 1010"/>
                <a:gd name="T14" fmla="*/ 504 w 1495"/>
                <a:gd name="T15" fmla="*/ 658 h 1010"/>
                <a:gd name="T16" fmla="*/ 364 w 1495"/>
                <a:gd name="T17" fmla="*/ 732 h 1010"/>
                <a:gd name="T18" fmla="*/ 350 w 1495"/>
                <a:gd name="T19" fmla="*/ 777 h 1010"/>
                <a:gd name="T20" fmla="*/ 395 w 1495"/>
                <a:gd name="T21" fmla="*/ 790 h 1010"/>
                <a:gd name="T22" fmla="*/ 574 w 1495"/>
                <a:gd name="T23" fmla="*/ 695 h 1010"/>
                <a:gd name="T24" fmla="*/ 619 w 1495"/>
                <a:gd name="T25" fmla="*/ 709 h 1010"/>
                <a:gd name="T26" fmla="*/ 606 w 1495"/>
                <a:gd name="T27" fmla="*/ 754 h 1010"/>
                <a:gd name="T28" fmla="*/ 250 w 1495"/>
                <a:gd name="T29" fmla="*/ 943 h 1010"/>
                <a:gd name="T30" fmla="*/ 236 w 1495"/>
                <a:gd name="T31" fmla="*/ 988 h 1010"/>
                <a:gd name="T32" fmla="*/ 281 w 1495"/>
                <a:gd name="T33" fmla="*/ 1002 h 1010"/>
                <a:gd name="T34" fmla="*/ 1067 w 1495"/>
                <a:gd name="T35" fmla="*/ 584 h 1010"/>
                <a:gd name="T36" fmla="*/ 1080 w 1495"/>
                <a:gd name="T37" fmla="*/ 539 h 1010"/>
                <a:gd name="T38" fmla="*/ 1035 w 1495"/>
                <a:gd name="T39" fmla="*/ 525 h 1010"/>
                <a:gd name="T40" fmla="*/ 946 w 1495"/>
                <a:gd name="T41" fmla="*/ 572 h 1010"/>
                <a:gd name="T42" fmla="*/ 902 w 1495"/>
                <a:gd name="T43" fmla="*/ 559 h 1010"/>
                <a:gd name="T44" fmla="*/ 915 w 1495"/>
                <a:gd name="T45" fmla="*/ 514 h 1010"/>
                <a:gd name="T46" fmla="*/ 1173 w 1495"/>
                <a:gd name="T47" fmla="*/ 377 h 1010"/>
                <a:gd name="T48" fmla="*/ 1187 w 1495"/>
                <a:gd name="T49" fmla="*/ 332 h 1010"/>
                <a:gd name="T50" fmla="*/ 1142 w 1495"/>
                <a:gd name="T51" fmla="*/ 318 h 1010"/>
                <a:gd name="T52" fmla="*/ 730 w 1495"/>
                <a:gd name="T53" fmla="*/ 537 h 1010"/>
                <a:gd name="T54" fmla="*/ 686 w 1495"/>
                <a:gd name="T55" fmla="*/ 523 h 1010"/>
                <a:gd name="T56" fmla="*/ 699 w 1495"/>
                <a:gd name="T57" fmla="*/ 479 h 1010"/>
                <a:gd name="T58" fmla="*/ 1472 w 1495"/>
                <a:gd name="T59" fmla="*/ 68 h 1010"/>
                <a:gd name="T60" fmla="*/ 1486 w 1495"/>
                <a:gd name="T61" fmla="*/ 23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5" h="1010">
                  <a:moveTo>
                    <a:pt x="1486" y="23"/>
                  </a:moveTo>
                  <a:cubicBezTo>
                    <a:pt x="1478" y="7"/>
                    <a:pt x="1457" y="0"/>
                    <a:pt x="1441" y="9"/>
                  </a:cubicBezTo>
                  <a:cubicBezTo>
                    <a:pt x="22" y="764"/>
                    <a:pt x="22" y="764"/>
                    <a:pt x="22" y="764"/>
                  </a:cubicBezTo>
                  <a:cubicBezTo>
                    <a:pt x="6" y="772"/>
                    <a:pt x="0" y="792"/>
                    <a:pt x="8" y="808"/>
                  </a:cubicBezTo>
                  <a:cubicBezTo>
                    <a:pt x="17" y="825"/>
                    <a:pt x="37" y="831"/>
                    <a:pt x="53" y="822"/>
                  </a:cubicBezTo>
                  <a:cubicBezTo>
                    <a:pt x="473" y="599"/>
                    <a:pt x="473" y="599"/>
                    <a:pt x="473" y="599"/>
                  </a:cubicBezTo>
                  <a:cubicBezTo>
                    <a:pt x="489" y="591"/>
                    <a:pt x="509" y="597"/>
                    <a:pt x="517" y="613"/>
                  </a:cubicBezTo>
                  <a:cubicBezTo>
                    <a:pt x="526" y="629"/>
                    <a:pt x="520" y="649"/>
                    <a:pt x="504" y="658"/>
                  </a:cubicBezTo>
                  <a:cubicBezTo>
                    <a:pt x="364" y="732"/>
                    <a:pt x="364" y="732"/>
                    <a:pt x="364" y="732"/>
                  </a:cubicBezTo>
                  <a:cubicBezTo>
                    <a:pt x="348" y="740"/>
                    <a:pt x="342" y="761"/>
                    <a:pt x="350" y="777"/>
                  </a:cubicBezTo>
                  <a:cubicBezTo>
                    <a:pt x="359" y="793"/>
                    <a:pt x="379" y="799"/>
                    <a:pt x="395" y="790"/>
                  </a:cubicBezTo>
                  <a:cubicBezTo>
                    <a:pt x="574" y="695"/>
                    <a:pt x="574" y="695"/>
                    <a:pt x="574" y="695"/>
                  </a:cubicBezTo>
                  <a:cubicBezTo>
                    <a:pt x="591" y="687"/>
                    <a:pt x="611" y="693"/>
                    <a:pt x="619" y="709"/>
                  </a:cubicBezTo>
                  <a:cubicBezTo>
                    <a:pt x="628" y="725"/>
                    <a:pt x="622" y="745"/>
                    <a:pt x="606" y="754"/>
                  </a:cubicBezTo>
                  <a:cubicBezTo>
                    <a:pt x="250" y="943"/>
                    <a:pt x="250" y="943"/>
                    <a:pt x="250" y="943"/>
                  </a:cubicBezTo>
                  <a:cubicBezTo>
                    <a:pt x="233" y="952"/>
                    <a:pt x="227" y="972"/>
                    <a:pt x="236" y="988"/>
                  </a:cubicBezTo>
                  <a:cubicBezTo>
                    <a:pt x="244" y="1004"/>
                    <a:pt x="264" y="1010"/>
                    <a:pt x="281" y="1002"/>
                  </a:cubicBezTo>
                  <a:cubicBezTo>
                    <a:pt x="1067" y="584"/>
                    <a:pt x="1067" y="584"/>
                    <a:pt x="1067" y="584"/>
                  </a:cubicBezTo>
                  <a:cubicBezTo>
                    <a:pt x="1083" y="575"/>
                    <a:pt x="1089" y="555"/>
                    <a:pt x="1080" y="539"/>
                  </a:cubicBezTo>
                  <a:cubicBezTo>
                    <a:pt x="1072" y="523"/>
                    <a:pt x="1052" y="517"/>
                    <a:pt x="1035" y="525"/>
                  </a:cubicBezTo>
                  <a:cubicBezTo>
                    <a:pt x="946" y="572"/>
                    <a:pt x="946" y="572"/>
                    <a:pt x="946" y="572"/>
                  </a:cubicBezTo>
                  <a:cubicBezTo>
                    <a:pt x="930" y="581"/>
                    <a:pt x="910" y="575"/>
                    <a:pt x="902" y="559"/>
                  </a:cubicBezTo>
                  <a:cubicBezTo>
                    <a:pt x="893" y="543"/>
                    <a:pt x="899" y="523"/>
                    <a:pt x="915" y="514"/>
                  </a:cubicBezTo>
                  <a:cubicBezTo>
                    <a:pt x="1173" y="377"/>
                    <a:pt x="1173" y="377"/>
                    <a:pt x="1173" y="377"/>
                  </a:cubicBezTo>
                  <a:cubicBezTo>
                    <a:pt x="1189" y="368"/>
                    <a:pt x="1195" y="348"/>
                    <a:pt x="1187" y="332"/>
                  </a:cubicBezTo>
                  <a:cubicBezTo>
                    <a:pt x="1178" y="316"/>
                    <a:pt x="1158" y="310"/>
                    <a:pt x="1142" y="318"/>
                  </a:cubicBezTo>
                  <a:cubicBezTo>
                    <a:pt x="730" y="537"/>
                    <a:pt x="730" y="537"/>
                    <a:pt x="730" y="537"/>
                  </a:cubicBezTo>
                  <a:cubicBezTo>
                    <a:pt x="714" y="546"/>
                    <a:pt x="694" y="540"/>
                    <a:pt x="686" y="523"/>
                  </a:cubicBezTo>
                  <a:cubicBezTo>
                    <a:pt x="677" y="507"/>
                    <a:pt x="683" y="487"/>
                    <a:pt x="699" y="479"/>
                  </a:cubicBezTo>
                  <a:cubicBezTo>
                    <a:pt x="1472" y="68"/>
                    <a:pt x="1472" y="68"/>
                    <a:pt x="1472" y="68"/>
                  </a:cubicBezTo>
                  <a:cubicBezTo>
                    <a:pt x="1489" y="59"/>
                    <a:pt x="1495" y="39"/>
                    <a:pt x="1486" y="23"/>
                  </a:cubicBezTo>
                  <a:close/>
                </a:path>
              </a:pathLst>
            </a:custGeom>
            <a:solidFill>
              <a:srgbClr val="002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7"/>
            <p:cNvSpPr/>
            <p:nvPr/>
          </p:nvSpPr>
          <p:spPr bwMode="auto">
            <a:xfrm>
              <a:off x="-2728913" y="1644650"/>
              <a:ext cx="3965575" cy="2370138"/>
            </a:xfrm>
            <a:custGeom>
              <a:avLst/>
              <a:gdLst>
                <a:gd name="T0" fmla="*/ 6 w 1075"/>
                <a:gd name="T1" fmla="*/ 626 h 642"/>
                <a:gd name="T2" fmla="*/ 38 w 1075"/>
                <a:gd name="T3" fmla="*/ 636 h 642"/>
                <a:gd name="T4" fmla="*/ 1059 w 1075"/>
                <a:gd name="T5" fmla="*/ 93 h 642"/>
                <a:gd name="T6" fmla="*/ 1069 w 1075"/>
                <a:gd name="T7" fmla="*/ 61 h 642"/>
                <a:gd name="T8" fmla="*/ 1037 w 1075"/>
                <a:gd name="T9" fmla="*/ 51 h 642"/>
                <a:gd name="T10" fmla="*/ 869 w 1075"/>
                <a:gd name="T11" fmla="*/ 140 h 642"/>
                <a:gd name="T12" fmla="*/ 836 w 1075"/>
                <a:gd name="T13" fmla="*/ 130 h 642"/>
                <a:gd name="T14" fmla="*/ 846 w 1075"/>
                <a:gd name="T15" fmla="*/ 98 h 642"/>
                <a:gd name="T16" fmla="*/ 940 w 1075"/>
                <a:gd name="T17" fmla="*/ 49 h 642"/>
                <a:gd name="T18" fmla="*/ 949 w 1075"/>
                <a:gd name="T19" fmla="*/ 16 h 642"/>
                <a:gd name="T20" fmla="*/ 917 w 1075"/>
                <a:gd name="T21" fmla="*/ 6 h 642"/>
                <a:gd name="T22" fmla="*/ 443 w 1075"/>
                <a:gd name="T23" fmla="*/ 259 h 642"/>
                <a:gd name="T24" fmla="*/ 433 w 1075"/>
                <a:gd name="T25" fmla="*/ 291 h 642"/>
                <a:gd name="T26" fmla="*/ 465 w 1075"/>
                <a:gd name="T27" fmla="*/ 301 h 642"/>
                <a:gd name="T28" fmla="*/ 683 w 1075"/>
                <a:gd name="T29" fmla="*/ 185 h 642"/>
                <a:gd name="T30" fmla="*/ 715 w 1075"/>
                <a:gd name="T31" fmla="*/ 195 h 642"/>
                <a:gd name="T32" fmla="*/ 706 w 1075"/>
                <a:gd name="T33" fmla="*/ 227 h 642"/>
                <a:gd name="T34" fmla="*/ 16 w 1075"/>
                <a:gd name="T35" fmla="*/ 594 h 642"/>
                <a:gd name="T36" fmla="*/ 6 w 1075"/>
                <a:gd name="T37" fmla="*/ 626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5" h="642">
                  <a:moveTo>
                    <a:pt x="6" y="626"/>
                  </a:moveTo>
                  <a:cubicBezTo>
                    <a:pt x="12" y="638"/>
                    <a:pt x="27" y="642"/>
                    <a:pt x="38" y="636"/>
                  </a:cubicBezTo>
                  <a:cubicBezTo>
                    <a:pt x="1059" y="93"/>
                    <a:pt x="1059" y="93"/>
                    <a:pt x="1059" y="93"/>
                  </a:cubicBezTo>
                  <a:cubicBezTo>
                    <a:pt x="1071" y="87"/>
                    <a:pt x="1075" y="72"/>
                    <a:pt x="1069" y="61"/>
                  </a:cubicBezTo>
                  <a:cubicBezTo>
                    <a:pt x="1063" y="49"/>
                    <a:pt x="1048" y="45"/>
                    <a:pt x="1037" y="51"/>
                  </a:cubicBezTo>
                  <a:cubicBezTo>
                    <a:pt x="869" y="140"/>
                    <a:pt x="869" y="140"/>
                    <a:pt x="869" y="140"/>
                  </a:cubicBezTo>
                  <a:cubicBezTo>
                    <a:pt x="857" y="146"/>
                    <a:pt x="843" y="142"/>
                    <a:pt x="836" y="130"/>
                  </a:cubicBezTo>
                  <a:cubicBezTo>
                    <a:pt x="830" y="119"/>
                    <a:pt x="835" y="104"/>
                    <a:pt x="846" y="98"/>
                  </a:cubicBezTo>
                  <a:cubicBezTo>
                    <a:pt x="940" y="49"/>
                    <a:pt x="940" y="49"/>
                    <a:pt x="940" y="49"/>
                  </a:cubicBezTo>
                  <a:cubicBezTo>
                    <a:pt x="951" y="42"/>
                    <a:pt x="956" y="28"/>
                    <a:pt x="949" y="16"/>
                  </a:cubicBezTo>
                  <a:cubicBezTo>
                    <a:pt x="943" y="5"/>
                    <a:pt x="929" y="0"/>
                    <a:pt x="917" y="6"/>
                  </a:cubicBezTo>
                  <a:cubicBezTo>
                    <a:pt x="443" y="259"/>
                    <a:pt x="443" y="259"/>
                    <a:pt x="443" y="259"/>
                  </a:cubicBezTo>
                  <a:cubicBezTo>
                    <a:pt x="431" y="265"/>
                    <a:pt x="427" y="279"/>
                    <a:pt x="433" y="291"/>
                  </a:cubicBezTo>
                  <a:cubicBezTo>
                    <a:pt x="439" y="303"/>
                    <a:pt x="453" y="307"/>
                    <a:pt x="465" y="301"/>
                  </a:cubicBezTo>
                  <a:cubicBezTo>
                    <a:pt x="683" y="185"/>
                    <a:pt x="683" y="185"/>
                    <a:pt x="683" y="185"/>
                  </a:cubicBezTo>
                  <a:cubicBezTo>
                    <a:pt x="695" y="179"/>
                    <a:pt x="709" y="183"/>
                    <a:pt x="715" y="195"/>
                  </a:cubicBezTo>
                  <a:cubicBezTo>
                    <a:pt x="722" y="206"/>
                    <a:pt x="717" y="221"/>
                    <a:pt x="706" y="227"/>
                  </a:cubicBezTo>
                  <a:cubicBezTo>
                    <a:pt x="16" y="594"/>
                    <a:pt x="16" y="594"/>
                    <a:pt x="16" y="594"/>
                  </a:cubicBezTo>
                  <a:cubicBezTo>
                    <a:pt x="4" y="600"/>
                    <a:pt x="0" y="614"/>
                    <a:pt x="6" y="626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8"/>
            <p:cNvSpPr/>
            <p:nvPr/>
          </p:nvSpPr>
          <p:spPr bwMode="auto">
            <a:xfrm>
              <a:off x="-1452563" y="706438"/>
              <a:ext cx="5681663" cy="3394075"/>
            </a:xfrm>
            <a:custGeom>
              <a:avLst/>
              <a:gdLst>
                <a:gd name="T0" fmla="*/ 1531 w 1540"/>
                <a:gd name="T1" fmla="*/ 23 h 919"/>
                <a:gd name="T2" fmla="*/ 1485 w 1540"/>
                <a:gd name="T3" fmla="*/ 9 h 919"/>
                <a:gd name="T4" fmla="*/ 23 w 1540"/>
                <a:gd name="T5" fmla="*/ 787 h 919"/>
                <a:gd name="T6" fmla="*/ 9 w 1540"/>
                <a:gd name="T7" fmla="*/ 833 h 919"/>
                <a:gd name="T8" fmla="*/ 55 w 1540"/>
                <a:gd name="T9" fmla="*/ 847 h 919"/>
                <a:gd name="T10" fmla="*/ 296 w 1540"/>
                <a:gd name="T11" fmla="*/ 719 h 919"/>
                <a:gd name="T12" fmla="*/ 342 w 1540"/>
                <a:gd name="T13" fmla="*/ 733 h 919"/>
                <a:gd name="T14" fmla="*/ 328 w 1540"/>
                <a:gd name="T15" fmla="*/ 779 h 919"/>
                <a:gd name="T16" fmla="*/ 194 w 1540"/>
                <a:gd name="T17" fmla="*/ 850 h 919"/>
                <a:gd name="T18" fmla="*/ 180 w 1540"/>
                <a:gd name="T19" fmla="*/ 896 h 919"/>
                <a:gd name="T20" fmla="*/ 226 w 1540"/>
                <a:gd name="T21" fmla="*/ 910 h 919"/>
                <a:gd name="T22" fmla="*/ 906 w 1540"/>
                <a:gd name="T23" fmla="*/ 549 h 919"/>
                <a:gd name="T24" fmla="*/ 920 w 1540"/>
                <a:gd name="T25" fmla="*/ 503 h 919"/>
                <a:gd name="T26" fmla="*/ 873 w 1540"/>
                <a:gd name="T27" fmla="*/ 489 h 919"/>
                <a:gd name="T28" fmla="*/ 561 w 1540"/>
                <a:gd name="T29" fmla="*/ 655 h 919"/>
                <a:gd name="T30" fmla="*/ 515 w 1540"/>
                <a:gd name="T31" fmla="*/ 641 h 919"/>
                <a:gd name="T32" fmla="*/ 529 w 1540"/>
                <a:gd name="T33" fmla="*/ 595 h 919"/>
                <a:gd name="T34" fmla="*/ 1517 w 1540"/>
                <a:gd name="T35" fmla="*/ 69 h 919"/>
                <a:gd name="T36" fmla="*/ 1531 w 1540"/>
                <a:gd name="T37" fmla="*/ 23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0" h="919">
                  <a:moveTo>
                    <a:pt x="1531" y="23"/>
                  </a:moveTo>
                  <a:cubicBezTo>
                    <a:pt x="1522" y="7"/>
                    <a:pt x="1501" y="0"/>
                    <a:pt x="1485" y="9"/>
                  </a:cubicBezTo>
                  <a:cubicBezTo>
                    <a:pt x="23" y="787"/>
                    <a:pt x="23" y="787"/>
                    <a:pt x="23" y="787"/>
                  </a:cubicBezTo>
                  <a:cubicBezTo>
                    <a:pt x="6" y="795"/>
                    <a:pt x="0" y="816"/>
                    <a:pt x="9" y="833"/>
                  </a:cubicBezTo>
                  <a:cubicBezTo>
                    <a:pt x="17" y="849"/>
                    <a:pt x="38" y="856"/>
                    <a:pt x="55" y="847"/>
                  </a:cubicBezTo>
                  <a:cubicBezTo>
                    <a:pt x="296" y="719"/>
                    <a:pt x="296" y="719"/>
                    <a:pt x="296" y="719"/>
                  </a:cubicBezTo>
                  <a:cubicBezTo>
                    <a:pt x="312" y="710"/>
                    <a:pt x="333" y="716"/>
                    <a:pt x="342" y="733"/>
                  </a:cubicBezTo>
                  <a:cubicBezTo>
                    <a:pt x="351" y="750"/>
                    <a:pt x="344" y="770"/>
                    <a:pt x="328" y="779"/>
                  </a:cubicBezTo>
                  <a:cubicBezTo>
                    <a:pt x="194" y="850"/>
                    <a:pt x="194" y="850"/>
                    <a:pt x="194" y="850"/>
                  </a:cubicBezTo>
                  <a:cubicBezTo>
                    <a:pt x="177" y="859"/>
                    <a:pt x="171" y="880"/>
                    <a:pt x="180" y="896"/>
                  </a:cubicBezTo>
                  <a:cubicBezTo>
                    <a:pt x="189" y="913"/>
                    <a:pt x="209" y="919"/>
                    <a:pt x="226" y="910"/>
                  </a:cubicBezTo>
                  <a:cubicBezTo>
                    <a:pt x="906" y="549"/>
                    <a:pt x="906" y="549"/>
                    <a:pt x="906" y="549"/>
                  </a:cubicBezTo>
                  <a:cubicBezTo>
                    <a:pt x="922" y="540"/>
                    <a:pt x="928" y="520"/>
                    <a:pt x="920" y="503"/>
                  </a:cubicBezTo>
                  <a:cubicBezTo>
                    <a:pt x="911" y="486"/>
                    <a:pt x="890" y="480"/>
                    <a:pt x="873" y="489"/>
                  </a:cubicBezTo>
                  <a:cubicBezTo>
                    <a:pt x="561" y="655"/>
                    <a:pt x="561" y="655"/>
                    <a:pt x="561" y="655"/>
                  </a:cubicBezTo>
                  <a:cubicBezTo>
                    <a:pt x="545" y="664"/>
                    <a:pt x="524" y="657"/>
                    <a:pt x="515" y="641"/>
                  </a:cubicBezTo>
                  <a:cubicBezTo>
                    <a:pt x="506" y="624"/>
                    <a:pt x="513" y="603"/>
                    <a:pt x="529" y="595"/>
                  </a:cubicBezTo>
                  <a:cubicBezTo>
                    <a:pt x="1517" y="69"/>
                    <a:pt x="1517" y="69"/>
                    <a:pt x="1517" y="69"/>
                  </a:cubicBezTo>
                  <a:cubicBezTo>
                    <a:pt x="1533" y="61"/>
                    <a:pt x="1540" y="40"/>
                    <a:pt x="1531" y="23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9"/>
            <p:cNvSpPr/>
            <p:nvPr/>
          </p:nvSpPr>
          <p:spPr bwMode="auto">
            <a:xfrm>
              <a:off x="-1154113" y="4418013"/>
              <a:ext cx="2941638" cy="1757363"/>
            </a:xfrm>
            <a:custGeom>
              <a:avLst/>
              <a:gdLst>
                <a:gd name="T0" fmla="*/ 792 w 797"/>
                <a:gd name="T1" fmla="*/ 12 h 476"/>
                <a:gd name="T2" fmla="*/ 769 w 797"/>
                <a:gd name="T3" fmla="*/ 4 h 476"/>
                <a:gd name="T4" fmla="*/ 12 w 797"/>
                <a:gd name="T5" fmla="*/ 407 h 476"/>
                <a:gd name="T6" fmla="*/ 4 w 797"/>
                <a:gd name="T7" fmla="*/ 431 h 476"/>
                <a:gd name="T8" fmla="*/ 28 w 797"/>
                <a:gd name="T9" fmla="*/ 438 h 476"/>
                <a:gd name="T10" fmla="*/ 153 w 797"/>
                <a:gd name="T11" fmla="*/ 372 h 476"/>
                <a:gd name="T12" fmla="*/ 177 w 797"/>
                <a:gd name="T13" fmla="*/ 379 h 476"/>
                <a:gd name="T14" fmla="*/ 170 w 797"/>
                <a:gd name="T15" fmla="*/ 403 h 476"/>
                <a:gd name="T16" fmla="*/ 100 w 797"/>
                <a:gd name="T17" fmla="*/ 440 h 476"/>
                <a:gd name="T18" fmla="*/ 93 w 797"/>
                <a:gd name="T19" fmla="*/ 464 h 476"/>
                <a:gd name="T20" fmla="*/ 117 w 797"/>
                <a:gd name="T21" fmla="*/ 471 h 476"/>
                <a:gd name="T22" fmla="*/ 469 w 797"/>
                <a:gd name="T23" fmla="*/ 284 h 476"/>
                <a:gd name="T24" fmla="*/ 476 w 797"/>
                <a:gd name="T25" fmla="*/ 260 h 476"/>
                <a:gd name="T26" fmla="*/ 452 w 797"/>
                <a:gd name="T27" fmla="*/ 253 h 476"/>
                <a:gd name="T28" fmla="*/ 291 w 797"/>
                <a:gd name="T29" fmla="*/ 339 h 476"/>
                <a:gd name="T30" fmla="*/ 267 w 797"/>
                <a:gd name="T31" fmla="*/ 331 h 476"/>
                <a:gd name="T32" fmla="*/ 274 w 797"/>
                <a:gd name="T33" fmla="*/ 308 h 476"/>
                <a:gd name="T34" fmla="*/ 785 w 797"/>
                <a:gd name="T35" fmla="*/ 36 h 476"/>
                <a:gd name="T36" fmla="*/ 792 w 797"/>
                <a:gd name="T37" fmla="*/ 1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7" h="476">
                  <a:moveTo>
                    <a:pt x="792" y="12"/>
                  </a:moveTo>
                  <a:cubicBezTo>
                    <a:pt x="788" y="3"/>
                    <a:pt x="777" y="0"/>
                    <a:pt x="769" y="4"/>
                  </a:cubicBezTo>
                  <a:cubicBezTo>
                    <a:pt x="12" y="407"/>
                    <a:pt x="12" y="407"/>
                    <a:pt x="12" y="407"/>
                  </a:cubicBezTo>
                  <a:cubicBezTo>
                    <a:pt x="3" y="411"/>
                    <a:pt x="0" y="422"/>
                    <a:pt x="4" y="431"/>
                  </a:cubicBezTo>
                  <a:cubicBezTo>
                    <a:pt x="9" y="439"/>
                    <a:pt x="20" y="443"/>
                    <a:pt x="28" y="438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62" y="367"/>
                    <a:pt x="172" y="371"/>
                    <a:pt x="177" y="379"/>
                  </a:cubicBezTo>
                  <a:cubicBezTo>
                    <a:pt x="181" y="388"/>
                    <a:pt x="178" y="398"/>
                    <a:pt x="170" y="403"/>
                  </a:cubicBezTo>
                  <a:cubicBezTo>
                    <a:pt x="100" y="440"/>
                    <a:pt x="100" y="440"/>
                    <a:pt x="100" y="440"/>
                  </a:cubicBezTo>
                  <a:cubicBezTo>
                    <a:pt x="92" y="444"/>
                    <a:pt x="89" y="455"/>
                    <a:pt x="93" y="464"/>
                  </a:cubicBezTo>
                  <a:cubicBezTo>
                    <a:pt x="98" y="472"/>
                    <a:pt x="108" y="476"/>
                    <a:pt x="117" y="471"/>
                  </a:cubicBezTo>
                  <a:cubicBezTo>
                    <a:pt x="469" y="284"/>
                    <a:pt x="469" y="284"/>
                    <a:pt x="469" y="284"/>
                  </a:cubicBezTo>
                  <a:cubicBezTo>
                    <a:pt x="477" y="279"/>
                    <a:pt x="481" y="269"/>
                    <a:pt x="476" y="260"/>
                  </a:cubicBezTo>
                  <a:cubicBezTo>
                    <a:pt x="471" y="251"/>
                    <a:pt x="461" y="248"/>
                    <a:pt x="452" y="253"/>
                  </a:cubicBezTo>
                  <a:cubicBezTo>
                    <a:pt x="291" y="339"/>
                    <a:pt x="291" y="339"/>
                    <a:pt x="291" y="339"/>
                  </a:cubicBezTo>
                  <a:cubicBezTo>
                    <a:pt x="282" y="343"/>
                    <a:pt x="271" y="340"/>
                    <a:pt x="267" y="331"/>
                  </a:cubicBezTo>
                  <a:cubicBezTo>
                    <a:pt x="262" y="323"/>
                    <a:pt x="265" y="312"/>
                    <a:pt x="274" y="308"/>
                  </a:cubicBezTo>
                  <a:cubicBezTo>
                    <a:pt x="785" y="36"/>
                    <a:pt x="785" y="36"/>
                    <a:pt x="785" y="36"/>
                  </a:cubicBezTo>
                  <a:cubicBezTo>
                    <a:pt x="794" y="31"/>
                    <a:pt x="797" y="20"/>
                    <a:pt x="792" y="1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50"/>
            <p:cNvSpPr/>
            <p:nvPr/>
          </p:nvSpPr>
          <p:spPr bwMode="auto">
            <a:xfrm>
              <a:off x="-1924050" y="2312988"/>
              <a:ext cx="5057775" cy="2987675"/>
            </a:xfrm>
            <a:custGeom>
              <a:avLst/>
              <a:gdLst>
                <a:gd name="T0" fmla="*/ 1367 w 1371"/>
                <a:gd name="T1" fmla="*/ 11 h 809"/>
                <a:gd name="T2" fmla="*/ 1347 w 1371"/>
                <a:gd name="T3" fmla="*/ 4 h 809"/>
                <a:gd name="T4" fmla="*/ 10 w 1371"/>
                <a:gd name="T5" fmla="*/ 715 h 809"/>
                <a:gd name="T6" fmla="*/ 4 w 1371"/>
                <a:gd name="T7" fmla="*/ 736 h 809"/>
                <a:gd name="T8" fmla="*/ 25 w 1371"/>
                <a:gd name="T9" fmla="*/ 742 h 809"/>
                <a:gd name="T10" fmla="*/ 439 w 1371"/>
                <a:gd name="T11" fmla="*/ 522 h 809"/>
                <a:gd name="T12" fmla="*/ 459 w 1371"/>
                <a:gd name="T13" fmla="*/ 528 h 809"/>
                <a:gd name="T14" fmla="*/ 453 w 1371"/>
                <a:gd name="T15" fmla="*/ 549 h 809"/>
                <a:gd name="T16" fmla="*/ 208 w 1371"/>
                <a:gd name="T17" fmla="*/ 679 h 809"/>
                <a:gd name="T18" fmla="*/ 202 w 1371"/>
                <a:gd name="T19" fmla="*/ 700 h 809"/>
                <a:gd name="T20" fmla="*/ 223 w 1371"/>
                <a:gd name="T21" fmla="*/ 707 h 809"/>
                <a:gd name="T22" fmla="*/ 289 w 1371"/>
                <a:gd name="T23" fmla="*/ 671 h 809"/>
                <a:gd name="T24" fmla="*/ 310 w 1371"/>
                <a:gd name="T25" fmla="*/ 678 h 809"/>
                <a:gd name="T26" fmla="*/ 303 w 1371"/>
                <a:gd name="T27" fmla="*/ 699 h 809"/>
                <a:gd name="T28" fmla="*/ 155 w 1371"/>
                <a:gd name="T29" fmla="*/ 778 h 809"/>
                <a:gd name="T30" fmla="*/ 148 w 1371"/>
                <a:gd name="T31" fmla="*/ 798 h 809"/>
                <a:gd name="T32" fmla="*/ 169 w 1371"/>
                <a:gd name="T33" fmla="*/ 805 h 809"/>
                <a:gd name="T34" fmla="*/ 858 w 1371"/>
                <a:gd name="T35" fmla="*/ 438 h 809"/>
                <a:gd name="T36" fmla="*/ 865 w 1371"/>
                <a:gd name="T37" fmla="*/ 418 h 809"/>
                <a:gd name="T38" fmla="*/ 844 w 1371"/>
                <a:gd name="T39" fmla="*/ 411 h 809"/>
                <a:gd name="T40" fmla="*/ 462 w 1371"/>
                <a:gd name="T41" fmla="*/ 614 h 809"/>
                <a:gd name="T42" fmla="*/ 441 w 1371"/>
                <a:gd name="T43" fmla="*/ 608 h 809"/>
                <a:gd name="T44" fmla="*/ 447 w 1371"/>
                <a:gd name="T45" fmla="*/ 587 h 809"/>
                <a:gd name="T46" fmla="*/ 715 w 1371"/>
                <a:gd name="T47" fmla="*/ 445 h 809"/>
                <a:gd name="T48" fmla="*/ 722 w 1371"/>
                <a:gd name="T49" fmla="*/ 424 h 809"/>
                <a:gd name="T50" fmla="*/ 701 w 1371"/>
                <a:gd name="T51" fmla="*/ 417 h 809"/>
                <a:gd name="T52" fmla="*/ 558 w 1371"/>
                <a:gd name="T53" fmla="*/ 493 h 809"/>
                <a:gd name="T54" fmla="*/ 538 w 1371"/>
                <a:gd name="T55" fmla="*/ 487 h 809"/>
                <a:gd name="T56" fmla="*/ 544 w 1371"/>
                <a:gd name="T57" fmla="*/ 466 h 809"/>
                <a:gd name="T58" fmla="*/ 1361 w 1371"/>
                <a:gd name="T59" fmla="*/ 31 h 809"/>
                <a:gd name="T60" fmla="*/ 1367 w 1371"/>
                <a:gd name="T61" fmla="*/ 11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71" h="809">
                  <a:moveTo>
                    <a:pt x="1367" y="11"/>
                  </a:moveTo>
                  <a:cubicBezTo>
                    <a:pt x="1363" y="3"/>
                    <a:pt x="1354" y="0"/>
                    <a:pt x="1347" y="4"/>
                  </a:cubicBezTo>
                  <a:cubicBezTo>
                    <a:pt x="10" y="715"/>
                    <a:pt x="10" y="715"/>
                    <a:pt x="10" y="715"/>
                  </a:cubicBezTo>
                  <a:cubicBezTo>
                    <a:pt x="3" y="719"/>
                    <a:pt x="0" y="728"/>
                    <a:pt x="4" y="736"/>
                  </a:cubicBezTo>
                  <a:cubicBezTo>
                    <a:pt x="8" y="743"/>
                    <a:pt x="17" y="746"/>
                    <a:pt x="25" y="742"/>
                  </a:cubicBezTo>
                  <a:cubicBezTo>
                    <a:pt x="439" y="522"/>
                    <a:pt x="439" y="522"/>
                    <a:pt x="439" y="522"/>
                  </a:cubicBezTo>
                  <a:cubicBezTo>
                    <a:pt x="446" y="518"/>
                    <a:pt x="455" y="521"/>
                    <a:pt x="459" y="528"/>
                  </a:cubicBezTo>
                  <a:cubicBezTo>
                    <a:pt x="463" y="536"/>
                    <a:pt x="460" y="545"/>
                    <a:pt x="453" y="549"/>
                  </a:cubicBezTo>
                  <a:cubicBezTo>
                    <a:pt x="208" y="679"/>
                    <a:pt x="208" y="679"/>
                    <a:pt x="208" y="679"/>
                  </a:cubicBezTo>
                  <a:cubicBezTo>
                    <a:pt x="201" y="683"/>
                    <a:pt x="198" y="693"/>
                    <a:pt x="202" y="700"/>
                  </a:cubicBezTo>
                  <a:cubicBezTo>
                    <a:pt x="206" y="708"/>
                    <a:pt x="215" y="711"/>
                    <a:pt x="223" y="707"/>
                  </a:cubicBezTo>
                  <a:cubicBezTo>
                    <a:pt x="289" y="671"/>
                    <a:pt x="289" y="671"/>
                    <a:pt x="289" y="671"/>
                  </a:cubicBezTo>
                  <a:cubicBezTo>
                    <a:pt x="296" y="667"/>
                    <a:pt x="306" y="670"/>
                    <a:pt x="310" y="678"/>
                  </a:cubicBezTo>
                  <a:cubicBezTo>
                    <a:pt x="314" y="685"/>
                    <a:pt x="311" y="695"/>
                    <a:pt x="303" y="699"/>
                  </a:cubicBezTo>
                  <a:cubicBezTo>
                    <a:pt x="155" y="778"/>
                    <a:pt x="155" y="778"/>
                    <a:pt x="155" y="778"/>
                  </a:cubicBezTo>
                  <a:cubicBezTo>
                    <a:pt x="147" y="781"/>
                    <a:pt x="144" y="791"/>
                    <a:pt x="148" y="798"/>
                  </a:cubicBezTo>
                  <a:cubicBezTo>
                    <a:pt x="152" y="806"/>
                    <a:pt x="162" y="809"/>
                    <a:pt x="169" y="805"/>
                  </a:cubicBezTo>
                  <a:cubicBezTo>
                    <a:pt x="858" y="438"/>
                    <a:pt x="858" y="438"/>
                    <a:pt x="858" y="438"/>
                  </a:cubicBezTo>
                  <a:cubicBezTo>
                    <a:pt x="866" y="434"/>
                    <a:pt x="869" y="425"/>
                    <a:pt x="865" y="418"/>
                  </a:cubicBezTo>
                  <a:cubicBezTo>
                    <a:pt x="861" y="410"/>
                    <a:pt x="851" y="407"/>
                    <a:pt x="844" y="411"/>
                  </a:cubicBezTo>
                  <a:cubicBezTo>
                    <a:pt x="462" y="614"/>
                    <a:pt x="462" y="614"/>
                    <a:pt x="462" y="614"/>
                  </a:cubicBezTo>
                  <a:cubicBezTo>
                    <a:pt x="454" y="618"/>
                    <a:pt x="445" y="616"/>
                    <a:pt x="441" y="608"/>
                  </a:cubicBezTo>
                  <a:cubicBezTo>
                    <a:pt x="437" y="600"/>
                    <a:pt x="440" y="591"/>
                    <a:pt x="447" y="587"/>
                  </a:cubicBezTo>
                  <a:cubicBezTo>
                    <a:pt x="715" y="445"/>
                    <a:pt x="715" y="445"/>
                    <a:pt x="715" y="445"/>
                  </a:cubicBezTo>
                  <a:cubicBezTo>
                    <a:pt x="723" y="441"/>
                    <a:pt x="726" y="431"/>
                    <a:pt x="722" y="424"/>
                  </a:cubicBezTo>
                  <a:cubicBezTo>
                    <a:pt x="718" y="416"/>
                    <a:pt x="708" y="413"/>
                    <a:pt x="701" y="417"/>
                  </a:cubicBezTo>
                  <a:cubicBezTo>
                    <a:pt x="558" y="493"/>
                    <a:pt x="558" y="493"/>
                    <a:pt x="558" y="493"/>
                  </a:cubicBezTo>
                  <a:cubicBezTo>
                    <a:pt x="551" y="497"/>
                    <a:pt x="542" y="494"/>
                    <a:pt x="538" y="487"/>
                  </a:cubicBezTo>
                  <a:cubicBezTo>
                    <a:pt x="534" y="479"/>
                    <a:pt x="536" y="470"/>
                    <a:pt x="544" y="466"/>
                  </a:cubicBezTo>
                  <a:cubicBezTo>
                    <a:pt x="1361" y="31"/>
                    <a:pt x="1361" y="31"/>
                    <a:pt x="1361" y="31"/>
                  </a:cubicBezTo>
                  <a:cubicBezTo>
                    <a:pt x="1369" y="27"/>
                    <a:pt x="1371" y="18"/>
                    <a:pt x="1367" y="11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51"/>
            <p:cNvSpPr/>
            <p:nvPr/>
          </p:nvSpPr>
          <p:spPr bwMode="auto">
            <a:xfrm>
              <a:off x="-2533650" y="592138"/>
              <a:ext cx="3313113" cy="1954213"/>
            </a:xfrm>
            <a:custGeom>
              <a:avLst/>
              <a:gdLst>
                <a:gd name="T0" fmla="*/ 3 w 898"/>
                <a:gd name="T1" fmla="*/ 522 h 529"/>
                <a:gd name="T2" fmla="*/ 16 w 898"/>
                <a:gd name="T3" fmla="*/ 526 h 529"/>
                <a:gd name="T4" fmla="*/ 891 w 898"/>
                <a:gd name="T5" fmla="*/ 61 h 529"/>
                <a:gd name="T6" fmla="*/ 895 w 898"/>
                <a:gd name="T7" fmla="*/ 48 h 529"/>
                <a:gd name="T8" fmla="*/ 882 w 898"/>
                <a:gd name="T9" fmla="*/ 44 h 529"/>
                <a:gd name="T10" fmla="*/ 611 w 898"/>
                <a:gd name="T11" fmla="*/ 188 h 529"/>
                <a:gd name="T12" fmla="*/ 597 w 898"/>
                <a:gd name="T13" fmla="*/ 183 h 529"/>
                <a:gd name="T14" fmla="*/ 601 w 898"/>
                <a:gd name="T15" fmla="*/ 170 h 529"/>
                <a:gd name="T16" fmla="*/ 762 w 898"/>
                <a:gd name="T17" fmla="*/ 84 h 529"/>
                <a:gd name="T18" fmla="*/ 766 w 898"/>
                <a:gd name="T19" fmla="*/ 71 h 529"/>
                <a:gd name="T20" fmla="*/ 752 w 898"/>
                <a:gd name="T21" fmla="*/ 67 h 529"/>
                <a:gd name="T22" fmla="*/ 709 w 898"/>
                <a:gd name="T23" fmla="*/ 90 h 529"/>
                <a:gd name="T24" fmla="*/ 695 w 898"/>
                <a:gd name="T25" fmla="*/ 86 h 529"/>
                <a:gd name="T26" fmla="*/ 699 w 898"/>
                <a:gd name="T27" fmla="*/ 72 h 529"/>
                <a:gd name="T28" fmla="*/ 796 w 898"/>
                <a:gd name="T29" fmla="*/ 20 h 529"/>
                <a:gd name="T30" fmla="*/ 801 w 898"/>
                <a:gd name="T31" fmla="*/ 7 h 529"/>
                <a:gd name="T32" fmla="*/ 787 w 898"/>
                <a:gd name="T33" fmla="*/ 2 h 529"/>
                <a:gd name="T34" fmla="*/ 336 w 898"/>
                <a:gd name="T35" fmla="*/ 242 h 529"/>
                <a:gd name="T36" fmla="*/ 332 w 898"/>
                <a:gd name="T37" fmla="*/ 256 h 529"/>
                <a:gd name="T38" fmla="*/ 345 w 898"/>
                <a:gd name="T39" fmla="*/ 260 h 529"/>
                <a:gd name="T40" fmla="*/ 596 w 898"/>
                <a:gd name="T41" fmla="*/ 127 h 529"/>
                <a:gd name="T42" fmla="*/ 609 w 898"/>
                <a:gd name="T43" fmla="*/ 131 h 529"/>
                <a:gd name="T44" fmla="*/ 605 w 898"/>
                <a:gd name="T45" fmla="*/ 145 h 529"/>
                <a:gd name="T46" fmla="*/ 430 w 898"/>
                <a:gd name="T47" fmla="*/ 238 h 529"/>
                <a:gd name="T48" fmla="*/ 425 w 898"/>
                <a:gd name="T49" fmla="*/ 252 h 529"/>
                <a:gd name="T50" fmla="*/ 439 w 898"/>
                <a:gd name="T51" fmla="*/ 256 h 529"/>
                <a:gd name="T52" fmla="*/ 532 w 898"/>
                <a:gd name="T53" fmla="*/ 206 h 529"/>
                <a:gd name="T54" fmla="*/ 546 w 898"/>
                <a:gd name="T55" fmla="*/ 211 h 529"/>
                <a:gd name="T56" fmla="*/ 542 w 898"/>
                <a:gd name="T57" fmla="*/ 224 h 529"/>
                <a:gd name="T58" fmla="*/ 7 w 898"/>
                <a:gd name="T59" fmla="*/ 509 h 529"/>
                <a:gd name="T60" fmla="*/ 3 w 898"/>
                <a:gd name="T61" fmla="*/ 522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98" h="529">
                  <a:moveTo>
                    <a:pt x="3" y="522"/>
                  </a:moveTo>
                  <a:cubicBezTo>
                    <a:pt x="5" y="527"/>
                    <a:pt x="11" y="529"/>
                    <a:pt x="16" y="526"/>
                  </a:cubicBezTo>
                  <a:cubicBezTo>
                    <a:pt x="891" y="61"/>
                    <a:pt x="891" y="61"/>
                    <a:pt x="891" y="61"/>
                  </a:cubicBezTo>
                  <a:cubicBezTo>
                    <a:pt x="896" y="59"/>
                    <a:pt x="898" y="53"/>
                    <a:pt x="895" y="48"/>
                  </a:cubicBezTo>
                  <a:cubicBezTo>
                    <a:pt x="893" y="43"/>
                    <a:pt x="887" y="41"/>
                    <a:pt x="882" y="44"/>
                  </a:cubicBezTo>
                  <a:cubicBezTo>
                    <a:pt x="611" y="188"/>
                    <a:pt x="611" y="188"/>
                    <a:pt x="611" y="188"/>
                  </a:cubicBezTo>
                  <a:cubicBezTo>
                    <a:pt x="606" y="190"/>
                    <a:pt x="600" y="188"/>
                    <a:pt x="597" y="183"/>
                  </a:cubicBezTo>
                  <a:cubicBezTo>
                    <a:pt x="595" y="178"/>
                    <a:pt x="596" y="172"/>
                    <a:pt x="601" y="170"/>
                  </a:cubicBezTo>
                  <a:cubicBezTo>
                    <a:pt x="762" y="84"/>
                    <a:pt x="762" y="84"/>
                    <a:pt x="762" y="84"/>
                  </a:cubicBezTo>
                  <a:cubicBezTo>
                    <a:pt x="767" y="82"/>
                    <a:pt x="768" y="76"/>
                    <a:pt x="766" y="71"/>
                  </a:cubicBezTo>
                  <a:cubicBezTo>
                    <a:pt x="763" y="66"/>
                    <a:pt x="757" y="64"/>
                    <a:pt x="752" y="67"/>
                  </a:cubicBezTo>
                  <a:cubicBezTo>
                    <a:pt x="709" y="90"/>
                    <a:pt x="709" y="90"/>
                    <a:pt x="709" y="90"/>
                  </a:cubicBezTo>
                  <a:cubicBezTo>
                    <a:pt x="704" y="92"/>
                    <a:pt x="698" y="90"/>
                    <a:pt x="695" y="86"/>
                  </a:cubicBezTo>
                  <a:cubicBezTo>
                    <a:pt x="693" y="81"/>
                    <a:pt x="694" y="74"/>
                    <a:pt x="699" y="72"/>
                  </a:cubicBezTo>
                  <a:cubicBezTo>
                    <a:pt x="796" y="20"/>
                    <a:pt x="796" y="20"/>
                    <a:pt x="796" y="20"/>
                  </a:cubicBezTo>
                  <a:cubicBezTo>
                    <a:pt x="801" y="18"/>
                    <a:pt x="803" y="11"/>
                    <a:pt x="801" y="7"/>
                  </a:cubicBezTo>
                  <a:cubicBezTo>
                    <a:pt x="798" y="2"/>
                    <a:pt x="792" y="0"/>
                    <a:pt x="787" y="2"/>
                  </a:cubicBezTo>
                  <a:cubicBezTo>
                    <a:pt x="336" y="242"/>
                    <a:pt x="336" y="242"/>
                    <a:pt x="336" y="242"/>
                  </a:cubicBezTo>
                  <a:cubicBezTo>
                    <a:pt x="331" y="245"/>
                    <a:pt x="329" y="251"/>
                    <a:pt x="332" y="256"/>
                  </a:cubicBezTo>
                  <a:cubicBezTo>
                    <a:pt x="334" y="261"/>
                    <a:pt x="341" y="263"/>
                    <a:pt x="345" y="260"/>
                  </a:cubicBezTo>
                  <a:cubicBezTo>
                    <a:pt x="596" y="127"/>
                    <a:pt x="596" y="127"/>
                    <a:pt x="596" y="127"/>
                  </a:cubicBezTo>
                  <a:cubicBezTo>
                    <a:pt x="601" y="124"/>
                    <a:pt x="607" y="126"/>
                    <a:pt x="609" y="131"/>
                  </a:cubicBezTo>
                  <a:cubicBezTo>
                    <a:pt x="612" y="136"/>
                    <a:pt x="610" y="142"/>
                    <a:pt x="605" y="145"/>
                  </a:cubicBezTo>
                  <a:cubicBezTo>
                    <a:pt x="430" y="238"/>
                    <a:pt x="430" y="238"/>
                    <a:pt x="430" y="238"/>
                  </a:cubicBezTo>
                  <a:cubicBezTo>
                    <a:pt x="425" y="241"/>
                    <a:pt x="423" y="247"/>
                    <a:pt x="425" y="252"/>
                  </a:cubicBezTo>
                  <a:cubicBezTo>
                    <a:pt x="428" y="257"/>
                    <a:pt x="434" y="259"/>
                    <a:pt x="439" y="256"/>
                  </a:cubicBezTo>
                  <a:cubicBezTo>
                    <a:pt x="532" y="206"/>
                    <a:pt x="532" y="206"/>
                    <a:pt x="532" y="206"/>
                  </a:cubicBezTo>
                  <a:cubicBezTo>
                    <a:pt x="537" y="204"/>
                    <a:pt x="543" y="206"/>
                    <a:pt x="546" y="211"/>
                  </a:cubicBezTo>
                  <a:cubicBezTo>
                    <a:pt x="549" y="216"/>
                    <a:pt x="547" y="222"/>
                    <a:pt x="542" y="224"/>
                  </a:cubicBezTo>
                  <a:cubicBezTo>
                    <a:pt x="7" y="509"/>
                    <a:pt x="7" y="509"/>
                    <a:pt x="7" y="509"/>
                  </a:cubicBezTo>
                  <a:cubicBezTo>
                    <a:pt x="2" y="511"/>
                    <a:pt x="0" y="517"/>
                    <a:pt x="3" y="522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2"/>
            <p:cNvSpPr/>
            <p:nvPr/>
          </p:nvSpPr>
          <p:spPr bwMode="auto">
            <a:xfrm>
              <a:off x="-3397250" y="4916488"/>
              <a:ext cx="2125663" cy="1255713"/>
            </a:xfrm>
            <a:custGeom>
              <a:avLst/>
              <a:gdLst>
                <a:gd name="T0" fmla="*/ 575 w 576"/>
                <a:gd name="T1" fmla="*/ 5 h 340"/>
                <a:gd name="T2" fmla="*/ 566 w 576"/>
                <a:gd name="T3" fmla="*/ 2 h 340"/>
                <a:gd name="T4" fmla="*/ 5 w 576"/>
                <a:gd name="T5" fmla="*/ 300 h 340"/>
                <a:gd name="T6" fmla="*/ 2 w 576"/>
                <a:gd name="T7" fmla="*/ 309 h 340"/>
                <a:gd name="T8" fmla="*/ 11 w 576"/>
                <a:gd name="T9" fmla="*/ 312 h 340"/>
                <a:gd name="T10" fmla="*/ 185 w 576"/>
                <a:gd name="T11" fmla="*/ 220 h 340"/>
                <a:gd name="T12" fmla="*/ 193 w 576"/>
                <a:gd name="T13" fmla="*/ 222 h 340"/>
                <a:gd name="T14" fmla="*/ 191 w 576"/>
                <a:gd name="T15" fmla="*/ 231 h 340"/>
                <a:gd name="T16" fmla="*/ 88 w 576"/>
                <a:gd name="T17" fmla="*/ 286 h 340"/>
                <a:gd name="T18" fmla="*/ 85 w 576"/>
                <a:gd name="T19" fmla="*/ 294 h 340"/>
                <a:gd name="T20" fmla="*/ 94 w 576"/>
                <a:gd name="T21" fmla="*/ 297 h 340"/>
                <a:gd name="T22" fmla="*/ 122 w 576"/>
                <a:gd name="T23" fmla="*/ 282 h 340"/>
                <a:gd name="T24" fmla="*/ 130 w 576"/>
                <a:gd name="T25" fmla="*/ 285 h 340"/>
                <a:gd name="T26" fmla="*/ 128 w 576"/>
                <a:gd name="T27" fmla="*/ 294 h 340"/>
                <a:gd name="T28" fmla="*/ 65 w 576"/>
                <a:gd name="T29" fmla="*/ 327 h 340"/>
                <a:gd name="T30" fmla="*/ 63 w 576"/>
                <a:gd name="T31" fmla="*/ 336 h 340"/>
                <a:gd name="T32" fmla="*/ 71 w 576"/>
                <a:gd name="T33" fmla="*/ 338 h 340"/>
                <a:gd name="T34" fmla="*/ 361 w 576"/>
                <a:gd name="T35" fmla="*/ 184 h 340"/>
                <a:gd name="T36" fmla="*/ 364 w 576"/>
                <a:gd name="T37" fmla="*/ 176 h 340"/>
                <a:gd name="T38" fmla="*/ 355 w 576"/>
                <a:gd name="T39" fmla="*/ 173 h 340"/>
                <a:gd name="T40" fmla="*/ 194 w 576"/>
                <a:gd name="T41" fmla="*/ 258 h 340"/>
                <a:gd name="T42" fmla="*/ 186 w 576"/>
                <a:gd name="T43" fmla="*/ 256 h 340"/>
                <a:gd name="T44" fmla="*/ 188 w 576"/>
                <a:gd name="T45" fmla="*/ 247 h 340"/>
                <a:gd name="T46" fmla="*/ 301 w 576"/>
                <a:gd name="T47" fmla="*/ 187 h 340"/>
                <a:gd name="T48" fmla="*/ 303 w 576"/>
                <a:gd name="T49" fmla="*/ 178 h 340"/>
                <a:gd name="T50" fmla="*/ 295 w 576"/>
                <a:gd name="T51" fmla="*/ 176 h 340"/>
                <a:gd name="T52" fmla="*/ 235 w 576"/>
                <a:gd name="T53" fmla="*/ 207 h 340"/>
                <a:gd name="T54" fmla="*/ 226 w 576"/>
                <a:gd name="T55" fmla="*/ 205 h 340"/>
                <a:gd name="T56" fmla="*/ 229 w 576"/>
                <a:gd name="T57" fmla="*/ 196 h 340"/>
                <a:gd name="T58" fmla="*/ 572 w 576"/>
                <a:gd name="T59" fmla="*/ 13 h 340"/>
                <a:gd name="T60" fmla="*/ 575 w 576"/>
                <a:gd name="T61" fmla="*/ 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6" h="340">
                  <a:moveTo>
                    <a:pt x="575" y="5"/>
                  </a:moveTo>
                  <a:cubicBezTo>
                    <a:pt x="573" y="2"/>
                    <a:pt x="569" y="0"/>
                    <a:pt x="566" y="2"/>
                  </a:cubicBezTo>
                  <a:cubicBezTo>
                    <a:pt x="5" y="300"/>
                    <a:pt x="5" y="300"/>
                    <a:pt x="5" y="300"/>
                  </a:cubicBezTo>
                  <a:cubicBezTo>
                    <a:pt x="2" y="302"/>
                    <a:pt x="0" y="306"/>
                    <a:pt x="2" y="309"/>
                  </a:cubicBezTo>
                  <a:cubicBezTo>
                    <a:pt x="4" y="312"/>
                    <a:pt x="8" y="314"/>
                    <a:pt x="11" y="312"/>
                  </a:cubicBezTo>
                  <a:cubicBezTo>
                    <a:pt x="185" y="220"/>
                    <a:pt x="185" y="220"/>
                    <a:pt x="185" y="220"/>
                  </a:cubicBezTo>
                  <a:cubicBezTo>
                    <a:pt x="188" y="218"/>
                    <a:pt x="192" y="219"/>
                    <a:pt x="193" y="222"/>
                  </a:cubicBezTo>
                  <a:cubicBezTo>
                    <a:pt x="195" y="225"/>
                    <a:pt x="194" y="229"/>
                    <a:pt x="191" y="231"/>
                  </a:cubicBezTo>
                  <a:cubicBezTo>
                    <a:pt x="88" y="286"/>
                    <a:pt x="88" y="286"/>
                    <a:pt x="88" y="286"/>
                  </a:cubicBezTo>
                  <a:cubicBezTo>
                    <a:pt x="85" y="287"/>
                    <a:pt x="83" y="291"/>
                    <a:pt x="85" y="294"/>
                  </a:cubicBezTo>
                  <a:cubicBezTo>
                    <a:pt x="87" y="298"/>
                    <a:pt x="91" y="299"/>
                    <a:pt x="94" y="297"/>
                  </a:cubicBezTo>
                  <a:cubicBezTo>
                    <a:pt x="122" y="282"/>
                    <a:pt x="122" y="282"/>
                    <a:pt x="122" y="282"/>
                  </a:cubicBezTo>
                  <a:cubicBezTo>
                    <a:pt x="125" y="281"/>
                    <a:pt x="129" y="282"/>
                    <a:pt x="130" y="285"/>
                  </a:cubicBezTo>
                  <a:cubicBezTo>
                    <a:pt x="132" y="288"/>
                    <a:pt x="131" y="292"/>
                    <a:pt x="128" y="294"/>
                  </a:cubicBezTo>
                  <a:cubicBezTo>
                    <a:pt x="65" y="327"/>
                    <a:pt x="65" y="327"/>
                    <a:pt x="65" y="327"/>
                  </a:cubicBezTo>
                  <a:cubicBezTo>
                    <a:pt x="62" y="329"/>
                    <a:pt x="61" y="332"/>
                    <a:pt x="63" y="336"/>
                  </a:cubicBezTo>
                  <a:cubicBezTo>
                    <a:pt x="64" y="339"/>
                    <a:pt x="68" y="340"/>
                    <a:pt x="71" y="338"/>
                  </a:cubicBezTo>
                  <a:cubicBezTo>
                    <a:pt x="361" y="184"/>
                    <a:pt x="361" y="184"/>
                    <a:pt x="361" y="184"/>
                  </a:cubicBezTo>
                  <a:cubicBezTo>
                    <a:pt x="364" y="183"/>
                    <a:pt x="365" y="179"/>
                    <a:pt x="364" y="176"/>
                  </a:cubicBezTo>
                  <a:cubicBezTo>
                    <a:pt x="362" y="173"/>
                    <a:pt x="358" y="171"/>
                    <a:pt x="355" y="173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1" y="260"/>
                    <a:pt x="187" y="259"/>
                    <a:pt x="186" y="256"/>
                  </a:cubicBezTo>
                  <a:cubicBezTo>
                    <a:pt x="184" y="253"/>
                    <a:pt x="185" y="249"/>
                    <a:pt x="188" y="247"/>
                  </a:cubicBezTo>
                  <a:cubicBezTo>
                    <a:pt x="301" y="187"/>
                    <a:pt x="301" y="187"/>
                    <a:pt x="301" y="187"/>
                  </a:cubicBezTo>
                  <a:cubicBezTo>
                    <a:pt x="304" y="185"/>
                    <a:pt x="305" y="181"/>
                    <a:pt x="303" y="178"/>
                  </a:cubicBezTo>
                  <a:cubicBezTo>
                    <a:pt x="302" y="175"/>
                    <a:pt x="298" y="174"/>
                    <a:pt x="295" y="176"/>
                  </a:cubicBezTo>
                  <a:cubicBezTo>
                    <a:pt x="235" y="207"/>
                    <a:pt x="235" y="207"/>
                    <a:pt x="235" y="207"/>
                  </a:cubicBezTo>
                  <a:cubicBezTo>
                    <a:pt x="232" y="209"/>
                    <a:pt x="228" y="208"/>
                    <a:pt x="226" y="205"/>
                  </a:cubicBezTo>
                  <a:cubicBezTo>
                    <a:pt x="224" y="202"/>
                    <a:pt x="226" y="198"/>
                    <a:pt x="229" y="196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5" y="12"/>
                    <a:pt x="576" y="8"/>
                    <a:pt x="575" y="5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53"/>
            <p:cNvSpPr/>
            <p:nvPr/>
          </p:nvSpPr>
          <p:spPr bwMode="auto">
            <a:xfrm>
              <a:off x="1520825" y="3098800"/>
              <a:ext cx="2498725" cy="1474788"/>
            </a:xfrm>
            <a:custGeom>
              <a:avLst/>
              <a:gdLst>
                <a:gd name="T0" fmla="*/ 675 w 677"/>
                <a:gd name="T1" fmla="*/ 5 h 399"/>
                <a:gd name="T2" fmla="*/ 665 w 677"/>
                <a:gd name="T3" fmla="*/ 2 h 399"/>
                <a:gd name="T4" fmla="*/ 5 w 677"/>
                <a:gd name="T5" fmla="*/ 353 h 399"/>
                <a:gd name="T6" fmla="*/ 2 w 677"/>
                <a:gd name="T7" fmla="*/ 363 h 399"/>
                <a:gd name="T8" fmla="*/ 13 w 677"/>
                <a:gd name="T9" fmla="*/ 366 h 399"/>
                <a:gd name="T10" fmla="*/ 217 w 677"/>
                <a:gd name="T11" fmla="*/ 258 h 399"/>
                <a:gd name="T12" fmla="*/ 227 w 677"/>
                <a:gd name="T13" fmla="*/ 261 h 399"/>
                <a:gd name="T14" fmla="*/ 224 w 677"/>
                <a:gd name="T15" fmla="*/ 271 h 399"/>
                <a:gd name="T16" fmla="*/ 103 w 677"/>
                <a:gd name="T17" fmla="*/ 336 h 399"/>
                <a:gd name="T18" fmla="*/ 100 w 677"/>
                <a:gd name="T19" fmla="*/ 346 h 399"/>
                <a:gd name="T20" fmla="*/ 110 w 677"/>
                <a:gd name="T21" fmla="*/ 349 h 399"/>
                <a:gd name="T22" fmla="*/ 143 w 677"/>
                <a:gd name="T23" fmla="*/ 332 h 399"/>
                <a:gd name="T24" fmla="*/ 153 w 677"/>
                <a:gd name="T25" fmla="*/ 335 h 399"/>
                <a:gd name="T26" fmla="*/ 150 w 677"/>
                <a:gd name="T27" fmla="*/ 345 h 399"/>
                <a:gd name="T28" fmla="*/ 77 w 677"/>
                <a:gd name="T29" fmla="*/ 384 h 399"/>
                <a:gd name="T30" fmla="*/ 74 w 677"/>
                <a:gd name="T31" fmla="*/ 394 h 399"/>
                <a:gd name="T32" fmla="*/ 84 w 677"/>
                <a:gd name="T33" fmla="*/ 397 h 399"/>
                <a:gd name="T34" fmla="*/ 424 w 677"/>
                <a:gd name="T35" fmla="*/ 217 h 399"/>
                <a:gd name="T36" fmla="*/ 427 w 677"/>
                <a:gd name="T37" fmla="*/ 206 h 399"/>
                <a:gd name="T38" fmla="*/ 417 w 677"/>
                <a:gd name="T39" fmla="*/ 203 h 399"/>
                <a:gd name="T40" fmla="*/ 228 w 677"/>
                <a:gd name="T41" fmla="*/ 303 h 399"/>
                <a:gd name="T42" fmla="*/ 218 w 677"/>
                <a:gd name="T43" fmla="*/ 300 h 399"/>
                <a:gd name="T44" fmla="*/ 221 w 677"/>
                <a:gd name="T45" fmla="*/ 290 h 399"/>
                <a:gd name="T46" fmla="*/ 353 w 677"/>
                <a:gd name="T47" fmla="*/ 220 h 399"/>
                <a:gd name="T48" fmla="*/ 357 w 677"/>
                <a:gd name="T49" fmla="*/ 209 h 399"/>
                <a:gd name="T50" fmla="*/ 346 w 677"/>
                <a:gd name="T51" fmla="*/ 206 h 399"/>
                <a:gd name="T52" fmla="*/ 276 w 677"/>
                <a:gd name="T53" fmla="*/ 244 h 399"/>
                <a:gd name="T54" fmla="*/ 266 w 677"/>
                <a:gd name="T55" fmla="*/ 240 h 399"/>
                <a:gd name="T56" fmla="*/ 269 w 677"/>
                <a:gd name="T57" fmla="*/ 230 h 399"/>
                <a:gd name="T58" fmla="*/ 672 w 677"/>
                <a:gd name="T59" fmla="*/ 16 h 399"/>
                <a:gd name="T60" fmla="*/ 675 w 677"/>
                <a:gd name="T61" fmla="*/ 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399">
                  <a:moveTo>
                    <a:pt x="675" y="5"/>
                  </a:moveTo>
                  <a:cubicBezTo>
                    <a:pt x="673" y="2"/>
                    <a:pt x="669" y="0"/>
                    <a:pt x="665" y="2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2" y="355"/>
                    <a:pt x="0" y="360"/>
                    <a:pt x="2" y="363"/>
                  </a:cubicBezTo>
                  <a:cubicBezTo>
                    <a:pt x="4" y="367"/>
                    <a:pt x="9" y="368"/>
                    <a:pt x="13" y="366"/>
                  </a:cubicBezTo>
                  <a:cubicBezTo>
                    <a:pt x="217" y="258"/>
                    <a:pt x="217" y="258"/>
                    <a:pt x="217" y="258"/>
                  </a:cubicBezTo>
                  <a:cubicBezTo>
                    <a:pt x="221" y="256"/>
                    <a:pt x="225" y="257"/>
                    <a:pt x="227" y="261"/>
                  </a:cubicBezTo>
                  <a:cubicBezTo>
                    <a:pt x="229" y="265"/>
                    <a:pt x="228" y="269"/>
                    <a:pt x="224" y="271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99" y="337"/>
                    <a:pt x="98" y="342"/>
                    <a:pt x="100" y="346"/>
                  </a:cubicBezTo>
                  <a:cubicBezTo>
                    <a:pt x="102" y="350"/>
                    <a:pt x="107" y="351"/>
                    <a:pt x="110" y="349"/>
                  </a:cubicBezTo>
                  <a:cubicBezTo>
                    <a:pt x="143" y="332"/>
                    <a:pt x="143" y="332"/>
                    <a:pt x="143" y="332"/>
                  </a:cubicBezTo>
                  <a:cubicBezTo>
                    <a:pt x="147" y="330"/>
                    <a:pt x="151" y="331"/>
                    <a:pt x="153" y="335"/>
                  </a:cubicBezTo>
                  <a:cubicBezTo>
                    <a:pt x="155" y="338"/>
                    <a:pt x="154" y="343"/>
                    <a:pt x="150" y="345"/>
                  </a:cubicBezTo>
                  <a:cubicBezTo>
                    <a:pt x="77" y="384"/>
                    <a:pt x="77" y="384"/>
                    <a:pt x="77" y="384"/>
                  </a:cubicBezTo>
                  <a:cubicBezTo>
                    <a:pt x="73" y="386"/>
                    <a:pt x="72" y="391"/>
                    <a:pt x="74" y="394"/>
                  </a:cubicBezTo>
                  <a:cubicBezTo>
                    <a:pt x="76" y="398"/>
                    <a:pt x="80" y="399"/>
                    <a:pt x="84" y="397"/>
                  </a:cubicBezTo>
                  <a:cubicBezTo>
                    <a:pt x="424" y="217"/>
                    <a:pt x="424" y="217"/>
                    <a:pt x="424" y="217"/>
                  </a:cubicBezTo>
                  <a:cubicBezTo>
                    <a:pt x="428" y="215"/>
                    <a:pt x="429" y="210"/>
                    <a:pt x="427" y="206"/>
                  </a:cubicBezTo>
                  <a:cubicBezTo>
                    <a:pt x="425" y="203"/>
                    <a:pt x="421" y="201"/>
                    <a:pt x="417" y="203"/>
                  </a:cubicBezTo>
                  <a:cubicBezTo>
                    <a:pt x="228" y="303"/>
                    <a:pt x="228" y="303"/>
                    <a:pt x="228" y="303"/>
                  </a:cubicBezTo>
                  <a:cubicBezTo>
                    <a:pt x="225" y="305"/>
                    <a:pt x="220" y="304"/>
                    <a:pt x="218" y="300"/>
                  </a:cubicBezTo>
                  <a:cubicBezTo>
                    <a:pt x="216" y="297"/>
                    <a:pt x="217" y="292"/>
                    <a:pt x="221" y="290"/>
                  </a:cubicBezTo>
                  <a:cubicBezTo>
                    <a:pt x="353" y="220"/>
                    <a:pt x="353" y="220"/>
                    <a:pt x="353" y="220"/>
                  </a:cubicBezTo>
                  <a:cubicBezTo>
                    <a:pt x="357" y="218"/>
                    <a:pt x="359" y="213"/>
                    <a:pt x="357" y="209"/>
                  </a:cubicBezTo>
                  <a:cubicBezTo>
                    <a:pt x="355" y="206"/>
                    <a:pt x="350" y="204"/>
                    <a:pt x="346" y="206"/>
                  </a:cubicBezTo>
                  <a:cubicBezTo>
                    <a:pt x="276" y="244"/>
                    <a:pt x="276" y="244"/>
                    <a:pt x="276" y="244"/>
                  </a:cubicBezTo>
                  <a:cubicBezTo>
                    <a:pt x="272" y="246"/>
                    <a:pt x="268" y="244"/>
                    <a:pt x="266" y="240"/>
                  </a:cubicBezTo>
                  <a:cubicBezTo>
                    <a:pt x="264" y="237"/>
                    <a:pt x="265" y="232"/>
                    <a:pt x="269" y="230"/>
                  </a:cubicBezTo>
                  <a:cubicBezTo>
                    <a:pt x="672" y="16"/>
                    <a:pt x="672" y="16"/>
                    <a:pt x="672" y="16"/>
                  </a:cubicBezTo>
                  <a:cubicBezTo>
                    <a:pt x="676" y="14"/>
                    <a:pt x="677" y="9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54"/>
            <p:cNvSpPr/>
            <p:nvPr/>
          </p:nvSpPr>
          <p:spPr bwMode="auto">
            <a:xfrm>
              <a:off x="-1449388" y="1719263"/>
              <a:ext cx="4037013" cy="2381250"/>
            </a:xfrm>
            <a:custGeom>
              <a:avLst/>
              <a:gdLst>
                <a:gd name="T0" fmla="*/ 1091 w 1094"/>
                <a:gd name="T1" fmla="*/ 8 h 645"/>
                <a:gd name="T2" fmla="*/ 1075 w 1094"/>
                <a:gd name="T3" fmla="*/ 3 h 645"/>
                <a:gd name="T4" fmla="*/ 8 w 1094"/>
                <a:gd name="T5" fmla="*/ 570 h 645"/>
                <a:gd name="T6" fmla="*/ 3 w 1094"/>
                <a:gd name="T7" fmla="*/ 587 h 645"/>
                <a:gd name="T8" fmla="*/ 20 w 1094"/>
                <a:gd name="T9" fmla="*/ 592 h 645"/>
                <a:gd name="T10" fmla="*/ 350 w 1094"/>
                <a:gd name="T11" fmla="*/ 416 h 645"/>
                <a:gd name="T12" fmla="*/ 367 w 1094"/>
                <a:gd name="T13" fmla="*/ 421 h 645"/>
                <a:gd name="T14" fmla="*/ 361 w 1094"/>
                <a:gd name="T15" fmla="*/ 438 h 645"/>
                <a:gd name="T16" fmla="*/ 166 w 1094"/>
                <a:gd name="T17" fmla="*/ 542 h 645"/>
                <a:gd name="T18" fmla="*/ 161 w 1094"/>
                <a:gd name="T19" fmla="*/ 559 h 645"/>
                <a:gd name="T20" fmla="*/ 178 w 1094"/>
                <a:gd name="T21" fmla="*/ 564 h 645"/>
                <a:gd name="T22" fmla="*/ 230 w 1094"/>
                <a:gd name="T23" fmla="*/ 536 h 645"/>
                <a:gd name="T24" fmla="*/ 247 w 1094"/>
                <a:gd name="T25" fmla="*/ 541 h 645"/>
                <a:gd name="T26" fmla="*/ 242 w 1094"/>
                <a:gd name="T27" fmla="*/ 557 h 645"/>
                <a:gd name="T28" fmla="*/ 124 w 1094"/>
                <a:gd name="T29" fmla="*/ 620 h 645"/>
                <a:gd name="T30" fmla="*/ 119 w 1094"/>
                <a:gd name="T31" fmla="*/ 637 h 645"/>
                <a:gd name="T32" fmla="*/ 135 w 1094"/>
                <a:gd name="T33" fmla="*/ 642 h 645"/>
                <a:gd name="T34" fmla="*/ 685 w 1094"/>
                <a:gd name="T35" fmla="*/ 350 h 645"/>
                <a:gd name="T36" fmla="*/ 690 w 1094"/>
                <a:gd name="T37" fmla="*/ 333 h 645"/>
                <a:gd name="T38" fmla="*/ 673 w 1094"/>
                <a:gd name="T39" fmla="*/ 328 h 645"/>
                <a:gd name="T40" fmla="*/ 368 w 1094"/>
                <a:gd name="T41" fmla="*/ 490 h 645"/>
                <a:gd name="T42" fmla="*/ 352 w 1094"/>
                <a:gd name="T43" fmla="*/ 485 h 645"/>
                <a:gd name="T44" fmla="*/ 357 w 1094"/>
                <a:gd name="T45" fmla="*/ 468 h 645"/>
                <a:gd name="T46" fmla="*/ 571 w 1094"/>
                <a:gd name="T47" fmla="*/ 355 h 645"/>
                <a:gd name="T48" fmla="*/ 576 w 1094"/>
                <a:gd name="T49" fmla="*/ 338 h 645"/>
                <a:gd name="T50" fmla="*/ 559 w 1094"/>
                <a:gd name="T51" fmla="*/ 333 h 645"/>
                <a:gd name="T52" fmla="*/ 446 w 1094"/>
                <a:gd name="T53" fmla="*/ 393 h 645"/>
                <a:gd name="T54" fmla="*/ 429 w 1094"/>
                <a:gd name="T55" fmla="*/ 388 h 645"/>
                <a:gd name="T56" fmla="*/ 434 w 1094"/>
                <a:gd name="T57" fmla="*/ 372 h 645"/>
                <a:gd name="T58" fmla="*/ 1086 w 1094"/>
                <a:gd name="T59" fmla="*/ 25 h 645"/>
                <a:gd name="T60" fmla="*/ 1091 w 1094"/>
                <a:gd name="T61" fmla="*/ 8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4" h="645">
                  <a:moveTo>
                    <a:pt x="1091" y="8"/>
                  </a:moveTo>
                  <a:cubicBezTo>
                    <a:pt x="1088" y="2"/>
                    <a:pt x="1081" y="0"/>
                    <a:pt x="1075" y="3"/>
                  </a:cubicBezTo>
                  <a:cubicBezTo>
                    <a:pt x="8" y="570"/>
                    <a:pt x="8" y="570"/>
                    <a:pt x="8" y="570"/>
                  </a:cubicBezTo>
                  <a:cubicBezTo>
                    <a:pt x="2" y="573"/>
                    <a:pt x="0" y="581"/>
                    <a:pt x="3" y="587"/>
                  </a:cubicBezTo>
                  <a:cubicBezTo>
                    <a:pt x="6" y="593"/>
                    <a:pt x="14" y="595"/>
                    <a:pt x="20" y="592"/>
                  </a:cubicBezTo>
                  <a:cubicBezTo>
                    <a:pt x="350" y="416"/>
                    <a:pt x="350" y="416"/>
                    <a:pt x="350" y="416"/>
                  </a:cubicBezTo>
                  <a:cubicBezTo>
                    <a:pt x="356" y="413"/>
                    <a:pt x="363" y="415"/>
                    <a:pt x="367" y="421"/>
                  </a:cubicBezTo>
                  <a:cubicBezTo>
                    <a:pt x="370" y="427"/>
                    <a:pt x="367" y="435"/>
                    <a:pt x="361" y="438"/>
                  </a:cubicBezTo>
                  <a:cubicBezTo>
                    <a:pt x="166" y="542"/>
                    <a:pt x="166" y="542"/>
                    <a:pt x="166" y="542"/>
                  </a:cubicBezTo>
                  <a:cubicBezTo>
                    <a:pt x="160" y="545"/>
                    <a:pt x="158" y="553"/>
                    <a:pt x="161" y="559"/>
                  </a:cubicBezTo>
                  <a:cubicBezTo>
                    <a:pt x="164" y="565"/>
                    <a:pt x="172" y="567"/>
                    <a:pt x="178" y="564"/>
                  </a:cubicBezTo>
                  <a:cubicBezTo>
                    <a:pt x="230" y="536"/>
                    <a:pt x="230" y="536"/>
                    <a:pt x="230" y="536"/>
                  </a:cubicBezTo>
                  <a:cubicBezTo>
                    <a:pt x="236" y="532"/>
                    <a:pt x="244" y="535"/>
                    <a:pt x="247" y="541"/>
                  </a:cubicBezTo>
                  <a:cubicBezTo>
                    <a:pt x="250" y="547"/>
                    <a:pt x="248" y="554"/>
                    <a:pt x="242" y="557"/>
                  </a:cubicBezTo>
                  <a:cubicBezTo>
                    <a:pt x="124" y="620"/>
                    <a:pt x="124" y="620"/>
                    <a:pt x="124" y="620"/>
                  </a:cubicBezTo>
                  <a:cubicBezTo>
                    <a:pt x="118" y="623"/>
                    <a:pt x="115" y="631"/>
                    <a:pt x="119" y="637"/>
                  </a:cubicBezTo>
                  <a:cubicBezTo>
                    <a:pt x="122" y="643"/>
                    <a:pt x="129" y="645"/>
                    <a:pt x="135" y="642"/>
                  </a:cubicBezTo>
                  <a:cubicBezTo>
                    <a:pt x="685" y="350"/>
                    <a:pt x="685" y="350"/>
                    <a:pt x="685" y="350"/>
                  </a:cubicBezTo>
                  <a:cubicBezTo>
                    <a:pt x="691" y="346"/>
                    <a:pt x="693" y="339"/>
                    <a:pt x="690" y="333"/>
                  </a:cubicBezTo>
                  <a:cubicBezTo>
                    <a:pt x="687" y="327"/>
                    <a:pt x="679" y="325"/>
                    <a:pt x="673" y="328"/>
                  </a:cubicBezTo>
                  <a:cubicBezTo>
                    <a:pt x="368" y="490"/>
                    <a:pt x="368" y="490"/>
                    <a:pt x="368" y="490"/>
                  </a:cubicBezTo>
                  <a:cubicBezTo>
                    <a:pt x="362" y="493"/>
                    <a:pt x="355" y="491"/>
                    <a:pt x="352" y="485"/>
                  </a:cubicBezTo>
                  <a:cubicBezTo>
                    <a:pt x="349" y="479"/>
                    <a:pt x="351" y="471"/>
                    <a:pt x="357" y="468"/>
                  </a:cubicBezTo>
                  <a:cubicBezTo>
                    <a:pt x="571" y="355"/>
                    <a:pt x="571" y="355"/>
                    <a:pt x="571" y="355"/>
                  </a:cubicBezTo>
                  <a:cubicBezTo>
                    <a:pt x="577" y="351"/>
                    <a:pt x="579" y="344"/>
                    <a:pt x="576" y="338"/>
                  </a:cubicBezTo>
                  <a:cubicBezTo>
                    <a:pt x="573" y="332"/>
                    <a:pt x="565" y="330"/>
                    <a:pt x="559" y="333"/>
                  </a:cubicBezTo>
                  <a:cubicBezTo>
                    <a:pt x="446" y="393"/>
                    <a:pt x="446" y="393"/>
                    <a:pt x="446" y="393"/>
                  </a:cubicBezTo>
                  <a:cubicBezTo>
                    <a:pt x="440" y="396"/>
                    <a:pt x="432" y="394"/>
                    <a:pt x="429" y="388"/>
                  </a:cubicBezTo>
                  <a:cubicBezTo>
                    <a:pt x="426" y="382"/>
                    <a:pt x="428" y="375"/>
                    <a:pt x="434" y="372"/>
                  </a:cubicBezTo>
                  <a:cubicBezTo>
                    <a:pt x="1086" y="25"/>
                    <a:pt x="1086" y="25"/>
                    <a:pt x="1086" y="25"/>
                  </a:cubicBezTo>
                  <a:cubicBezTo>
                    <a:pt x="1092" y="22"/>
                    <a:pt x="1094" y="14"/>
                    <a:pt x="1091" y="8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55"/>
            <p:cNvSpPr/>
            <p:nvPr/>
          </p:nvSpPr>
          <p:spPr bwMode="auto">
            <a:xfrm>
              <a:off x="492125" y="2959100"/>
              <a:ext cx="2497138" cy="1473200"/>
            </a:xfrm>
            <a:custGeom>
              <a:avLst/>
              <a:gdLst>
                <a:gd name="T0" fmla="*/ 675 w 677"/>
                <a:gd name="T1" fmla="*/ 5 h 399"/>
                <a:gd name="T2" fmla="*/ 665 w 677"/>
                <a:gd name="T3" fmla="*/ 2 h 399"/>
                <a:gd name="T4" fmla="*/ 5 w 677"/>
                <a:gd name="T5" fmla="*/ 352 h 399"/>
                <a:gd name="T6" fmla="*/ 2 w 677"/>
                <a:gd name="T7" fmla="*/ 363 h 399"/>
                <a:gd name="T8" fmla="*/ 12 w 677"/>
                <a:gd name="T9" fmla="*/ 366 h 399"/>
                <a:gd name="T10" fmla="*/ 216 w 677"/>
                <a:gd name="T11" fmla="*/ 257 h 399"/>
                <a:gd name="T12" fmla="*/ 227 w 677"/>
                <a:gd name="T13" fmla="*/ 260 h 399"/>
                <a:gd name="T14" fmla="*/ 223 w 677"/>
                <a:gd name="T15" fmla="*/ 271 h 399"/>
                <a:gd name="T16" fmla="*/ 103 w 677"/>
                <a:gd name="T17" fmla="*/ 335 h 399"/>
                <a:gd name="T18" fmla="*/ 99 w 677"/>
                <a:gd name="T19" fmla="*/ 345 h 399"/>
                <a:gd name="T20" fmla="*/ 110 w 677"/>
                <a:gd name="T21" fmla="*/ 348 h 399"/>
                <a:gd name="T22" fmla="*/ 142 w 677"/>
                <a:gd name="T23" fmla="*/ 331 h 399"/>
                <a:gd name="T24" fmla="*/ 153 w 677"/>
                <a:gd name="T25" fmla="*/ 334 h 399"/>
                <a:gd name="T26" fmla="*/ 150 w 677"/>
                <a:gd name="T27" fmla="*/ 344 h 399"/>
                <a:gd name="T28" fmla="*/ 76 w 677"/>
                <a:gd name="T29" fmla="*/ 383 h 399"/>
                <a:gd name="T30" fmla="*/ 73 w 677"/>
                <a:gd name="T31" fmla="*/ 394 h 399"/>
                <a:gd name="T32" fmla="*/ 83 w 677"/>
                <a:gd name="T33" fmla="*/ 397 h 399"/>
                <a:gd name="T34" fmla="*/ 424 w 677"/>
                <a:gd name="T35" fmla="*/ 216 h 399"/>
                <a:gd name="T36" fmla="*/ 427 w 677"/>
                <a:gd name="T37" fmla="*/ 206 h 399"/>
                <a:gd name="T38" fmla="*/ 416 w 677"/>
                <a:gd name="T39" fmla="*/ 202 h 399"/>
                <a:gd name="T40" fmla="*/ 228 w 677"/>
                <a:gd name="T41" fmla="*/ 303 h 399"/>
                <a:gd name="T42" fmla="*/ 217 w 677"/>
                <a:gd name="T43" fmla="*/ 300 h 399"/>
                <a:gd name="T44" fmla="*/ 221 w 677"/>
                <a:gd name="T45" fmla="*/ 289 h 399"/>
                <a:gd name="T46" fmla="*/ 353 w 677"/>
                <a:gd name="T47" fmla="*/ 219 h 399"/>
                <a:gd name="T48" fmla="*/ 356 w 677"/>
                <a:gd name="T49" fmla="*/ 209 h 399"/>
                <a:gd name="T50" fmla="*/ 346 w 677"/>
                <a:gd name="T51" fmla="*/ 206 h 399"/>
                <a:gd name="T52" fmla="*/ 276 w 677"/>
                <a:gd name="T53" fmla="*/ 243 h 399"/>
                <a:gd name="T54" fmla="*/ 265 w 677"/>
                <a:gd name="T55" fmla="*/ 240 h 399"/>
                <a:gd name="T56" fmla="*/ 268 w 677"/>
                <a:gd name="T57" fmla="*/ 229 h 399"/>
                <a:gd name="T58" fmla="*/ 672 w 677"/>
                <a:gd name="T59" fmla="*/ 15 h 399"/>
                <a:gd name="T60" fmla="*/ 675 w 677"/>
                <a:gd name="T61" fmla="*/ 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399">
                  <a:moveTo>
                    <a:pt x="675" y="5"/>
                  </a:moveTo>
                  <a:cubicBezTo>
                    <a:pt x="673" y="1"/>
                    <a:pt x="668" y="0"/>
                    <a:pt x="665" y="2"/>
                  </a:cubicBezTo>
                  <a:cubicBezTo>
                    <a:pt x="5" y="352"/>
                    <a:pt x="5" y="352"/>
                    <a:pt x="5" y="352"/>
                  </a:cubicBezTo>
                  <a:cubicBezTo>
                    <a:pt x="1" y="354"/>
                    <a:pt x="0" y="359"/>
                    <a:pt x="2" y="363"/>
                  </a:cubicBezTo>
                  <a:cubicBezTo>
                    <a:pt x="4" y="366"/>
                    <a:pt x="8" y="368"/>
                    <a:pt x="12" y="366"/>
                  </a:cubicBezTo>
                  <a:cubicBezTo>
                    <a:pt x="216" y="257"/>
                    <a:pt x="216" y="257"/>
                    <a:pt x="216" y="257"/>
                  </a:cubicBezTo>
                  <a:cubicBezTo>
                    <a:pt x="220" y="255"/>
                    <a:pt x="225" y="257"/>
                    <a:pt x="227" y="260"/>
                  </a:cubicBezTo>
                  <a:cubicBezTo>
                    <a:pt x="229" y="264"/>
                    <a:pt x="227" y="269"/>
                    <a:pt x="223" y="271"/>
                  </a:cubicBezTo>
                  <a:cubicBezTo>
                    <a:pt x="103" y="335"/>
                    <a:pt x="103" y="335"/>
                    <a:pt x="103" y="335"/>
                  </a:cubicBezTo>
                  <a:cubicBezTo>
                    <a:pt x="99" y="337"/>
                    <a:pt x="97" y="341"/>
                    <a:pt x="99" y="345"/>
                  </a:cubicBezTo>
                  <a:cubicBezTo>
                    <a:pt x="101" y="349"/>
                    <a:pt x="106" y="350"/>
                    <a:pt x="110" y="348"/>
                  </a:cubicBezTo>
                  <a:cubicBezTo>
                    <a:pt x="142" y="331"/>
                    <a:pt x="142" y="331"/>
                    <a:pt x="142" y="331"/>
                  </a:cubicBezTo>
                  <a:cubicBezTo>
                    <a:pt x="146" y="329"/>
                    <a:pt x="151" y="330"/>
                    <a:pt x="153" y="334"/>
                  </a:cubicBezTo>
                  <a:cubicBezTo>
                    <a:pt x="155" y="338"/>
                    <a:pt x="153" y="342"/>
                    <a:pt x="150" y="344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3" y="385"/>
                    <a:pt x="71" y="390"/>
                    <a:pt x="73" y="394"/>
                  </a:cubicBezTo>
                  <a:cubicBezTo>
                    <a:pt x="75" y="397"/>
                    <a:pt x="80" y="399"/>
                    <a:pt x="83" y="397"/>
                  </a:cubicBezTo>
                  <a:cubicBezTo>
                    <a:pt x="424" y="216"/>
                    <a:pt x="424" y="216"/>
                    <a:pt x="424" y="216"/>
                  </a:cubicBezTo>
                  <a:cubicBezTo>
                    <a:pt x="427" y="214"/>
                    <a:pt x="429" y="209"/>
                    <a:pt x="427" y="206"/>
                  </a:cubicBezTo>
                  <a:cubicBezTo>
                    <a:pt x="425" y="202"/>
                    <a:pt x="420" y="201"/>
                    <a:pt x="416" y="202"/>
                  </a:cubicBezTo>
                  <a:cubicBezTo>
                    <a:pt x="228" y="303"/>
                    <a:pt x="228" y="303"/>
                    <a:pt x="228" y="303"/>
                  </a:cubicBezTo>
                  <a:cubicBezTo>
                    <a:pt x="224" y="305"/>
                    <a:pt x="219" y="303"/>
                    <a:pt x="217" y="300"/>
                  </a:cubicBezTo>
                  <a:cubicBezTo>
                    <a:pt x="215" y="296"/>
                    <a:pt x="217" y="291"/>
                    <a:pt x="221" y="289"/>
                  </a:cubicBezTo>
                  <a:cubicBezTo>
                    <a:pt x="353" y="219"/>
                    <a:pt x="353" y="219"/>
                    <a:pt x="353" y="219"/>
                  </a:cubicBezTo>
                  <a:cubicBezTo>
                    <a:pt x="357" y="217"/>
                    <a:pt x="358" y="212"/>
                    <a:pt x="356" y="209"/>
                  </a:cubicBezTo>
                  <a:cubicBezTo>
                    <a:pt x="354" y="205"/>
                    <a:pt x="350" y="204"/>
                    <a:pt x="346" y="206"/>
                  </a:cubicBezTo>
                  <a:cubicBezTo>
                    <a:pt x="276" y="243"/>
                    <a:pt x="276" y="243"/>
                    <a:pt x="276" y="243"/>
                  </a:cubicBezTo>
                  <a:cubicBezTo>
                    <a:pt x="272" y="245"/>
                    <a:pt x="267" y="243"/>
                    <a:pt x="265" y="240"/>
                  </a:cubicBezTo>
                  <a:cubicBezTo>
                    <a:pt x="263" y="236"/>
                    <a:pt x="265" y="231"/>
                    <a:pt x="268" y="229"/>
                  </a:cubicBezTo>
                  <a:cubicBezTo>
                    <a:pt x="672" y="15"/>
                    <a:pt x="672" y="15"/>
                    <a:pt x="672" y="15"/>
                  </a:cubicBezTo>
                  <a:cubicBezTo>
                    <a:pt x="675" y="13"/>
                    <a:pt x="677" y="8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56"/>
            <p:cNvSpPr/>
            <p:nvPr/>
          </p:nvSpPr>
          <p:spPr bwMode="auto">
            <a:xfrm>
              <a:off x="-4891088" y="3930650"/>
              <a:ext cx="3711575" cy="1997075"/>
            </a:xfrm>
            <a:custGeom>
              <a:avLst/>
              <a:gdLst>
                <a:gd name="T0" fmla="*/ 1005 w 1006"/>
                <a:gd name="T1" fmla="*/ 4 h 541"/>
                <a:gd name="T2" fmla="*/ 1002 w 1006"/>
                <a:gd name="T3" fmla="*/ 12 h 541"/>
                <a:gd name="T4" fmla="*/ 10 w 1006"/>
                <a:gd name="T5" fmla="*/ 539 h 541"/>
                <a:gd name="T6" fmla="*/ 2 w 1006"/>
                <a:gd name="T7" fmla="*/ 537 h 541"/>
                <a:gd name="T8" fmla="*/ 4 w 1006"/>
                <a:gd name="T9" fmla="*/ 529 h 541"/>
                <a:gd name="T10" fmla="*/ 997 w 1006"/>
                <a:gd name="T11" fmla="*/ 2 h 541"/>
                <a:gd name="T12" fmla="*/ 1005 w 1006"/>
                <a:gd name="T13" fmla="*/ 4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541">
                  <a:moveTo>
                    <a:pt x="1005" y="4"/>
                  </a:moveTo>
                  <a:cubicBezTo>
                    <a:pt x="1006" y="7"/>
                    <a:pt x="1005" y="10"/>
                    <a:pt x="1002" y="12"/>
                  </a:cubicBezTo>
                  <a:cubicBezTo>
                    <a:pt x="10" y="539"/>
                    <a:pt x="10" y="539"/>
                    <a:pt x="10" y="539"/>
                  </a:cubicBezTo>
                  <a:cubicBezTo>
                    <a:pt x="7" y="541"/>
                    <a:pt x="4" y="540"/>
                    <a:pt x="2" y="537"/>
                  </a:cubicBezTo>
                  <a:cubicBezTo>
                    <a:pt x="0" y="534"/>
                    <a:pt x="2" y="531"/>
                    <a:pt x="4" y="529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999" y="0"/>
                    <a:pt x="1003" y="1"/>
                    <a:pt x="100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57"/>
            <p:cNvSpPr/>
            <p:nvPr/>
          </p:nvSpPr>
          <p:spPr bwMode="auto">
            <a:xfrm>
              <a:off x="204788" y="-1184275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4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6"/>
                    <a:pt x="1" y="1035"/>
                    <a:pt x="2" y="1034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58"/>
            <p:cNvSpPr/>
            <p:nvPr/>
          </p:nvSpPr>
          <p:spPr bwMode="auto">
            <a:xfrm>
              <a:off x="-2252663" y="3679825"/>
              <a:ext cx="7194550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40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9"/>
            <p:cNvSpPr/>
            <p:nvPr/>
          </p:nvSpPr>
          <p:spPr bwMode="auto">
            <a:xfrm>
              <a:off x="-8658225" y="5381625"/>
              <a:ext cx="7194550" cy="3836988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6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3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6" y="0"/>
                    <a:pt x="1946" y="0"/>
                    <a:pt x="1946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60"/>
            <p:cNvSpPr/>
            <p:nvPr/>
          </p:nvSpPr>
          <p:spPr bwMode="auto">
            <a:xfrm>
              <a:off x="846138" y="-46038"/>
              <a:ext cx="7199313" cy="3835400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61"/>
            <p:cNvSpPr/>
            <p:nvPr/>
          </p:nvSpPr>
          <p:spPr bwMode="auto">
            <a:xfrm>
              <a:off x="1576388" y="31750"/>
              <a:ext cx="7196138" cy="3835400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7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3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62"/>
            <p:cNvSpPr/>
            <p:nvPr/>
          </p:nvSpPr>
          <p:spPr bwMode="auto">
            <a:xfrm>
              <a:off x="-7086600" y="61436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0 h 1040"/>
                <a:gd name="T6" fmla="*/ 1950 w 1951"/>
                <a:gd name="T7" fmla="*/ 1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3"/>
                    <a:pt x="1951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63"/>
            <p:cNvSpPr/>
            <p:nvPr/>
          </p:nvSpPr>
          <p:spPr bwMode="auto">
            <a:xfrm>
              <a:off x="-5270500" y="747713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1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64"/>
            <p:cNvSpPr/>
            <p:nvPr/>
          </p:nvSpPr>
          <p:spPr bwMode="auto">
            <a:xfrm>
              <a:off x="-6540500" y="3494088"/>
              <a:ext cx="7199313" cy="3836988"/>
            </a:xfrm>
            <a:custGeom>
              <a:avLst/>
              <a:gdLst>
                <a:gd name="T0" fmla="*/ 0 w 1951"/>
                <a:gd name="T1" fmla="*/ 1038 h 1039"/>
                <a:gd name="T2" fmla="*/ 1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0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65"/>
            <p:cNvSpPr/>
            <p:nvPr/>
          </p:nvSpPr>
          <p:spPr bwMode="auto">
            <a:xfrm>
              <a:off x="798513" y="-944563"/>
              <a:ext cx="7197725" cy="3841750"/>
            </a:xfrm>
            <a:custGeom>
              <a:avLst/>
              <a:gdLst>
                <a:gd name="T0" fmla="*/ 0 w 1951"/>
                <a:gd name="T1" fmla="*/ 1038 h 1040"/>
                <a:gd name="T2" fmla="*/ 1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0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40"/>
                    <a:pt x="1" y="1040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66"/>
            <p:cNvSpPr/>
            <p:nvPr/>
          </p:nvSpPr>
          <p:spPr bwMode="auto">
            <a:xfrm>
              <a:off x="-5124450" y="483076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0 h 1040"/>
                <a:gd name="T6" fmla="*/ 1951 w 1951"/>
                <a:gd name="T7" fmla="*/ 1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9" y="0"/>
                    <a:pt x="1950" y="0"/>
                    <a:pt x="1951" y="1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67"/>
            <p:cNvSpPr/>
            <p:nvPr/>
          </p:nvSpPr>
          <p:spPr bwMode="auto">
            <a:xfrm>
              <a:off x="-641350" y="-1803400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68"/>
            <p:cNvSpPr/>
            <p:nvPr/>
          </p:nvSpPr>
          <p:spPr bwMode="auto">
            <a:xfrm>
              <a:off x="-8329613" y="1585913"/>
              <a:ext cx="7197725" cy="3840163"/>
            </a:xfrm>
            <a:custGeom>
              <a:avLst/>
              <a:gdLst>
                <a:gd name="T0" fmla="*/ 1 w 1951"/>
                <a:gd name="T1" fmla="*/ 1039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9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50" y="1"/>
                    <a:pt x="1950" y="2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40"/>
                    <a:pt x="1" y="1039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69"/>
            <p:cNvSpPr/>
            <p:nvPr/>
          </p:nvSpPr>
          <p:spPr bwMode="auto">
            <a:xfrm>
              <a:off x="-5124450" y="219075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1 w 1951"/>
                <a:gd name="T7" fmla="*/ 2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9" y="0"/>
                    <a:pt x="1950" y="1"/>
                    <a:pt x="1951" y="2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40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70"/>
            <p:cNvSpPr/>
            <p:nvPr/>
          </p:nvSpPr>
          <p:spPr bwMode="auto">
            <a:xfrm>
              <a:off x="-5986463" y="5381625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71"/>
            <p:cNvSpPr/>
            <p:nvPr/>
          </p:nvSpPr>
          <p:spPr bwMode="auto">
            <a:xfrm>
              <a:off x="-8437563" y="537051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72"/>
            <p:cNvSpPr/>
            <p:nvPr/>
          </p:nvSpPr>
          <p:spPr bwMode="auto">
            <a:xfrm>
              <a:off x="-5626100" y="-246063"/>
              <a:ext cx="7196138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4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40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73"/>
            <p:cNvSpPr/>
            <p:nvPr/>
          </p:nvSpPr>
          <p:spPr bwMode="auto">
            <a:xfrm>
              <a:off x="-9499600" y="2674938"/>
              <a:ext cx="7194550" cy="3840163"/>
            </a:xfrm>
            <a:custGeom>
              <a:avLst/>
              <a:gdLst>
                <a:gd name="T0" fmla="*/ 0 w 1950"/>
                <a:gd name="T1" fmla="*/ 1039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9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40"/>
                    <a:pt x="0" y="1039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74"/>
            <p:cNvSpPr/>
            <p:nvPr/>
          </p:nvSpPr>
          <p:spPr bwMode="auto">
            <a:xfrm>
              <a:off x="-3378200" y="1892300"/>
              <a:ext cx="2497138" cy="1476375"/>
            </a:xfrm>
            <a:custGeom>
              <a:avLst/>
              <a:gdLst>
                <a:gd name="T0" fmla="*/ 675 w 677"/>
                <a:gd name="T1" fmla="*/ 5 h 400"/>
                <a:gd name="T2" fmla="*/ 665 w 677"/>
                <a:gd name="T3" fmla="*/ 2 h 400"/>
                <a:gd name="T4" fmla="*/ 5 w 677"/>
                <a:gd name="T5" fmla="*/ 353 h 400"/>
                <a:gd name="T6" fmla="*/ 2 w 677"/>
                <a:gd name="T7" fmla="*/ 363 h 400"/>
                <a:gd name="T8" fmla="*/ 13 w 677"/>
                <a:gd name="T9" fmla="*/ 367 h 400"/>
                <a:gd name="T10" fmla="*/ 217 w 677"/>
                <a:gd name="T11" fmla="*/ 258 h 400"/>
                <a:gd name="T12" fmla="*/ 227 w 677"/>
                <a:gd name="T13" fmla="*/ 261 h 400"/>
                <a:gd name="T14" fmla="*/ 224 w 677"/>
                <a:gd name="T15" fmla="*/ 271 h 400"/>
                <a:gd name="T16" fmla="*/ 103 w 677"/>
                <a:gd name="T17" fmla="*/ 336 h 400"/>
                <a:gd name="T18" fmla="*/ 100 w 677"/>
                <a:gd name="T19" fmla="*/ 346 h 400"/>
                <a:gd name="T20" fmla="*/ 110 w 677"/>
                <a:gd name="T21" fmla="*/ 349 h 400"/>
                <a:gd name="T22" fmla="*/ 143 w 677"/>
                <a:gd name="T23" fmla="*/ 332 h 400"/>
                <a:gd name="T24" fmla="*/ 153 w 677"/>
                <a:gd name="T25" fmla="*/ 335 h 400"/>
                <a:gd name="T26" fmla="*/ 150 w 677"/>
                <a:gd name="T27" fmla="*/ 345 h 400"/>
                <a:gd name="T28" fmla="*/ 77 w 677"/>
                <a:gd name="T29" fmla="*/ 384 h 400"/>
                <a:gd name="T30" fmla="*/ 74 w 677"/>
                <a:gd name="T31" fmla="*/ 394 h 400"/>
                <a:gd name="T32" fmla="*/ 84 w 677"/>
                <a:gd name="T33" fmla="*/ 398 h 400"/>
                <a:gd name="T34" fmla="*/ 424 w 677"/>
                <a:gd name="T35" fmla="*/ 217 h 400"/>
                <a:gd name="T36" fmla="*/ 427 w 677"/>
                <a:gd name="T37" fmla="*/ 206 h 400"/>
                <a:gd name="T38" fmla="*/ 417 w 677"/>
                <a:gd name="T39" fmla="*/ 203 h 400"/>
                <a:gd name="T40" fmla="*/ 228 w 677"/>
                <a:gd name="T41" fmla="*/ 304 h 400"/>
                <a:gd name="T42" fmla="*/ 218 w 677"/>
                <a:gd name="T43" fmla="*/ 300 h 400"/>
                <a:gd name="T44" fmla="*/ 221 w 677"/>
                <a:gd name="T45" fmla="*/ 290 h 400"/>
                <a:gd name="T46" fmla="*/ 353 w 677"/>
                <a:gd name="T47" fmla="*/ 220 h 400"/>
                <a:gd name="T48" fmla="*/ 357 w 677"/>
                <a:gd name="T49" fmla="*/ 209 h 400"/>
                <a:gd name="T50" fmla="*/ 346 w 677"/>
                <a:gd name="T51" fmla="*/ 206 h 400"/>
                <a:gd name="T52" fmla="*/ 276 w 677"/>
                <a:gd name="T53" fmla="*/ 244 h 400"/>
                <a:gd name="T54" fmla="*/ 266 w 677"/>
                <a:gd name="T55" fmla="*/ 241 h 400"/>
                <a:gd name="T56" fmla="*/ 269 w 677"/>
                <a:gd name="T57" fmla="*/ 230 h 400"/>
                <a:gd name="T58" fmla="*/ 672 w 677"/>
                <a:gd name="T59" fmla="*/ 16 h 400"/>
                <a:gd name="T60" fmla="*/ 675 w 677"/>
                <a:gd name="T61" fmla="*/ 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400">
                  <a:moveTo>
                    <a:pt x="675" y="5"/>
                  </a:moveTo>
                  <a:cubicBezTo>
                    <a:pt x="673" y="2"/>
                    <a:pt x="669" y="0"/>
                    <a:pt x="665" y="2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2" y="355"/>
                    <a:pt x="0" y="360"/>
                    <a:pt x="2" y="363"/>
                  </a:cubicBezTo>
                  <a:cubicBezTo>
                    <a:pt x="4" y="367"/>
                    <a:pt x="9" y="368"/>
                    <a:pt x="13" y="367"/>
                  </a:cubicBezTo>
                  <a:cubicBezTo>
                    <a:pt x="217" y="258"/>
                    <a:pt x="217" y="258"/>
                    <a:pt x="217" y="258"/>
                  </a:cubicBezTo>
                  <a:cubicBezTo>
                    <a:pt x="220" y="256"/>
                    <a:pt x="225" y="257"/>
                    <a:pt x="227" y="261"/>
                  </a:cubicBezTo>
                  <a:cubicBezTo>
                    <a:pt x="229" y="265"/>
                    <a:pt x="228" y="269"/>
                    <a:pt x="224" y="271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99" y="338"/>
                    <a:pt x="98" y="342"/>
                    <a:pt x="100" y="346"/>
                  </a:cubicBezTo>
                  <a:cubicBezTo>
                    <a:pt x="102" y="350"/>
                    <a:pt x="106" y="351"/>
                    <a:pt x="110" y="349"/>
                  </a:cubicBezTo>
                  <a:cubicBezTo>
                    <a:pt x="143" y="332"/>
                    <a:pt x="143" y="332"/>
                    <a:pt x="143" y="332"/>
                  </a:cubicBezTo>
                  <a:cubicBezTo>
                    <a:pt x="147" y="330"/>
                    <a:pt x="151" y="331"/>
                    <a:pt x="153" y="335"/>
                  </a:cubicBezTo>
                  <a:cubicBezTo>
                    <a:pt x="155" y="339"/>
                    <a:pt x="154" y="343"/>
                    <a:pt x="150" y="345"/>
                  </a:cubicBezTo>
                  <a:cubicBezTo>
                    <a:pt x="77" y="384"/>
                    <a:pt x="77" y="384"/>
                    <a:pt x="77" y="384"/>
                  </a:cubicBezTo>
                  <a:cubicBezTo>
                    <a:pt x="73" y="386"/>
                    <a:pt x="72" y="391"/>
                    <a:pt x="74" y="394"/>
                  </a:cubicBezTo>
                  <a:cubicBezTo>
                    <a:pt x="76" y="398"/>
                    <a:pt x="80" y="400"/>
                    <a:pt x="84" y="398"/>
                  </a:cubicBezTo>
                  <a:cubicBezTo>
                    <a:pt x="424" y="217"/>
                    <a:pt x="424" y="217"/>
                    <a:pt x="424" y="217"/>
                  </a:cubicBezTo>
                  <a:cubicBezTo>
                    <a:pt x="428" y="215"/>
                    <a:pt x="429" y="210"/>
                    <a:pt x="427" y="206"/>
                  </a:cubicBezTo>
                  <a:cubicBezTo>
                    <a:pt x="425" y="203"/>
                    <a:pt x="421" y="201"/>
                    <a:pt x="417" y="203"/>
                  </a:cubicBezTo>
                  <a:cubicBezTo>
                    <a:pt x="228" y="304"/>
                    <a:pt x="228" y="304"/>
                    <a:pt x="228" y="304"/>
                  </a:cubicBezTo>
                  <a:cubicBezTo>
                    <a:pt x="224" y="306"/>
                    <a:pt x="220" y="304"/>
                    <a:pt x="218" y="300"/>
                  </a:cubicBezTo>
                  <a:cubicBezTo>
                    <a:pt x="216" y="297"/>
                    <a:pt x="217" y="292"/>
                    <a:pt x="221" y="290"/>
                  </a:cubicBezTo>
                  <a:cubicBezTo>
                    <a:pt x="353" y="220"/>
                    <a:pt x="353" y="220"/>
                    <a:pt x="353" y="220"/>
                  </a:cubicBezTo>
                  <a:cubicBezTo>
                    <a:pt x="357" y="218"/>
                    <a:pt x="359" y="213"/>
                    <a:pt x="357" y="209"/>
                  </a:cubicBezTo>
                  <a:cubicBezTo>
                    <a:pt x="355" y="206"/>
                    <a:pt x="350" y="204"/>
                    <a:pt x="346" y="206"/>
                  </a:cubicBezTo>
                  <a:cubicBezTo>
                    <a:pt x="276" y="244"/>
                    <a:pt x="276" y="244"/>
                    <a:pt x="276" y="244"/>
                  </a:cubicBezTo>
                  <a:cubicBezTo>
                    <a:pt x="272" y="246"/>
                    <a:pt x="268" y="244"/>
                    <a:pt x="266" y="241"/>
                  </a:cubicBezTo>
                  <a:cubicBezTo>
                    <a:pt x="264" y="237"/>
                    <a:pt x="265" y="232"/>
                    <a:pt x="269" y="230"/>
                  </a:cubicBezTo>
                  <a:cubicBezTo>
                    <a:pt x="672" y="16"/>
                    <a:pt x="672" y="16"/>
                    <a:pt x="672" y="16"/>
                  </a:cubicBezTo>
                  <a:cubicBezTo>
                    <a:pt x="676" y="14"/>
                    <a:pt x="677" y="9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75"/>
            <p:cNvSpPr/>
            <p:nvPr/>
          </p:nvSpPr>
          <p:spPr bwMode="auto">
            <a:xfrm>
              <a:off x="134938" y="1065213"/>
              <a:ext cx="2497138" cy="1476375"/>
            </a:xfrm>
            <a:custGeom>
              <a:avLst/>
              <a:gdLst>
                <a:gd name="T0" fmla="*/ 2 w 677"/>
                <a:gd name="T1" fmla="*/ 394 h 400"/>
                <a:gd name="T2" fmla="*/ 12 w 677"/>
                <a:gd name="T3" fmla="*/ 398 h 400"/>
                <a:gd name="T4" fmla="*/ 672 w 677"/>
                <a:gd name="T5" fmla="*/ 47 h 400"/>
                <a:gd name="T6" fmla="*/ 675 w 677"/>
                <a:gd name="T7" fmla="*/ 37 h 400"/>
                <a:gd name="T8" fmla="*/ 665 w 677"/>
                <a:gd name="T9" fmla="*/ 33 h 400"/>
                <a:gd name="T10" fmla="*/ 461 w 677"/>
                <a:gd name="T11" fmla="*/ 142 h 400"/>
                <a:gd name="T12" fmla="*/ 450 w 677"/>
                <a:gd name="T13" fmla="*/ 139 h 400"/>
                <a:gd name="T14" fmla="*/ 453 w 677"/>
                <a:gd name="T15" fmla="*/ 129 h 400"/>
                <a:gd name="T16" fmla="*/ 574 w 677"/>
                <a:gd name="T17" fmla="*/ 64 h 400"/>
                <a:gd name="T18" fmla="*/ 577 w 677"/>
                <a:gd name="T19" fmla="*/ 54 h 400"/>
                <a:gd name="T20" fmla="*/ 567 w 677"/>
                <a:gd name="T21" fmla="*/ 51 h 400"/>
                <a:gd name="T22" fmla="*/ 535 w 677"/>
                <a:gd name="T23" fmla="*/ 68 h 400"/>
                <a:gd name="T24" fmla="*/ 524 w 677"/>
                <a:gd name="T25" fmla="*/ 65 h 400"/>
                <a:gd name="T26" fmla="*/ 527 w 677"/>
                <a:gd name="T27" fmla="*/ 55 h 400"/>
                <a:gd name="T28" fmla="*/ 601 w 677"/>
                <a:gd name="T29" fmla="*/ 16 h 400"/>
                <a:gd name="T30" fmla="*/ 604 w 677"/>
                <a:gd name="T31" fmla="*/ 6 h 400"/>
                <a:gd name="T32" fmla="*/ 593 w 677"/>
                <a:gd name="T33" fmla="*/ 2 h 400"/>
                <a:gd name="T34" fmla="*/ 253 w 677"/>
                <a:gd name="T35" fmla="*/ 183 h 400"/>
                <a:gd name="T36" fmla="*/ 250 w 677"/>
                <a:gd name="T37" fmla="*/ 194 h 400"/>
                <a:gd name="T38" fmla="*/ 261 w 677"/>
                <a:gd name="T39" fmla="*/ 197 h 400"/>
                <a:gd name="T40" fmla="*/ 449 w 677"/>
                <a:gd name="T41" fmla="*/ 96 h 400"/>
                <a:gd name="T42" fmla="*/ 459 w 677"/>
                <a:gd name="T43" fmla="*/ 100 h 400"/>
                <a:gd name="T44" fmla="*/ 456 w 677"/>
                <a:gd name="T45" fmla="*/ 110 h 400"/>
                <a:gd name="T46" fmla="*/ 324 w 677"/>
                <a:gd name="T47" fmla="*/ 180 h 400"/>
                <a:gd name="T48" fmla="*/ 321 w 677"/>
                <a:gd name="T49" fmla="*/ 190 h 400"/>
                <a:gd name="T50" fmla="*/ 331 w 677"/>
                <a:gd name="T51" fmla="*/ 194 h 400"/>
                <a:gd name="T52" fmla="*/ 401 w 677"/>
                <a:gd name="T53" fmla="*/ 156 h 400"/>
                <a:gd name="T54" fmla="*/ 412 w 677"/>
                <a:gd name="T55" fmla="*/ 159 h 400"/>
                <a:gd name="T56" fmla="*/ 409 w 677"/>
                <a:gd name="T57" fmla="*/ 170 h 400"/>
                <a:gd name="T58" fmla="*/ 5 w 677"/>
                <a:gd name="T59" fmla="*/ 384 h 400"/>
                <a:gd name="T60" fmla="*/ 2 w 677"/>
                <a:gd name="T61" fmla="*/ 39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400">
                  <a:moveTo>
                    <a:pt x="2" y="394"/>
                  </a:moveTo>
                  <a:cubicBezTo>
                    <a:pt x="4" y="398"/>
                    <a:pt x="9" y="400"/>
                    <a:pt x="12" y="398"/>
                  </a:cubicBezTo>
                  <a:cubicBezTo>
                    <a:pt x="672" y="47"/>
                    <a:pt x="672" y="47"/>
                    <a:pt x="672" y="47"/>
                  </a:cubicBezTo>
                  <a:cubicBezTo>
                    <a:pt x="676" y="45"/>
                    <a:pt x="677" y="40"/>
                    <a:pt x="675" y="37"/>
                  </a:cubicBezTo>
                  <a:cubicBezTo>
                    <a:pt x="673" y="33"/>
                    <a:pt x="668" y="31"/>
                    <a:pt x="665" y="33"/>
                  </a:cubicBezTo>
                  <a:cubicBezTo>
                    <a:pt x="461" y="142"/>
                    <a:pt x="461" y="142"/>
                    <a:pt x="461" y="142"/>
                  </a:cubicBezTo>
                  <a:cubicBezTo>
                    <a:pt x="457" y="144"/>
                    <a:pt x="452" y="143"/>
                    <a:pt x="450" y="139"/>
                  </a:cubicBezTo>
                  <a:cubicBezTo>
                    <a:pt x="448" y="135"/>
                    <a:pt x="450" y="131"/>
                    <a:pt x="453" y="129"/>
                  </a:cubicBezTo>
                  <a:cubicBezTo>
                    <a:pt x="574" y="64"/>
                    <a:pt x="574" y="64"/>
                    <a:pt x="574" y="64"/>
                  </a:cubicBezTo>
                  <a:cubicBezTo>
                    <a:pt x="578" y="62"/>
                    <a:pt x="579" y="58"/>
                    <a:pt x="577" y="54"/>
                  </a:cubicBezTo>
                  <a:cubicBezTo>
                    <a:pt x="575" y="50"/>
                    <a:pt x="571" y="49"/>
                    <a:pt x="567" y="51"/>
                  </a:cubicBezTo>
                  <a:cubicBezTo>
                    <a:pt x="535" y="68"/>
                    <a:pt x="535" y="68"/>
                    <a:pt x="535" y="68"/>
                  </a:cubicBezTo>
                  <a:cubicBezTo>
                    <a:pt x="531" y="70"/>
                    <a:pt x="526" y="69"/>
                    <a:pt x="524" y="65"/>
                  </a:cubicBezTo>
                  <a:cubicBezTo>
                    <a:pt x="522" y="61"/>
                    <a:pt x="524" y="57"/>
                    <a:pt x="527" y="55"/>
                  </a:cubicBezTo>
                  <a:cubicBezTo>
                    <a:pt x="601" y="16"/>
                    <a:pt x="601" y="16"/>
                    <a:pt x="601" y="16"/>
                  </a:cubicBezTo>
                  <a:cubicBezTo>
                    <a:pt x="604" y="14"/>
                    <a:pt x="606" y="9"/>
                    <a:pt x="604" y="6"/>
                  </a:cubicBezTo>
                  <a:cubicBezTo>
                    <a:pt x="602" y="2"/>
                    <a:pt x="597" y="0"/>
                    <a:pt x="593" y="2"/>
                  </a:cubicBezTo>
                  <a:cubicBezTo>
                    <a:pt x="253" y="183"/>
                    <a:pt x="253" y="183"/>
                    <a:pt x="253" y="183"/>
                  </a:cubicBezTo>
                  <a:cubicBezTo>
                    <a:pt x="250" y="185"/>
                    <a:pt x="248" y="190"/>
                    <a:pt x="250" y="194"/>
                  </a:cubicBezTo>
                  <a:cubicBezTo>
                    <a:pt x="252" y="197"/>
                    <a:pt x="257" y="199"/>
                    <a:pt x="261" y="197"/>
                  </a:cubicBezTo>
                  <a:cubicBezTo>
                    <a:pt x="449" y="96"/>
                    <a:pt x="449" y="96"/>
                    <a:pt x="449" y="96"/>
                  </a:cubicBezTo>
                  <a:cubicBezTo>
                    <a:pt x="453" y="94"/>
                    <a:pt x="457" y="96"/>
                    <a:pt x="459" y="100"/>
                  </a:cubicBezTo>
                  <a:cubicBezTo>
                    <a:pt x="461" y="103"/>
                    <a:pt x="460" y="108"/>
                    <a:pt x="456" y="110"/>
                  </a:cubicBezTo>
                  <a:cubicBezTo>
                    <a:pt x="324" y="180"/>
                    <a:pt x="324" y="180"/>
                    <a:pt x="324" y="180"/>
                  </a:cubicBezTo>
                  <a:cubicBezTo>
                    <a:pt x="320" y="182"/>
                    <a:pt x="319" y="187"/>
                    <a:pt x="321" y="190"/>
                  </a:cubicBezTo>
                  <a:cubicBezTo>
                    <a:pt x="323" y="194"/>
                    <a:pt x="327" y="196"/>
                    <a:pt x="331" y="194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5" y="154"/>
                    <a:pt x="410" y="156"/>
                    <a:pt x="412" y="159"/>
                  </a:cubicBezTo>
                  <a:cubicBezTo>
                    <a:pt x="414" y="163"/>
                    <a:pt x="412" y="168"/>
                    <a:pt x="409" y="170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1" y="386"/>
                    <a:pt x="0" y="391"/>
                    <a:pt x="2" y="394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76"/>
            <p:cNvSpPr/>
            <p:nvPr/>
          </p:nvSpPr>
          <p:spPr bwMode="auto">
            <a:xfrm>
              <a:off x="846138" y="4502150"/>
              <a:ext cx="1793875" cy="1071563"/>
            </a:xfrm>
            <a:custGeom>
              <a:avLst/>
              <a:gdLst>
                <a:gd name="T0" fmla="*/ 483 w 486"/>
                <a:gd name="T1" fmla="*/ 7 h 290"/>
                <a:gd name="T2" fmla="*/ 468 w 486"/>
                <a:gd name="T3" fmla="*/ 3 h 290"/>
                <a:gd name="T4" fmla="*/ 8 w 486"/>
                <a:gd name="T5" fmla="*/ 248 h 290"/>
                <a:gd name="T6" fmla="*/ 3 w 486"/>
                <a:gd name="T7" fmla="*/ 262 h 290"/>
                <a:gd name="T8" fmla="*/ 18 w 486"/>
                <a:gd name="T9" fmla="*/ 267 h 290"/>
                <a:gd name="T10" fmla="*/ 94 w 486"/>
                <a:gd name="T11" fmla="*/ 226 h 290"/>
                <a:gd name="T12" fmla="*/ 108 w 486"/>
                <a:gd name="T13" fmla="*/ 231 h 290"/>
                <a:gd name="T14" fmla="*/ 104 w 486"/>
                <a:gd name="T15" fmla="*/ 245 h 290"/>
                <a:gd name="T16" fmla="*/ 62 w 486"/>
                <a:gd name="T17" fmla="*/ 268 h 290"/>
                <a:gd name="T18" fmla="*/ 57 w 486"/>
                <a:gd name="T19" fmla="*/ 282 h 290"/>
                <a:gd name="T20" fmla="*/ 72 w 486"/>
                <a:gd name="T21" fmla="*/ 287 h 290"/>
                <a:gd name="T22" fmla="*/ 286 w 486"/>
                <a:gd name="T23" fmla="*/ 173 h 290"/>
                <a:gd name="T24" fmla="*/ 290 w 486"/>
                <a:gd name="T25" fmla="*/ 158 h 290"/>
                <a:gd name="T26" fmla="*/ 276 w 486"/>
                <a:gd name="T27" fmla="*/ 154 h 290"/>
                <a:gd name="T28" fmla="*/ 177 w 486"/>
                <a:gd name="T29" fmla="*/ 206 h 290"/>
                <a:gd name="T30" fmla="*/ 163 w 486"/>
                <a:gd name="T31" fmla="*/ 202 h 290"/>
                <a:gd name="T32" fmla="*/ 167 w 486"/>
                <a:gd name="T33" fmla="*/ 187 h 290"/>
                <a:gd name="T34" fmla="*/ 478 w 486"/>
                <a:gd name="T35" fmla="*/ 22 h 290"/>
                <a:gd name="T36" fmla="*/ 483 w 486"/>
                <a:gd name="T37" fmla="*/ 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6" h="290">
                  <a:moveTo>
                    <a:pt x="483" y="7"/>
                  </a:moveTo>
                  <a:cubicBezTo>
                    <a:pt x="480" y="2"/>
                    <a:pt x="473" y="0"/>
                    <a:pt x="468" y="3"/>
                  </a:cubicBezTo>
                  <a:cubicBezTo>
                    <a:pt x="8" y="248"/>
                    <a:pt x="8" y="248"/>
                    <a:pt x="8" y="248"/>
                  </a:cubicBezTo>
                  <a:cubicBezTo>
                    <a:pt x="2" y="251"/>
                    <a:pt x="0" y="257"/>
                    <a:pt x="3" y="262"/>
                  </a:cubicBezTo>
                  <a:cubicBezTo>
                    <a:pt x="6" y="268"/>
                    <a:pt x="12" y="270"/>
                    <a:pt x="18" y="26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99" y="224"/>
                    <a:pt x="105" y="226"/>
                    <a:pt x="108" y="231"/>
                  </a:cubicBezTo>
                  <a:cubicBezTo>
                    <a:pt x="111" y="236"/>
                    <a:pt x="109" y="243"/>
                    <a:pt x="104" y="245"/>
                  </a:cubicBezTo>
                  <a:cubicBezTo>
                    <a:pt x="62" y="268"/>
                    <a:pt x="62" y="268"/>
                    <a:pt x="62" y="268"/>
                  </a:cubicBezTo>
                  <a:cubicBezTo>
                    <a:pt x="56" y="271"/>
                    <a:pt x="54" y="277"/>
                    <a:pt x="57" y="282"/>
                  </a:cubicBezTo>
                  <a:cubicBezTo>
                    <a:pt x="60" y="288"/>
                    <a:pt x="66" y="290"/>
                    <a:pt x="72" y="287"/>
                  </a:cubicBezTo>
                  <a:cubicBezTo>
                    <a:pt x="286" y="173"/>
                    <a:pt x="286" y="173"/>
                    <a:pt x="286" y="173"/>
                  </a:cubicBezTo>
                  <a:cubicBezTo>
                    <a:pt x="291" y="170"/>
                    <a:pt x="293" y="164"/>
                    <a:pt x="290" y="158"/>
                  </a:cubicBezTo>
                  <a:cubicBezTo>
                    <a:pt x="287" y="153"/>
                    <a:pt x="281" y="151"/>
                    <a:pt x="276" y="154"/>
                  </a:cubicBezTo>
                  <a:cubicBezTo>
                    <a:pt x="177" y="206"/>
                    <a:pt x="177" y="206"/>
                    <a:pt x="177" y="206"/>
                  </a:cubicBezTo>
                  <a:cubicBezTo>
                    <a:pt x="172" y="209"/>
                    <a:pt x="165" y="207"/>
                    <a:pt x="163" y="202"/>
                  </a:cubicBezTo>
                  <a:cubicBezTo>
                    <a:pt x="160" y="197"/>
                    <a:pt x="162" y="190"/>
                    <a:pt x="167" y="187"/>
                  </a:cubicBezTo>
                  <a:cubicBezTo>
                    <a:pt x="478" y="22"/>
                    <a:pt x="478" y="22"/>
                    <a:pt x="478" y="22"/>
                  </a:cubicBezTo>
                  <a:cubicBezTo>
                    <a:pt x="484" y="19"/>
                    <a:pt x="486" y="13"/>
                    <a:pt x="483" y="7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77"/>
            <p:cNvSpPr/>
            <p:nvPr/>
          </p:nvSpPr>
          <p:spPr bwMode="auto">
            <a:xfrm>
              <a:off x="-3235325" y="3143250"/>
              <a:ext cx="1354138" cy="812800"/>
            </a:xfrm>
            <a:custGeom>
              <a:avLst/>
              <a:gdLst>
                <a:gd name="T0" fmla="*/ 365 w 367"/>
                <a:gd name="T1" fmla="*/ 6 h 220"/>
                <a:gd name="T2" fmla="*/ 354 w 367"/>
                <a:gd name="T3" fmla="*/ 2 h 220"/>
                <a:gd name="T4" fmla="*/ 5 w 367"/>
                <a:gd name="T5" fmla="*/ 188 h 220"/>
                <a:gd name="T6" fmla="*/ 2 w 367"/>
                <a:gd name="T7" fmla="*/ 199 h 220"/>
                <a:gd name="T8" fmla="*/ 13 w 367"/>
                <a:gd name="T9" fmla="*/ 202 h 220"/>
                <a:gd name="T10" fmla="*/ 71 w 367"/>
                <a:gd name="T11" fmla="*/ 172 h 220"/>
                <a:gd name="T12" fmla="*/ 82 w 367"/>
                <a:gd name="T13" fmla="*/ 175 h 220"/>
                <a:gd name="T14" fmla="*/ 78 w 367"/>
                <a:gd name="T15" fmla="*/ 186 h 220"/>
                <a:gd name="T16" fmla="*/ 46 w 367"/>
                <a:gd name="T17" fmla="*/ 203 h 220"/>
                <a:gd name="T18" fmla="*/ 43 w 367"/>
                <a:gd name="T19" fmla="*/ 214 h 220"/>
                <a:gd name="T20" fmla="*/ 54 w 367"/>
                <a:gd name="T21" fmla="*/ 218 h 220"/>
                <a:gd name="T22" fmla="*/ 216 w 367"/>
                <a:gd name="T23" fmla="*/ 131 h 220"/>
                <a:gd name="T24" fmla="*/ 219 w 367"/>
                <a:gd name="T25" fmla="*/ 120 h 220"/>
                <a:gd name="T26" fmla="*/ 208 w 367"/>
                <a:gd name="T27" fmla="*/ 117 h 220"/>
                <a:gd name="T28" fmla="*/ 134 w 367"/>
                <a:gd name="T29" fmla="*/ 157 h 220"/>
                <a:gd name="T30" fmla="*/ 123 w 367"/>
                <a:gd name="T31" fmla="*/ 153 h 220"/>
                <a:gd name="T32" fmla="*/ 126 w 367"/>
                <a:gd name="T33" fmla="*/ 142 h 220"/>
                <a:gd name="T34" fmla="*/ 362 w 367"/>
                <a:gd name="T35" fmla="*/ 17 h 220"/>
                <a:gd name="T36" fmla="*/ 365 w 367"/>
                <a:gd name="T37" fmla="*/ 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7" h="220">
                  <a:moveTo>
                    <a:pt x="365" y="6"/>
                  </a:moveTo>
                  <a:cubicBezTo>
                    <a:pt x="363" y="2"/>
                    <a:pt x="358" y="0"/>
                    <a:pt x="354" y="2"/>
                  </a:cubicBezTo>
                  <a:cubicBezTo>
                    <a:pt x="5" y="188"/>
                    <a:pt x="5" y="188"/>
                    <a:pt x="5" y="188"/>
                  </a:cubicBezTo>
                  <a:cubicBezTo>
                    <a:pt x="1" y="190"/>
                    <a:pt x="0" y="195"/>
                    <a:pt x="2" y="199"/>
                  </a:cubicBezTo>
                  <a:cubicBezTo>
                    <a:pt x="4" y="203"/>
                    <a:pt x="9" y="204"/>
                    <a:pt x="13" y="202"/>
                  </a:cubicBezTo>
                  <a:cubicBezTo>
                    <a:pt x="71" y="172"/>
                    <a:pt x="71" y="172"/>
                    <a:pt x="71" y="172"/>
                  </a:cubicBezTo>
                  <a:cubicBezTo>
                    <a:pt x="75" y="170"/>
                    <a:pt x="79" y="171"/>
                    <a:pt x="82" y="175"/>
                  </a:cubicBezTo>
                  <a:cubicBezTo>
                    <a:pt x="84" y="179"/>
                    <a:pt x="82" y="184"/>
                    <a:pt x="78" y="186"/>
                  </a:cubicBezTo>
                  <a:cubicBezTo>
                    <a:pt x="46" y="203"/>
                    <a:pt x="46" y="203"/>
                    <a:pt x="46" y="203"/>
                  </a:cubicBezTo>
                  <a:cubicBezTo>
                    <a:pt x="42" y="205"/>
                    <a:pt x="41" y="210"/>
                    <a:pt x="43" y="214"/>
                  </a:cubicBezTo>
                  <a:cubicBezTo>
                    <a:pt x="45" y="218"/>
                    <a:pt x="50" y="220"/>
                    <a:pt x="54" y="218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0" y="129"/>
                    <a:pt x="222" y="124"/>
                    <a:pt x="219" y="120"/>
                  </a:cubicBezTo>
                  <a:cubicBezTo>
                    <a:pt x="217" y="116"/>
                    <a:pt x="212" y="115"/>
                    <a:pt x="208" y="11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0" y="159"/>
                    <a:pt x="125" y="157"/>
                    <a:pt x="123" y="153"/>
                  </a:cubicBezTo>
                  <a:cubicBezTo>
                    <a:pt x="121" y="149"/>
                    <a:pt x="122" y="144"/>
                    <a:pt x="126" y="142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6" y="15"/>
                    <a:pt x="367" y="10"/>
                    <a:pt x="365" y="6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78"/>
            <p:cNvSpPr/>
            <p:nvPr/>
          </p:nvSpPr>
          <p:spPr bwMode="auto">
            <a:xfrm>
              <a:off x="-4810125" y="2844800"/>
              <a:ext cx="4833938" cy="2681288"/>
            </a:xfrm>
            <a:custGeom>
              <a:avLst/>
              <a:gdLst>
                <a:gd name="T0" fmla="*/ 1 w 1310"/>
                <a:gd name="T1" fmla="*/ 722 h 726"/>
                <a:gd name="T2" fmla="*/ 8 w 1310"/>
                <a:gd name="T3" fmla="*/ 724 h 726"/>
                <a:gd name="T4" fmla="*/ 960 w 1310"/>
                <a:gd name="T5" fmla="*/ 218 h 726"/>
                <a:gd name="T6" fmla="*/ 963 w 1310"/>
                <a:gd name="T7" fmla="*/ 211 h 726"/>
                <a:gd name="T8" fmla="*/ 956 w 1310"/>
                <a:gd name="T9" fmla="*/ 209 h 726"/>
                <a:gd name="T10" fmla="*/ 716 w 1310"/>
                <a:gd name="T11" fmla="*/ 337 h 726"/>
                <a:gd name="T12" fmla="*/ 709 w 1310"/>
                <a:gd name="T13" fmla="*/ 335 h 726"/>
                <a:gd name="T14" fmla="*/ 711 w 1310"/>
                <a:gd name="T15" fmla="*/ 328 h 726"/>
                <a:gd name="T16" fmla="*/ 1307 w 1310"/>
                <a:gd name="T17" fmla="*/ 11 h 726"/>
                <a:gd name="T18" fmla="*/ 1309 w 1310"/>
                <a:gd name="T19" fmla="*/ 4 h 726"/>
                <a:gd name="T20" fmla="*/ 1302 w 1310"/>
                <a:gd name="T21" fmla="*/ 2 h 726"/>
                <a:gd name="T22" fmla="*/ 449 w 1310"/>
                <a:gd name="T23" fmla="*/ 455 h 726"/>
                <a:gd name="T24" fmla="*/ 447 w 1310"/>
                <a:gd name="T25" fmla="*/ 462 h 726"/>
                <a:gd name="T26" fmla="*/ 454 w 1310"/>
                <a:gd name="T27" fmla="*/ 464 h 726"/>
                <a:gd name="T28" fmla="*/ 558 w 1310"/>
                <a:gd name="T29" fmla="*/ 409 h 726"/>
                <a:gd name="T30" fmla="*/ 565 w 1310"/>
                <a:gd name="T31" fmla="*/ 411 h 726"/>
                <a:gd name="T32" fmla="*/ 563 w 1310"/>
                <a:gd name="T33" fmla="*/ 418 h 726"/>
                <a:gd name="T34" fmla="*/ 3 w 1310"/>
                <a:gd name="T35" fmla="*/ 715 h 726"/>
                <a:gd name="T36" fmla="*/ 1 w 1310"/>
                <a:gd name="T37" fmla="*/ 72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6">
                  <a:moveTo>
                    <a:pt x="1" y="722"/>
                  </a:moveTo>
                  <a:cubicBezTo>
                    <a:pt x="2" y="725"/>
                    <a:pt x="6" y="726"/>
                    <a:pt x="8" y="724"/>
                  </a:cubicBezTo>
                  <a:cubicBezTo>
                    <a:pt x="960" y="218"/>
                    <a:pt x="960" y="218"/>
                    <a:pt x="960" y="218"/>
                  </a:cubicBezTo>
                  <a:cubicBezTo>
                    <a:pt x="963" y="217"/>
                    <a:pt x="964" y="214"/>
                    <a:pt x="963" y="211"/>
                  </a:cubicBezTo>
                  <a:cubicBezTo>
                    <a:pt x="961" y="209"/>
                    <a:pt x="958" y="208"/>
                    <a:pt x="956" y="209"/>
                  </a:cubicBezTo>
                  <a:cubicBezTo>
                    <a:pt x="716" y="337"/>
                    <a:pt x="716" y="337"/>
                    <a:pt x="716" y="337"/>
                  </a:cubicBezTo>
                  <a:cubicBezTo>
                    <a:pt x="713" y="338"/>
                    <a:pt x="710" y="337"/>
                    <a:pt x="709" y="335"/>
                  </a:cubicBezTo>
                  <a:cubicBezTo>
                    <a:pt x="707" y="332"/>
                    <a:pt x="708" y="329"/>
                    <a:pt x="711" y="328"/>
                  </a:cubicBezTo>
                  <a:cubicBezTo>
                    <a:pt x="1307" y="11"/>
                    <a:pt x="1307" y="11"/>
                    <a:pt x="1307" y="11"/>
                  </a:cubicBezTo>
                  <a:cubicBezTo>
                    <a:pt x="1309" y="9"/>
                    <a:pt x="1310" y="6"/>
                    <a:pt x="1309" y="4"/>
                  </a:cubicBezTo>
                  <a:cubicBezTo>
                    <a:pt x="1307" y="1"/>
                    <a:pt x="1304" y="0"/>
                    <a:pt x="1302" y="2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6" y="457"/>
                    <a:pt x="445" y="460"/>
                    <a:pt x="447" y="462"/>
                  </a:cubicBezTo>
                  <a:cubicBezTo>
                    <a:pt x="448" y="465"/>
                    <a:pt x="451" y="466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0" y="408"/>
                    <a:pt x="564" y="409"/>
                    <a:pt x="565" y="411"/>
                  </a:cubicBezTo>
                  <a:cubicBezTo>
                    <a:pt x="566" y="414"/>
                    <a:pt x="565" y="417"/>
                    <a:pt x="563" y="418"/>
                  </a:cubicBezTo>
                  <a:cubicBezTo>
                    <a:pt x="3" y="715"/>
                    <a:pt x="3" y="715"/>
                    <a:pt x="3" y="715"/>
                  </a:cubicBezTo>
                  <a:cubicBezTo>
                    <a:pt x="1" y="717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7594600" y="-5130800"/>
            <a:ext cx="18272126" cy="11149013"/>
            <a:chOff x="-9499600" y="-1930400"/>
            <a:chExt cx="18272126" cy="11149013"/>
          </a:xfrm>
        </p:grpSpPr>
        <p:sp>
          <p:nvSpPr>
            <p:cNvPr id="5" name="Freeform 5"/>
            <p:cNvSpPr/>
            <p:nvPr/>
          </p:nvSpPr>
          <p:spPr bwMode="auto">
            <a:xfrm>
              <a:off x="241300" y="1697038"/>
              <a:ext cx="7194550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-5581650" y="-577850"/>
              <a:ext cx="7196138" cy="3835400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7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4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433513" y="-101600"/>
              <a:ext cx="7197725" cy="3840163"/>
            </a:xfrm>
            <a:custGeom>
              <a:avLst/>
              <a:gdLst>
                <a:gd name="T0" fmla="*/ 1 w 1951"/>
                <a:gd name="T1" fmla="*/ 1038 h 1040"/>
                <a:gd name="T2" fmla="*/ 1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0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-249238" y="-246063"/>
              <a:ext cx="7197725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50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40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3"/>
            <p:cNvSpPr/>
            <p:nvPr/>
          </p:nvSpPr>
          <p:spPr bwMode="auto">
            <a:xfrm>
              <a:off x="-6780213" y="-1243013"/>
              <a:ext cx="9297988" cy="4978400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2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2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4"/>
            <p:cNvSpPr/>
            <p:nvPr/>
          </p:nvSpPr>
          <p:spPr bwMode="auto">
            <a:xfrm>
              <a:off x="-6780213" y="-892175"/>
              <a:ext cx="9297988" cy="4981575"/>
            </a:xfrm>
            <a:custGeom>
              <a:avLst/>
              <a:gdLst>
                <a:gd name="T0" fmla="*/ 2507 w 2520"/>
                <a:gd name="T1" fmla="*/ 0 h 1349"/>
                <a:gd name="T2" fmla="*/ 2502 w 2520"/>
                <a:gd name="T3" fmla="*/ 2 h 1349"/>
                <a:gd name="T4" fmla="*/ 7 w 2520"/>
                <a:gd name="T5" fmla="*/ 1328 h 1349"/>
                <a:gd name="T6" fmla="*/ 3 w 2520"/>
                <a:gd name="T7" fmla="*/ 1343 h 1349"/>
                <a:gd name="T8" fmla="*/ 13 w 2520"/>
                <a:gd name="T9" fmla="*/ 1349 h 1349"/>
                <a:gd name="T10" fmla="*/ 18 w 2520"/>
                <a:gd name="T11" fmla="*/ 1348 h 1349"/>
                <a:gd name="T12" fmla="*/ 2512 w 2520"/>
                <a:gd name="T13" fmla="*/ 21 h 1349"/>
                <a:gd name="T14" fmla="*/ 2517 w 2520"/>
                <a:gd name="T15" fmla="*/ 6 h 1349"/>
                <a:gd name="T16" fmla="*/ 2507 w 2520"/>
                <a:gd name="T17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9">
                  <a:moveTo>
                    <a:pt x="2507" y="0"/>
                  </a:moveTo>
                  <a:cubicBezTo>
                    <a:pt x="2505" y="0"/>
                    <a:pt x="2503" y="1"/>
                    <a:pt x="2502" y="2"/>
                  </a:cubicBezTo>
                  <a:cubicBezTo>
                    <a:pt x="7" y="1328"/>
                    <a:pt x="7" y="1328"/>
                    <a:pt x="7" y="1328"/>
                  </a:cubicBezTo>
                  <a:cubicBezTo>
                    <a:pt x="2" y="1331"/>
                    <a:pt x="0" y="1337"/>
                    <a:pt x="3" y="1343"/>
                  </a:cubicBezTo>
                  <a:cubicBezTo>
                    <a:pt x="5" y="1347"/>
                    <a:pt x="9" y="1349"/>
                    <a:pt x="13" y="1349"/>
                  </a:cubicBezTo>
                  <a:cubicBezTo>
                    <a:pt x="15" y="1349"/>
                    <a:pt x="16" y="1348"/>
                    <a:pt x="18" y="1348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9"/>
                    <a:pt x="2520" y="12"/>
                    <a:pt x="2517" y="6"/>
                  </a:cubicBezTo>
                  <a:cubicBezTo>
                    <a:pt x="2515" y="3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5"/>
            <p:cNvSpPr/>
            <p:nvPr/>
          </p:nvSpPr>
          <p:spPr bwMode="auto">
            <a:xfrm>
              <a:off x="-6780213" y="-538163"/>
              <a:ext cx="9297988" cy="4978400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3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3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6"/>
            <p:cNvSpPr/>
            <p:nvPr/>
          </p:nvSpPr>
          <p:spPr bwMode="auto">
            <a:xfrm>
              <a:off x="-6780213" y="-182563"/>
              <a:ext cx="9297988" cy="4976813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2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2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-3219450" y="677863"/>
              <a:ext cx="4268788" cy="2551113"/>
            </a:xfrm>
            <a:custGeom>
              <a:avLst/>
              <a:gdLst>
                <a:gd name="T0" fmla="*/ 1151 w 1157"/>
                <a:gd name="T1" fmla="*/ 18 h 691"/>
                <a:gd name="T2" fmla="*/ 1116 w 1157"/>
                <a:gd name="T3" fmla="*/ 7 h 691"/>
                <a:gd name="T4" fmla="*/ 17 w 1157"/>
                <a:gd name="T5" fmla="*/ 591 h 691"/>
                <a:gd name="T6" fmla="*/ 6 w 1157"/>
                <a:gd name="T7" fmla="*/ 626 h 691"/>
                <a:gd name="T8" fmla="*/ 41 w 1157"/>
                <a:gd name="T9" fmla="*/ 637 h 691"/>
                <a:gd name="T10" fmla="*/ 222 w 1157"/>
                <a:gd name="T11" fmla="*/ 541 h 691"/>
                <a:gd name="T12" fmla="*/ 257 w 1157"/>
                <a:gd name="T13" fmla="*/ 551 h 691"/>
                <a:gd name="T14" fmla="*/ 246 w 1157"/>
                <a:gd name="T15" fmla="*/ 586 h 691"/>
                <a:gd name="T16" fmla="*/ 146 w 1157"/>
                <a:gd name="T17" fmla="*/ 639 h 691"/>
                <a:gd name="T18" fmla="*/ 135 w 1157"/>
                <a:gd name="T19" fmla="*/ 674 h 691"/>
                <a:gd name="T20" fmla="*/ 170 w 1157"/>
                <a:gd name="T21" fmla="*/ 685 h 691"/>
                <a:gd name="T22" fmla="*/ 681 w 1157"/>
                <a:gd name="T23" fmla="*/ 413 h 691"/>
                <a:gd name="T24" fmla="*/ 691 w 1157"/>
                <a:gd name="T25" fmla="*/ 378 h 691"/>
                <a:gd name="T26" fmla="*/ 657 w 1157"/>
                <a:gd name="T27" fmla="*/ 368 h 691"/>
                <a:gd name="T28" fmla="*/ 422 w 1157"/>
                <a:gd name="T29" fmla="*/ 492 h 691"/>
                <a:gd name="T30" fmla="*/ 387 w 1157"/>
                <a:gd name="T31" fmla="*/ 482 h 691"/>
                <a:gd name="T32" fmla="*/ 398 w 1157"/>
                <a:gd name="T33" fmla="*/ 447 h 691"/>
                <a:gd name="T34" fmla="*/ 1140 w 1157"/>
                <a:gd name="T35" fmla="*/ 52 h 691"/>
                <a:gd name="T36" fmla="*/ 1151 w 1157"/>
                <a:gd name="T37" fmla="*/ 18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7" h="691">
                  <a:moveTo>
                    <a:pt x="1151" y="18"/>
                  </a:moveTo>
                  <a:cubicBezTo>
                    <a:pt x="1144" y="5"/>
                    <a:pt x="1129" y="0"/>
                    <a:pt x="1116" y="7"/>
                  </a:cubicBezTo>
                  <a:cubicBezTo>
                    <a:pt x="17" y="591"/>
                    <a:pt x="17" y="591"/>
                    <a:pt x="17" y="591"/>
                  </a:cubicBezTo>
                  <a:cubicBezTo>
                    <a:pt x="4" y="598"/>
                    <a:pt x="0" y="614"/>
                    <a:pt x="6" y="626"/>
                  </a:cubicBezTo>
                  <a:cubicBezTo>
                    <a:pt x="13" y="639"/>
                    <a:pt x="29" y="643"/>
                    <a:pt x="41" y="637"/>
                  </a:cubicBezTo>
                  <a:cubicBezTo>
                    <a:pt x="222" y="541"/>
                    <a:pt x="222" y="541"/>
                    <a:pt x="222" y="541"/>
                  </a:cubicBezTo>
                  <a:cubicBezTo>
                    <a:pt x="235" y="534"/>
                    <a:pt x="250" y="539"/>
                    <a:pt x="257" y="551"/>
                  </a:cubicBezTo>
                  <a:cubicBezTo>
                    <a:pt x="263" y="564"/>
                    <a:pt x="259" y="579"/>
                    <a:pt x="246" y="586"/>
                  </a:cubicBezTo>
                  <a:cubicBezTo>
                    <a:pt x="146" y="639"/>
                    <a:pt x="146" y="639"/>
                    <a:pt x="146" y="639"/>
                  </a:cubicBezTo>
                  <a:cubicBezTo>
                    <a:pt x="133" y="646"/>
                    <a:pt x="128" y="661"/>
                    <a:pt x="135" y="674"/>
                  </a:cubicBezTo>
                  <a:cubicBezTo>
                    <a:pt x="142" y="687"/>
                    <a:pt x="157" y="691"/>
                    <a:pt x="170" y="685"/>
                  </a:cubicBezTo>
                  <a:cubicBezTo>
                    <a:pt x="681" y="413"/>
                    <a:pt x="681" y="413"/>
                    <a:pt x="681" y="413"/>
                  </a:cubicBezTo>
                  <a:cubicBezTo>
                    <a:pt x="693" y="406"/>
                    <a:pt x="698" y="391"/>
                    <a:pt x="691" y="378"/>
                  </a:cubicBezTo>
                  <a:cubicBezTo>
                    <a:pt x="685" y="366"/>
                    <a:pt x="669" y="361"/>
                    <a:pt x="657" y="368"/>
                  </a:cubicBezTo>
                  <a:cubicBezTo>
                    <a:pt x="422" y="492"/>
                    <a:pt x="422" y="492"/>
                    <a:pt x="422" y="492"/>
                  </a:cubicBezTo>
                  <a:cubicBezTo>
                    <a:pt x="409" y="499"/>
                    <a:pt x="394" y="494"/>
                    <a:pt x="387" y="482"/>
                  </a:cubicBezTo>
                  <a:cubicBezTo>
                    <a:pt x="380" y="469"/>
                    <a:pt x="385" y="454"/>
                    <a:pt x="398" y="447"/>
                  </a:cubicBezTo>
                  <a:cubicBezTo>
                    <a:pt x="1140" y="52"/>
                    <a:pt x="1140" y="52"/>
                    <a:pt x="1140" y="52"/>
                  </a:cubicBezTo>
                  <a:cubicBezTo>
                    <a:pt x="1153" y="46"/>
                    <a:pt x="1157" y="30"/>
                    <a:pt x="1151" y="18"/>
                  </a:cubicBezTo>
                  <a:close/>
                </a:path>
              </a:pathLst>
            </a:custGeom>
            <a:solidFill>
              <a:srgbClr val="002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-2909888" y="4568825"/>
              <a:ext cx="1025525" cy="612775"/>
            </a:xfrm>
            <a:custGeom>
              <a:avLst/>
              <a:gdLst>
                <a:gd name="T0" fmla="*/ 273 w 278"/>
                <a:gd name="T1" fmla="*/ 12 h 166"/>
                <a:gd name="T2" fmla="*/ 250 w 278"/>
                <a:gd name="T3" fmla="*/ 5 h 166"/>
                <a:gd name="T4" fmla="*/ 12 w 278"/>
                <a:gd name="T5" fmla="*/ 131 h 166"/>
                <a:gd name="T6" fmla="*/ 5 w 278"/>
                <a:gd name="T7" fmla="*/ 154 h 166"/>
                <a:gd name="T8" fmla="*/ 28 w 278"/>
                <a:gd name="T9" fmla="*/ 161 h 166"/>
                <a:gd name="T10" fmla="*/ 266 w 278"/>
                <a:gd name="T11" fmla="*/ 35 h 166"/>
                <a:gd name="T12" fmla="*/ 273 w 278"/>
                <a:gd name="T13" fmla="*/ 1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166">
                  <a:moveTo>
                    <a:pt x="273" y="12"/>
                  </a:moveTo>
                  <a:cubicBezTo>
                    <a:pt x="269" y="3"/>
                    <a:pt x="259" y="0"/>
                    <a:pt x="250" y="5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4" y="136"/>
                    <a:pt x="0" y="146"/>
                    <a:pt x="5" y="154"/>
                  </a:cubicBezTo>
                  <a:cubicBezTo>
                    <a:pt x="9" y="163"/>
                    <a:pt x="19" y="166"/>
                    <a:pt x="28" y="161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5" y="30"/>
                    <a:pt x="278" y="20"/>
                    <a:pt x="273" y="1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9"/>
            <p:cNvSpPr/>
            <p:nvPr/>
          </p:nvSpPr>
          <p:spPr bwMode="auto">
            <a:xfrm>
              <a:off x="-3275013" y="5148263"/>
              <a:ext cx="331788" cy="244475"/>
            </a:xfrm>
            <a:custGeom>
              <a:avLst/>
              <a:gdLst>
                <a:gd name="T0" fmla="*/ 86 w 90"/>
                <a:gd name="T1" fmla="*/ 11 h 66"/>
                <a:gd name="T2" fmla="*/ 63 w 90"/>
                <a:gd name="T3" fmla="*/ 4 h 66"/>
                <a:gd name="T4" fmla="*/ 12 w 90"/>
                <a:gd name="T5" fmla="*/ 32 h 66"/>
                <a:gd name="T6" fmla="*/ 5 w 90"/>
                <a:gd name="T7" fmla="*/ 55 h 66"/>
                <a:gd name="T8" fmla="*/ 28 w 90"/>
                <a:gd name="T9" fmla="*/ 62 h 66"/>
                <a:gd name="T10" fmla="*/ 79 w 90"/>
                <a:gd name="T11" fmla="*/ 34 h 66"/>
                <a:gd name="T12" fmla="*/ 86 w 90"/>
                <a:gd name="T13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6">
                  <a:moveTo>
                    <a:pt x="86" y="11"/>
                  </a:moveTo>
                  <a:cubicBezTo>
                    <a:pt x="82" y="3"/>
                    <a:pt x="71" y="0"/>
                    <a:pt x="63" y="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4" y="36"/>
                    <a:pt x="0" y="46"/>
                    <a:pt x="5" y="55"/>
                  </a:cubicBezTo>
                  <a:cubicBezTo>
                    <a:pt x="9" y="63"/>
                    <a:pt x="19" y="66"/>
                    <a:pt x="28" y="62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7" y="30"/>
                    <a:pt x="90" y="19"/>
                    <a:pt x="86" y="11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20"/>
            <p:cNvSpPr/>
            <p:nvPr/>
          </p:nvSpPr>
          <p:spPr bwMode="auto">
            <a:xfrm>
              <a:off x="2089150" y="2243138"/>
              <a:ext cx="550863" cy="325438"/>
            </a:xfrm>
            <a:custGeom>
              <a:avLst/>
              <a:gdLst>
                <a:gd name="T0" fmla="*/ 3 w 149"/>
                <a:gd name="T1" fmla="*/ 82 h 88"/>
                <a:gd name="T2" fmla="*/ 15 w 149"/>
                <a:gd name="T3" fmla="*/ 86 h 88"/>
                <a:gd name="T4" fmla="*/ 143 w 149"/>
                <a:gd name="T5" fmla="*/ 18 h 88"/>
                <a:gd name="T6" fmla="*/ 147 w 149"/>
                <a:gd name="T7" fmla="*/ 6 h 88"/>
                <a:gd name="T8" fmla="*/ 134 w 149"/>
                <a:gd name="T9" fmla="*/ 2 h 88"/>
                <a:gd name="T10" fmla="*/ 6 w 149"/>
                <a:gd name="T11" fmla="*/ 70 h 88"/>
                <a:gd name="T12" fmla="*/ 3 w 149"/>
                <a:gd name="T13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88">
                  <a:moveTo>
                    <a:pt x="3" y="82"/>
                  </a:moveTo>
                  <a:cubicBezTo>
                    <a:pt x="5" y="87"/>
                    <a:pt x="10" y="88"/>
                    <a:pt x="15" y="86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7" y="16"/>
                    <a:pt x="149" y="10"/>
                    <a:pt x="147" y="6"/>
                  </a:cubicBezTo>
                  <a:cubicBezTo>
                    <a:pt x="144" y="1"/>
                    <a:pt x="139" y="0"/>
                    <a:pt x="134" y="2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2" y="72"/>
                    <a:pt x="0" y="78"/>
                    <a:pt x="3" y="8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1"/>
            <p:cNvSpPr/>
            <p:nvPr/>
          </p:nvSpPr>
          <p:spPr bwMode="auto">
            <a:xfrm>
              <a:off x="2657475" y="2128838"/>
              <a:ext cx="177800" cy="131763"/>
            </a:xfrm>
            <a:custGeom>
              <a:avLst/>
              <a:gdLst>
                <a:gd name="T0" fmla="*/ 2 w 48"/>
                <a:gd name="T1" fmla="*/ 29 h 36"/>
                <a:gd name="T2" fmla="*/ 14 w 48"/>
                <a:gd name="T3" fmla="*/ 33 h 36"/>
                <a:gd name="T4" fmla="*/ 42 w 48"/>
                <a:gd name="T5" fmla="*/ 18 h 36"/>
                <a:gd name="T6" fmla="*/ 46 w 48"/>
                <a:gd name="T7" fmla="*/ 6 h 36"/>
                <a:gd name="T8" fmla="*/ 33 w 48"/>
                <a:gd name="T9" fmla="*/ 2 h 36"/>
                <a:gd name="T10" fmla="*/ 6 w 48"/>
                <a:gd name="T11" fmla="*/ 17 h 36"/>
                <a:gd name="T12" fmla="*/ 2 w 48"/>
                <a:gd name="T1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6">
                  <a:moveTo>
                    <a:pt x="2" y="29"/>
                  </a:moveTo>
                  <a:cubicBezTo>
                    <a:pt x="5" y="34"/>
                    <a:pt x="10" y="36"/>
                    <a:pt x="14" y="3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6" y="16"/>
                    <a:pt x="48" y="11"/>
                    <a:pt x="46" y="6"/>
                  </a:cubicBezTo>
                  <a:cubicBezTo>
                    <a:pt x="43" y="2"/>
                    <a:pt x="38" y="0"/>
                    <a:pt x="33" y="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" y="20"/>
                    <a:pt x="0" y="25"/>
                    <a:pt x="2" y="29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2"/>
            <p:cNvSpPr/>
            <p:nvPr/>
          </p:nvSpPr>
          <p:spPr bwMode="auto">
            <a:xfrm>
              <a:off x="1330325" y="3627438"/>
              <a:ext cx="312738" cy="225425"/>
            </a:xfrm>
            <a:custGeom>
              <a:avLst/>
              <a:gdLst>
                <a:gd name="T0" fmla="*/ 81 w 85"/>
                <a:gd name="T1" fmla="*/ 10 h 61"/>
                <a:gd name="T2" fmla="*/ 74 w 85"/>
                <a:gd name="T3" fmla="*/ 31 h 61"/>
                <a:gd name="T4" fmla="*/ 24 w 85"/>
                <a:gd name="T5" fmla="*/ 57 h 61"/>
                <a:gd name="T6" fmla="*/ 4 w 85"/>
                <a:gd name="T7" fmla="*/ 51 h 61"/>
                <a:gd name="T8" fmla="*/ 10 w 85"/>
                <a:gd name="T9" fmla="*/ 30 h 61"/>
                <a:gd name="T10" fmla="*/ 60 w 85"/>
                <a:gd name="T11" fmla="*/ 4 h 61"/>
                <a:gd name="T12" fmla="*/ 81 w 85"/>
                <a:gd name="T13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61">
                  <a:moveTo>
                    <a:pt x="81" y="10"/>
                  </a:moveTo>
                  <a:cubicBezTo>
                    <a:pt x="85" y="17"/>
                    <a:pt x="82" y="27"/>
                    <a:pt x="74" y="31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17" y="61"/>
                    <a:pt x="8" y="58"/>
                    <a:pt x="4" y="51"/>
                  </a:cubicBezTo>
                  <a:cubicBezTo>
                    <a:pt x="0" y="44"/>
                    <a:pt x="3" y="34"/>
                    <a:pt x="10" y="30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8" y="0"/>
                    <a:pt x="77" y="3"/>
                    <a:pt x="81" y="10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3"/>
            <p:cNvSpPr/>
            <p:nvPr/>
          </p:nvSpPr>
          <p:spPr bwMode="auto">
            <a:xfrm>
              <a:off x="-2773363" y="2527300"/>
              <a:ext cx="206375" cy="147638"/>
            </a:xfrm>
            <a:custGeom>
              <a:avLst/>
              <a:gdLst>
                <a:gd name="T0" fmla="*/ 53 w 56"/>
                <a:gd name="T1" fmla="*/ 7 h 40"/>
                <a:gd name="T2" fmla="*/ 49 w 56"/>
                <a:gd name="T3" fmla="*/ 20 h 40"/>
                <a:gd name="T4" fmla="*/ 16 w 56"/>
                <a:gd name="T5" fmla="*/ 38 h 40"/>
                <a:gd name="T6" fmla="*/ 3 w 56"/>
                <a:gd name="T7" fmla="*/ 34 h 40"/>
                <a:gd name="T8" fmla="*/ 7 w 56"/>
                <a:gd name="T9" fmla="*/ 20 h 40"/>
                <a:gd name="T10" fmla="*/ 40 w 56"/>
                <a:gd name="T11" fmla="*/ 3 h 40"/>
                <a:gd name="T12" fmla="*/ 53 w 56"/>
                <a:gd name="T13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0">
                  <a:moveTo>
                    <a:pt x="53" y="7"/>
                  </a:moveTo>
                  <a:cubicBezTo>
                    <a:pt x="56" y="12"/>
                    <a:pt x="54" y="18"/>
                    <a:pt x="49" y="20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1" y="40"/>
                    <a:pt x="5" y="39"/>
                    <a:pt x="3" y="34"/>
                  </a:cubicBezTo>
                  <a:cubicBezTo>
                    <a:pt x="0" y="29"/>
                    <a:pt x="2" y="23"/>
                    <a:pt x="7" y="20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5" y="0"/>
                    <a:pt x="51" y="2"/>
                    <a:pt x="53" y="7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4"/>
            <p:cNvSpPr/>
            <p:nvPr/>
          </p:nvSpPr>
          <p:spPr bwMode="auto">
            <a:xfrm>
              <a:off x="522288" y="-1930400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2 h 730"/>
                <a:gd name="T4" fmla="*/ 4 w 1361"/>
                <a:gd name="T5" fmla="*/ 718 h 730"/>
                <a:gd name="T6" fmla="*/ 2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2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5"/>
            <p:cNvSpPr/>
            <p:nvPr/>
          </p:nvSpPr>
          <p:spPr bwMode="auto">
            <a:xfrm>
              <a:off x="1222375" y="-1228725"/>
              <a:ext cx="5018088" cy="2695575"/>
            </a:xfrm>
            <a:custGeom>
              <a:avLst/>
              <a:gdLst>
                <a:gd name="T0" fmla="*/ 1359 w 1360"/>
                <a:gd name="T1" fmla="*/ 4 h 730"/>
                <a:gd name="T2" fmla="*/ 1351 w 1360"/>
                <a:gd name="T3" fmla="*/ 1 h 730"/>
                <a:gd name="T4" fmla="*/ 4 w 1360"/>
                <a:gd name="T5" fmla="*/ 718 h 730"/>
                <a:gd name="T6" fmla="*/ 1 w 1360"/>
                <a:gd name="T7" fmla="*/ 726 h 730"/>
                <a:gd name="T8" fmla="*/ 10 w 1360"/>
                <a:gd name="T9" fmla="*/ 728 h 730"/>
                <a:gd name="T10" fmla="*/ 1356 w 1360"/>
                <a:gd name="T11" fmla="*/ 12 h 730"/>
                <a:gd name="T12" fmla="*/ 1359 w 1360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0" h="730">
                  <a:moveTo>
                    <a:pt x="1359" y="4"/>
                  </a:moveTo>
                  <a:cubicBezTo>
                    <a:pt x="1357" y="1"/>
                    <a:pt x="1354" y="0"/>
                    <a:pt x="1351" y="1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1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6" y="12"/>
                    <a:pt x="1356" y="12"/>
                    <a:pt x="1356" y="12"/>
                  </a:cubicBezTo>
                  <a:cubicBezTo>
                    <a:pt x="1359" y="10"/>
                    <a:pt x="1360" y="7"/>
                    <a:pt x="1359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6"/>
            <p:cNvSpPr/>
            <p:nvPr/>
          </p:nvSpPr>
          <p:spPr bwMode="auto">
            <a:xfrm>
              <a:off x="949325" y="1135063"/>
              <a:ext cx="5118100" cy="2747963"/>
            </a:xfrm>
            <a:custGeom>
              <a:avLst/>
              <a:gdLst>
                <a:gd name="T0" fmla="*/ 1385 w 1387"/>
                <a:gd name="T1" fmla="*/ 4 h 744"/>
                <a:gd name="T2" fmla="*/ 1377 w 1387"/>
                <a:gd name="T3" fmla="*/ 2 h 744"/>
                <a:gd name="T4" fmla="*/ 4 w 1387"/>
                <a:gd name="T5" fmla="*/ 731 h 744"/>
                <a:gd name="T6" fmla="*/ 2 w 1387"/>
                <a:gd name="T7" fmla="*/ 740 h 744"/>
                <a:gd name="T8" fmla="*/ 10 w 1387"/>
                <a:gd name="T9" fmla="*/ 742 h 744"/>
                <a:gd name="T10" fmla="*/ 1383 w 1387"/>
                <a:gd name="T11" fmla="*/ 13 h 744"/>
                <a:gd name="T12" fmla="*/ 1385 w 1387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4">
                  <a:moveTo>
                    <a:pt x="1385" y="4"/>
                  </a:moveTo>
                  <a:cubicBezTo>
                    <a:pt x="1384" y="1"/>
                    <a:pt x="1380" y="0"/>
                    <a:pt x="1377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2" y="740"/>
                  </a:cubicBezTo>
                  <a:cubicBezTo>
                    <a:pt x="3" y="743"/>
                    <a:pt x="7" y="744"/>
                    <a:pt x="10" y="742"/>
                  </a:cubicBezTo>
                  <a:cubicBezTo>
                    <a:pt x="1383" y="13"/>
                    <a:pt x="1383" y="13"/>
                    <a:pt x="1383" y="13"/>
                  </a:cubicBezTo>
                  <a:cubicBezTo>
                    <a:pt x="1386" y="11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2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-5094288" y="1544638"/>
              <a:ext cx="5118100" cy="2743200"/>
            </a:xfrm>
            <a:custGeom>
              <a:avLst/>
              <a:gdLst>
                <a:gd name="T0" fmla="*/ 1385 w 1387"/>
                <a:gd name="T1" fmla="*/ 4 h 743"/>
                <a:gd name="T2" fmla="*/ 1377 w 1387"/>
                <a:gd name="T3" fmla="*/ 1 h 743"/>
                <a:gd name="T4" fmla="*/ 4 w 1387"/>
                <a:gd name="T5" fmla="*/ 731 h 743"/>
                <a:gd name="T6" fmla="*/ 2 w 1387"/>
                <a:gd name="T7" fmla="*/ 739 h 743"/>
                <a:gd name="T8" fmla="*/ 10 w 1387"/>
                <a:gd name="T9" fmla="*/ 742 h 743"/>
                <a:gd name="T10" fmla="*/ 1383 w 1387"/>
                <a:gd name="T11" fmla="*/ 12 h 743"/>
                <a:gd name="T12" fmla="*/ 1385 w 1387"/>
                <a:gd name="T13" fmla="*/ 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3">
                  <a:moveTo>
                    <a:pt x="1385" y="4"/>
                  </a:moveTo>
                  <a:cubicBezTo>
                    <a:pt x="1384" y="1"/>
                    <a:pt x="1380" y="0"/>
                    <a:pt x="1377" y="1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2"/>
                    <a:pt x="0" y="736"/>
                    <a:pt x="2" y="739"/>
                  </a:cubicBezTo>
                  <a:cubicBezTo>
                    <a:pt x="3" y="742"/>
                    <a:pt x="7" y="743"/>
                    <a:pt x="10" y="742"/>
                  </a:cubicBezTo>
                  <a:cubicBezTo>
                    <a:pt x="1383" y="12"/>
                    <a:pt x="1383" y="12"/>
                    <a:pt x="1383" y="12"/>
                  </a:cubicBezTo>
                  <a:cubicBezTo>
                    <a:pt x="1386" y="10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8"/>
            <p:cNvSpPr/>
            <p:nvPr/>
          </p:nvSpPr>
          <p:spPr bwMode="auto">
            <a:xfrm>
              <a:off x="-109538" y="2557463"/>
              <a:ext cx="5118100" cy="2746375"/>
            </a:xfrm>
            <a:custGeom>
              <a:avLst/>
              <a:gdLst>
                <a:gd name="T0" fmla="*/ 1385 w 1387"/>
                <a:gd name="T1" fmla="*/ 4 h 744"/>
                <a:gd name="T2" fmla="*/ 1377 w 1387"/>
                <a:gd name="T3" fmla="*/ 2 h 744"/>
                <a:gd name="T4" fmla="*/ 4 w 1387"/>
                <a:gd name="T5" fmla="*/ 731 h 744"/>
                <a:gd name="T6" fmla="*/ 2 w 1387"/>
                <a:gd name="T7" fmla="*/ 740 h 744"/>
                <a:gd name="T8" fmla="*/ 10 w 1387"/>
                <a:gd name="T9" fmla="*/ 742 h 744"/>
                <a:gd name="T10" fmla="*/ 1383 w 1387"/>
                <a:gd name="T11" fmla="*/ 12 h 744"/>
                <a:gd name="T12" fmla="*/ 1385 w 1387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4">
                  <a:moveTo>
                    <a:pt x="1385" y="4"/>
                  </a:moveTo>
                  <a:cubicBezTo>
                    <a:pt x="1383" y="1"/>
                    <a:pt x="1380" y="0"/>
                    <a:pt x="1377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2" y="740"/>
                  </a:cubicBezTo>
                  <a:cubicBezTo>
                    <a:pt x="3" y="743"/>
                    <a:pt x="7" y="744"/>
                    <a:pt x="10" y="742"/>
                  </a:cubicBezTo>
                  <a:cubicBezTo>
                    <a:pt x="1383" y="12"/>
                    <a:pt x="1383" y="12"/>
                    <a:pt x="1383" y="12"/>
                  </a:cubicBezTo>
                  <a:cubicBezTo>
                    <a:pt x="1386" y="11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9"/>
            <p:cNvSpPr/>
            <p:nvPr/>
          </p:nvSpPr>
          <p:spPr bwMode="auto">
            <a:xfrm>
              <a:off x="-6334125" y="3125788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2 h 730"/>
                <a:gd name="T4" fmla="*/ 4 w 1361"/>
                <a:gd name="T5" fmla="*/ 718 h 730"/>
                <a:gd name="T6" fmla="*/ 2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2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0"/>
            <p:cNvSpPr/>
            <p:nvPr/>
          </p:nvSpPr>
          <p:spPr bwMode="auto">
            <a:xfrm>
              <a:off x="-7234238" y="4318000"/>
              <a:ext cx="5021263" cy="2695575"/>
            </a:xfrm>
            <a:custGeom>
              <a:avLst/>
              <a:gdLst>
                <a:gd name="T0" fmla="*/ 1360 w 1361"/>
                <a:gd name="T1" fmla="*/ 4 h 730"/>
                <a:gd name="T2" fmla="*/ 1351 w 1361"/>
                <a:gd name="T3" fmla="*/ 2 h 730"/>
                <a:gd name="T4" fmla="*/ 5 w 1361"/>
                <a:gd name="T5" fmla="*/ 718 h 730"/>
                <a:gd name="T6" fmla="*/ 2 w 1361"/>
                <a:gd name="T7" fmla="*/ 726 h 730"/>
                <a:gd name="T8" fmla="*/ 10 w 1361"/>
                <a:gd name="T9" fmla="*/ 729 h 730"/>
                <a:gd name="T10" fmla="*/ 1357 w 1361"/>
                <a:gd name="T11" fmla="*/ 12 h 730"/>
                <a:gd name="T12" fmla="*/ 1360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60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5" y="718"/>
                    <a:pt x="5" y="718"/>
                    <a:pt x="5" y="718"/>
                  </a:cubicBezTo>
                  <a:cubicBezTo>
                    <a:pt x="2" y="719"/>
                    <a:pt x="0" y="723"/>
                    <a:pt x="2" y="726"/>
                  </a:cubicBezTo>
                  <a:cubicBezTo>
                    <a:pt x="4" y="729"/>
                    <a:pt x="7" y="730"/>
                    <a:pt x="10" y="729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60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1"/>
            <p:cNvSpPr/>
            <p:nvPr/>
          </p:nvSpPr>
          <p:spPr bwMode="auto">
            <a:xfrm>
              <a:off x="754063" y="731838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1 h 730"/>
                <a:gd name="T4" fmla="*/ 4 w 1361"/>
                <a:gd name="T5" fmla="*/ 717 h 730"/>
                <a:gd name="T6" fmla="*/ 1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7" y="1"/>
                    <a:pt x="1354" y="0"/>
                    <a:pt x="1351" y="1"/>
                  </a:cubicBezTo>
                  <a:cubicBezTo>
                    <a:pt x="4" y="717"/>
                    <a:pt x="4" y="717"/>
                    <a:pt x="4" y="717"/>
                  </a:cubicBezTo>
                  <a:cubicBezTo>
                    <a:pt x="1" y="719"/>
                    <a:pt x="0" y="723"/>
                    <a:pt x="1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59" y="10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2"/>
            <p:cNvSpPr/>
            <p:nvPr/>
          </p:nvSpPr>
          <p:spPr bwMode="auto">
            <a:xfrm>
              <a:off x="-84138" y="-677863"/>
              <a:ext cx="5114925" cy="2746375"/>
            </a:xfrm>
            <a:custGeom>
              <a:avLst/>
              <a:gdLst>
                <a:gd name="T0" fmla="*/ 1384 w 1386"/>
                <a:gd name="T1" fmla="*/ 5 h 744"/>
                <a:gd name="T2" fmla="*/ 1376 w 1386"/>
                <a:gd name="T3" fmla="*/ 2 h 744"/>
                <a:gd name="T4" fmla="*/ 4 w 1386"/>
                <a:gd name="T5" fmla="*/ 732 h 744"/>
                <a:gd name="T6" fmla="*/ 1 w 1386"/>
                <a:gd name="T7" fmla="*/ 740 h 744"/>
                <a:gd name="T8" fmla="*/ 9 w 1386"/>
                <a:gd name="T9" fmla="*/ 743 h 744"/>
                <a:gd name="T10" fmla="*/ 1382 w 1386"/>
                <a:gd name="T11" fmla="*/ 13 h 744"/>
                <a:gd name="T12" fmla="*/ 1384 w 1386"/>
                <a:gd name="T13" fmla="*/ 5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5"/>
                  </a:moveTo>
                  <a:cubicBezTo>
                    <a:pt x="1383" y="2"/>
                    <a:pt x="1379" y="0"/>
                    <a:pt x="1376" y="2"/>
                  </a:cubicBezTo>
                  <a:cubicBezTo>
                    <a:pt x="4" y="732"/>
                    <a:pt x="4" y="732"/>
                    <a:pt x="4" y="732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3"/>
                  </a:cubicBezTo>
                  <a:cubicBezTo>
                    <a:pt x="1382" y="13"/>
                    <a:pt x="1382" y="13"/>
                    <a:pt x="1382" y="13"/>
                  </a:cubicBezTo>
                  <a:cubicBezTo>
                    <a:pt x="1385" y="11"/>
                    <a:pt x="1386" y="8"/>
                    <a:pt x="1384" y="5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3"/>
            <p:cNvSpPr/>
            <p:nvPr/>
          </p:nvSpPr>
          <p:spPr bwMode="auto">
            <a:xfrm>
              <a:off x="-84138" y="-482600"/>
              <a:ext cx="5114925" cy="2747963"/>
            </a:xfrm>
            <a:custGeom>
              <a:avLst/>
              <a:gdLst>
                <a:gd name="T0" fmla="*/ 1384 w 1386"/>
                <a:gd name="T1" fmla="*/ 4 h 744"/>
                <a:gd name="T2" fmla="*/ 1376 w 1386"/>
                <a:gd name="T3" fmla="*/ 2 h 744"/>
                <a:gd name="T4" fmla="*/ 4 w 1386"/>
                <a:gd name="T5" fmla="*/ 731 h 744"/>
                <a:gd name="T6" fmla="*/ 1 w 1386"/>
                <a:gd name="T7" fmla="*/ 740 h 744"/>
                <a:gd name="T8" fmla="*/ 9 w 1386"/>
                <a:gd name="T9" fmla="*/ 742 h 744"/>
                <a:gd name="T10" fmla="*/ 1382 w 1386"/>
                <a:gd name="T11" fmla="*/ 12 h 744"/>
                <a:gd name="T12" fmla="*/ 1384 w 1386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4"/>
                  </a:moveTo>
                  <a:cubicBezTo>
                    <a:pt x="1383" y="1"/>
                    <a:pt x="1379" y="0"/>
                    <a:pt x="1376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2"/>
                  </a:cubicBezTo>
                  <a:cubicBezTo>
                    <a:pt x="1382" y="12"/>
                    <a:pt x="1382" y="12"/>
                    <a:pt x="1382" y="12"/>
                  </a:cubicBezTo>
                  <a:cubicBezTo>
                    <a:pt x="1385" y="11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4"/>
            <p:cNvSpPr/>
            <p:nvPr/>
          </p:nvSpPr>
          <p:spPr bwMode="auto">
            <a:xfrm>
              <a:off x="-84138" y="-285750"/>
              <a:ext cx="5114925" cy="2743200"/>
            </a:xfrm>
            <a:custGeom>
              <a:avLst/>
              <a:gdLst>
                <a:gd name="T0" fmla="*/ 1384 w 1386"/>
                <a:gd name="T1" fmla="*/ 4 h 743"/>
                <a:gd name="T2" fmla="*/ 1376 w 1386"/>
                <a:gd name="T3" fmla="*/ 1 h 743"/>
                <a:gd name="T4" fmla="*/ 4 w 1386"/>
                <a:gd name="T5" fmla="*/ 731 h 743"/>
                <a:gd name="T6" fmla="*/ 1 w 1386"/>
                <a:gd name="T7" fmla="*/ 739 h 743"/>
                <a:gd name="T8" fmla="*/ 9 w 1386"/>
                <a:gd name="T9" fmla="*/ 742 h 743"/>
                <a:gd name="T10" fmla="*/ 1382 w 1386"/>
                <a:gd name="T11" fmla="*/ 12 h 743"/>
                <a:gd name="T12" fmla="*/ 1384 w 1386"/>
                <a:gd name="T13" fmla="*/ 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3">
                  <a:moveTo>
                    <a:pt x="1384" y="4"/>
                  </a:moveTo>
                  <a:cubicBezTo>
                    <a:pt x="1383" y="1"/>
                    <a:pt x="1379" y="0"/>
                    <a:pt x="1376" y="1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6"/>
                    <a:pt x="1" y="739"/>
                  </a:cubicBezTo>
                  <a:cubicBezTo>
                    <a:pt x="3" y="742"/>
                    <a:pt x="6" y="743"/>
                    <a:pt x="9" y="742"/>
                  </a:cubicBezTo>
                  <a:cubicBezTo>
                    <a:pt x="1382" y="12"/>
                    <a:pt x="1382" y="12"/>
                    <a:pt x="1382" y="12"/>
                  </a:cubicBezTo>
                  <a:cubicBezTo>
                    <a:pt x="1385" y="10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-84138" y="-95250"/>
              <a:ext cx="5114925" cy="2747963"/>
            </a:xfrm>
            <a:custGeom>
              <a:avLst/>
              <a:gdLst>
                <a:gd name="T0" fmla="*/ 1384 w 1386"/>
                <a:gd name="T1" fmla="*/ 4 h 744"/>
                <a:gd name="T2" fmla="*/ 1376 w 1386"/>
                <a:gd name="T3" fmla="*/ 2 h 744"/>
                <a:gd name="T4" fmla="*/ 4 w 1386"/>
                <a:gd name="T5" fmla="*/ 732 h 744"/>
                <a:gd name="T6" fmla="*/ 1 w 1386"/>
                <a:gd name="T7" fmla="*/ 740 h 744"/>
                <a:gd name="T8" fmla="*/ 9 w 1386"/>
                <a:gd name="T9" fmla="*/ 742 h 744"/>
                <a:gd name="T10" fmla="*/ 1382 w 1386"/>
                <a:gd name="T11" fmla="*/ 13 h 744"/>
                <a:gd name="T12" fmla="*/ 1384 w 1386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4"/>
                  </a:moveTo>
                  <a:cubicBezTo>
                    <a:pt x="1383" y="1"/>
                    <a:pt x="1379" y="0"/>
                    <a:pt x="1376" y="2"/>
                  </a:cubicBezTo>
                  <a:cubicBezTo>
                    <a:pt x="4" y="732"/>
                    <a:pt x="4" y="732"/>
                    <a:pt x="4" y="732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2"/>
                  </a:cubicBezTo>
                  <a:cubicBezTo>
                    <a:pt x="1382" y="13"/>
                    <a:pt x="1382" y="13"/>
                    <a:pt x="1382" y="13"/>
                  </a:cubicBezTo>
                  <a:cubicBezTo>
                    <a:pt x="1385" y="11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6"/>
            <p:cNvSpPr/>
            <p:nvPr/>
          </p:nvSpPr>
          <p:spPr bwMode="auto">
            <a:xfrm>
              <a:off x="-4138613" y="4852988"/>
              <a:ext cx="4486275" cy="2408238"/>
            </a:xfrm>
            <a:custGeom>
              <a:avLst/>
              <a:gdLst>
                <a:gd name="T0" fmla="*/ 1215 w 1216"/>
                <a:gd name="T1" fmla="*/ 4 h 652"/>
                <a:gd name="T2" fmla="*/ 1208 w 1216"/>
                <a:gd name="T3" fmla="*/ 1 h 652"/>
                <a:gd name="T4" fmla="*/ 4 w 1216"/>
                <a:gd name="T5" fmla="*/ 641 h 652"/>
                <a:gd name="T6" fmla="*/ 2 w 1216"/>
                <a:gd name="T7" fmla="*/ 649 h 652"/>
                <a:gd name="T8" fmla="*/ 9 w 1216"/>
                <a:gd name="T9" fmla="*/ 651 h 652"/>
                <a:gd name="T10" fmla="*/ 1213 w 1216"/>
                <a:gd name="T11" fmla="*/ 11 h 652"/>
                <a:gd name="T12" fmla="*/ 1215 w 1216"/>
                <a:gd name="T13" fmla="*/ 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2">
                  <a:moveTo>
                    <a:pt x="1215" y="4"/>
                  </a:moveTo>
                  <a:cubicBezTo>
                    <a:pt x="1214" y="1"/>
                    <a:pt x="1210" y="0"/>
                    <a:pt x="1208" y="1"/>
                  </a:cubicBezTo>
                  <a:cubicBezTo>
                    <a:pt x="4" y="641"/>
                    <a:pt x="4" y="641"/>
                    <a:pt x="4" y="641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1"/>
                    <a:pt x="6" y="652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9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-4138613" y="5022850"/>
              <a:ext cx="4486275" cy="2408238"/>
            </a:xfrm>
            <a:custGeom>
              <a:avLst/>
              <a:gdLst>
                <a:gd name="T0" fmla="*/ 1215 w 1216"/>
                <a:gd name="T1" fmla="*/ 4 h 652"/>
                <a:gd name="T2" fmla="*/ 1208 w 1216"/>
                <a:gd name="T3" fmla="*/ 1 h 652"/>
                <a:gd name="T4" fmla="*/ 4 w 1216"/>
                <a:gd name="T5" fmla="*/ 641 h 652"/>
                <a:gd name="T6" fmla="*/ 2 w 1216"/>
                <a:gd name="T7" fmla="*/ 649 h 652"/>
                <a:gd name="T8" fmla="*/ 9 w 1216"/>
                <a:gd name="T9" fmla="*/ 651 h 652"/>
                <a:gd name="T10" fmla="*/ 1213 w 1216"/>
                <a:gd name="T11" fmla="*/ 11 h 652"/>
                <a:gd name="T12" fmla="*/ 1215 w 1216"/>
                <a:gd name="T13" fmla="*/ 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2">
                  <a:moveTo>
                    <a:pt x="1215" y="4"/>
                  </a:moveTo>
                  <a:cubicBezTo>
                    <a:pt x="1214" y="1"/>
                    <a:pt x="1210" y="0"/>
                    <a:pt x="1208" y="1"/>
                  </a:cubicBezTo>
                  <a:cubicBezTo>
                    <a:pt x="4" y="641"/>
                    <a:pt x="4" y="641"/>
                    <a:pt x="4" y="641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1"/>
                    <a:pt x="6" y="652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8"/>
            <p:cNvSpPr/>
            <p:nvPr/>
          </p:nvSpPr>
          <p:spPr bwMode="auto">
            <a:xfrm>
              <a:off x="-4138613" y="5192713"/>
              <a:ext cx="4486275" cy="2411413"/>
            </a:xfrm>
            <a:custGeom>
              <a:avLst/>
              <a:gdLst>
                <a:gd name="T0" fmla="*/ 1215 w 1216"/>
                <a:gd name="T1" fmla="*/ 4 h 653"/>
                <a:gd name="T2" fmla="*/ 1208 w 1216"/>
                <a:gd name="T3" fmla="*/ 2 h 653"/>
                <a:gd name="T4" fmla="*/ 4 w 1216"/>
                <a:gd name="T5" fmla="*/ 642 h 653"/>
                <a:gd name="T6" fmla="*/ 2 w 1216"/>
                <a:gd name="T7" fmla="*/ 649 h 653"/>
                <a:gd name="T8" fmla="*/ 9 w 1216"/>
                <a:gd name="T9" fmla="*/ 651 h 653"/>
                <a:gd name="T10" fmla="*/ 1213 w 1216"/>
                <a:gd name="T11" fmla="*/ 11 h 653"/>
                <a:gd name="T12" fmla="*/ 1215 w 1216"/>
                <a:gd name="T13" fmla="*/ 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3">
                  <a:moveTo>
                    <a:pt x="1215" y="4"/>
                  </a:moveTo>
                  <a:cubicBezTo>
                    <a:pt x="1214" y="1"/>
                    <a:pt x="1210" y="0"/>
                    <a:pt x="1208" y="2"/>
                  </a:cubicBezTo>
                  <a:cubicBezTo>
                    <a:pt x="4" y="642"/>
                    <a:pt x="4" y="642"/>
                    <a:pt x="4" y="642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2"/>
                    <a:pt x="6" y="653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9"/>
            <p:cNvSpPr/>
            <p:nvPr/>
          </p:nvSpPr>
          <p:spPr bwMode="auto">
            <a:xfrm>
              <a:off x="-4138613" y="5362575"/>
              <a:ext cx="4486275" cy="2411413"/>
            </a:xfrm>
            <a:custGeom>
              <a:avLst/>
              <a:gdLst>
                <a:gd name="T0" fmla="*/ 1215 w 1216"/>
                <a:gd name="T1" fmla="*/ 4 h 653"/>
                <a:gd name="T2" fmla="*/ 1208 w 1216"/>
                <a:gd name="T3" fmla="*/ 2 h 653"/>
                <a:gd name="T4" fmla="*/ 4 w 1216"/>
                <a:gd name="T5" fmla="*/ 642 h 653"/>
                <a:gd name="T6" fmla="*/ 2 w 1216"/>
                <a:gd name="T7" fmla="*/ 649 h 653"/>
                <a:gd name="T8" fmla="*/ 9 w 1216"/>
                <a:gd name="T9" fmla="*/ 651 h 653"/>
                <a:gd name="T10" fmla="*/ 1213 w 1216"/>
                <a:gd name="T11" fmla="*/ 11 h 653"/>
                <a:gd name="T12" fmla="*/ 1215 w 1216"/>
                <a:gd name="T13" fmla="*/ 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3">
                  <a:moveTo>
                    <a:pt x="1215" y="4"/>
                  </a:moveTo>
                  <a:cubicBezTo>
                    <a:pt x="1214" y="1"/>
                    <a:pt x="1210" y="0"/>
                    <a:pt x="1208" y="2"/>
                  </a:cubicBezTo>
                  <a:cubicBezTo>
                    <a:pt x="4" y="642"/>
                    <a:pt x="4" y="642"/>
                    <a:pt x="4" y="642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2"/>
                    <a:pt x="6" y="653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7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0"/>
            <p:cNvSpPr/>
            <p:nvPr/>
          </p:nvSpPr>
          <p:spPr bwMode="auto">
            <a:xfrm>
              <a:off x="-5511800" y="4451350"/>
              <a:ext cx="5357813" cy="2882900"/>
            </a:xfrm>
            <a:custGeom>
              <a:avLst/>
              <a:gdLst>
                <a:gd name="T0" fmla="*/ 1450 w 1452"/>
                <a:gd name="T1" fmla="*/ 6 h 781"/>
                <a:gd name="T2" fmla="*/ 1446 w 1452"/>
                <a:gd name="T3" fmla="*/ 17 h 781"/>
                <a:gd name="T4" fmla="*/ 13 w 1452"/>
                <a:gd name="T5" fmla="*/ 779 h 781"/>
                <a:gd name="T6" fmla="*/ 2 w 1452"/>
                <a:gd name="T7" fmla="*/ 775 h 781"/>
                <a:gd name="T8" fmla="*/ 5 w 1452"/>
                <a:gd name="T9" fmla="*/ 764 h 781"/>
                <a:gd name="T10" fmla="*/ 1438 w 1452"/>
                <a:gd name="T11" fmla="*/ 2 h 781"/>
                <a:gd name="T12" fmla="*/ 1450 w 1452"/>
                <a:gd name="T13" fmla="*/ 6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" h="781">
                  <a:moveTo>
                    <a:pt x="1450" y="6"/>
                  </a:moveTo>
                  <a:cubicBezTo>
                    <a:pt x="1452" y="10"/>
                    <a:pt x="1450" y="15"/>
                    <a:pt x="1446" y="17"/>
                  </a:cubicBezTo>
                  <a:cubicBezTo>
                    <a:pt x="13" y="779"/>
                    <a:pt x="13" y="779"/>
                    <a:pt x="13" y="779"/>
                  </a:cubicBezTo>
                  <a:cubicBezTo>
                    <a:pt x="9" y="781"/>
                    <a:pt x="4" y="780"/>
                    <a:pt x="2" y="775"/>
                  </a:cubicBezTo>
                  <a:cubicBezTo>
                    <a:pt x="0" y="771"/>
                    <a:pt x="1" y="766"/>
                    <a:pt x="5" y="764"/>
                  </a:cubicBezTo>
                  <a:cubicBezTo>
                    <a:pt x="1438" y="2"/>
                    <a:pt x="1438" y="2"/>
                    <a:pt x="1438" y="2"/>
                  </a:cubicBezTo>
                  <a:cubicBezTo>
                    <a:pt x="1442" y="0"/>
                    <a:pt x="1448" y="1"/>
                    <a:pt x="145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1"/>
            <p:cNvSpPr/>
            <p:nvPr/>
          </p:nvSpPr>
          <p:spPr bwMode="auto">
            <a:xfrm>
              <a:off x="377825" y="2770188"/>
              <a:ext cx="3781425" cy="2035175"/>
            </a:xfrm>
            <a:custGeom>
              <a:avLst/>
              <a:gdLst>
                <a:gd name="T0" fmla="*/ 1024 w 1025"/>
                <a:gd name="T1" fmla="*/ 4 h 551"/>
                <a:gd name="T2" fmla="*/ 1021 w 1025"/>
                <a:gd name="T3" fmla="*/ 12 h 551"/>
                <a:gd name="T4" fmla="*/ 10 w 1025"/>
                <a:gd name="T5" fmla="*/ 549 h 551"/>
                <a:gd name="T6" fmla="*/ 2 w 1025"/>
                <a:gd name="T7" fmla="*/ 547 h 551"/>
                <a:gd name="T8" fmla="*/ 4 w 1025"/>
                <a:gd name="T9" fmla="*/ 539 h 551"/>
                <a:gd name="T10" fmla="*/ 1015 w 1025"/>
                <a:gd name="T11" fmla="*/ 1 h 551"/>
                <a:gd name="T12" fmla="*/ 1024 w 1025"/>
                <a:gd name="T13" fmla="*/ 4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5" h="551">
                  <a:moveTo>
                    <a:pt x="1024" y="4"/>
                  </a:moveTo>
                  <a:cubicBezTo>
                    <a:pt x="1025" y="6"/>
                    <a:pt x="1024" y="10"/>
                    <a:pt x="1021" y="12"/>
                  </a:cubicBezTo>
                  <a:cubicBezTo>
                    <a:pt x="10" y="549"/>
                    <a:pt x="10" y="549"/>
                    <a:pt x="10" y="549"/>
                  </a:cubicBezTo>
                  <a:cubicBezTo>
                    <a:pt x="7" y="551"/>
                    <a:pt x="3" y="550"/>
                    <a:pt x="2" y="547"/>
                  </a:cubicBezTo>
                  <a:cubicBezTo>
                    <a:pt x="0" y="544"/>
                    <a:pt x="2" y="540"/>
                    <a:pt x="4" y="539"/>
                  </a:cubicBezTo>
                  <a:cubicBezTo>
                    <a:pt x="1015" y="1"/>
                    <a:pt x="1015" y="1"/>
                    <a:pt x="1015" y="1"/>
                  </a:cubicBezTo>
                  <a:cubicBezTo>
                    <a:pt x="1018" y="0"/>
                    <a:pt x="1022" y="1"/>
                    <a:pt x="1024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2"/>
            <p:cNvSpPr/>
            <p:nvPr/>
          </p:nvSpPr>
          <p:spPr bwMode="auto">
            <a:xfrm>
              <a:off x="107950" y="-1162050"/>
              <a:ext cx="4833938" cy="2678113"/>
            </a:xfrm>
            <a:custGeom>
              <a:avLst/>
              <a:gdLst>
                <a:gd name="T0" fmla="*/ 1 w 1310"/>
                <a:gd name="T1" fmla="*/ 722 h 725"/>
                <a:gd name="T2" fmla="*/ 8 w 1310"/>
                <a:gd name="T3" fmla="*/ 724 h 725"/>
                <a:gd name="T4" fmla="*/ 961 w 1310"/>
                <a:gd name="T5" fmla="*/ 218 h 725"/>
                <a:gd name="T6" fmla="*/ 963 w 1310"/>
                <a:gd name="T7" fmla="*/ 211 h 725"/>
                <a:gd name="T8" fmla="*/ 956 w 1310"/>
                <a:gd name="T9" fmla="*/ 209 h 725"/>
                <a:gd name="T10" fmla="*/ 716 w 1310"/>
                <a:gd name="T11" fmla="*/ 336 h 725"/>
                <a:gd name="T12" fmla="*/ 709 w 1310"/>
                <a:gd name="T13" fmla="*/ 334 h 725"/>
                <a:gd name="T14" fmla="*/ 711 w 1310"/>
                <a:gd name="T15" fmla="*/ 327 h 725"/>
                <a:gd name="T16" fmla="*/ 1307 w 1310"/>
                <a:gd name="T17" fmla="*/ 10 h 725"/>
                <a:gd name="T18" fmla="*/ 1309 w 1310"/>
                <a:gd name="T19" fmla="*/ 4 h 725"/>
                <a:gd name="T20" fmla="*/ 1302 w 1310"/>
                <a:gd name="T21" fmla="*/ 1 h 725"/>
                <a:gd name="T22" fmla="*/ 449 w 1310"/>
                <a:gd name="T23" fmla="*/ 455 h 725"/>
                <a:gd name="T24" fmla="*/ 447 w 1310"/>
                <a:gd name="T25" fmla="*/ 462 h 725"/>
                <a:gd name="T26" fmla="*/ 454 w 1310"/>
                <a:gd name="T27" fmla="*/ 464 h 725"/>
                <a:gd name="T28" fmla="*/ 558 w 1310"/>
                <a:gd name="T29" fmla="*/ 409 h 725"/>
                <a:gd name="T30" fmla="*/ 565 w 1310"/>
                <a:gd name="T31" fmla="*/ 411 h 725"/>
                <a:gd name="T32" fmla="*/ 563 w 1310"/>
                <a:gd name="T33" fmla="*/ 418 h 725"/>
                <a:gd name="T34" fmla="*/ 4 w 1310"/>
                <a:gd name="T35" fmla="*/ 715 h 725"/>
                <a:gd name="T36" fmla="*/ 1 w 1310"/>
                <a:gd name="T37" fmla="*/ 72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5">
                  <a:moveTo>
                    <a:pt x="1" y="722"/>
                  </a:moveTo>
                  <a:cubicBezTo>
                    <a:pt x="3" y="725"/>
                    <a:pt x="6" y="725"/>
                    <a:pt x="8" y="724"/>
                  </a:cubicBezTo>
                  <a:cubicBezTo>
                    <a:pt x="961" y="218"/>
                    <a:pt x="961" y="218"/>
                    <a:pt x="961" y="218"/>
                  </a:cubicBezTo>
                  <a:cubicBezTo>
                    <a:pt x="963" y="216"/>
                    <a:pt x="964" y="213"/>
                    <a:pt x="963" y="211"/>
                  </a:cubicBezTo>
                  <a:cubicBezTo>
                    <a:pt x="962" y="208"/>
                    <a:pt x="958" y="207"/>
                    <a:pt x="956" y="209"/>
                  </a:cubicBezTo>
                  <a:cubicBezTo>
                    <a:pt x="716" y="336"/>
                    <a:pt x="716" y="336"/>
                    <a:pt x="716" y="336"/>
                  </a:cubicBezTo>
                  <a:cubicBezTo>
                    <a:pt x="713" y="338"/>
                    <a:pt x="710" y="337"/>
                    <a:pt x="709" y="334"/>
                  </a:cubicBezTo>
                  <a:cubicBezTo>
                    <a:pt x="708" y="332"/>
                    <a:pt x="709" y="329"/>
                    <a:pt x="711" y="327"/>
                  </a:cubicBezTo>
                  <a:cubicBezTo>
                    <a:pt x="1307" y="10"/>
                    <a:pt x="1307" y="10"/>
                    <a:pt x="1307" y="10"/>
                  </a:cubicBezTo>
                  <a:cubicBezTo>
                    <a:pt x="1310" y="9"/>
                    <a:pt x="1310" y="6"/>
                    <a:pt x="1309" y="4"/>
                  </a:cubicBezTo>
                  <a:cubicBezTo>
                    <a:pt x="1308" y="1"/>
                    <a:pt x="1305" y="0"/>
                    <a:pt x="1302" y="1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7" y="456"/>
                    <a:pt x="446" y="459"/>
                    <a:pt x="447" y="462"/>
                  </a:cubicBezTo>
                  <a:cubicBezTo>
                    <a:pt x="448" y="464"/>
                    <a:pt x="451" y="465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1" y="407"/>
                    <a:pt x="564" y="408"/>
                    <a:pt x="565" y="411"/>
                  </a:cubicBezTo>
                  <a:cubicBezTo>
                    <a:pt x="567" y="413"/>
                    <a:pt x="566" y="416"/>
                    <a:pt x="563" y="418"/>
                  </a:cubicBezTo>
                  <a:cubicBezTo>
                    <a:pt x="4" y="715"/>
                    <a:pt x="4" y="715"/>
                    <a:pt x="4" y="715"/>
                  </a:cubicBezTo>
                  <a:cubicBezTo>
                    <a:pt x="1" y="716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3"/>
            <p:cNvSpPr/>
            <p:nvPr/>
          </p:nvSpPr>
          <p:spPr bwMode="auto">
            <a:xfrm>
              <a:off x="-5400675" y="4292600"/>
              <a:ext cx="4833938" cy="2679700"/>
            </a:xfrm>
            <a:custGeom>
              <a:avLst/>
              <a:gdLst>
                <a:gd name="T0" fmla="*/ 1 w 1310"/>
                <a:gd name="T1" fmla="*/ 722 h 726"/>
                <a:gd name="T2" fmla="*/ 8 w 1310"/>
                <a:gd name="T3" fmla="*/ 724 h 726"/>
                <a:gd name="T4" fmla="*/ 960 w 1310"/>
                <a:gd name="T5" fmla="*/ 218 h 726"/>
                <a:gd name="T6" fmla="*/ 963 w 1310"/>
                <a:gd name="T7" fmla="*/ 211 h 726"/>
                <a:gd name="T8" fmla="*/ 956 w 1310"/>
                <a:gd name="T9" fmla="*/ 209 h 726"/>
                <a:gd name="T10" fmla="*/ 716 w 1310"/>
                <a:gd name="T11" fmla="*/ 337 h 726"/>
                <a:gd name="T12" fmla="*/ 709 w 1310"/>
                <a:gd name="T13" fmla="*/ 335 h 726"/>
                <a:gd name="T14" fmla="*/ 711 w 1310"/>
                <a:gd name="T15" fmla="*/ 328 h 726"/>
                <a:gd name="T16" fmla="*/ 1307 w 1310"/>
                <a:gd name="T17" fmla="*/ 11 h 726"/>
                <a:gd name="T18" fmla="*/ 1309 w 1310"/>
                <a:gd name="T19" fmla="*/ 4 h 726"/>
                <a:gd name="T20" fmla="*/ 1302 w 1310"/>
                <a:gd name="T21" fmla="*/ 2 h 726"/>
                <a:gd name="T22" fmla="*/ 449 w 1310"/>
                <a:gd name="T23" fmla="*/ 455 h 726"/>
                <a:gd name="T24" fmla="*/ 447 w 1310"/>
                <a:gd name="T25" fmla="*/ 462 h 726"/>
                <a:gd name="T26" fmla="*/ 454 w 1310"/>
                <a:gd name="T27" fmla="*/ 464 h 726"/>
                <a:gd name="T28" fmla="*/ 558 w 1310"/>
                <a:gd name="T29" fmla="*/ 409 h 726"/>
                <a:gd name="T30" fmla="*/ 565 w 1310"/>
                <a:gd name="T31" fmla="*/ 411 h 726"/>
                <a:gd name="T32" fmla="*/ 563 w 1310"/>
                <a:gd name="T33" fmla="*/ 418 h 726"/>
                <a:gd name="T34" fmla="*/ 3 w 1310"/>
                <a:gd name="T35" fmla="*/ 715 h 726"/>
                <a:gd name="T36" fmla="*/ 1 w 1310"/>
                <a:gd name="T37" fmla="*/ 72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6">
                  <a:moveTo>
                    <a:pt x="1" y="722"/>
                  </a:moveTo>
                  <a:cubicBezTo>
                    <a:pt x="2" y="725"/>
                    <a:pt x="6" y="726"/>
                    <a:pt x="8" y="724"/>
                  </a:cubicBezTo>
                  <a:cubicBezTo>
                    <a:pt x="960" y="218"/>
                    <a:pt x="960" y="218"/>
                    <a:pt x="960" y="218"/>
                  </a:cubicBezTo>
                  <a:cubicBezTo>
                    <a:pt x="963" y="217"/>
                    <a:pt x="964" y="214"/>
                    <a:pt x="963" y="211"/>
                  </a:cubicBezTo>
                  <a:cubicBezTo>
                    <a:pt x="961" y="209"/>
                    <a:pt x="958" y="208"/>
                    <a:pt x="956" y="209"/>
                  </a:cubicBezTo>
                  <a:cubicBezTo>
                    <a:pt x="716" y="337"/>
                    <a:pt x="716" y="337"/>
                    <a:pt x="716" y="337"/>
                  </a:cubicBezTo>
                  <a:cubicBezTo>
                    <a:pt x="713" y="338"/>
                    <a:pt x="710" y="337"/>
                    <a:pt x="709" y="335"/>
                  </a:cubicBezTo>
                  <a:cubicBezTo>
                    <a:pt x="707" y="332"/>
                    <a:pt x="708" y="329"/>
                    <a:pt x="711" y="328"/>
                  </a:cubicBezTo>
                  <a:cubicBezTo>
                    <a:pt x="1307" y="11"/>
                    <a:pt x="1307" y="11"/>
                    <a:pt x="1307" y="11"/>
                  </a:cubicBezTo>
                  <a:cubicBezTo>
                    <a:pt x="1309" y="9"/>
                    <a:pt x="1310" y="6"/>
                    <a:pt x="1309" y="4"/>
                  </a:cubicBezTo>
                  <a:cubicBezTo>
                    <a:pt x="1307" y="1"/>
                    <a:pt x="1304" y="0"/>
                    <a:pt x="1302" y="2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6" y="457"/>
                    <a:pt x="445" y="460"/>
                    <a:pt x="447" y="462"/>
                  </a:cubicBezTo>
                  <a:cubicBezTo>
                    <a:pt x="448" y="465"/>
                    <a:pt x="451" y="466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0" y="408"/>
                    <a:pt x="564" y="409"/>
                    <a:pt x="565" y="411"/>
                  </a:cubicBezTo>
                  <a:cubicBezTo>
                    <a:pt x="566" y="414"/>
                    <a:pt x="565" y="417"/>
                    <a:pt x="563" y="418"/>
                  </a:cubicBezTo>
                  <a:cubicBezTo>
                    <a:pt x="3" y="715"/>
                    <a:pt x="3" y="715"/>
                    <a:pt x="3" y="715"/>
                  </a:cubicBezTo>
                  <a:cubicBezTo>
                    <a:pt x="1" y="717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4"/>
            <p:cNvSpPr/>
            <p:nvPr/>
          </p:nvSpPr>
          <p:spPr bwMode="auto">
            <a:xfrm>
              <a:off x="-4503738" y="1238250"/>
              <a:ext cx="5767388" cy="3194050"/>
            </a:xfrm>
            <a:custGeom>
              <a:avLst/>
              <a:gdLst>
                <a:gd name="T0" fmla="*/ 1562 w 1563"/>
                <a:gd name="T1" fmla="*/ 4 h 865"/>
                <a:gd name="T2" fmla="*/ 1554 w 1563"/>
                <a:gd name="T3" fmla="*/ 2 h 865"/>
                <a:gd name="T4" fmla="*/ 417 w 1563"/>
                <a:gd name="T5" fmla="*/ 606 h 865"/>
                <a:gd name="T6" fmla="*/ 415 w 1563"/>
                <a:gd name="T7" fmla="*/ 614 h 865"/>
                <a:gd name="T8" fmla="*/ 423 w 1563"/>
                <a:gd name="T9" fmla="*/ 616 h 865"/>
                <a:gd name="T10" fmla="*/ 710 w 1563"/>
                <a:gd name="T11" fmla="*/ 464 h 865"/>
                <a:gd name="T12" fmla="*/ 718 w 1563"/>
                <a:gd name="T13" fmla="*/ 467 h 865"/>
                <a:gd name="T14" fmla="*/ 715 w 1563"/>
                <a:gd name="T15" fmla="*/ 475 h 865"/>
                <a:gd name="T16" fmla="*/ 4 w 1563"/>
                <a:gd name="T17" fmla="*/ 853 h 865"/>
                <a:gd name="T18" fmla="*/ 2 w 1563"/>
                <a:gd name="T19" fmla="*/ 861 h 865"/>
                <a:gd name="T20" fmla="*/ 10 w 1563"/>
                <a:gd name="T21" fmla="*/ 864 h 865"/>
                <a:gd name="T22" fmla="*/ 1028 w 1563"/>
                <a:gd name="T23" fmla="*/ 323 h 865"/>
                <a:gd name="T24" fmla="*/ 1030 w 1563"/>
                <a:gd name="T25" fmla="*/ 314 h 865"/>
                <a:gd name="T26" fmla="*/ 1022 w 1563"/>
                <a:gd name="T27" fmla="*/ 312 h 865"/>
                <a:gd name="T28" fmla="*/ 898 w 1563"/>
                <a:gd name="T29" fmla="*/ 378 h 865"/>
                <a:gd name="T30" fmla="*/ 889 w 1563"/>
                <a:gd name="T31" fmla="*/ 375 h 865"/>
                <a:gd name="T32" fmla="*/ 892 w 1563"/>
                <a:gd name="T33" fmla="*/ 367 h 865"/>
                <a:gd name="T34" fmla="*/ 1559 w 1563"/>
                <a:gd name="T35" fmla="*/ 12 h 865"/>
                <a:gd name="T36" fmla="*/ 1562 w 1563"/>
                <a:gd name="T37" fmla="*/ 4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3" h="865">
                  <a:moveTo>
                    <a:pt x="1562" y="4"/>
                  </a:moveTo>
                  <a:cubicBezTo>
                    <a:pt x="1560" y="1"/>
                    <a:pt x="1557" y="0"/>
                    <a:pt x="1554" y="2"/>
                  </a:cubicBezTo>
                  <a:cubicBezTo>
                    <a:pt x="417" y="606"/>
                    <a:pt x="417" y="606"/>
                    <a:pt x="417" y="606"/>
                  </a:cubicBezTo>
                  <a:cubicBezTo>
                    <a:pt x="415" y="607"/>
                    <a:pt x="413" y="611"/>
                    <a:pt x="415" y="614"/>
                  </a:cubicBezTo>
                  <a:cubicBezTo>
                    <a:pt x="417" y="617"/>
                    <a:pt x="420" y="618"/>
                    <a:pt x="423" y="616"/>
                  </a:cubicBezTo>
                  <a:cubicBezTo>
                    <a:pt x="710" y="464"/>
                    <a:pt x="710" y="464"/>
                    <a:pt x="710" y="464"/>
                  </a:cubicBezTo>
                  <a:cubicBezTo>
                    <a:pt x="713" y="462"/>
                    <a:pt x="716" y="464"/>
                    <a:pt x="718" y="467"/>
                  </a:cubicBezTo>
                  <a:cubicBezTo>
                    <a:pt x="720" y="470"/>
                    <a:pt x="718" y="473"/>
                    <a:pt x="715" y="475"/>
                  </a:cubicBezTo>
                  <a:cubicBezTo>
                    <a:pt x="4" y="853"/>
                    <a:pt x="4" y="853"/>
                    <a:pt x="4" y="853"/>
                  </a:cubicBezTo>
                  <a:cubicBezTo>
                    <a:pt x="1" y="854"/>
                    <a:pt x="0" y="858"/>
                    <a:pt x="2" y="861"/>
                  </a:cubicBezTo>
                  <a:cubicBezTo>
                    <a:pt x="3" y="864"/>
                    <a:pt x="7" y="865"/>
                    <a:pt x="10" y="864"/>
                  </a:cubicBezTo>
                  <a:cubicBezTo>
                    <a:pt x="1028" y="323"/>
                    <a:pt x="1028" y="323"/>
                    <a:pt x="1028" y="323"/>
                  </a:cubicBezTo>
                  <a:cubicBezTo>
                    <a:pt x="1031" y="321"/>
                    <a:pt x="1032" y="317"/>
                    <a:pt x="1030" y="314"/>
                  </a:cubicBezTo>
                  <a:cubicBezTo>
                    <a:pt x="1029" y="311"/>
                    <a:pt x="1025" y="310"/>
                    <a:pt x="1022" y="312"/>
                  </a:cubicBezTo>
                  <a:cubicBezTo>
                    <a:pt x="898" y="378"/>
                    <a:pt x="898" y="378"/>
                    <a:pt x="898" y="378"/>
                  </a:cubicBezTo>
                  <a:cubicBezTo>
                    <a:pt x="895" y="380"/>
                    <a:pt x="891" y="378"/>
                    <a:pt x="889" y="375"/>
                  </a:cubicBezTo>
                  <a:cubicBezTo>
                    <a:pt x="888" y="372"/>
                    <a:pt x="889" y="369"/>
                    <a:pt x="892" y="367"/>
                  </a:cubicBezTo>
                  <a:cubicBezTo>
                    <a:pt x="1559" y="12"/>
                    <a:pt x="1559" y="12"/>
                    <a:pt x="1559" y="12"/>
                  </a:cubicBezTo>
                  <a:cubicBezTo>
                    <a:pt x="1562" y="11"/>
                    <a:pt x="1563" y="7"/>
                    <a:pt x="1562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5"/>
            <p:cNvSpPr/>
            <p:nvPr/>
          </p:nvSpPr>
          <p:spPr bwMode="auto">
            <a:xfrm>
              <a:off x="-3441700" y="3786188"/>
              <a:ext cx="5343525" cy="2965450"/>
            </a:xfrm>
            <a:custGeom>
              <a:avLst/>
              <a:gdLst>
                <a:gd name="T0" fmla="*/ 1447 w 1448"/>
                <a:gd name="T1" fmla="*/ 4 h 803"/>
                <a:gd name="T2" fmla="*/ 1439 w 1448"/>
                <a:gd name="T3" fmla="*/ 2 h 803"/>
                <a:gd name="T4" fmla="*/ 386 w 1448"/>
                <a:gd name="T5" fmla="*/ 562 h 803"/>
                <a:gd name="T6" fmla="*/ 384 w 1448"/>
                <a:gd name="T7" fmla="*/ 569 h 803"/>
                <a:gd name="T8" fmla="*/ 392 w 1448"/>
                <a:gd name="T9" fmla="*/ 572 h 803"/>
                <a:gd name="T10" fmla="*/ 657 w 1448"/>
                <a:gd name="T11" fmla="*/ 431 h 803"/>
                <a:gd name="T12" fmla="*/ 665 w 1448"/>
                <a:gd name="T13" fmla="*/ 433 h 803"/>
                <a:gd name="T14" fmla="*/ 662 w 1448"/>
                <a:gd name="T15" fmla="*/ 441 h 803"/>
                <a:gd name="T16" fmla="*/ 3 w 1448"/>
                <a:gd name="T17" fmla="*/ 791 h 803"/>
                <a:gd name="T18" fmla="*/ 1 w 1448"/>
                <a:gd name="T19" fmla="*/ 799 h 803"/>
                <a:gd name="T20" fmla="*/ 9 w 1448"/>
                <a:gd name="T21" fmla="*/ 801 h 803"/>
                <a:gd name="T22" fmla="*/ 952 w 1448"/>
                <a:gd name="T23" fmla="*/ 300 h 803"/>
                <a:gd name="T24" fmla="*/ 954 w 1448"/>
                <a:gd name="T25" fmla="*/ 292 h 803"/>
                <a:gd name="T26" fmla="*/ 947 w 1448"/>
                <a:gd name="T27" fmla="*/ 289 h 803"/>
                <a:gd name="T28" fmla="*/ 831 w 1448"/>
                <a:gd name="T29" fmla="*/ 351 h 803"/>
                <a:gd name="T30" fmla="*/ 824 w 1448"/>
                <a:gd name="T31" fmla="*/ 349 h 803"/>
                <a:gd name="T32" fmla="*/ 826 w 1448"/>
                <a:gd name="T33" fmla="*/ 341 h 803"/>
                <a:gd name="T34" fmla="*/ 1445 w 1448"/>
                <a:gd name="T35" fmla="*/ 12 h 803"/>
                <a:gd name="T36" fmla="*/ 1447 w 1448"/>
                <a:gd name="T37" fmla="*/ 4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8" h="803">
                  <a:moveTo>
                    <a:pt x="1447" y="4"/>
                  </a:moveTo>
                  <a:cubicBezTo>
                    <a:pt x="1446" y="1"/>
                    <a:pt x="1442" y="0"/>
                    <a:pt x="1439" y="2"/>
                  </a:cubicBezTo>
                  <a:cubicBezTo>
                    <a:pt x="386" y="562"/>
                    <a:pt x="386" y="562"/>
                    <a:pt x="386" y="562"/>
                  </a:cubicBezTo>
                  <a:cubicBezTo>
                    <a:pt x="384" y="563"/>
                    <a:pt x="383" y="567"/>
                    <a:pt x="384" y="569"/>
                  </a:cubicBezTo>
                  <a:cubicBezTo>
                    <a:pt x="385" y="572"/>
                    <a:pt x="389" y="573"/>
                    <a:pt x="392" y="572"/>
                  </a:cubicBezTo>
                  <a:cubicBezTo>
                    <a:pt x="657" y="431"/>
                    <a:pt x="657" y="431"/>
                    <a:pt x="657" y="431"/>
                  </a:cubicBezTo>
                  <a:cubicBezTo>
                    <a:pt x="660" y="429"/>
                    <a:pt x="663" y="430"/>
                    <a:pt x="665" y="433"/>
                  </a:cubicBezTo>
                  <a:cubicBezTo>
                    <a:pt x="666" y="436"/>
                    <a:pt x="665" y="439"/>
                    <a:pt x="662" y="441"/>
                  </a:cubicBezTo>
                  <a:cubicBezTo>
                    <a:pt x="3" y="791"/>
                    <a:pt x="3" y="791"/>
                    <a:pt x="3" y="791"/>
                  </a:cubicBezTo>
                  <a:cubicBezTo>
                    <a:pt x="1" y="793"/>
                    <a:pt x="0" y="796"/>
                    <a:pt x="1" y="799"/>
                  </a:cubicBezTo>
                  <a:cubicBezTo>
                    <a:pt x="3" y="801"/>
                    <a:pt x="6" y="803"/>
                    <a:pt x="9" y="801"/>
                  </a:cubicBezTo>
                  <a:cubicBezTo>
                    <a:pt x="952" y="300"/>
                    <a:pt x="952" y="300"/>
                    <a:pt x="952" y="300"/>
                  </a:cubicBezTo>
                  <a:cubicBezTo>
                    <a:pt x="955" y="298"/>
                    <a:pt x="956" y="295"/>
                    <a:pt x="954" y="292"/>
                  </a:cubicBezTo>
                  <a:cubicBezTo>
                    <a:pt x="953" y="289"/>
                    <a:pt x="950" y="288"/>
                    <a:pt x="947" y="289"/>
                  </a:cubicBezTo>
                  <a:cubicBezTo>
                    <a:pt x="831" y="351"/>
                    <a:pt x="831" y="351"/>
                    <a:pt x="831" y="351"/>
                  </a:cubicBezTo>
                  <a:cubicBezTo>
                    <a:pt x="829" y="352"/>
                    <a:pt x="825" y="351"/>
                    <a:pt x="824" y="349"/>
                  </a:cubicBezTo>
                  <a:cubicBezTo>
                    <a:pt x="822" y="346"/>
                    <a:pt x="823" y="342"/>
                    <a:pt x="826" y="341"/>
                  </a:cubicBezTo>
                  <a:cubicBezTo>
                    <a:pt x="1445" y="12"/>
                    <a:pt x="1445" y="12"/>
                    <a:pt x="1445" y="12"/>
                  </a:cubicBezTo>
                  <a:cubicBezTo>
                    <a:pt x="1447" y="10"/>
                    <a:pt x="1448" y="7"/>
                    <a:pt x="1447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6"/>
            <p:cNvSpPr/>
            <p:nvPr/>
          </p:nvSpPr>
          <p:spPr bwMode="auto">
            <a:xfrm>
              <a:off x="-3267075" y="1504950"/>
              <a:ext cx="5514975" cy="3729038"/>
            </a:xfrm>
            <a:custGeom>
              <a:avLst/>
              <a:gdLst>
                <a:gd name="T0" fmla="*/ 1486 w 1495"/>
                <a:gd name="T1" fmla="*/ 23 h 1010"/>
                <a:gd name="T2" fmla="*/ 1441 w 1495"/>
                <a:gd name="T3" fmla="*/ 9 h 1010"/>
                <a:gd name="T4" fmla="*/ 22 w 1495"/>
                <a:gd name="T5" fmla="*/ 764 h 1010"/>
                <a:gd name="T6" fmla="*/ 8 w 1495"/>
                <a:gd name="T7" fmla="*/ 808 h 1010"/>
                <a:gd name="T8" fmla="*/ 53 w 1495"/>
                <a:gd name="T9" fmla="*/ 822 h 1010"/>
                <a:gd name="T10" fmla="*/ 473 w 1495"/>
                <a:gd name="T11" fmla="*/ 599 h 1010"/>
                <a:gd name="T12" fmla="*/ 517 w 1495"/>
                <a:gd name="T13" fmla="*/ 613 h 1010"/>
                <a:gd name="T14" fmla="*/ 504 w 1495"/>
                <a:gd name="T15" fmla="*/ 658 h 1010"/>
                <a:gd name="T16" fmla="*/ 364 w 1495"/>
                <a:gd name="T17" fmla="*/ 732 h 1010"/>
                <a:gd name="T18" fmla="*/ 350 w 1495"/>
                <a:gd name="T19" fmla="*/ 777 h 1010"/>
                <a:gd name="T20" fmla="*/ 395 w 1495"/>
                <a:gd name="T21" fmla="*/ 790 h 1010"/>
                <a:gd name="T22" fmla="*/ 574 w 1495"/>
                <a:gd name="T23" fmla="*/ 695 h 1010"/>
                <a:gd name="T24" fmla="*/ 619 w 1495"/>
                <a:gd name="T25" fmla="*/ 709 h 1010"/>
                <a:gd name="T26" fmla="*/ 606 w 1495"/>
                <a:gd name="T27" fmla="*/ 754 h 1010"/>
                <a:gd name="T28" fmla="*/ 250 w 1495"/>
                <a:gd name="T29" fmla="*/ 943 h 1010"/>
                <a:gd name="T30" fmla="*/ 236 w 1495"/>
                <a:gd name="T31" fmla="*/ 988 h 1010"/>
                <a:gd name="T32" fmla="*/ 281 w 1495"/>
                <a:gd name="T33" fmla="*/ 1002 h 1010"/>
                <a:gd name="T34" fmla="*/ 1067 w 1495"/>
                <a:gd name="T35" fmla="*/ 584 h 1010"/>
                <a:gd name="T36" fmla="*/ 1080 w 1495"/>
                <a:gd name="T37" fmla="*/ 539 h 1010"/>
                <a:gd name="T38" fmla="*/ 1035 w 1495"/>
                <a:gd name="T39" fmla="*/ 525 h 1010"/>
                <a:gd name="T40" fmla="*/ 946 w 1495"/>
                <a:gd name="T41" fmla="*/ 572 h 1010"/>
                <a:gd name="T42" fmla="*/ 902 w 1495"/>
                <a:gd name="T43" fmla="*/ 559 h 1010"/>
                <a:gd name="T44" fmla="*/ 915 w 1495"/>
                <a:gd name="T45" fmla="*/ 514 h 1010"/>
                <a:gd name="T46" fmla="*/ 1173 w 1495"/>
                <a:gd name="T47" fmla="*/ 377 h 1010"/>
                <a:gd name="T48" fmla="*/ 1187 w 1495"/>
                <a:gd name="T49" fmla="*/ 332 h 1010"/>
                <a:gd name="T50" fmla="*/ 1142 w 1495"/>
                <a:gd name="T51" fmla="*/ 318 h 1010"/>
                <a:gd name="T52" fmla="*/ 730 w 1495"/>
                <a:gd name="T53" fmla="*/ 537 h 1010"/>
                <a:gd name="T54" fmla="*/ 686 w 1495"/>
                <a:gd name="T55" fmla="*/ 523 h 1010"/>
                <a:gd name="T56" fmla="*/ 699 w 1495"/>
                <a:gd name="T57" fmla="*/ 479 h 1010"/>
                <a:gd name="T58" fmla="*/ 1472 w 1495"/>
                <a:gd name="T59" fmla="*/ 68 h 1010"/>
                <a:gd name="T60" fmla="*/ 1486 w 1495"/>
                <a:gd name="T61" fmla="*/ 23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5" h="1010">
                  <a:moveTo>
                    <a:pt x="1486" y="23"/>
                  </a:moveTo>
                  <a:cubicBezTo>
                    <a:pt x="1478" y="7"/>
                    <a:pt x="1457" y="0"/>
                    <a:pt x="1441" y="9"/>
                  </a:cubicBezTo>
                  <a:cubicBezTo>
                    <a:pt x="22" y="764"/>
                    <a:pt x="22" y="764"/>
                    <a:pt x="22" y="764"/>
                  </a:cubicBezTo>
                  <a:cubicBezTo>
                    <a:pt x="6" y="772"/>
                    <a:pt x="0" y="792"/>
                    <a:pt x="8" y="808"/>
                  </a:cubicBezTo>
                  <a:cubicBezTo>
                    <a:pt x="17" y="825"/>
                    <a:pt x="37" y="831"/>
                    <a:pt x="53" y="822"/>
                  </a:cubicBezTo>
                  <a:cubicBezTo>
                    <a:pt x="473" y="599"/>
                    <a:pt x="473" y="599"/>
                    <a:pt x="473" y="599"/>
                  </a:cubicBezTo>
                  <a:cubicBezTo>
                    <a:pt x="489" y="591"/>
                    <a:pt x="509" y="597"/>
                    <a:pt x="517" y="613"/>
                  </a:cubicBezTo>
                  <a:cubicBezTo>
                    <a:pt x="526" y="629"/>
                    <a:pt x="520" y="649"/>
                    <a:pt x="504" y="658"/>
                  </a:cubicBezTo>
                  <a:cubicBezTo>
                    <a:pt x="364" y="732"/>
                    <a:pt x="364" y="732"/>
                    <a:pt x="364" y="732"/>
                  </a:cubicBezTo>
                  <a:cubicBezTo>
                    <a:pt x="348" y="740"/>
                    <a:pt x="342" y="761"/>
                    <a:pt x="350" y="777"/>
                  </a:cubicBezTo>
                  <a:cubicBezTo>
                    <a:pt x="359" y="793"/>
                    <a:pt x="379" y="799"/>
                    <a:pt x="395" y="790"/>
                  </a:cubicBezTo>
                  <a:cubicBezTo>
                    <a:pt x="574" y="695"/>
                    <a:pt x="574" y="695"/>
                    <a:pt x="574" y="695"/>
                  </a:cubicBezTo>
                  <a:cubicBezTo>
                    <a:pt x="591" y="687"/>
                    <a:pt x="611" y="693"/>
                    <a:pt x="619" y="709"/>
                  </a:cubicBezTo>
                  <a:cubicBezTo>
                    <a:pt x="628" y="725"/>
                    <a:pt x="622" y="745"/>
                    <a:pt x="606" y="754"/>
                  </a:cubicBezTo>
                  <a:cubicBezTo>
                    <a:pt x="250" y="943"/>
                    <a:pt x="250" y="943"/>
                    <a:pt x="250" y="943"/>
                  </a:cubicBezTo>
                  <a:cubicBezTo>
                    <a:pt x="233" y="952"/>
                    <a:pt x="227" y="972"/>
                    <a:pt x="236" y="988"/>
                  </a:cubicBezTo>
                  <a:cubicBezTo>
                    <a:pt x="244" y="1004"/>
                    <a:pt x="264" y="1010"/>
                    <a:pt x="281" y="1002"/>
                  </a:cubicBezTo>
                  <a:cubicBezTo>
                    <a:pt x="1067" y="584"/>
                    <a:pt x="1067" y="584"/>
                    <a:pt x="1067" y="584"/>
                  </a:cubicBezTo>
                  <a:cubicBezTo>
                    <a:pt x="1083" y="575"/>
                    <a:pt x="1089" y="555"/>
                    <a:pt x="1080" y="539"/>
                  </a:cubicBezTo>
                  <a:cubicBezTo>
                    <a:pt x="1072" y="523"/>
                    <a:pt x="1052" y="517"/>
                    <a:pt x="1035" y="525"/>
                  </a:cubicBezTo>
                  <a:cubicBezTo>
                    <a:pt x="946" y="572"/>
                    <a:pt x="946" y="572"/>
                    <a:pt x="946" y="572"/>
                  </a:cubicBezTo>
                  <a:cubicBezTo>
                    <a:pt x="930" y="581"/>
                    <a:pt x="910" y="575"/>
                    <a:pt x="902" y="559"/>
                  </a:cubicBezTo>
                  <a:cubicBezTo>
                    <a:pt x="893" y="543"/>
                    <a:pt x="899" y="523"/>
                    <a:pt x="915" y="514"/>
                  </a:cubicBezTo>
                  <a:cubicBezTo>
                    <a:pt x="1173" y="377"/>
                    <a:pt x="1173" y="377"/>
                    <a:pt x="1173" y="377"/>
                  </a:cubicBezTo>
                  <a:cubicBezTo>
                    <a:pt x="1189" y="368"/>
                    <a:pt x="1195" y="348"/>
                    <a:pt x="1187" y="332"/>
                  </a:cubicBezTo>
                  <a:cubicBezTo>
                    <a:pt x="1178" y="316"/>
                    <a:pt x="1158" y="310"/>
                    <a:pt x="1142" y="318"/>
                  </a:cubicBezTo>
                  <a:cubicBezTo>
                    <a:pt x="730" y="537"/>
                    <a:pt x="730" y="537"/>
                    <a:pt x="730" y="537"/>
                  </a:cubicBezTo>
                  <a:cubicBezTo>
                    <a:pt x="714" y="546"/>
                    <a:pt x="694" y="540"/>
                    <a:pt x="686" y="523"/>
                  </a:cubicBezTo>
                  <a:cubicBezTo>
                    <a:pt x="677" y="507"/>
                    <a:pt x="683" y="487"/>
                    <a:pt x="699" y="479"/>
                  </a:cubicBezTo>
                  <a:cubicBezTo>
                    <a:pt x="1472" y="68"/>
                    <a:pt x="1472" y="68"/>
                    <a:pt x="1472" y="68"/>
                  </a:cubicBezTo>
                  <a:cubicBezTo>
                    <a:pt x="1489" y="59"/>
                    <a:pt x="1495" y="39"/>
                    <a:pt x="1486" y="23"/>
                  </a:cubicBezTo>
                  <a:close/>
                </a:path>
              </a:pathLst>
            </a:custGeom>
            <a:solidFill>
              <a:srgbClr val="002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7"/>
            <p:cNvSpPr/>
            <p:nvPr/>
          </p:nvSpPr>
          <p:spPr bwMode="auto">
            <a:xfrm>
              <a:off x="-2728913" y="1644650"/>
              <a:ext cx="3965575" cy="2370138"/>
            </a:xfrm>
            <a:custGeom>
              <a:avLst/>
              <a:gdLst>
                <a:gd name="T0" fmla="*/ 6 w 1075"/>
                <a:gd name="T1" fmla="*/ 626 h 642"/>
                <a:gd name="T2" fmla="*/ 38 w 1075"/>
                <a:gd name="T3" fmla="*/ 636 h 642"/>
                <a:gd name="T4" fmla="*/ 1059 w 1075"/>
                <a:gd name="T5" fmla="*/ 93 h 642"/>
                <a:gd name="T6" fmla="*/ 1069 w 1075"/>
                <a:gd name="T7" fmla="*/ 61 h 642"/>
                <a:gd name="T8" fmla="*/ 1037 w 1075"/>
                <a:gd name="T9" fmla="*/ 51 h 642"/>
                <a:gd name="T10" fmla="*/ 869 w 1075"/>
                <a:gd name="T11" fmla="*/ 140 h 642"/>
                <a:gd name="T12" fmla="*/ 836 w 1075"/>
                <a:gd name="T13" fmla="*/ 130 h 642"/>
                <a:gd name="T14" fmla="*/ 846 w 1075"/>
                <a:gd name="T15" fmla="*/ 98 h 642"/>
                <a:gd name="T16" fmla="*/ 940 w 1075"/>
                <a:gd name="T17" fmla="*/ 49 h 642"/>
                <a:gd name="T18" fmla="*/ 949 w 1075"/>
                <a:gd name="T19" fmla="*/ 16 h 642"/>
                <a:gd name="T20" fmla="*/ 917 w 1075"/>
                <a:gd name="T21" fmla="*/ 6 h 642"/>
                <a:gd name="T22" fmla="*/ 443 w 1075"/>
                <a:gd name="T23" fmla="*/ 259 h 642"/>
                <a:gd name="T24" fmla="*/ 433 w 1075"/>
                <a:gd name="T25" fmla="*/ 291 h 642"/>
                <a:gd name="T26" fmla="*/ 465 w 1075"/>
                <a:gd name="T27" fmla="*/ 301 h 642"/>
                <a:gd name="T28" fmla="*/ 683 w 1075"/>
                <a:gd name="T29" fmla="*/ 185 h 642"/>
                <a:gd name="T30" fmla="*/ 715 w 1075"/>
                <a:gd name="T31" fmla="*/ 195 h 642"/>
                <a:gd name="T32" fmla="*/ 706 w 1075"/>
                <a:gd name="T33" fmla="*/ 227 h 642"/>
                <a:gd name="T34" fmla="*/ 16 w 1075"/>
                <a:gd name="T35" fmla="*/ 594 h 642"/>
                <a:gd name="T36" fmla="*/ 6 w 1075"/>
                <a:gd name="T37" fmla="*/ 626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5" h="642">
                  <a:moveTo>
                    <a:pt x="6" y="626"/>
                  </a:moveTo>
                  <a:cubicBezTo>
                    <a:pt x="12" y="638"/>
                    <a:pt x="27" y="642"/>
                    <a:pt x="38" y="636"/>
                  </a:cubicBezTo>
                  <a:cubicBezTo>
                    <a:pt x="1059" y="93"/>
                    <a:pt x="1059" y="93"/>
                    <a:pt x="1059" y="93"/>
                  </a:cubicBezTo>
                  <a:cubicBezTo>
                    <a:pt x="1071" y="87"/>
                    <a:pt x="1075" y="72"/>
                    <a:pt x="1069" y="61"/>
                  </a:cubicBezTo>
                  <a:cubicBezTo>
                    <a:pt x="1063" y="49"/>
                    <a:pt x="1048" y="45"/>
                    <a:pt x="1037" y="51"/>
                  </a:cubicBezTo>
                  <a:cubicBezTo>
                    <a:pt x="869" y="140"/>
                    <a:pt x="869" y="140"/>
                    <a:pt x="869" y="140"/>
                  </a:cubicBezTo>
                  <a:cubicBezTo>
                    <a:pt x="857" y="146"/>
                    <a:pt x="843" y="142"/>
                    <a:pt x="836" y="130"/>
                  </a:cubicBezTo>
                  <a:cubicBezTo>
                    <a:pt x="830" y="119"/>
                    <a:pt x="835" y="104"/>
                    <a:pt x="846" y="98"/>
                  </a:cubicBezTo>
                  <a:cubicBezTo>
                    <a:pt x="940" y="49"/>
                    <a:pt x="940" y="49"/>
                    <a:pt x="940" y="49"/>
                  </a:cubicBezTo>
                  <a:cubicBezTo>
                    <a:pt x="951" y="42"/>
                    <a:pt x="956" y="28"/>
                    <a:pt x="949" y="16"/>
                  </a:cubicBezTo>
                  <a:cubicBezTo>
                    <a:pt x="943" y="5"/>
                    <a:pt x="929" y="0"/>
                    <a:pt x="917" y="6"/>
                  </a:cubicBezTo>
                  <a:cubicBezTo>
                    <a:pt x="443" y="259"/>
                    <a:pt x="443" y="259"/>
                    <a:pt x="443" y="259"/>
                  </a:cubicBezTo>
                  <a:cubicBezTo>
                    <a:pt x="431" y="265"/>
                    <a:pt x="427" y="279"/>
                    <a:pt x="433" y="291"/>
                  </a:cubicBezTo>
                  <a:cubicBezTo>
                    <a:pt x="439" y="303"/>
                    <a:pt x="453" y="307"/>
                    <a:pt x="465" y="301"/>
                  </a:cubicBezTo>
                  <a:cubicBezTo>
                    <a:pt x="683" y="185"/>
                    <a:pt x="683" y="185"/>
                    <a:pt x="683" y="185"/>
                  </a:cubicBezTo>
                  <a:cubicBezTo>
                    <a:pt x="695" y="179"/>
                    <a:pt x="709" y="183"/>
                    <a:pt x="715" y="195"/>
                  </a:cubicBezTo>
                  <a:cubicBezTo>
                    <a:pt x="722" y="206"/>
                    <a:pt x="717" y="221"/>
                    <a:pt x="706" y="227"/>
                  </a:cubicBezTo>
                  <a:cubicBezTo>
                    <a:pt x="16" y="594"/>
                    <a:pt x="16" y="594"/>
                    <a:pt x="16" y="594"/>
                  </a:cubicBezTo>
                  <a:cubicBezTo>
                    <a:pt x="4" y="600"/>
                    <a:pt x="0" y="614"/>
                    <a:pt x="6" y="626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8"/>
            <p:cNvSpPr/>
            <p:nvPr/>
          </p:nvSpPr>
          <p:spPr bwMode="auto">
            <a:xfrm>
              <a:off x="-1452563" y="706438"/>
              <a:ext cx="5681663" cy="3394075"/>
            </a:xfrm>
            <a:custGeom>
              <a:avLst/>
              <a:gdLst>
                <a:gd name="T0" fmla="*/ 1531 w 1540"/>
                <a:gd name="T1" fmla="*/ 23 h 919"/>
                <a:gd name="T2" fmla="*/ 1485 w 1540"/>
                <a:gd name="T3" fmla="*/ 9 h 919"/>
                <a:gd name="T4" fmla="*/ 23 w 1540"/>
                <a:gd name="T5" fmla="*/ 787 h 919"/>
                <a:gd name="T6" fmla="*/ 9 w 1540"/>
                <a:gd name="T7" fmla="*/ 833 h 919"/>
                <a:gd name="T8" fmla="*/ 55 w 1540"/>
                <a:gd name="T9" fmla="*/ 847 h 919"/>
                <a:gd name="T10" fmla="*/ 296 w 1540"/>
                <a:gd name="T11" fmla="*/ 719 h 919"/>
                <a:gd name="T12" fmla="*/ 342 w 1540"/>
                <a:gd name="T13" fmla="*/ 733 h 919"/>
                <a:gd name="T14" fmla="*/ 328 w 1540"/>
                <a:gd name="T15" fmla="*/ 779 h 919"/>
                <a:gd name="T16" fmla="*/ 194 w 1540"/>
                <a:gd name="T17" fmla="*/ 850 h 919"/>
                <a:gd name="T18" fmla="*/ 180 w 1540"/>
                <a:gd name="T19" fmla="*/ 896 h 919"/>
                <a:gd name="T20" fmla="*/ 226 w 1540"/>
                <a:gd name="T21" fmla="*/ 910 h 919"/>
                <a:gd name="T22" fmla="*/ 906 w 1540"/>
                <a:gd name="T23" fmla="*/ 549 h 919"/>
                <a:gd name="T24" fmla="*/ 920 w 1540"/>
                <a:gd name="T25" fmla="*/ 503 h 919"/>
                <a:gd name="T26" fmla="*/ 873 w 1540"/>
                <a:gd name="T27" fmla="*/ 489 h 919"/>
                <a:gd name="T28" fmla="*/ 561 w 1540"/>
                <a:gd name="T29" fmla="*/ 655 h 919"/>
                <a:gd name="T30" fmla="*/ 515 w 1540"/>
                <a:gd name="T31" fmla="*/ 641 h 919"/>
                <a:gd name="T32" fmla="*/ 529 w 1540"/>
                <a:gd name="T33" fmla="*/ 595 h 919"/>
                <a:gd name="T34" fmla="*/ 1517 w 1540"/>
                <a:gd name="T35" fmla="*/ 69 h 919"/>
                <a:gd name="T36" fmla="*/ 1531 w 1540"/>
                <a:gd name="T37" fmla="*/ 23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0" h="919">
                  <a:moveTo>
                    <a:pt x="1531" y="23"/>
                  </a:moveTo>
                  <a:cubicBezTo>
                    <a:pt x="1522" y="7"/>
                    <a:pt x="1501" y="0"/>
                    <a:pt x="1485" y="9"/>
                  </a:cubicBezTo>
                  <a:cubicBezTo>
                    <a:pt x="23" y="787"/>
                    <a:pt x="23" y="787"/>
                    <a:pt x="23" y="787"/>
                  </a:cubicBezTo>
                  <a:cubicBezTo>
                    <a:pt x="6" y="795"/>
                    <a:pt x="0" y="816"/>
                    <a:pt x="9" y="833"/>
                  </a:cubicBezTo>
                  <a:cubicBezTo>
                    <a:pt x="17" y="849"/>
                    <a:pt x="38" y="856"/>
                    <a:pt x="55" y="847"/>
                  </a:cubicBezTo>
                  <a:cubicBezTo>
                    <a:pt x="296" y="719"/>
                    <a:pt x="296" y="719"/>
                    <a:pt x="296" y="719"/>
                  </a:cubicBezTo>
                  <a:cubicBezTo>
                    <a:pt x="312" y="710"/>
                    <a:pt x="333" y="716"/>
                    <a:pt x="342" y="733"/>
                  </a:cubicBezTo>
                  <a:cubicBezTo>
                    <a:pt x="351" y="750"/>
                    <a:pt x="344" y="770"/>
                    <a:pt x="328" y="779"/>
                  </a:cubicBezTo>
                  <a:cubicBezTo>
                    <a:pt x="194" y="850"/>
                    <a:pt x="194" y="850"/>
                    <a:pt x="194" y="850"/>
                  </a:cubicBezTo>
                  <a:cubicBezTo>
                    <a:pt x="177" y="859"/>
                    <a:pt x="171" y="880"/>
                    <a:pt x="180" y="896"/>
                  </a:cubicBezTo>
                  <a:cubicBezTo>
                    <a:pt x="189" y="913"/>
                    <a:pt x="209" y="919"/>
                    <a:pt x="226" y="910"/>
                  </a:cubicBezTo>
                  <a:cubicBezTo>
                    <a:pt x="906" y="549"/>
                    <a:pt x="906" y="549"/>
                    <a:pt x="906" y="549"/>
                  </a:cubicBezTo>
                  <a:cubicBezTo>
                    <a:pt x="922" y="540"/>
                    <a:pt x="928" y="520"/>
                    <a:pt x="920" y="503"/>
                  </a:cubicBezTo>
                  <a:cubicBezTo>
                    <a:pt x="911" y="486"/>
                    <a:pt x="890" y="480"/>
                    <a:pt x="873" y="489"/>
                  </a:cubicBezTo>
                  <a:cubicBezTo>
                    <a:pt x="561" y="655"/>
                    <a:pt x="561" y="655"/>
                    <a:pt x="561" y="655"/>
                  </a:cubicBezTo>
                  <a:cubicBezTo>
                    <a:pt x="545" y="664"/>
                    <a:pt x="524" y="657"/>
                    <a:pt x="515" y="641"/>
                  </a:cubicBezTo>
                  <a:cubicBezTo>
                    <a:pt x="506" y="624"/>
                    <a:pt x="513" y="603"/>
                    <a:pt x="529" y="595"/>
                  </a:cubicBezTo>
                  <a:cubicBezTo>
                    <a:pt x="1517" y="69"/>
                    <a:pt x="1517" y="69"/>
                    <a:pt x="1517" y="69"/>
                  </a:cubicBezTo>
                  <a:cubicBezTo>
                    <a:pt x="1533" y="61"/>
                    <a:pt x="1540" y="40"/>
                    <a:pt x="1531" y="23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9"/>
            <p:cNvSpPr/>
            <p:nvPr/>
          </p:nvSpPr>
          <p:spPr bwMode="auto">
            <a:xfrm>
              <a:off x="-1154113" y="4418013"/>
              <a:ext cx="2941638" cy="1757363"/>
            </a:xfrm>
            <a:custGeom>
              <a:avLst/>
              <a:gdLst>
                <a:gd name="T0" fmla="*/ 792 w 797"/>
                <a:gd name="T1" fmla="*/ 12 h 476"/>
                <a:gd name="T2" fmla="*/ 769 w 797"/>
                <a:gd name="T3" fmla="*/ 4 h 476"/>
                <a:gd name="T4" fmla="*/ 12 w 797"/>
                <a:gd name="T5" fmla="*/ 407 h 476"/>
                <a:gd name="T6" fmla="*/ 4 w 797"/>
                <a:gd name="T7" fmla="*/ 431 h 476"/>
                <a:gd name="T8" fmla="*/ 28 w 797"/>
                <a:gd name="T9" fmla="*/ 438 h 476"/>
                <a:gd name="T10" fmla="*/ 153 w 797"/>
                <a:gd name="T11" fmla="*/ 372 h 476"/>
                <a:gd name="T12" fmla="*/ 177 w 797"/>
                <a:gd name="T13" fmla="*/ 379 h 476"/>
                <a:gd name="T14" fmla="*/ 170 w 797"/>
                <a:gd name="T15" fmla="*/ 403 h 476"/>
                <a:gd name="T16" fmla="*/ 100 w 797"/>
                <a:gd name="T17" fmla="*/ 440 h 476"/>
                <a:gd name="T18" fmla="*/ 93 w 797"/>
                <a:gd name="T19" fmla="*/ 464 h 476"/>
                <a:gd name="T20" fmla="*/ 117 w 797"/>
                <a:gd name="T21" fmla="*/ 471 h 476"/>
                <a:gd name="T22" fmla="*/ 469 w 797"/>
                <a:gd name="T23" fmla="*/ 284 h 476"/>
                <a:gd name="T24" fmla="*/ 476 w 797"/>
                <a:gd name="T25" fmla="*/ 260 h 476"/>
                <a:gd name="T26" fmla="*/ 452 w 797"/>
                <a:gd name="T27" fmla="*/ 253 h 476"/>
                <a:gd name="T28" fmla="*/ 291 w 797"/>
                <a:gd name="T29" fmla="*/ 339 h 476"/>
                <a:gd name="T30" fmla="*/ 267 w 797"/>
                <a:gd name="T31" fmla="*/ 331 h 476"/>
                <a:gd name="T32" fmla="*/ 274 w 797"/>
                <a:gd name="T33" fmla="*/ 308 h 476"/>
                <a:gd name="T34" fmla="*/ 785 w 797"/>
                <a:gd name="T35" fmla="*/ 36 h 476"/>
                <a:gd name="T36" fmla="*/ 792 w 797"/>
                <a:gd name="T37" fmla="*/ 1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7" h="476">
                  <a:moveTo>
                    <a:pt x="792" y="12"/>
                  </a:moveTo>
                  <a:cubicBezTo>
                    <a:pt x="788" y="3"/>
                    <a:pt x="777" y="0"/>
                    <a:pt x="769" y="4"/>
                  </a:cubicBezTo>
                  <a:cubicBezTo>
                    <a:pt x="12" y="407"/>
                    <a:pt x="12" y="407"/>
                    <a:pt x="12" y="407"/>
                  </a:cubicBezTo>
                  <a:cubicBezTo>
                    <a:pt x="3" y="411"/>
                    <a:pt x="0" y="422"/>
                    <a:pt x="4" y="431"/>
                  </a:cubicBezTo>
                  <a:cubicBezTo>
                    <a:pt x="9" y="439"/>
                    <a:pt x="20" y="443"/>
                    <a:pt x="28" y="438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62" y="367"/>
                    <a:pt x="172" y="371"/>
                    <a:pt x="177" y="379"/>
                  </a:cubicBezTo>
                  <a:cubicBezTo>
                    <a:pt x="181" y="388"/>
                    <a:pt x="178" y="398"/>
                    <a:pt x="170" y="403"/>
                  </a:cubicBezTo>
                  <a:cubicBezTo>
                    <a:pt x="100" y="440"/>
                    <a:pt x="100" y="440"/>
                    <a:pt x="100" y="440"/>
                  </a:cubicBezTo>
                  <a:cubicBezTo>
                    <a:pt x="92" y="444"/>
                    <a:pt x="89" y="455"/>
                    <a:pt x="93" y="464"/>
                  </a:cubicBezTo>
                  <a:cubicBezTo>
                    <a:pt x="98" y="472"/>
                    <a:pt x="108" y="476"/>
                    <a:pt x="117" y="471"/>
                  </a:cubicBezTo>
                  <a:cubicBezTo>
                    <a:pt x="469" y="284"/>
                    <a:pt x="469" y="284"/>
                    <a:pt x="469" y="284"/>
                  </a:cubicBezTo>
                  <a:cubicBezTo>
                    <a:pt x="477" y="279"/>
                    <a:pt x="481" y="269"/>
                    <a:pt x="476" y="260"/>
                  </a:cubicBezTo>
                  <a:cubicBezTo>
                    <a:pt x="471" y="251"/>
                    <a:pt x="461" y="248"/>
                    <a:pt x="452" y="253"/>
                  </a:cubicBezTo>
                  <a:cubicBezTo>
                    <a:pt x="291" y="339"/>
                    <a:pt x="291" y="339"/>
                    <a:pt x="291" y="339"/>
                  </a:cubicBezTo>
                  <a:cubicBezTo>
                    <a:pt x="282" y="343"/>
                    <a:pt x="271" y="340"/>
                    <a:pt x="267" y="331"/>
                  </a:cubicBezTo>
                  <a:cubicBezTo>
                    <a:pt x="262" y="323"/>
                    <a:pt x="265" y="312"/>
                    <a:pt x="274" y="308"/>
                  </a:cubicBezTo>
                  <a:cubicBezTo>
                    <a:pt x="785" y="36"/>
                    <a:pt x="785" y="36"/>
                    <a:pt x="785" y="36"/>
                  </a:cubicBezTo>
                  <a:cubicBezTo>
                    <a:pt x="794" y="31"/>
                    <a:pt x="797" y="20"/>
                    <a:pt x="792" y="1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0"/>
            <p:cNvSpPr/>
            <p:nvPr/>
          </p:nvSpPr>
          <p:spPr bwMode="auto">
            <a:xfrm>
              <a:off x="-1924050" y="2312988"/>
              <a:ext cx="5057775" cy="2987675"/>
            </a:xfrm>
            <a:custGeom>
              <a:avLst/>
              <a:gdLst>
                <a:gd name="T0" fmla="*/ 1367 w 1371"/>
                <a:gd name="T1" fmla="*/ 11 h 809"/>
                <a:gd name="T2" fmla="*/ 1347 w 1371"/>
                <a:gd name="T3" fmla="*/ 4 h 809"/>
                <a:gd name="T4" fmla="*/ 10 w 1371"/>
                <a:gd name="T5" fmla="*/ 715 h 809"/>
                <a:gd name="T6" fmla="*/ 4 w 1371"/>
                <a:gd name="T7" fmla="*/ 736 h 809"/>
                <a:gd name="T8" fmla="*/ 25 w 1371"/>
                <a:gd name="T9" fmla="*/ 742 h 809"/>
                <a:gd name="T10" fmla="*/ 439 w 1371"/>
                <a:gd name="T11" fmla="*/ 522 h 809"/>
                <a:gd name="T12" fmla="*/ 459 w 1371"/>
                <a:gd name="T13" fmla="*/ 528 h 809"/>
                <a:gd name="T14" fmla="*/ 453 w 1371"/>
                <a:gd name="T15" fmla="*/ 549 h 809"/>
                <a:gd name="T16" fmla="*/ 208 w 1371"/>
                <a:gd name="T17" fmla="*/ 679 h 809"/>
                <a:gd name="T18" fmla="*/ 202 w 1371"/>
                <a:gd name="T19" fmla="*/ 700 h 809"/>
                <a:gd name="T20" fmla="*/ 223 w 1371"/>
                <a:gd name="T21" fmla="*/ 707 h 809"/>
                <a:gd name="T22" fmla="*/ 289 w 1371"/>
                <a:gd name="T23" fmla="*/ 671 h 809"/>
                <a:gd name="T24" fmla="*/ 310 w 1371"/>
                <a:gd name="T25" fmla="*/ 678 h 809"/>
                <a:gd name="T26" fmla="*/ 303 w 1371"/>
                <a:gd name="T27" fmla="*/ 699 h 809"/>
                <a:gd name="T28" fmla="*/ 155 w 1371"/>
                <a:gd name="T29" fmla="*/ 778 h 809"/>
                <a:gd name="T30" fmla="*/ 148 w 1371"/>
                <a:gd name="T31" fmla="*/ 798 h 809"/>
                <a:gd name="T32" fmla="*/ 169 w 1371"/>
                <a:gd name="T33" fmla="*/ 805 h 809"/>
                <a:gd name="T34" fmla="*/ 858 w 1371"/>
                <a:gd name="T35" fmla="*/ 438 h 809"/>
                <a:gd name="T36" fmla="*/ 865 w 1371"/>
                <a:gd name="T37" fmla="*/ 418 h 809"/>
                <a:gd name="T38" fmla="*/ 844 w 1371"/>
                <a:gd name="T39" fmla="*/ 411 h 809"/>
                <a:gd name="T40" fmla="*/ 462 w 1371"/>
                <a:gd name="T41" fmla="*/ 614 h 809"/>
                <a:gd name="T42" fmla="*/ 441 w 1371"/>
                <a:gd name="T43" fmla="*/ 608 h 809"/>
                <a:gd name="T44" fmla="*/ 447 w 1371"/>
                <a:gd name="T45" fmla="*/ 587 h 809"/>
                <a:gd name="T46" fmla="*/ 715 w 1371"/>
                <a:gd name="T47" fmla="*/ 445 h 809"/>
                <a:gd name="T48" fmla="*/ 722 w 1371"/>
                <a:gd name="T49" fmla="*/ 424 h 809"/>
                <a:gd name="T50" fmla="*/ 701 w 1371"/>
                <a:gd name="T51" fmla="*/ 417 h 809"/>
                <a:gd name="T52" fmla="*/ 558 w 1371"/>
                <a:gd name="T53" fmla="*/ 493 h 809"/>
                <a:gd name="T54" fmla="*/ 538 w 1371"/>
                <a:gd name="T55" fmla="*/ 487 h 809"/>
                <a:gd name="T56" fmla="*/ 544 w 1371"/>
                <a:gd name="T57" fmla="*/ 466 h 809"/>
                <a:gd name="T58" fmla="*/ 1361 w 1371"/>
                <a:gd name="T59" fmla="*/ 31 h 809"/>
                <a:gd name="T60" fmla="*/ 1367 w 1371"/>
                <a:gd name="T61" fmla="*/ 11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71" h="809">
                  <a:moveTo>
                    <a:pt x="1367" y="11"/>
                  </a:moveTo>
                  <a:cubicBezTo>
                    <a:pt x="1363" y="3"/>
                    <a:pt x="1354" y="0"/>
                    <a:pt x="1347" y="4"/>
                  </a:cubicBezTo>
                  <a:cubicBezTo>
                    <a:pt x="10" y="715"/>
                    <a:pt x="10" y="715"/>
                    <a:pt x="10" y="715"/>
                  </a:cubicBezTo>
                  <a:cubicBezTo>
                    <a:pt x="3" y="719"/>
                    <a:pt x="0" y="728"/>
                    <a:pt x="4" y="736"/>
                  </a:cubicBezTo>
                  <a:cubicBezTo>
                    <a:pt x="8" y="743"/>
                    <a:pt x="17" y="746"/>
                    <a:pt x="25" y="742"/>
                  </a:cubicBezTo>
                  <a:cubicBezTo>
                    <a:pt x="439" y="522"/>
                    <a:pt x="439" y="522"/>
                    <a:pt x="439" y="522"/>
                  </a:cubicBezTo>
                  <a:cubicBezTo>
                    <a:pt x="446" y="518"/>
                    <a:pt x="455" y="521"/>
                    <a:pt x="459" y="528"/>
                  </a:cubicBezTo>
                  <a:cubicBezTo>
                    <a:pt x="463" y="536"/>
                    <a:pt x="460" y="545"/>
                    <a:pt x="453" y="549"/>
                  </a:cubicBezTo>
                  <a:cubicBezTo>
                    <a:pt x="208" y="679"/>
                    <a:pt x="208" y="679"/>
                    <a:pt x="208" y="679"/>
                  </a:cubicBezTo>
                  <a:cubicBezTo>
                    <a:pt x="201" y="683"/>
                    <a:pt x="198" y="693"/>
                    <a:pt x="202" y="700"/>
                  </a:cubicBezTo>
                  <a:cubicBezTo>
                    <a:pt x="206" y="708"/>
                    <a:pt x="215" y="711"/>
                    <a:pt x="223" y="707"/>
                  </a:cubicBezTo>
                  <a:cubicBezTo>
                    <a:pt x="289" y="671"/>
                    <a:pt x="289" y="671"/>
                    <a:pt x="289" y="671"/>
                  </a:cubicBezTo>
                  <a:cubicBezTo>
                    <a:pt x="296" y="667"/>
                    <a:pt x="306" y="670"/>
                    <a:pt x="310" y="678"/>
                  </a:cubicBezTo>
                  <a:cubicBezTo>
                    <a:pt x="314" y="685"/>
                    <a:pt x="311" y="695"/>
                    <a:pt x="303" y="699"/>
                  </a:cubicBezTo>
                  <a:cubicBezTo>
                    <a:pt x="155" y="778"/>
                    <a:pt x="155" y="778"/>
                    <a:pt x="155" y="778"/>
                  </a:cubicBezTo>
                  <a:cubicBezTo>
                    <a:pt x="147" y="781"/>
                    <a:pt x="144" y="791"/>
                    <a:pt x="148" y="798"/>
                  </a:cubicBezTo>
                  <a:cubicBezTo>
                    <a:pt x="152" y="806"/>
                    <a:pt x="162" y="809"/>
                    <a:pt x="169" y="805"/>
                  </a:cubicBezTo>
                  <a:cubicBezTo>
                    <a:pt x="858" y="438"/>
                    <a:pt x="858" y="438"/>
                    <a:pt x="858" y="438"/>
                  </a:cubicBezTo>
                  <a:cubicBezTo>
                    <a:pt x="866" y="434"/>
                    <a:pt x="869" y="425"/>
                    <a:pt x="865" y="418"/>
                  </a:cubicBezTo>
                  <a:cubicBezTo>
                    <a:pt x="861" y="410"/>
                    <a:pt x="851" y="407"/>
                    <a:pt x="844" y="411"/>
                  </a:cubicBezTo>
                  <a:cubicBezTo>
                    <a:pt x="462" y="614"/>
                    <a:pt x="462" y="614"/>
                    <a:pt x="462" y="614"/>
                  </a:cubicBezTo>
                  <a:cubicBezTo>
                    <a:pt x="454" y="618"/>
                    <a:pt x="445" y="616"/>
                    <a:pt x="441" y="608"/>
                  </a:cubicBezTo>
                  <a:cubicBezTo>
                    <a:pt x="437" y="600"/>
                    <a:pt x="440" y="591"/>
                    <a:pt x="447" y="587"/>
                  </a:cubicBezTo>
                  <a:cubicBezTo>
                    <a:pt x="715" y="445"/>
                    <a:pt x="715" y="445"/>
                    <a:pt x="715" y="445"/>
                  </a:cubicBezTo>
                  <a:cubicBezTo>
                    <a:pt x="723" y="441"/>
                    <a:pt x="726" y="431"/>
                    <a:pt x="722" y="424"/>
                  </a:cubicBezTo>
                  <a:cubicBezTo>
                    <a:pt x="718" y="416"/>
                    <a:pt x="708" y="413"/>
                    <a:pt x="701" y="417"/>
                  </a:cubicBezTo>
                  <a:cubicBezTo>
                    <a:pt x="558" y="493"/>
                    <a:pt x="558" y="493"/>
                    <a:pt x="558" y="493"/>
                  </a:cubicBezTo>
                  <a:cubicBezTo>
                    <a:pt x="551" y="497"/>
                    <a:pt x="542" y="494"/>
                    <a:pt x="538" y="487"/>
                  </a:cubicBezTo>
                  <a:cubicBezTo>
                    <a:pt x="534" y="479"/>
                    <a:pt x="536" y="470"/>
                    <a:pt x="544" y="466"/>
                  </a:cubicBezTo>
                  <a:cubicBezTo>
                    <a:pt x="1361" y="31"/>
                    <a:pt x="1361" y="31"/>
                    <a:pt x="1361" y="31"/>
                  </a:cubicBezTo>
                  <a:cubicBezTo>
                    <a:pt x="1369" y="27"/>
                    <a:pt x="1371" y="18"/>
                    <a:pt x="1367" y="11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1"/>
            <p:cNvSpPr/>
            <p:nvPr/>
          </p:nvSpPr>
          <p:spPr bwMode="auto">
            <a:xfrm>
              <a:off x="-2533650" y="592138"/>
              <a:ext cx="3313113" cy="1954213"/>
            </a:xfrm>
            <a:custGeom>
              <a:avLst/>
              <a:gdLst>
                <a:gd name="T0" fmla="*/ 3 w 898"/>
                <a:gd name="T1" fmla="*/ 522 h 529"/>
                <a:gd name="T2" fmla="*/ 16 w 898"/>
                <a:gd name="T3" fmla="*/ 526 h 529"/>
                <a:gd name="T4" fmla="*/ 891 w 898"/>
                <a:gd name="T5" fmla="*/ 61 h 529"/>
                <a:gd name="T6" fmla="*/ 895 w 898"/>
                <a:gd name="T7" fmla="*/ 48 h 529"/>
                <a:gd name="T8" fmla="*/ 882 w 898"/>
                <a:gd name="T9" fmla="*/ 44 h 529"/>
                <a:gd name="T10" fmla="*/ 611 w 898"/>
                <a:gd name="T11" fmla="*/ 188 h 529"/>
                <a:gd name="T12" fmla="*/ 597 w 898"/>
                <a:gd name="T13" fmla="*/ 183 h 529"/>
                <a:gd name="T14" fmla="*/ 601 w 898"/>
                <a:gd name="T15" fmla="*/ 170 h 529"/>
                <a:gd name="T16" fmla="*/ 762 w 898"/>
                <a:gd name="T17" fmla="*/ 84 h 529"/>
                <a:gd name="T18" fmla="*/ 766 w 898"/>
                <a:gd name="T19" fmla="*/ 71 h 529"/>
                <a:gd name="T20" fmla="*/ 752 w 898"/>
                <a:gd name="T21" fmla="*/ 67 h 529"/>
                <a:gd name="T22" fmla="*/ 709 w 898"/>
                <a:gd name="T23" fmla="*/ 90 h 529"/>
                <a:gd name="T24" fmla="*/ 695 w 898"/>
                <a:gd name="T25" fmla="*/ 86 h 529"/>
                <a:gd name="T26" fmla="*/ 699 w 898"/>
                <a:gd name="T27" fmla="*/ 72 h 529"/>
                <a:gd name="T28" fmla="*/ 796 w 898"/>
                <a:gd name="T29" fmla="*/ 20 h 529"/>
                <a:gd name="T30" fmla="*/ 801 w 898"/>
                <a:gd name="T31" fmla="*/ 7 h 529"/>
                <a:gd name="T32" fmla="*/ 787 w 898"/>
                <a:gd name="T33" fmla="*/ 2 h 529"/>
                <a:gd name="T34" fmla="*/ 336 w 898"/>
                <a:gd name="T35" fmla="*/ 242 h 529"/>
                <a:gd name="T36" fmla="*/ 332 w 898"/>
                <a:gd name="T37" fmla="*/ 256 h 529"/>
                <a:gd name="T38" fmla="*/ 345 w 898"/>
                <a:gd name="T39" fmla="*/ 260 h 529"/>
                <a:gd name="T40" fmla="*/ 596 w 898"/>
                <a:gd name="T41" fmla="*/ 127 h 529"/>
                <a:gd name="T42" fmla="*/ 609 w 898"/>
                <a:gd name="T43" fmla="*/ 131 h 529"/>
                <a:gd name="T44" fmla="*/ 605 w 898"/>
                <a:gd name="T45" fmla="*/ 145 h 529"/>
                <a:gd name="T46" fmla="*/ 430 w 898"/>
                <a:gd name="T47" fmla="*/ 238 h 529"/>
                <a:gd name="T48" fmla="*/ 425 w 898"/>
                <a:gd name="T49" fmla="*/ 252 h 529"/>
                <a:gd name="T50" fmla="*/ 439 w 898"/>
                <a:gd name="T51" fmla="*/ 256 h 529"/>
                <a:gd name="T52" fmla="*/ 532 w 898"/>
                <a:gd name="T53" fmla="*/ 206 h 529"/>
                <a:gd name="T54" fmla="*/ 546 w 898"/>
                <a:gd name="T55" fmla="*/ 211 h 529"/>
                <a:gd name="T56" fmla="*/ 542 w 898"/>
                <a:gd name="T57" fmla="*/ 224 h 529"/>
                <a:gd name="T58" fmla="*/ 7 w 898"/>
                <a:gd name="T59" fmla="*/ 509 h 529"/>
                <a:gd name="T60" fmla="*/ 3 w 898"/>
                <a:gd name="T61" fmla="*/ 522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98" h="529">
                  <a:moveTo>
                    <a:pt x="3" y="522"/>
                  </a:moveTo>
                  <a:cubicBezTo>
                    <a:pt x="5" y="527"/>
                    <a:pt x="11" y="529"/>
                    <a:pt x="16" y="526"/>
                  </a:cubicBezTo>
                  <a:cubicBezTo>
                    <a:pt x="891" y="61"/>
                    <a:pt x="891" y="61"/>
                    <a:pt x="891" y="61"/>
                  </a:cubicBezTo>
                  <a:cubicBezTo>
                    <a:pt x="896" y="59"/>
                    <a:pt x="898" y="53"/>
                    <a:pt x="895" y="48"/>
                  </a:cubicBezTo>
                  <a:cubicBezTo>
                    <a:pt x="893" y="43"/>
                    <a:pt x="887" y="41"/>
                    <a:pt x="882" y="44"/>
                  </a:cubicBezTo>
                  <a:cubicBezTo>
                    <a:pt x="611" y="188"/>
                    <a:pt x="611" y="188"/>
                    <a:pt x="611" y="188"/>
                  </a:cubicBezTo>
                  <a:cubicBezTo>
                    <a:pt x="606" y="190"/>
                    <a:pt x="600" y="188"/>
                    <a:pt x="597" y="183"/>
                  </a:cubicBezTo>
                  <a:cubicBezTo>
                    <a:pt x="595" y="178"/>
                    <a:pt x="596" y="172"/>
                    <a:pt x="601" y="170"/>
                  </a:cubicBezTo>
                  <a:cubicBezTo>
                    <a:pt x="762" y="84"/>
                    <a:pt x="762" y="84"/>
                    <a:pt x="762" y="84"/>
                  </a:cubicBezTo>
                  <a:cubicBezTo>
                    <a:pt x="767" y="82"/>
                    <a:pt x="768" y="76"/>
                    <a:pt x="766" y="71"/>
                  </a:cubicBezTo>
                  <a:cubicBezTo>
                    <a:pt x="763" y="66"/>
                    <a:pt x="757" y="64"/>
                    <a:pt x="752" y="67"/>
                  </a:cubicBezTo>
                  <a:cubicBezTo>
                    <a:pt x="709" y="90"/>
                    <a:pt x="709" y="90"/>
                    <a:pt x="709" y="90"/>
                  </a:cubicBezTo>
                  <a:cubicBezTo>
                    <a:pt x="704" y="92"/>
                    <a:pt x="698" y="90"/>
                    <a:pt x="695" y="86"/>
                  </a:cubicBezTo>
                  <a:cubicBezTo>
                    <a:pt x="693" y="81"/>
                    <a:pt x="694" y="74"/>
                    <a:pt x="699" y="72"/>
                  </a:cubicBezTo>
                  <a:cubicBezTo>
                    <a:pt x="796" y="20"/>
                    <a:pt x="796" y="20"/>
                    <a:pt x="796" y="20"/>
                  </a:cubicBezTo>
                  <a:cubicBezTo>
                    <a:pt x="801" y="18"/>
                    <a:pt x="803" y="11"/>
                    <a:pt x="801" y="7"/>
                  </a:cubicBezTo>
                  <a:cubicBezTo>
                    <a:pt x="798" y="2"/>
                    <a:pt x="792" y="0"/>
                    <a:pt x="787" y="2"/>
                  </a:cubicBezTo>
                  <a:cubicBezTo>
                    <a:pt x="336" y="242"/>
                    <a:pt x="336" y="242"/>
                    <a:pt x="336" y="242"/>
                  </a:cubicBezTo>
                  <a:cubicBezTo>
                    <a:pt x="331" y="245"/>
                    <a:pt x="329" y="251"/>
                    <a:pt x="332" y="256"/>
                  </a:cubicBezTo>
                  <a:cubicBezTo>
                    <a:pt x="334" y="261"/>
                    <a:pt x="341" y="263"/>
                    <a:pt x="345" y="260"/>
                  </a:cubicBezTo>
                  <a:cubicBezTo>
                    <a:pt x="596" y="127"/>
                    <a:pt x="596" y="127"/>
                    <a:pt x="596" y="127"/>
                  </a:cubicBezTo>
                  <a:cubicBezTo>
                    <a:pt x="601" y="124"/>
                    <a:pt x="607" y="126"/>
                    <a:pt x="609" y="131"/>
                  </a:cubicBezTo>
                  <a:cubicBezTo>
                    <a:pt x="612" y="136"/>
                    <a:pt x="610" y="142"/>
                    <a:pt x="605" y="145"/>
                  </a:cubicBezTo>
                  <a:cubicBezTo>
                    <a:pt x="430" y="238"/>
                    <a:pt x="430" y="238"/>
                    <a:pt x="430" y="238"/>
                  </a:cubicBezTo>
                  <a:cubicBezTo>
                    <a:pt x="425" y="241"/>
                    <a:pt x="423" y="247"/>
                    <a:pt x="425" y="252"/>
                  </a:cubicBezTo>
                  <a:cubicBezTo>
                    <a:pt x="428" y="257"/>
                    <a:pt x="434" y="259"/>
                    <a:pt x="439" y="256"/>
                  </a:cubicBezTo>
                  <a:cubicBezTo>
                    <a:pt x="532" y="206"/>
                    <a:pt x="532" y="206"/>
                    <a:pt x="532" y="206"/>
                  </a:cubicBezTo>
                  <a:cubicBezTo>
                    <a:pt x="537" y="204"/>
                    <a:pt x="543" y="206"/>
                    <a:pt x="546" y="211"/>
                  </a:cubicBezTo>
                  <a:cubicBezTo>
                    <a:pt x="549" y="216"/>
                    <a:pt x="547" y="222"/>
                    <a:pt x="542" y="224"/>
                  </a:cubicBezTo>
                  <a:cubicBezTo>
                    <a:pt x="7" y="509"/>
                    <a:pt x="7" y="509"/>
                    <a:pt x="7" y="509"/>
                  </a:cubicBezTo>
                  <a:cubicBezTo>
                    <a:pt x="2" y="511"/>
                    <a:pt x="0" y="517"/>
                    <a:pt x="3" y="522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2"/>
            <p:cNvSpPr/>
            <p:nvPr/>
          </p:nvSpPr>
          <p:spPr bwMode="auto">
            <a:xfrm>
              <a:off x="-3397250" y="4916488"/>
              <a:ext cx="2125663" cy="1255713"/>
            </a:xfrm>
            <a:custGeom>
              <a:avLst/>
              <a:gdLst>
                <a:gd name="T0" fmla="*/ 575 w 576"/>
                <a:gd name="T1" fmla="*/ 5 h 340"/>
                <a:gd name="T2" fmla="*/ 566 w 576"/>
                <a:gd name="T3" fmla="*/ 2 h 340"/>
                <a:gd name="T4" fmla="*/ 5 w 576"/>
                <a:gd name="T5" fmla="*/ 300 h 340"/>
                <a:gd name="T6" fmla="*/ 2 w 576"/>
                <a:gd name="T7" fmla="*/ 309 h 340"/>
                <a:gd name="T8" fmla="*/ 11 w 576"/>
                <a:gd name="T9" fmla="*/ 312 h 340"/>
                <a:gd name="T10" fmla="*/ 185 w 576"/>
                <a:gd name="T11" fmla="*/ 220 h 340"/>
                <a:gd name="T12" fmla="*/ 193 w 576"/>
                <a:gd name="T13" fmla="*/ 222 h 340"/>
                <a:gd name="T14" fmla="*/ 191 w 576"/>
                <a:gd name="T15" fmla="*/ 231 h 340"/>
                <a:gd name="T16" fmla="*/ 88 w 576"/>
                <a:gd name="T17" fmla="*/ 286 h 340"/>
                <a:gd name="T18" fmla="*/ 85 w 576"/>
                <a:gd name="T19" fmla="*/ 294 h 340"/>
                <a:gd name="T20" fmla="*/ 94 w 576"/>
                <a:gd name="T21" fmla="*/ 297 h 340"/>
                <a:gd name="T22" fmla="*/ 122 w 576"/>
                <a:gd name="T23" fmla="*/ 282 h 340"/>
                <a:gd name="T24" fmla="*/ 130 w 576"/>
                <a:gd name="T25" fmla="*/ 285 h 340"/>
                <a:gd name="T26" fmla="*/ 128 w 576"/>
                <a:gd name="T27" fmla="*/ 294 h 340"/>
                <a:gd name="T28" fmla="*/ 65 w 576"/>
                <a:gd name="T29" fmla="*/ 327 h 340"/>
                <a:gd name="T30" fmla="*/ 63 w 576"/>
                <a:gd name="T31" fmla="*/ 336 h 340"/>
                <a:gd name="T32" fmla="*/ 71 w 576"/>
                <a:gd name="T33" fmla="*/ 338 h 340"/>
                <a:gd name="T34" fmla="*/ 361 w 576"/>
                <a:gd name="T35" fmla="*/ 184 h 340"/>
                <a:gd name="T36" fmla="*/ 364 w 576"/>
                <a:gd name="T37" fmla="*/ 176 h 340"/>
                <a:gd name="T38" fmla="*/ 355 w 576"/>
                <a:gd name="T39" fmla="*/ 173 h 340"/>
                <a:gd name="T40" fmla="*/ 194 w 576"/>
                <a:gd name="T41" fmla="*/ 258 h 340"/>
                <a:gd name="T42" fmla="*/ 186 w 576"/>
                <a:gd name="T43" fmla="*/ 256 h 340"/>
                <a:gd name="T44" fmla="*/ 188 w 576"/>
                <a:gd name="T45" fmla="*/ 247 h 340"/>
                <a:gd name="T46" fmla="*/ 301 w 576"/>
                <a:gd name="T47" fmla="*/ 187 h 340"/>
                <a:gd name="T48" fmla="*/ 303 w 576"/>
                <a:gd name="T49" fmla="*/ 178 h 340"/>
                <a:gd name="T50" fmla="*/ 295 w 576"/>
                <a:gd name="T51" fmla="*/ 176 h 340"/>
                <a:gd name="T52" fmla="*/ 235 w 576"/>
                <a:gd name="T53" fmla="*/ 207 h 340"/>
                <a:gd name="T54" fmla="*/ 226 w 576"/>
                <a:gd name="T55" fmla="*/ 205 h 340"/>
                <a:gd name="T56" fmla="*/ 229 w 576"/>
                <a:gd name="T57" fmla="*/ 196 h 340"/>
                <a:gd name="T58" fmla="*/ 572 w 576"/>
                <a:gd name="T59" fmla="*/ 13 h 340"/>
                <a:gd name="T60" fmla="*/ 575 w 576"/>
                <a:gd name="T61" fmla="*/ 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6" h="340">
                  <a:moveTo>
                    <a:pt x="575" y="5"/>
                  </a:moveTo>
                  <a:cubicBezTo>
                    <a:pt x="573" y="2"/>
                    <a:pt x="569" y="0"/>
                    <a:pt x="566" y="2"/>
                  </a:cubicBezTo>
                  <a:cubicBezTo>
                    <a:pt x="5" y="300"/>
                    <a:pt x="5" y="300"/>
                    <a:pt x="5" y="300"/>
                  </a:cubicBezTo>
                  <a:cubicBezTo>
                    <a:pt x="2" y="302"/>
                    <a:pt x="0" y="306"/>
                    <a:pt x="2" y="309"/>
                  </a:cubicBezTo>
                  <a:cubicBezTo>
                    <a:pt x="4" y="312"/>
                    <a:pt x="8" y="314"/>
                    <a:pt x="11" y="312"/>
                  </a:cubicBezTo>
                  <a:cubicBezTo>
                    <a:pt x="185" y="220"/>
                    <a:pt x="185" y="220"/>
                    <a:pt x="185" y="220"/>
                  </a:cubicBezTo>
                  <a:cubicBezTo>
                    <a:pt x="188" y="218"/>
                    <a:pt x="192" y="219"/>
                    <a:pt x="193" y="222"/>
                  </a:cubicBezTo>
                  <a:cubicBezTo>
                    <a:pt x="195" y="225"/>
                    <a:pt x="194" y="229"/>
                    <a:pt x="191" y="231"/>
                  </a:cubicBezTo>
                  <a:cubicBezTo>
                    <a:pt x="88" y="286"/>
                    <a:pt x="88" y="286"/>
                    <a:pt x="88" y="286"/>
                  </a:cubicBezTo>
                  <a:cubicBezTo>
                    <a:pt x="85" y="287"/>
                    <a:pt x="83" y="291"/>
                    <a:pt x="85" y="294"/>
                  </a:cubicBezTo>
                  <a:cubicBezTo>
                    <a:pt x="87" y="298"/>
                    <a:pt x="91" y="299"/>
                    <a:pt x="94" y="297"/>
                  </a:cubicBezTo>
                  <a:cubicBezTo>
                    <a:pt x="122" y="282"/>
                    <a:pt x="122" y="282"/>
                    <a:pt x="122" y="282"/>
                  </a:cubicBezTo>
                  <a:cubicBezTo>
                    <a:pt x="125" y="281"/>
                    <a:pt x="129" y="282"/>
                    <a:pt x="130" y="285"/>
                  </a:cubicBezTo>
                  <a:cubicBezTo>
                    <a:pt x="132" y="288"/>
                    <a:pt x="131" y="292"/>
                    <a:pt x="128" y="294"/>
                  </a:cubicBezTo>
                  <a:cubicBezTo>
                    <a:pt x="65" y="327"/>
                    <a:pt x="65" y="327"/>
                    <a:pt x="65" y="327"/>
                  </a:cubicBezTo>
                  <a:cubicBezTo>
                    <a:pt x="62" y="329"/>
                    <a:pt x="61" y="332"/>
                    <a:pt x="63" y="336"/>
                  </a:cubicBezTo>
                  <a:cubicBezTo>
                    <a:pt x="64" y="339"/>
                    <a:pt x="68" y="340"/>
                    <a:pt x="71" y="338"/>
                  </a:cubicBezTo>
                  <a:cubicBezTo>
                    <a:pt x="361" y="184"/>
                    <a:pt x="361" y="184"/>
                    <a:pt x="361" y="184"/>
                  </a:cubicBezTo>
                  <a:cubicBezTo>
                    <a:pt x="364" y="183"/>
                    <a:pt x="365" y="179"/>
                    <a:pt x="364" y="176"/>
                  </a:cubicBezTo>
                  <a:cubicBezTo>
                    <a:pt x="362" y="173"/>
                    <a:pt x="358" y="171"/>
                    <a:pt x="355" y="173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1" y="260"/>
                    <a:pt x="187" y="259"/>
                    <a:pt x="186" y="256"/>
                  </a:cubicBezTo>
                  <a:cubicBezTo>
                    <a:pt x="184" y="253"/>
                    <a:pt x="185" y="249"/>
                    <a:pt x="188" y="247"/>
                  </a:cubicBezTo>
                  <a:cubicBezTo>
                    <a:pt x="301" y="187"/>
                    <a:pt x="301" y="187"/>
                    <a:pt x="301" y="187"/>
                  </a:cubicBezTo>
                  <a:cubicBezTo>
                    <a:pt x="304" y="185"/>
                    <a:pt x="305" y="181"/>
                    <a:pt x="303" y="178"/>
                  </a:cubicBezTo>
                  <a:cubicBezTo>
                    <a:pt x="302" y="175"/>
                    <a:pt x="298" y="174"/>
                    <a:pt x="295" y="176"/>
                  </a:cubicBezTo>
                  <a:cubicBezTo>
                    <a:pt x="235" y="207"/>
                    <a:pt x="235" y="207"/>
                    <a:pt x="235" y="207"/>
                  </a:cubicBezTo>
                  <a:cubicBezTo>
                    <a:pt x="232" y="209"/>
                    <a:pt x="228" y="208"/>
                    <a:pt x="226" y="205"/>
                  </a:cubicBezTo>
                  <a:cubicBezTo>
                    <a:pt x="224" y="202"/>
                    <a:pt x="226" y="198"/>
                    <a:pt x="229" y="196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5" y="12"/>
                    <a:pt x="576" y="8"/>
                    <a:pt x="575" y="5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3"/>
            <p:cNvSpPr/>
            <p:nvPr/>
          </p:nvSpPr>
          <p:spPr bwMode="auto">
            <a:xfrm>
              <a:off x="1520825" y="3098800"/>
              <a:ext cx="2498725" cy="1474788"/>
            </a:xfrm>
            <a:custGeom>
              <a:avLst/>
              <a:gdLst>
                <a:gd name="T0" fmla="*/ 675 w 677"/>
                <a:gd name="T1" fmla="*/ 5 h 399"/>
                <a:gd name="T2" fmla="*/ 665 w 677"/>
                <a:gd name="T3" fmla="*/ 2 h 399"/>
                <a:gd name="T4" fmla="*/ 5 w 677"/>
                <a:gd name="T5" fmla="*/ 353 h 399"/>
                <a:gd name="T6" fmla="*/ 2 w 677"/>
                <a:gd name="T7" fmla="*/ 363 h 399"/>
                <a:gd name="T8" fmla="*/ 13 w 677"/>
                <a:gd name="T9" fmla="*/ 366 h 399"/>
                <a:gd name="T10" fmla="*/ 217 w 677"/>
                <a:gd name="T11" fmla="*/ 258 h 399"/>
                <a:gd name="T12" fmla="*/ 227 w 677"/>
                <a:gd name="T13" fmla="*/ 261 h 399"/>
                <a:gd name="T14" fmla="*/ 224 w 677"/>
                <a:gd name="T15" fmla="*/ 271 h 399"/>
                <a:gd name="T16" fmla="*/ 103 w 677"/>
                <a:gd name="T17" fmla="*/ 336 h 399"/>
                <a:gd name="T18" fmla="*/ 100 w 677"/>
                <a:gd name="T19" fmla="*/ 346 h 399"/>
                <a:gd name="T20" fmla="*/ 110 w 677"/>
                <a:gd name="T21" fmla="*/ 349 h 399"/>
                <a:gd name="T22" fmla="*/ 143 w 677"/>
                <a:gd name="T23" fmla="*/ 332 h 399"/>
                <a:gd name="T24" fmla="*/ 153 w 677"/>
                <a:gd name="T25" fmla="*/ 335 h 399"/>
                <a:gd name="T26" fmla="*/ 150 w 677"/>
                <a:gd name="T27" fmla="*/ 345 h 399"/>
                <a:gd name="T28" fmla="*/ 77 w 677"/>
                <a:gd name="T29" fmla="*/ 384 h 399"/>
                <a:gd name="T30" fmla="*/ 74 w 677"/>
                <a:gd name="T31" fmla="*/ 394 h 399"/>
                <a:gd name="T32" fmla="*/ 84 w 677"/>
                <a:gd name="T33" fmla="*/ 397 h 399"/>
                <a:gd name="T34" fmla="*/ 424 w 677"/>
                <a:gd name="T35" fmla="*/ 217 h 399"/>
                <a:gd name="T36" fmla="*/ 427 w 677"/>
                <a:gd name="T37" fmla="*/ 206 h 399"/>
                <a:gd name="T38" fmla="*/ 417 w 677"/>
                <a:gd name="T39" fmla="*/ 203 h 399"/>
                <a:gd name="T40" fmla="*/ 228 w 677"/>
                <a:gd name="T41" fmla="*/ 303 h 399"/>
                <a:gd name="T42" fmla="*/ 218 w 677"/>
                <a:gd name="T43" fmla="*/ 300 h 399"/>
                <a:gd name="T44" fmla="*/ 221 w 677"/>
                <a:gd name="T45" fmla="*/ 290 h 399"/>
                <a:gd name="T46" fmla="*/ 353 w 677"/>
                <a:gd name="T47" fmla="*/ 220 h 399"/>
                <a:gd name="T48" fmla="*/ 357 w 677"/>
                <a:gd name="T49" fmla="*/ 209 h 399"/>
                <a:gd name="T50" fmla="*/ 346 w 677"/>
                <a:gd name="T51" fmla="*/ 206 h 399"/>
                <a:gd name="T52" fmla="*/ 276 w 677"/>
                <a:gd name="T53" fmla="*/ 244 h 399"/>
                <a:gd name="T54" fmla="*/ 266 w 677"/>
                <a:gd name="T55" fmla="*/ 240 h 399"/>
                <a:gd name="T56" fmla="*/ 269 w 677"/>
                <a:gd name="T57" fmla="*/ 230 h 399"/>
                <a:gd name="T58" fmla="*/ 672 w 677"/>
                <a:gd name="T59" fmla="*/ 16 h 399"/>
                <a:gd name="T60" fmla="*/ 675 w 677"/>
                <a:gd name="T61" fmla="*/ 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399">
                  <a:moveTo>
                    <a:pt x="675" y="5"/>
                  </a:moveTo>
                  <a:cubicBezTo>
                    <a:pt x="673" y="2"/>
                    <a:pt x="669" y="0"/>
                    <a:pt x="665" y="2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2" y="355"/>
                    <a:pt x="0" y="360"/>
                    <a:pt x="2" y="363"/>
                  </a:cubicBezTo>
                  <a:cubicBezTo>
                    <a:pt x="4" y="367"/>
                    <a:pt x="9" y="368"/>
                    <a:pt x="13" y="366"/>
                  </a:cubicBezTo>
                  <a:cubicBezTo>
                    <a:pt x="217" y="258"/>
                    <a:pt x="217" y="258"/>
                    <a:pt x="217" y="258"/>
                  </a:cubicBezTo>
                  <a:cubicBezTo>
                    <a:pt x="221" y="256"/>
                    <a:pt x="225" y="257"/>
                    <a:pt x="227" y="261"/>
                  </a:cubicBezTo>
                  <a:cubicBezTo>
                    <a:pt x="229" y="265"/>
                    <a:pt x="228" y="269"/>
                    <a:pt x="224" y="271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99" y="337"/>
                    <a:pt x="98" y="342"/>
                    <a:pt x="100" y="346"/>
                  </a:cubicBezTo>
                  <a:cubicBezTo>
                    <a:pt x="102" y="350"/>
                    <a:pt x="107" y="351"/>
                    <a:pt x="110" y="349"/>
                  </a:cubicBezTo>
                  <a:cubicBezTo>
                    <a:pt x="143" y="332"/>
                    <a:pt x="143" y="332"/>
                    <a:pt x="143" y="332"/>
                  </a:cubicBezTo>
                  <a:cubicBezTo>
                    <a:pt x="147" y="330"/>
                    <a:pt x="151" y="331"/>
                    <a:pt x="153" y="335"/>
                  </a:cubicBezTo>
                  <a:cubicBezTo>
                    <a:pt x="155" y="338"/>
                    <a:pt x="154" y="343"/>
                    <a:pt x="150" y="345"/>
                  </a:cubicBezTo>
                  <a:cubicBezTo>
                    <a:pt x="77" y="384"/>
                    <a:pt x="77" y="384"/>
                    <a:pt x="77" y="384"/>
                  </a:cubicBezTo>
                  <a:cubicBezTo>
                    <a:pt x="73" y="386"/>
                    <a:pt x="72" y="391"/>
                    <a:pt x="74" y="394"/>
                  </a:cubicBezTo>
                  <a:cubicBezTo>
                    <a:pt x="76" y="398"/>
                    <a:pt x="80" y="399"/>
                    <a:pt x="84" y="397"/>
                  </a:cubicBezTo>
                  <a:cubicBezTo>
                    <a:pt x="424" y="217"/>
                    <a:pt x="424" y="217"/>
                    <a:pt x="424" y="217"/>
                  </a:cubicBezTo>
                  <a:cubicBezTo>
                    <a:pt x="428" y="215"/>
                    <a:pt x="429" y="210"/>
                    <a:pt x="427" y="206"/>
                  </a:cubicBezTo>
                  <a:cubicBezTo>
                    <a:pt x="425" y="203"/>
                    <a:pt x="421" y="201"/>
                    <a:pt x="417" y="203"/>
                  </a:cubicBezTo>
                  <a:cubicBezTo>
                    <a:pt x="228" y="303"/>
                    <a:pt x="228" y="303"/>
                    <a:pt x="228" y="303"/>
                  </a:cubicBezTo>
                  <a:cubicBezTo>
                    <a:pt x="225" y="305"/>
                    <a:pt x="220" y="304"/>
                    <a:pt x="218" y="300"/>
                  </a:cubicBezTo>
                  <a:cubicBezTo>
                    <a:pt x="216" y="297"/>
                    <a:pt x="217" y="292"/>
                    <a:pt x="221" y="290"/>
                  </a:cubicBezTo>
                  <a:cubicBezTo>
                    <a:pt x="353" y="220"/>
                    <a:pt x="353" y="220"/>
                    <a:pt x="353" y="220"/>
                  </a:cubicBezTo>
                  <a:cubicBezTo>
                    <a:pt x="357" y="218"/>
                    <a:pt x="359" y="213"/>
                    <a:pt x="357" y="209"/>
                  </a:cubicBezTo>
                  <a:cubicBezTo>
                    <a:pt x="355" y="206"/>
                    <a:pt x="350" y="204"/>
                    <a:pt x="346" y="206"/>
                  </a:cubicBezTo>
                  <a:cubicBezTo>
                    <a:pt x="276" y="244"/>
                    <a:pt x="276" y="244"/>
                    <a:pt x="276" y="244"/>
                  </a:cubicBezTo>
                  <a:cubicBezTo>
                    <a:pt x="272" y="246"/>
                    <a:pt x="268" y="244"/>
                    <a:pt x="266" y="240"/>
                  </a:cubicBezTo>
                  <a:cubicBezTo>
                    <a:pt x="264" y="237"/>
                    <a:pt x="265" y="232"/>
                    <a:pt x="269" y="230"/>
                  </a:cubicBezTo>
                  <a:cubicBezTo>
                    <a:pt x="672" y="16"/>
                    <a:pt x="672" y="16"/>
                    <a:pt x="672" y="16"/>
                  </a:cubicBezTo>
                  <a:cubicBezTo>
                    <a:pt x="676" y="14"/>
                    <a:pt x="677" y="9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4"/>
            <p:cNvSpPr/>
            <p:nvPr/>
          </p:nvSpPr>
          <p:spPr bwMode="auto">
            <a:xfrm>
              <a:off x="-1449388" y="1719263"/>
              <a:ext cx="4037013" cy="2381250"/>
            </a:xfrm>
            <a:custGeom>
              <a:avLst/>
              <a:gdLst>
                <a:gd name="T0" fmla="*/ 1091 w 1094"/>
                <a:gd name="T1" fmla="*/ 8 h 645"/>
                <a:gd name="T2" fmla="*/ 1075 w 1094"/>
                <a:gd name="T3" fmla="*/ 3 h 645"/>
                <a:gd name="T4" fmla="*/ 8 w 1094"/>
                <a:gd name="T5" fmla="*/ 570 h 645"/>
                <a:gd name="T6" fmla="*/ 3 w 1094"/>
                <a:gd name="T7" fmla="*/ 587 h 645"/>
                <a:gd name="T8" fmla="*/ 20 w 1094"/>
                <a:gd name="T9" fmla="*/ 592 h 645"/>
                <a:gd name="T10" fmla="*/ 350 w 1094"/>
                <a:gd name="T11" fmla="*/ 416 h 645"/>
                <a:gd name="T12" fmla="*/ 367 w 1094"/>
                <a:gd name="T13" fmla="*/ 421 h 645"/>
                <a:gd name="T14" fmla="*/ 361 w 1094"/>
                <a:gd name="T15" fmla="*/ 438 h 645"/>
                <a:gd name="T16" fmla="*/ 166 w 1094"/>
                <a:gd name="T17" fmla="*/ 542 h 645"/>
                <a:gd name="T18" fmla="*/ 161 w 1094"/>
                <a:gd name="T19" fmla="*/ 559 h 645"/>
                <a:gd name="T20" fmla="*/ 178 w 1094"/>
                <a:gd name="T21" fmla="*/ 564 h 645"/>
                <a:gd name="T22" fmla="*/ 230 w 1094"/>
                <a:gd name="T23" fmla="*/ 536 h 645"/>
                <a:gd name="T24" fmla="*/ 247 w 1094"/>
                <a:gd name="T25" fmla="*/ 541 h 645"/>
                <a:gd name="T26" fmla="*/ 242 w 1094"/>
                <a:gd name="T27" fmla="*/ 557 h 645"/>
                <a:gd name="T28" fmla="*/ 124 w 1094"/>
                <a:gd name="T29" fmla="*/ 620 h 645"/>
                <a:gd name="T30" fmla="*/ 119 w 1094"/>
                <a:gd name="T31" fmla="*/ 637 h 645"/>
                <a:gd name="T32" fmla="*/ 135 w 1094"/>
                <a:gd name="T33" fmla="*/ 642 h 645"/>
                <a:gd name="T34" fmla="*/ 685 w 1094"/>
                <a:gd name="T35" fmla="*/ 350 h 645"/>
                <a:gd name="T36" fmla="*/ 690 w 1094"/>
                <a:gd name="T37" fmla="*/ 333 h 645"/>
                <a:gd name="T38" fmla="*/ 673 w 1094"/>
                <a:gd name="T39" fmla="*/ 328 h 645"/>
                <a:gd name="T40" fmla="*/ 368 w 1094"/>
                <a:gd name="T41" fmla="*/ 490 h 645"/>
                <a:gd name="T42" fmla="*/ 352 w 1094"/>
                <a:gd name="T43" fmla="*/ 485 h 645"/>
                <a:gd name="T44" fmla="*/ 357 w 1094"/>
                <a:gd name="T45" fmla="*/ 468 h 645"/>
                <a:gd name="T46" fmla="*/ 571 w 1094"/>
                <a:gd name="T47" fmla="*/ 355 h 645"/>
                <a:gd name="T48" fmla="*/ 576 w 1094"/>
                <a:gd name="T49" fmla="*/ 338 h 645"/>
                <a:gd name="T50" fmla="*/ 559 w 1094"/>
                <a:gd name="T51" fmla="*/ 333 h 645"/>
                <a:gd name="T52" fmla="*/ 446 w 1094"/>
                <a:gd name="T53" fmla="*/ 393 h 645"/>
                <a:gd name="T54" fmla="*/ 429 w 1094"/>
                <a:gd name="T55" fmla="*/ 388 h 645"/>
                <a:gd name="T56" fmla="*/ 434 w 1094"/>
                <a:gd name="T57" fmla="*/ 372 h 645"/>
                <a:gd name="T58" fmla="*/ 1086 w 1094"/>
                <a:gd name="T59" fmla="*/ 25 h 645"/>
                <a:gd name="T60" fmla="*/ 1091 w 1094"/>
                <a:gd name="T61" fmla="*/ 8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4" h="645">
                  <a:moveTo>
                    <a:pt x="1091" y="8"/>
                  </a:moveTo>
                  <a:cubicBezTo>
                    <a:pt x="1088" y="2"/>
                    <a:pt x="1081" y="0"/>
                    <a:pt x="1075" y="3"/>
                  </a:cubicBezTo>
                  <a:cubicBezTo>
                    <a:pt x="8" y="570"/>
                    <a:pt x="8" y="570"/>
                    <a:pt x="8" y="570"/>
                  </a:cubicBezTo>
                  <a:cubicBezTo>
                    <a:pt x="2" y="573"/>
                    <a:pt x="0" y="581"/>
                    <a:pt x="3" y="587"/>
                  </a:cubicBezTo>
                  <a:cubicBezTo>
                    <a:pt x="6" y="593"/>
                    <a:pt x="14" y="595"/>
                    <a:pt x="20" y="592"/>
                  </a:cubicBezTo>
                  <a:cubicBezTo>
                    <a:pt x="350" y="416"/>
                    <a:pt x="350" y="416"/>
                    <a:pt x="350" y="416"/>
                  </a:cubicBezTo>
                  <a:cubicBezTo>
                    <a:pt x="356" y="413"/>
                    <a:pt x="363" y="415"/>
                    <a:pt x="367" y="421"/>
                  </a:cubicBezTo>
                  <a:cubicBezTo>
                    <a:pt x="370" y="427"/>
                    <a:pt x="367" y="435"/>
                    <a:pt x="361" y="438"/>
                  </a:cubicBezTo>
                  <a:cubicBezTo>
                    <a:pt x="166" y="542"/>
                    <a:pt x="166" y="542"/>
                    <a:pt x="166" y="542"/>
                  </a:cubicBezTo>
                  <a:cubicBezTo>
                    <a:pt x="160" y="545"/>
                    <a:pt x="158" y="553"/>
                    <a:pt x="161" y="559"/>
                  </a:cubicBezTo>
                  <a:cubicBezTo>
                    <a:pt x="164" y="565"/>
                    <a:pt x="172" y="567"/>
                    <a:pt x="178" y="564"/>
                  </a:cubicBezTo>
                  <a:cubicBezTo>
                    <a:pt x="230" y="536"/>
                    <a:pt x="230" y="536"/>
                    <a:pt x="230" y="536"/>
                  </a:cubicBezTo>
                  <a:cubicBezTo>
                    <a:pt x="236" y="532"/>
                    <a:pt x="244" y="535"/>
                    <a:pt x="247" y="541"/>
                  </a:cubicBezTo>
                  <a:cubicBezTo>
                    <a:pt x="250" y="547"/>
                    <a:pt x="248" y="554"/>
                    <a:pt x="242" y="557"/>
                  </a:cubicBezTo>
                  <a:cubicBezTo>
                    <a:pt x="124" y="620"/>
                    <a:pt x="124" y="620"/>
                    <a:pt x="124" y="620"/>
                  </a:cubicBezTo>
                  <a:cubicBezTo>
                    <a:pt x="118" y="623"/>
                    <a:pt x="115" y="631"/>
                    <a:pt x="119" y="637"/>
                  </a:cubicBezTo>
                  <a:cubicBezTo>
                    <a:pt x="122" y="643"/>
                    <a:pt x="129" y="645"/>
                    <a:pt x="135" y="642"/>
                  </a:cubicBezTo>
                  <a:cubicBezTo>
                    <a:pt x="685" y="350"/>
                    <a:pt x="685" y="350"/>
                    <a:pt x="685" y="350"/>
                  </a:cubicBezTo>
                  <a:cubicBezTo>
                    <a:pt x="691" y="346"/>
                    <a:pt x="693" y="339"/>
                    <a:pt x="690" y="333"/>
                  </a:cubicBezTo>
                  <a:cubicBezTo>
                    <a:pt x="687" y="327"/>
                    <a:pt x="679" y="325"/>
                    <a:pt x="673" y="328"/>
                  </a:cubicBezTo>
                  <a:cubicBezTo>
                    <a:pt x="368" y="490"/>
                    <a:pt x="368" y="490"/>
                    <a:pt x="368" y="490"/>
                  </a:cubicBezTo>
                  <a:cubicBezTo>
                    <a:pt x="362" y="493"/>
                    <a:pt x="355" y="491"/>
                    <a:pt x="352" y="485"/>
                  </a:cubicBezTo>
                  <a:cubicBezTo>
                    <a:pt x="349" y="479"/>
                    <a:pt x="351" y="471"/>
                    <a:pt x="357" y="468"/>
                  </a:cubicBezTo>
                  <a:cubicBezTo>
                    <a:pt x="571" y="355"/>
                    <a:pt x="571" y="355"/>
                    <a:pt x="571" y="355"/>
                  </a:cubicBezTo>
                  <a:cubicBezTo>
                    <a:pt x="577" y="351"/>
                    <a:pt x="579" y="344"/>
                    <a:pt x="576" y="338"/>
                  </a:cubicBezTo>
                  <a:cubicBezTo>
                    <a:pt x="573" y="332"/>
                    <a:pt x="565" y="330"/>
                    <a:pt x="559" y="333"/>
                  </a:cubicBezTo>
                  <a:cubicBezTo>
                    <a:pt x="446" y="393"/>
                    <a:pt x="446" y="393"/>
                    <a:pt x="446" y="393"/>
                  </a:cubicBezTo>
                  <a:cubicBezTo>
                    <a:pt x="440" y="396"/>
                    <a:pt x="432" y="394"/>
                    <a:pt x="429" y="388"/>
                  </a:cubicBezTo>
                  <a:cubicBezTo>
                    <a:pt x="426" y="382"/>
                    <a:pt x="428" y="375"/>
                    <a:pt x="434" y="372"/>
                  </a:cubicBezTo>
                  <a:cubicBezTo>
                    <a:pt x="1086" y="25"/>
                    <a:pt x="1086" y="25"/>
                    <a:pt x="1086" y="25"/>
                  </a:cubicBezTo>
                  <a:cubicBezTo>
                    <a:pt x="1092" y="22"/>
                    <a:pt x="1094" y="14"/>
                    <a:pt x="1091" y="8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5"/>
            <p:cNvSpPr/>
            <p:nvPr/>
          </p:nvSpPr>
          <p:spPr bwMode="auto">
            <a:xfrm>
              <a:off x="492125" y="2959100"/>
              <a:ext cx="2497138" cy="1473200"/>
            </a:xfrm>
            <a:custGeom>
              <a:avLst/>
              <a:gdLst>
                <a:gd name="T0" fmla="*/ 675 w 677"/>
                <a:gd name="T1" fmla="*/ 5 h 399"/>
                <a:gd name="T2" fmla="*/ 665 w 677"/>
                <a:gd name="T3" fmla="*/ 2 h 399"/>
                <a:gd name="T4" fmla="*/ 5 w 677"/>
                <a:gd name="T5" fmla="*/ 352 h 399"/>
                <a:gd name="T6" fmla="*/ 2 w 677"/>
                <a:gd name="T7" fmla="*/ 363 h 399"/>
                <a:gd name="T8" fmla="*/ 12 w 677"/>
                <a:gd name="T9" fmla="*/ 366 h 399"/>
                <a:gd name="T10" fmla="*/ 216 w 677"/>
                <a:gd name="T11" fmla="*/ 257 h 399"/>
                <a:gd name="T12" fmla="*/ 227 w 677"/>
                <a:gd name="T13" fmla="*/ 260 h 399"/>
                <a:gd name="T14" fmla="*/ 223 w 677"/>
                <a:gd name="T15" fmla="*/ 271 h 399"/>
                <a:gd name="T16" fmla="*/ 103 w 677"/>
                <a:gd name="T17" fmla="*/ 335 h 399"/>
                <a:gd name="T18" fmla="*/ 99 w 677"/>
                <a:gd name="T19" fmla="*/ 345 h 399"/>
                <a:gd name="T20" fmla="*/ 110 w 677"/>
                <a:gd name="T21" fmla="*/ 348 h 399"/>
                <a:gd name="T22" fmla="*/ 142 w 677"/>
                <a:gd name="T23" fmla="*/ 331 h 399"/>
                <a:gd name="T24" fmla="*/ 153 w 677"/>
                <a:gd name="T25" fmla="*/ 334 h 399"/>
                <a:gd name="T26" fmla="*/ 150 w 677"/>
                <a:gd name="T27" fmla="*/ 344 h 399"/>
                <a:gd name="T28" fmla="*/ 76 w 677"/>
                <a:gd name="T29" fmla="*/ 383 h 399"/>
                <a:gd name="T30" fmla="*/ 73 w 677"/>
                <a:gd name="T31" fmla="*/ 394 h 399"/>
                <a:gd name="T32" fmla="*/ 83 w 677"/>
                <a:gd name="T33" fmla="*/ 397 h 399"/>
                <a:gd name="T34" fmla="*/ 424 w 677"/>
                <a:gd name="T35" fmla="*/ 216 h 399"/>
                <a:gd name="T36" fmla="*/ 427 w 677"/>
                <a:gd name="T37" fmla="*/ 206 h 399"/>
                <a:gd name="T38" fmla="*/ 416 w 677"/>
                <a:gd name="T39" fmla="*/ 202 h 399"/>
                <a:gd name="T40" fmla="*/ 228 w 677"/>
                <a:gd name="T41" fmla="*/ 303 h 399"/>
                <a:gd name="T42" fmla="*/ 217 w 677"/>
                <a:gd name="T43" fmla="*/ 300 h 399"/>
                <a:gd name="T44" fmla="*/ 221 w 677"/>
                <a:gd name="T45" fmla="*/ 289 h 399"/>
                <a:gd name="T46" fmla="*/ 353 w 677"/>
                <a:gd name="T47" fmla="*/ 219 h 399"/>
                <a:gd name="T48" fmla="*/ 356 w 677"/>
                <a:gd name="T49" fmla="*/ 209 h 399"/>
                <a:gd name="T50" fmla="*/ 346 w 677"/>
                <a:gd name="T51" fmla="*/ 206 h 399"/>
                <a:gd name="T52" fmla="*/ 276 w 677"/>
                <a:gd name="T53" fmla="*/ 243 h 399"/>
                <a:gd name="T54" fmla="*/ 265 w 677"/>
                <a:gd name="T55" fmla="*/ 240 h 399"/>
                <a:gd name="T56" fmla="*/ 268 w 677"/>
                <a:gd name="T57" fmla="*/ 229 h 399"/>
                <a:gd name="T58" fmla="*/ 672 w 677"/>
                <a:gd name="T59" fmla="*/ 15 h 399"/>
                <a:gd name="T60" fmla="*/ 675 w 677"/>
                <a:gd name="T61" fmla="*/ 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399">
                  <a:moveTo>
                    <a:pt x="675" y="5"/>
                  </a:moveTo>
                  <a:cubicBezTo>
                    <a:pt x="673" y="1"/>
                    <a:pt x="668" y="0"/>
                    <a:pt x="665" y="2"/>
                  </a:cubicBezTo>
                  <a:cubicBezTo>
                    <a:pt x="5" y="352"/>
                    <a:pt x="5" y="352"/>
                    <a:pt x="5" y="352"/>
                  </a:cubicBezTo>
                  <a:cubicBezTo>
                    <a:pt x="1" y="354"/>
                    <a:pt x="0" y="359"/>
                    <a:pt x="2" y="363"/>
                  </a:cubicBezTo>
                  <a:cubicBezTo>
                    <a:pt x="4" y="366"/>
                    <a:pt x="8" y="368"/>
                    <a:pt x="12" y="366"/>
                  </a:cubicBezTo>
                  <a:cubicBezTo>
                    <a:pt x="216" y="257"/>
                    <a:pt x="216" y="257"/>
                    <a:pt x="216" y="257"/>
                  </a:cubicBezTo>
                  <a:cubicBezTo>
                    <a:pt x="220" y="255"/>
                    <a:pt x="225" y="257"/>
                    <a:pt x="227" y="260"/>
                  </a:cubicBezTo>
                  <a:cubicBezTo>
                    <a:pt x="229" y="264"/>
                    <a:pt x="227" y="269"/>
                    <a:pt x="223" y="271"/>
                  </a:cubicBezTo>
                  <a:cubicBezTo>
                    <a:pt x="103" y="335"/>
                    <a:pt x="103" y="335"/>
                    <a:pt x="103" y="335"/>
                  </a:cubicBezTo>
                  <a:cubicBezTo>
                    <a:pt x="99" y="337"/>
                    <a:pt x="97" y="341"/>
                    <a:pt x="99" y="345"/>
                  </a:cubicBezTo>
                  <a:cubicBezTo>
                    <a:pt x="101" y="349"/>
                    <a:pt x="106" y="350"/>
                    <a:pt x="110" y="348"/>
                  </a:cubicBezTo>
                  <a:cubicBezTo>
                    <a:pt x="142" y="331"/>
                    <a:pt x="142" y="331"/>
                    <a:pt x="142" y="331"/>
                  </a:cubicBezTo>
                  <a:cubicBezTo>
                    <a:pt x="146" y="329"/>
                    <a:pt x="151" y="330"/>
                    <a:pt x="153" y="334"/>
                  </a:cubicBezTo>
                  <a:cubicBezTo>
                    <a:pt x="155" y="338"/>
                    <a:pt x="153" y="342"/>
                    <a:pt x="150" y="344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3" y="385"/>
                    <a:pt x="71" y="390"/>
                    <a:pt x="73" y="394"/>
                  </a:cubicBezTo>
                  <a:cubicBezTo>
                    <a:pt x="75" y="397"/>
                    <a:pt x="80" y="399"/>
                    <a:pt x="83" y="397"/>
                  </a:cubicBezTo>
                  <a:cubicBezTo>
                    <a:pt x="424" y="216"/>
                    <a:pt x="424" y="216"/>
                    <a:pt x="424" y="216"/>
                  </a:cubicBezTo>
                  <a:cubicBezTo>
                    <a:pt x="427" y="214"/>
                    <a:pt x="429" y="209"/>
                    <a:pt x="427" y="206"/>
                  </a:cubicBezTo>
                  <a:cubicBezTo>
                    <a:pt x="425" y="202"/>
                    <a:pt x="420" y="201"/>
                    <a:pt x="416" y="202"/>
                  </a:cubicBezTo>
                  <a:cubicBezTo>
                    <a:pt x="228" y="303"/>
                    <a:pt x="228" y="303"/>
                    <a:pt x="228" y="303"/>
                  </a:cubicBezTo>
                  <a:cubicBezTo>
                    <a:pt x="224" y="305"/>
                    <a:pt x="219" y="303"/>
                    <a:pt x="217" y="300"/>
                  </a:cubicBezTo>
                  <a:cubicBezTo>
                    <a:pt x="215" y="296"/>
                    <a:pt x="217" y="291"/>
                    <a:pt x="221" y="289"/>
                  </a:cubicBezTo>
                  <a:cubicBezTo>
                    <a:pt x="353" y="219"/>
                    <a:pt x="353" y="219"/>
                    <a:pt x="353" y="219"/>
                  </a:cubicBezTo>
                  <a:cubicBezTo>
                    <a:pt x="357" y="217"/>
                    <a:pt x="358" y="212"/>
                    <a:pt x="356" y="209"/>
                  </a:cubicBezTo>
                  <a:cubicBezTo>
                    <a:pt x="354" y="205"/>
                    <a:pt x="350" y="204"/>
                    <a:pt x="346" y="206"/>
                  </a:cubicBezTo>
                  <a:cubicBezTo>
                    <a:pt x="276" y="243"/>
                    <a:pt x="276" y="243"/>
                    <a:pt x="276" y="243"/>
                  </a:cubicBezTo>
                  <a:cubicBezTo>
                    <a:pt x="272" y="245"/>
                    <a:pt x="267" y="243"/>
                    <a:pt x="265" y="240"/>
                  </a:cubicBezTo>
                  <a:cubicBezTo>
                    <a:pt x="263" y="236"/>
                    <a:pt x="265" y="231"/>
                    <a:pt x="268" y="229"/>
                  </a:cubicBezTo>
                  <a:cubicBezTo>
                    <a:pt x="672" y="15"/>
                    <a:pt x="672" y="15"/>
                    <a:pt x="672" y="15"/>
                  </a:cubicBezTo>
                  <a:cubicBezTo>
                    <a:pt x="675" y="13"/>
                    <a:pt x="677" y="8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6"/>
            <p:cNvSpPr/>
            <p:nvPr/>
          </p:nvSpPr>
          <p:spPr bwMode="auto">
            <a:xfrm>
              <a:off x="-4891088" y="3930650"/>
              <a:ext cx="3711575" cy="1997075"/>
            </a:xfrm>
            <a:custGeom>
              <a:avLst/>
              <a:gdLst>
                <a:gd name="T0" fmla="*/ 1005 w 1006"/>
                <a:gd name="T1" fmla="*/ 4 h 541"/>
                <a:gd name="T2" fmla="*/ 1002 w 1006"/>
                <a:gd name="T3" fmla="*/ 12 h 541"/>
                <a:gd name="T4" fmla="*/ 10 w 1006"/>
                <a:gd name="T5" fmla="*/ 539 h 541"/>
                <a:gd name="T6" fmla="*/ 2 w 1006"/>
                <a:gd name="T7" fmla="*/ 537 h 541"/>
                <a:gd name="T8" fmla="*/ 4 w 1006"/>
                <a:gd name="T9" fmla="*/ 529 h 541"/>
                <a:gd name="T10" fmla="*/ 997 w 1006"/>
                <a:gd name="T11" fmla="*/ 2 h 541"/>
                <a:gd name="T12" fmla="*/ 1005 w 1006"/>
                <a:gd name="T13" fmla="*/ 4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541">
                  <a:moveTo>
                    <a:pt x="1005" y="4"/>
                  </a:moveTo>
                  <a:cubicBezTo>
                    <a:pt x="1006" y="7"/>
                    <a:pt x="1005" y="10"/>
                    <a:pt x="1002" y="12"/>
                  </a:cubicBezTo>
                  <a:cubicBezTo>
                    <a:pt x="10" y="539"/>
                    <a:pt x="10" y="539"/>
                    <a:pt x="10" y="539"/>
                  </a:cubicBezTo>
                  <a:cubicBezTo>
                    <a:pt x="7" y="541"/>
                    <a:pt x="4" y="540"/>
                    <a:pt x="2" y="537"/>
                  </a:cubicBezTo>
                  <a:cubicBezTo>
                    <a:pt x="0" y="534"/>
                    <a:pt x="2" y="531"/>
                    <a:pt x="4" y="529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999" y="0"/>
                    <a:pt x="1003" y="1"/>
                    <a:pt x="100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7"/>
            <p:cNvSpPr/>
            <p:nvPr/>
          </p:nvSpPr>
          <p:spPr bwMode="auto">
            <a:xfrm>
              <a:off x="204788" y="-1184275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4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6"/>
                    <a:pt x="1" y="1035"/>
                    <a:pt x="2" y="1034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8"/>
            <p:cNvSpPr/>
            <p:nvPr/>
          </p:nvSpPr>
          <p:spPr bwMode="auto">
            <a:xfrm>
              <a:off x="-2252663" y="3679825"/>
              <a:ext cx="7194550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40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9"/>
            <p:cNvSpPr/>
            <p:nvPr/>
          </p:nvSpPr>
          <p:spPr bwMode="auto">
            <a:xfrm>
              <a:off x="-8658225" y="5381625"/>
              <a:ext cx="7194550" cy="3836988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6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3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6" y="0"/>
                    <a:pt x="1946" y="0"/>
                    <a:pt x="1946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0"/>
            <p:cNvSpPr/>
            <p:nvPr/>
          </p:nvSpPr>
          <p:spPr bwMode="auto">
            <a:xfrm>
              <a:off x="846138" y="-46038"/>
              <a:ext cx="7199313" cy="3835400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1"/>
            <p:cNvSpPr/>
            <p:nvPr/>
          </p:nvSpPr>
          <p:spPr bwMode="auto">
            <a:xfrm>
              <a:off x="1576388" y="31750"/>
              <a:ext cx="7196138" cy="3835400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7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3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2"/>
            <p:cNvSpPr/>
            <p:nvPr/>
          </p:nvSpPr>
          <p:spPr bwMode="auto">
            <a:xfrm>
              <a:off x="-7086600" y="61436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0 h 1040"/>
                <a:gd name="T6" fmla="*/ 1950 w 1951"/>
                <a:gd name="T7" fmla="*/ 1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3"/>
                    <a:pt x="1951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3"/>
            <p:cNvSpPr/>
            <p:nvPr/>
          </p:nvSpPr>
          <p:spPr bwMode="auto">
            <a:xfrm>
              <a:off x="-5270500" y="747713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1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4"/>
            <p:cNvSpPr/>
            <p:nvPr/>
          </p:nvSpPr>
          <p:spPr bwMode="auto">
            <a:xfrm>
              <a:off x="-6540500" y="3494088"/>
              <a:ext cx="7199313" cy="3836988"/>
            </a:xfrm>
            <a:custGeom>
              <a:avLst/>
              <a:gdLst>
                <a:gd name="T0" fmla="*/ 0 w 1951"/>
                <a:gd name="T1" fmla="*/ 1038 h 1039"/>
                <a:gd name="T2" fmla="*/ 1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0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5"/>
            <p:cNvSpPr/>
            <p:nvPr/>
          </p:nvSpPr>
          <p:spPr bwMode="auto">
            <a:xfrm>
              <a:off x="798513" y="-944563"/>
              <a:ext cx="7197725" cy="3841750"/>
            </a:xfrm>
            <a:custGeom>
              <a:avLst/>
              <a:gdLst>
                <a:gd name="T0" fmla="*/ 0 w 1951"/>
                <a:gd name="T1" fmla="*/ 1038 h 1040"/>
                <a:gd name="T2" fmla="*/ 1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0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40"/>
                    <a:pt x="1" y="1040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6"/>
            <p:cNvSpPr/>
            <p:nvPr/>
          </p:nvSpPr>
          <p:spPr bwMode="auto">
            <a:xfrm>
              <a:off x="-5124450" y="483076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0 h 1040"/>
                <a:gd name="T6" fmla="*/ 1951 w 1951"/>
                <a:gd name="T7" fmla="*/ 1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9" y="0"/>
                    <a:pt x="1950" y="0"/>
                    <a:pt x="1951" y="1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7"/>
            <p:cNvSpPr/>
            <p:nvPr/>
          </p:nvSpPr>
          <p:spPr bwMode="auto">
            <a:xfrm>
              <a:off x="-641350" y="-1803400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8"/>
            <p:cNvSpPr/>
            <p:nvPr/>
          </p:nvSpPr>
          <p:spPr bwMode="auto">
            <a:xfrm>
              <a:off x="-8329613" y="1585913"/>
              <a:ext cx="7197725" cy="3840163"/>
            </a:xfrm>
            <a:custGeom>
              <a:avLst/>
              <a:gdLst>
                <a:gd name="T0" fmla="*/ 1 w 1951"/>
                <a:gd name="T1" fmla="*/ 1039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9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50" y="1"/>
                    <a:pt x="1950" y="2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40"/>
                    <a:pt x="1" y="1039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9"/>
            <p:cNvSpPr/>
            <p:nvPr/>
          </p:nvSpPr>
          <p:spPr bwMode="auto">
            <a:xfrm>
              <a:off x="-5124450" y="219075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1 w 1951"/>
                <a:gd name="T7" fmla="*/ 2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9" y="0"/>
                    <a:pt x="1950" y="1"/>
                    <a:pt x="1951" y="2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40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0"/>
            <p:cNvSpPr/>
            <p:nvPr/>
          </p:nvSpPr>
          <p:spPr bwMode="auto">
            <a:xfrm>
              <a:off x="-5986463" y="5381625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1"/>
            <p:cNvSpPr/>
            <p:nvPr/>
          </p:nvSpPr>
          <p:spPr bwMode="auto">
            <a:xfrm>
              <a:off x="-8437563" y="537051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2"/>
            <p:cNvSpPr/>
            <p:nvPr/>
          </p:nvSpPr>
          <p:spPr bwMode="auto">
            <a:xfrm>
              <a:off x="-5626100" y="-246063"/>
              <a:ext cx="7196138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4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40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3"/>
            <p:cNvSpPr/>
            <p:nvPr/>
          </p:nvSpPr>
          <p:spPr bwMode="auto">
            <a:xfrm>
              <a:off x="-9499600" y="2674938"/>
              <a:ext cx="7194550" cy="3840163"/>
            </a:xfrm>
            <a:custGeom>
              <a:avLst/>
              <a:gdLst>
                <a:gd name="T0" fmla="*/ 0 w 1950"/>
                <a:gd name="T1" fmla="*/ 1039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9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40"/>
                    <a:pt x="0" y="1039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4"/>
            <p:cNvSpPr/>
            <p:nvPr/>
          </p:nvSpPr>
          <p:spPr bwMode="auto">
            <a:xfrm>
              <a:off x="-3378200" y="1892300"/>
              <a:ext cx="2497138" cy="1476375"/>
            </a:xfrm>
            <a:custGeom>
              <a:avLst/>
              <a:gdLst>
                <a:gd name="T0" fmla="*/ 675 w 677"/>
                <a:gd name="T1" fmla="*/ 5 h 400"/>
                <a:gd name="T2" fmla="*/ 665 w 677"/>
                <a:gd name="T3" fmla="*/ 2 h 400"/>
                <a:gd name="T4" fmla="*/ 5 w 677"/>
                <a:gd name="T5" fmla="*/ 353 h 400"/>
                <a:gd name="T6" fmla="*/ 2 w 677"/>
                <a:gd name="T7" fmla="*/ 363 h 400"/>
                <a:gd name="T8" fmla="*/ 13 w 677"/>
                <a:gd name="T9" fmla="*/ 367 h 400"/>
                <a:gd name="T10" fmla="*/ 217 w 677"/>
                <a:gd name="T11" fmla="*/ 258 h 400"/>
                <a:gd name="T12" fmla="*/ 227 w 677"/>
                <a:gd name="T13" fmla="*/ 261 h 400"/>
                <a:gd name="T14" fmla="*/ 224 w 677"/>
                <a:gd name="T15" fmla="*/ 271 h 400"/>
                <a:gd name="T16" fmla="*/ 103 w 677"/>
                <a:gd name="T17" fmla="*/ 336 h 400"/>
                <a:gd name="T18" fmla="*/ 100 w 677"/>
                <a:gd name="T19" fmla="*/ 346 h 400"/>
                <a:gd name="T20" fmla="*/ 110 w 677"/>
                <a:gd name="T21" fmla="*/ 349 h 400"/>
                <a:gd name="T22" fmla="*/ 143 w 677"/>
                <a:gd name="T23" fmla="*/ 332 h 400"/>
                <a:gd name="T24" fmla="*/ 153 w 677"/>
                <a:gd name="T25" fmla="*/ 335 h 400"/>
                <a:gd name="T26" fmla="*/ 150 w 677"/>
                <a:gd name="T27" fmla="*/ 345 h 400"/>
                <a:gd name="T28" fmla="*/ 77 w 677"/>
                <a:gd name="T29" fmla="*/ 384 h 400"/>
                <a:gd name="T30" fmla="*/ 74 w 677"/>
                <a:gd name="T31" fmla="*/ 394 h 400"/>
                <a:gd name="T32" fmla="*/ 84 w 677"/>
                <a:gd name="T33" fmla="*/ 398 h 400"/>
                <a:gd name="T34" fmla="*/ 424 w 677"/>
                <a:gd name="T35" fmla="*/ 217 h 400"/>
                <a:gd name="T36" fmla="*/ 427 w 677"/>
                <a:gd name="T37" fmla="*/ 206 h 400"/>
                <a:gd name="T38" fmla="*/ 417 w 677"/>
                <a:gd name="T39" fmla="*/ 203 h 400"/>
                <a:gd name="T40" fmla="*/ 228 w 677"/>
                <a:gd name="T41" fmla="*/ 304 h 400"/>
                <a:gd name="T42" fmla="*/ 218 w 677"/>
                <a:gd name="T43" fmla="*/ 300 h 400"/>
                <a:gd name="T44" fmla="*/ 221 w 677"/>
                <a:gd name="T45" fmla="*/ 290 h 400"/>
                <a:gd name="T46" fmla="*/ 353 w 677"/>
                <a:gd name="T47" fmla="*/ 220 h 400"/>
                <a:gd name="T48" fmla="*/ 357 w 677"/>
                <a:gd name="T49" fmla="*/ 209 h 400"/>
                <a:gd name="T50" fmla="*/ 346 w 677"/>
                <a:gd name="T51" fmla="*/ 206 h 400"/>
                <a:gd name="T52" fmla="*/ 276 w 677"/>
                <a:gd name="T53" fmla="*/ 244 h 400"/>
                <a:gd name="T54" fmla="*/ 266 w 677"/>
                <a:gd name="T55" fmla="*/ 241 h 400"/>
                <a:gd name="T56" fmla="*/ 269 w 677"/>
                <a:gd name="T57" fmla="*/ 230 h 400"/>
                <a:gd name="T58" fmla="*/ 672 w 677"/>
                <a:gd name="T59" fmla="*/ 16 h 400"/>
                <a:gd name="T60" fmla="*/ 675 w 677"/>
                <a:gd name="T61" fmla="*/ 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400">
                  <a:moveTo>
                    <a:pt x="675" y="5"/>
                  </a:moveTo>
                  <a:cubicBezTo>
                    <a:pt x="673" y="2"/>
                    <a:pt x="669" y="0"/>
                    <a:pt x="665" y="2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2" y="355"/>
                    <a:pt x="0" y="360"/>
                    <a:pt x="2" y="363"/>
                  </a:cubicBezTo>
                  <a:cubicBezTo>
                    <a:pt x="4" y="367"/>
                    <a:pt x="9" y="368"/>
                    <a:pt x="13" y="367"/>
                  </a:cubicBezTo>
                  <a:cubicBezTo>
                    <a:pt x="217" y="258"/>
                    <a:pt x="217" y="258"/>
                    <a:pt x="217" y="258"/>
                  </a:cubicBezTo>
                  <a:cubicBezTo>
                    <a:pt x="220" y="256"/>
                    <a:pt x="225" y="257"/>
                    <a:pt x="227" y="261"/>
                  </a:cubicBezTo>
                  <a:cubicBezTo>
                    <a:pt x="229" y="265"/>
                    <a:pt x="228" y="269"/>
                    <a:pt x="224" y="271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99" y="338"/>
                    <a:pt x="98" y="342"/>
                    <a:pt x="100" y="346"/>
                  </a:cubicBezTo>
                  <a:cubicBezTo>
                    <a:pt x="102" y="350"/>
                    <a:pt x="106" y="351"/>
                    <a:pt x="110" y="349"/>
                  </a:cubicBezTo>
                  <a:cubicBezTo>
                    <a:pt x="143" y="332"/>
                    <a:pt x="143" y="332"/>
                    <a:pt x="143" y="332"/>
                  </a:cubicBezTo>
                  <a:cubicBezTo>
                    <a:pt x="147" y="330"/>
                    <a:pt x="151" y="331"/>
                    <a:pt x="153" y="335"/>
                  </a:cubicBezTo>
                  <a:cubicBezTo>
                    <a:pt x="155" y="339"/>
                    <a:pt x="154" y="343"/>
                    <a:pt x="150" y="345"/>
                  </a:cubicBezTo>
                  <a:cubicBezTo>
                    <a:pt x="77" y="384"/>
                    <a:pt x="77" y="384"/>
                    <a:pt x="77" y="384"/>
                  </a:cubicBezTo>
                  <a:cubicBezTo>
                    <a:pt x="73" y="386"/>
                    <a:pt x="72" y="391"/>
                    <a:pt x="74" y="394"/>
                  </a:cubicBezTo>
                  <a:cubicBezTo>
                    <a:pt x="76" y="398"/>
                    <a:pt x="80" y="400"/>
                    <a:pt x="84" y="398"/>
                  </a:cubicBezTo>
                  <a:cubicBezTo>
                    <a:pt x="424" y="217"/>
                    <a:pt x="424" y="217"/>
                    <a:pt x="424" y="217"/>
                  </a:cubicBezTo>
                  <a:cubicBezTo>
                    <a:pt x="428" y="215"/>
                    <a:pt x="429" y="210"/>
                    <a:pt x="427" y="206"/>
                  </a:cubicBezTo>
                  <a:cubicBezTo>
                    <a:pt x="425" y="203"/>
                    <a:pt x="421" y="201"/>
                    <a:pt x="417" y="203"/>
                  </a:cubicBezTo>
                  <a:cubicBezTo>
                    <a:pt x="228" y="304"/>
                    <a:pt x="228" y="304"/>
                    <a:pt x="228" y="304"/>
                  </a:cubicBezTo>
                  <a:cubicBezTo>
                    <a:pt x="224" y="306"/>
                    <a:pt x="220" y="304"/>
                    <a:pt x="218" y="300"/>
                  </a:cubicBezTo>
                  <a:cubicBezTo>
                    <a:pt x="216" y="297"/>
                    <a:pt x="217" y="292"/>
                    <a:pt x="221" y="290"/>
                  </a:cubicBezTo>
                  <a:cubicBezTo>
                    <a:pt x="353" y="220"/>
                    <a:pt x="353" y="220"/>
                    <a:pt x="353" y="220"/>
                  </a:cubicBezTo>
                  <a:cubicBezTo>
                    <a:pt x="357" y="218"/>
                    <a:pt x="359" y="213"/>
                    <a:pt x="357" y="209"/>
                  </a:cubicBezTo>
                  <a:cubicBezTo>
                    <a:pt x="355" y="206"/>
                    <a:pt x="350" y="204"/>
                    <a:pt x="346" y="206"/>
                  </a:cubicBezTo>
                  <a:cubicBezTo>
                    <a:pt x="276" y="244"/>
                    <a:pt x="276" y="244"/>
                    <a:pt x="276" y="244"/>
                  </a:cubicBezTo>
                  <a:cubicBezTo>
                    <a:pt x="272" y="246"/>
                    <a:pt x="268" y="244"/>
                    <a:pt x="266" y="241"/>
                  </a:cubicBezTo>
                  <a:cubicBezTo>
                    <a:pt x="264" y="237"/>
                    <a:pt x="265" y="232"/>
                    <a:pt x="269" y="230"/>
                  </a:cubicBezTo>
                  <a:cubicBezTo>
                    <a:pt x="672" y="16"/>
                    <a:pt x="672" y="16"/>
                    <a:pt x="672" y="16"/>
                  </a:cubicBezTo>
                  <a:cubicBezTo>
                    <a:pt x="676" y="14"/>
                    <a:pt x="677" y="9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5"/>
            <p:cNvSpPr/>
            <p:nvPr/>
          </p:nvSpPr>
          <p:spPr bwMode="auto">
            <a:xfrm>
              <a:off x="134938" y="1065213"/>
              <a:ext cx="2497138" cy="1476375"/>
            </a:xfrm>
            <a:custGeom>
              <a:avLst/>
              <a:gdLst>
                <a:gd name="T0" fmla="*/ 2 w 677"/>
                <a:gd name="T1" fmla="*/ 394 h 400"/>
                <a:gd name="T2" fmla="*/ 12 w 677"/>
                <a:gd name="T3" fmla="*/ 398 h 400"/>
                <a:gd name="T4" fmla="*/ 672 w 677"/>
                <a:gd name="T5" fmla="*/ 47 h 400"/>
                <a:gd name="T6" fmla="*/ 675 w 677"/>
                <a:gd name="T7" fmla="*/ 37 h 400"/>
                <a:gd name="T8" fmla="*/ 665 w 677"/>
                <a:gd name="T9" fmla="*/ 33 h 400"/>
                <a:gd name="T10" fmla="*/ 461 w 677"/>
                <a:gd name="T11" fmla="*/ 142 h 400"/>
                <a:gd name="T12" fmla="*/ 450 w 677"/>
                <a:gd name="T13" fmla="*/ 139 h 400"/>
                <a:gd name="T14" fmla="*/ 453 w 677"/>
                <a:gd name="T15" fmla="*/ 129 h 400"/>
                <a:gd name="T16" fmla="*/ 574 w 677"/>
                <a:gd name="T17" fmla="*/ 64 h 400"/>
                <a:gd name="T18" fmla="*/ 577 w 677"/>
                <a:gd name="T19" fmla="*/ 54 h 400"/>
                <a:gd name="T20" fmla="*/ 567 w 677"/>
                <a:gd name="T21" fmla="*/ 51 h 400"/>
                <a:gd name="T22" fmla="*/ 535 w 677"/>
                <a:gd name="T23" fmla="*/ 68 h 400"/>
                <a:gd name="T24" fmla="*/ 524 w 677"/>
                <a:gd name="T25" fmla="*/ 65 h 400"/>
                <a:gd name="T26" fmla="*/ 527 w 677"/>
                <a:gd name="T27" fmla="*/ 55 h 400"/>
                <a:gd name="T28" fmla="*/ 601 w 677"/>
                <a:gd name="T29" fmla="*/ 16 h 400"/>
                <a:gd name="T30" fmla="*/ 604 w 677"/>
                <a:gd name="T31" fmla="*/ 6 h 400"/>
                <a:gd name="T32" fmla="*/ 593 w 677"/>
                <a:gd name="T33" fmla="*/ 2 h 400"/>
                <a:gd name="T34" fmla="*/ 253 w 677"/>
                <a:gd name="T35" fmla="*/ 183 h 400"/>
                <a:gd name="T36" fmla="*/ 250 w 677"/>
                <a:gd name="T37" fmla="*/ 194 h 400"/>
                <a:gd name="T38" fmla="*/ 261 w 677"/>
                <a:gd name="T39" fmla="*/ 197 h 400"/>
                <a:gd name="T40" fmla="*/ 449 w 677"/>
                <a:gd name="T41" fmla="*/ 96 h 400"/>
                <a:gd name="T42" fmla="*/ 459 w 677"/>
                <a:gd name="T43" fmla="*/ 100 h 400"/>
                <a:gd name="T44" fmla="*/ 456 w 677"/>
                <a:gd name="T45" fmla="*/ 110 h 400"/>
                <a:gd name="T46" fmla="*/ 324 w 677"/>
                <a:gd name="T47" fmla="*/ 180 h 400"/>
                <a:gd name="T48" fmla="*/ 321 w 677"/>
                <a:gd name="T49" fmla="*/ 190 h 400"/>
                <a:gd name="T50" fmla="*/ 331 w 677"/>
                <a:gd name="T51" fmla="*/ 194 h 400"/>
                <a:gd name="T52" fmla="*/ 401 w 677"/>
                <a:gd name="T53" fmla="*/ 156 h 400"/>
                <a:gd name="T54" fmla="*/ 412 w 677"/>
                <a:gd name="T55" fmla="*/ 159 h 400"/>
                <a:gd name="T56" fmla="*/ 409 w 677"/>
                <a:gd name="T57" fmla="*/ 170 h 400"/>
                <a:gd name="T58" fmla="*/ 5 w 677"/>
                <a:gd name="T59" fmla="*/ 384 h 400"/>
                <a:gd name="T60" fmla="*/ 2 w 677"/>
                <a:gd name="T61" fmla="*/ 39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400">
                  <a:moveTo>
                    <a:pt x="2" y="394"/>
                  </a:moveTo>
                  <a:cubicBezTo>
                    <a:pt x="4" y="398"/>
                    <a:pt x="9" y="400"/>
                    <a:pt x="12" y="398"/>
                  </a:cubicBezTo>
                  <a:cubicBezTo>
                    <a:pt x="672" y="47"/>
                    <a:pt x="672" y="47"/>
                    <a:pt x="672" y="47"/>
                  </a:cubicBezTo>
                  <a:cubicBezTo>
                    <a:pt x="676" y="45"/>
                    <a:pt x="677" y="40"/>
                    <a:pt x="675" y="37"/>
                  </a:cubicBezTo>
                  <a:cubicBezTo>
                    <a:pt x="673" y="33"/>
                    <a:pt x="668" y="31"/>
                    <a:pt x="665" y="33"/>
                  </a:cubicBezTo>
                  <a:cubicBezTo>
                    <a:pt x="461" y="142"/>
                    <a:pt x="461" y="142"/>
                    <a:pt x="461" y="142"/>
                  </a:cubicBezTo>
                  <a:cubicBezTo>
                    <a:pt x="457" y="144"/>
                    <a:pt x="452" y="143"/>
                    <a:pt x="450" y="139"/>
                  </a:cubicBezTo>
                  <a:cubicBezTo>
                    <a:pt x="448" y="135"/>
                    <a:pt x="450" y="131"/>
                    <a:pt x="453" y="129"/>
                  </a:cubicBezTo>
                  <a:cubicBezTo>
                    <a:pt x="574" y="64"/>
                    <a:pt x="574" y="64"/>
                    <a:pt x="574" y="64"/>
                  </a:cubicBezTo>
                  <a:cubicBezTo>
                    <a:pt x="578" y="62"/>
                    <a:pt x="579" y="58"/>
                    <a:pt x="577" y="54"/>
                  </a:cubicBezTo>
                  <a:cubicBezTo>
                    <a:pt x="575" y="50"/>
                    <a:pt x="571" y="49"/>
                    <a:pt x="567" y="51"/>
                  </a:cubicBezTo>
                  <a:cubicBezTo>
                    <a:pt x="535" y="68"/>
                    <a:pt x="535" y="68"/>
                    <a:pt x="535" y="68"/>
                  </a:cubicBezTo>
                  <a:cubicBezTo>
                    <a:pt x="531" y="70"/>
                    <a:pt x="526" y="69"/>
                    <a:pt x="524" y="65"/>
                  </a:cubicBezTo>
                  <a:cubicBezTo>
                    <a:pt x="522" y="61"/>
                    <a:pt x="524" y="57"/>
                    <a:pt x="527" y="55"/>
                  </a:cubicBezTo>
                  <a:cubicBezTo>
                    <a:pt x="601" y="16"/>
                    <a:pt x="601" y="16"/>
                    <a:pt x="601" y="16"/>
                  </a:cubicBezTo>
                  <a:cubicBezTo>
                    <a:pt x="604" y="14"/>
                    <a:pt x="606" y="9"/>
                    <a:pt x="604" y="6"/>
                  </a:cubicBezTo>
                  <a:cubicBezTo>
                    <a:pt x="602" y="2"/>
                    <a:pt x="597" y="0"/>
                    <a:pt x="593" y="2"/>
                  </a:cubicBezTo>
                  <a:cubicBezTo>
                    <a:pt x="253" y="183"/>
                    <a:pt x="253" y="183"/>
                    <a:pt x="253" y="183"/>
                  </a:cubicBezTo>
                  <a:cubicBezTo>
                    <a:pt x="250" y="185"/>
                    <a:pt x="248" y="190"/>
                    <a:pt x="250" y="194"/>
                  </a:cubicBezTo>
                  <a:cubicBezTo>
                    <a:pt x="252" y="197"/>
                    <a:pt x="257" y="199"/>
                    <a:pt x="261" y="197"/>
                  </a:cubicBezTo>
                  <a:cubicBezTo>
                    <a:pt x="449" y="96"/>
                    <a:pt x="449" y="96"/>
                    <a:pt x="449" y="96"/>
                  </a:cubicBezTo>
                  <a:cubicBezTo>
                    <a:pt x="453" y="94"/>
                    <a:pt x="457" y="96"/>
                    <a:pt x="459" y="100"/>
                  </a:cubicBezTo>
                  <a:cubicBezTo>
                    <a:pt x="461" y="103"/>
                    <a:pt x="460" y="108"/>
                    <a:pt x="456" y="110"/>
                  </a:cubicBezTo>
                  <a:cubicBezTo>
                    <a:pt x="324" y="180"/>
                    <a:pt x="324" y="180"/>
                    <a:pt x="324" y="180"/>
                  </a:cubicBezTo>
                  <a:cubicBezTo>
                    <a:pt x="320" y="182"/>
                    <a:pt x="319" y="187"/>
                    <a:pt x="321" y="190"/>
                  </a:cubicBezTo>
                  <a:cubicBezTo>
                    <a:pt x="323" y="194"/>
                    <a:pt x="327" y="196"/>
                    <a:pt x="331" y="194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5" y="154"/>
                    <a:pt x="410" y="156"/>
                    <a:pt x="412" y="159"/>
                  </a:cubicBezTo>
                  <a:cubicBezTo>
                    <a:pt x="414" y="163"/>
                    <a:pt x="412" y="168"/>
                    <a:pt x="409" y="170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1" y="386"/>
                    <a:pt x="0" y="391"/>
                    <a:pt x="2" y="394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6"/>
            <p:cNvSpPr/>
            <p:nvPr/>
          </p:nvSpPr>
          <p:spPr bwMode="auto">
            <a:xfrm>
              <a:off x="846138" y="4502150"/>
              <a:ext cx="1793875" cy="1071563"/>
            </a:xfrm>
            <a:custGeom>
              <a:avLst/>
              <a:gdLst>
                <a:gd name="T0" fmla="*/ 483 w 486"/>
                <a:gd name="T1" fmla="*/ 7 h 290"/>
                <a:gd name="T2" fmla="*/ 468 w 486"/>
                <a:gd name="T3" fmla="*/ 3 h 290"/>
                <a:gd name="T4" fmla="*/ 8 w 486"/>
                <a:gd name="T5" fmla="*/ 248 h 290"/>
                <a:gd name="T6" fmla="*/ 3 w 486"/>
                <a:gd name="T7" fmla="*/ 262 h 290"/>
                <a:gd name="T8" fmla="*/ 18 w 486"/>
                <a:gd name="T9" fmla="*/ 267 h 290"/>
                <a:gd name="T10" fmla="*/ 94 w 486"/>
                <a:gd name="T11" fmla="*/ 226 h 290"/>
                <a:gd name="T12" fmla="*/ 108 w 486"/>
                <a:gd name="T13" fmla="*/ 231 h 290"/>
                <a:gd name="T14" fmla="*/ 104 w 486"/>
                <a:gd name="T15" fmla="*/ 245 h 290"/>
                <a:gd name="T16" fmla="*/ 62 w 486"/>
                <a:gd name="T17" fmla="*/ 268 h 290"/>
                <a:gd name="T18" fmla="*/ 57 w 486"/>
                <a:gd name="T19" fmla="*/ 282 h 290"/>
                <a:gd name="T20" fmla="*/ 72 w 486"/>
                <a:gd name="T21" fmla="*/ 287 h 290"/>
                <a:gd name="T22" fmla="*/ 286 w 486"/>
                <a:gd name="T23" fmla="*/ 173 h 290"/>
                <a:gd name="T24" fmla="*/ 290 w 486"/>
                <a:gd name="T25" fmla="*/ 158 h 290"/>
                <a:gd name="T26" fmla="*/ 276 w 486"/>
                <a:gd name="T27" fmla="*/ 154 h 290"/>
                <a:gd name="T28" fmla="*/ 177 w 486"/>
                <a:gd name="T29" fmla="*/ 206 h 290"/>
                <a:gd name="T30" fmla="*/ 163 w 486"/>
                <a:gd name="T31" fmla="*/ 202 h 290"/>
                <a:gd name="T32" fmla="*/ 167 w 486"/>
                <a:gd name="T33" fmla="*/ 187 h 290"/>
                <a:gd name="T34" fmla="*/ 478 w 486"/>
                <a:gd name="T35" fmla="*/ 22 h 290"/>
                <a:gd name="T36" fmla="*/ 483 w 486"/>
                <a:gd name="T37" fmla="*/ 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6" h="290">
                  <a:moveTo>
                    <a:pt x="483" y="7"/>
                  </a:moveTo>
                  <a:cubicBezTo>
                    <a:pt x="480" y="2"/>
                    <a:pt x="473" y="0"/>
                    <a:pt x="468" y="3"/>
                  </a:cubicBezTo>
                  <a:cubicBezTo>
                    <a:pt x="8" y="248"/>
                    <a:pt x="8" y="248"/>
                    <a:pt x="8" y="248"/>
                  </a:cubicBezTo>
                  <a:cubicBezTo>
                    <a:pt x="2" y="251"/>
                    <a:pt x="0" y="257"/>
                    <a:pt x="3" y="262"/>
                  </a:cubicBezTo>
                  <a:cubicBezTo>
                    <a:pt x="6" y="268"/>
                    <a:pt x="12" y="270"/>
                    <a:pt x="18" y="26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99" y="224"/>
                    <a:pt x="105" y="226"/>
                    <a:pt x="108" y="231"/>
                  </a:cubicBezTo>
                  <a:cubicBezTo>
                    <a:pt x="111" y="236"/>
                    <a:pt x="109" y="243"/>
                    <a:pt x="104" y="245"/>
                  </a:cubicBezTo>
                  <a:cubicBezTo>
                    <a:pt x="62" y="268"/>
                    <a:pt x="62" y="268"/>
                    <a:pt x="62" y="268"/>
                  </a:cubicBezTo>
                  <a:cubicBezTo>
                    <a:pt x="56" y="271"/>
                    <a:pt x="54" y="277"/>
                    <a:pt x="57" y="282"/>
                  </a:cubicBezTo>
                  <a:cubicBezTo>
                    <a:pt x="60" y="288"/>
                    <a:pt x="66" y="290"/>
                    <a:pt x="72" y="287"/>
                  </a:cubicBezTo>
                  <a:cubicBezTo>
                    <a:pt x="286" y="173"/>
                    <a:pt x="286" y="173"/>
                    <a:pt x="286" y="173"/>
                  </a:cubicBezTo>
                  <a:cubicBezTo>
                    <a:pt x="291" y="170"/>
                    <a:pt x="293" y="164"/>
                    <a:pt x="290" y="158"/>
                  </a:cubicBezTo>
                  <a:cubicBezTo>
                    <a:pt x="287" y="153"/>
                    <a:pt x="281" y="151"/>
                    <a:pt x="276" y="154"/>
                  </a:cubicBezTo>
                  <a:cubicBezTo>
                    <a:pt x="177" y="206"/>
                    <a:pt x="177" y="206"/>
                    <a:pt x="177" y="206"/>
                  </a:cubicBezTo>
                  <a:cubicBezTo>
                    <a:pt x="172" y="209"/>
                    <a:pt x="165" y="207"/>
                    <a:pt x="163" y="202"/>
                  </a:cubicBezTo>
                  <a:cubicBezTo>
                    <a:pt x="160" y="197"/>
                    <a:pt x="162" y="190"/>
                    <a:pt x="167" y="187"/>
                  </a:cubicBezTo>
                  <a:cubicBezTo>
                    <a:pt x="478" y="22"/>
                    <a:pt x="478" y="22"/>
                    <a:pt x="478" y="22"/>
                  </a:cubicBezTo>
                  <a:cubicBezTo>
                    <a:pt x="484" y="19"/>
                    <a:pt x="486" y="13"/>
                    <a:pt x="483" y="7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7"/>
            <p:cNvSpPr/>
            <p:nvPr/>
          </p:nvSpPr>
          <p:spPr bwMode="auto">
            <a:xfrm>
              <a:off x="-3235325" y="3143250"/>
              <a:ext cx="1354138" cy="812800"/>
            </a:xfrm>
            <a:custGeom>
              <a:avLst/>
              <a:gdLst>
                <a:gd name="T0" fmla="*/ 365 w 367"/>
                <a:gd name="T1" fmla="*/ 6 h 220"/>
                <a:gd name="T2" fmla="*/ 354 w 367"/>
                <a:gd name="T3" fmla="*/ 2 h 220"/>
                <a:gd name="T4" fmla="*/ 5 w 367"/>
                <a:gd name="T5" fmla="*/ 188 h 220"/>
                <a:gd name="T6" fmla="*/ 2 w 367"/>
                <a:gd name="T7" fmla="*/ 199 h 220"/>
                <a:gd name="T8" fmla="*/ 13 w 367"/>
                <a:gd name="T9" fmla="*/ 202 h 220"/>
                <a:gd name="T10" fmla="*/ 71 w 367"/>
                <a:gd name="T11" fmla="*/ 172 h 220"/>
                <a:gd name="T12" fmla="*/ 82 w 367"/>
                <a:gd name="T13" fmla="*/ 175 h 220"/>
                <a:gd name="T14" fmla="*/ 78 w 367"/>
                <a:gd name="T15" fmla="*/ 186 h 220"/>
                <a:gd name="T16" fmla="*/ 46 w 367"/>
                <a:gd name="T17" fmla="*/ 203 h 220"/>
                <a:gd name="T18" fmla="*/ 43 w 367"/>
                <a:gd name="T19" fmla="*/ 214 h 220"/>
                <a:gd name="T20" fmla="*/ 54 w 367"/>
                <a:gd name="T21" fmla="*/ 218 h 220"/>
                <a:gd name="T22" fmla="*/ 216 w 367"/>
                <a:gd name="T23" fmla="*/ 131 h 220"/>
                <a:gd name="T24" fmla="*/ 219 w 367"/>
                <a:gd name="T25" fmla="*/ 120 h 220"/>
                <a:gd name="T26" fmla="*/ 208 w 367"/>
                <a:gd name="T27" fmla="*/ 117 h 220"/>
                <a:gd name="T28" fmla="*/ 134 w 367"/>
                <a:gd name="T29" fmla="*/ 157 h 220"/>
                <a:gd name="T30" fmla="*/ 123 w 367"/>
                <a:gd name="T31" fmla="*/ 153 h 220"/>
                <a:gd name="T32" fmla="*/ 126 w 367"/>
                <a:gd name="T33" fmla="*/ 142 h 220"/>
                <a:gd name="T34" fmla="*/ 362 w 367"/>
                <a:gd name="T35" fmla="*/ 17 h 220"/>
                <a:gd name="T36" fmla="*/ 365 w 367"/>
                <a:gd name="T37" fmla="*/ 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7" h="220">
                  <a:moveTo>
                    <a:pt x="365" y="6"/>
                  </a:moveTo>
                  <a:cubicBezTo>
                    <a:pt x="363" y="2"/>
                    <a:pt x="358" y="0"/>
                    <a:pt x="354" y="2"/>
                  </a:cubicBezTo>
                  <a:cubicBezTo>
                    <a:pt x="5" y="188"/>
                    <a:pt x="5" y="188"/>
                    <a:pt x="5" y="188"/>
                  </a:cubicBezTo>
                  <a:cubicBezTo>
                    <a:pt x="1" y="190"/>
                    <a:pt x="0" y="195"/>
                    <a:pt x="2" y="199"/>
                  </a:cubicBezTo>
                  <a:cubicBezTo>
                    <a:pt x="4" y="203"/>
                    <a:pt x="9" y="204"/>
                    <a:pt x="13" y="202"/>
                  </a:cubicBezTo>
                  <a:cubicBezTo>
                    <a:pt x="71" y="172"/>
                    <a:pt x="71" y="172"/>
                    <a:pt x="71" y="172"/>
                  </a:cubicBezTo>
                  <a:cubicBezTo>
                    <a:pt x="75" y="170"/>
                    <a:pt x="79" y="171"/>
                    <a:pt x="82" y="175"/>
                  </a:cubicBezTo>
                  <a:cubicBezTo>
                    <a:pt x="84" y="179"/>
                    <a:pt x="82" y="184"/>
                    <a:pt x="78" y="186"/>
                  </a:cubicBezTo>
                  <a:cubicBezTo>
                    <a:pt x="46" y="203"/>
                    <a:pt x="46" y="203"/>
                    <a:pt x="46" y="203"/>
                  </a:cubicBezTo>
                  <a:cubicBezTo>
                    <a:pt x="42" y="205"/>
                    <a:pt x="41" y="210"/>
                    <a:pt x="43" y="214"/>
                  </a:cubicBezTo>
                  <a:cubicBezTo>
                    <a:pt x="45" y="218"/>
                    <a:pt x="50" y="220"/>
                    <a:pt x="54" y="218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0" y="129"/>
                    <a:pt x="222" y="124"/>
                    <a:pt x="219" y="120"/>
                  </a:cubicBezTo>
                  <a:cubicBezTo>
                    <a:pt x="217" y="116"/>
                    <a:pt x="212" y="115"/>
                    <a:pt x="208" y="11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0" y="159"/>
                    <a:pt x="125" y="157"/>
                    <a:pt x="123" y="153"/>
                  </a:cubicBezTo>
                  <a:cubicBezTo>
                    <a:pt x="121" y="149"/>
                    <a:pt x="122" y="144"/>
                    <a:pt x="126" y="142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6" y="15"/>
                    <a:pt x="367" y="10"/>
                    <a:pt x="365" y="6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8"/>
            <p:cNvSpPr/>
            <p:nvPr/>
          </p:nvSpPr>
          <p:spPr bwMode="auto">
            <a:xfrm>
              <a:off x="-4810125" y="2844800"/>
              <a:ext cx="4833938" cy="2681288"/>
            </a:xfrm>
            <a:custGeom>
              <a:avLst/>
              <a:gdLst>
                <a:gd name="T0" fmla="*/ 1 w 1310"/>
                <a:gd name="T1" fmla="*/ 722 h 726"/>
                <a:gd name="T2" fmla="*/ 8 w 1310"/>
                <a:gd name="T3" fmla="*/ 724 h 726"/>
                <a:gd name="T4" fmla="*/ 960 w 1310"/>
                <a:gd name="T5" fmla="*/ 218 h 726"/>
                <a:gd name="T6" fmla="*/ 963 w 1310"/>
                <a:gd name="T7" fmla="*/ 211 h 726"/>
                <a:gd name="T8" fmla="*/ 956 w 1310"/>
                <a:gd name="T9" fmla="*/ 209 h 726"/>
                <a:gd name="T10" fmla="*/ 716 w 1310"/>
                <a:gd name="T11" fmla="*/ 337 h 726"/>
                <a:gd name="T12" fmla="*/ 709 w 1310"/>
                <a:gd name="T13" fmla="*/ 335 h 726"/>
                <a:gd name="T14" fmla="*/ 711 w 1310"/>
                <a:gd name="T15" fmla="*/ 328 h 726"/>
                <a:gd name="T16" fmla="*/ 1307 w 1310"/>
                <a:gd name="T17" fmla="*/ 11 h 726"/>
                <a:gd name="T18" fmla="*/ 1309 w 1310"/>
                <a:gd name="T19" fmla="*/ 4 h 726"/>
                <a:gd name="T20" fmla="*/ 1302 w 1310"/>
                <a:gd name="T21" fmla="*/ 2 h 726"/>
                <a:gd name="T22" fmla="*/ 449 w 1310"/>
                <a:gd name="T23" fmla="*/ 455 h 726"/>
                <a:gd name="T24" fmla="*/ 447 w 1310"/>
                <a:gd name="T25" fmla="*/ 462 h 726"/>
                <a:gd name="T26" fmla="*/ 454 w 1310"/>
                <a:gd name="T27" fmla="*/ 464 h 726"/>
                <a:gd name="T28" fmla="*/ 558 w 1310"/>
                <a:gd name="T29" fmla="*/ 409 h 726"/>
                <a:gd name="T30" fmla="*/ 565 w 1310"/>
                <a:gd name="T31" fmla="*/ 411 h 726"/>
                <a:gd name="T32" fmla="*/ 563 w 1310"/>
                <a:gd name="T33" fmla="*/ 418 h 726"/>
                <a:gd name="T34" fmla="*/ 3 w 1310"/>
                <a:gd name="T35" fmla="*/ 715 h 726"/>
                <a:gd name="T36" fmla="*/ 1 w 1310"/>
                <a:gd name="T37" fmla="*/ 72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6">
                  <a:moveTo>
                    <a:pt x="1" y="722"/>
                  </a:moveTo>
                  <a:cubicBezTo>
                    <a:pt x="2" y="725"/>
                    <a:pt x="6" y="726"/>
                    <a:pt x="8" y="724"/>
                  </a:cubicBezTo>
                  <a:cubicBezTo>
                    <a:pt x="960" y="218"/>
                    <a:pt x="960" y="218"/>
                    <a:pt x="960" y="218"/>
                  </a:cubicBezTo>
                  <a:cubicBezTo>
                    <a:pt x="963" y="217"/>
                    <a:pt x="964" y="214"/>
                    <a:pt x="963" y="211"/>
                  </a:cubicBezTo>
                  <a:cubicBezTo>
                    <a:pt x="961" y="209"/>
                    <a:pt x="958" y="208"/>
                    <a:pt x="956" y="209"/>
                  </a:cubicBezTo>
                  <a:cubicBezTo>
                    <a:pt x="716" y="337"/>
                    <a:pt x="716" y="337"/>
                    <a:pt x="716" y="337"/>
                  </a:cubicBezTo>
                  <a:cubicBezTo>
                    <a:pt x="713" y="338"/>
                    <a:pt x="710" y="337"/>
                    <a:pt x="709" y="335"/>
                  </a:cubicBezTo>
                  <a:cubicBezTo>
                    <a:pt x="707" y="332"/>
                    <a:pt x="708" y="329"/>
                    <a:pt x="711" y="328"/>
                  </a:cubicBezTo>
                  <a:cubicBezTo>
                    <a:pt x="1307" y="11"/>
                    <a:pt x="1307" y="11"/>
                    <a:pt x="1307" y="11"/>
                  </a:cubicBezTo>
                  <a:cubicBezTo>
                    <a:pt x="1309" y="9"/>
                    <a:pt x="1310" y="6"/>
                    <a:pt x="1309" y="4"/>
                  </a:cubicBezTo>
                  <a:cubicBezTo>
                    <a:pt x="1307" y="1"/>
                    <a:pt x="1304" y="0"/>
                    <a:pt x="1302" y="2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6" y="457"/>
                    <a:pt x="445" y="460"/>
                    <a:pt x="447" y="462"/>
                  </a:cubicBezTo>
                  <a:cubicBezTo>
                    <a:pt x="448" y="465"/>
                    <a:pt x="451" y="466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0" y="408"/>
                    <a:pt x="564" y="409"/>
                    <a:pt x="565" y="411"/>
                  </a:cubicBezTo>
                  <a:cubicBezTo>
                    <a:pt x="566" y="414"/>
                    <a:pt x="565" y="417"/>
                    <a:pt x="563" y="418"/>
                  </a:cubicBezTo>
                  <a:cubicBezTo>
                    <a:pt x="3" y="715"/>
                    <a:pt x="3" y="715"/>
                    <a:pt x="3" y="715"/>
                  </a:cubicBezTo>
                  <a:cubicBezTo>
                    <a:pt x="1" y="717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5" name="Freeform 47"/>
          <p:cNvSpPr/>
          <p:nvPr/>
        </p:nvSpPr>
        <p:spPr bwMode="auto">
          <a:xfrm rot="1673547">
            <a:off x="4764124" y="1779248"/>
            <a:ext cx="6525551" cy="3900180"/>
          </a:xfrm>
          <a:custGeom>
            <a:avLst/>
            <a:gdLst>
              <a:gd name="T0" fmla="*/ 6 w 1075"/>
              <a:gd name="T1" fmla="*/ 626 h 642"/>
              <a:gd name="T2" fmla="*/ 38 w 1075"/>
              <a:gd name="T3" fmla="*/ 636 h 642"/>
              <a:gd name="T4" fmla="*/ 1059 w 1075"/>
              <a:gd name="T5" fmla="*/ 93 h 642"/>
              <a:gd name="T6" fmla="*/ 1069 w 1075"/>
              <a:gd name="T7" fmla="*/ 61 h 642"/>
              <a:gd name="T8" fmla="*/ 1037 w 1075"/>
              <a:gd name="T9" fmla="*/ 51 h 642"/>
              <a:gd name="T10" fmla="*/ 869 w 1075"/>
              <a:gd name="T11" fmla="*/ 140 h 642"/>
              <a:gd name="T12" fmla="*/ 836 w 1075"/>
              <a:gd name="T13" fmla="*/ 130 h 642"/>
              <a:gd name="T14" fmla="*/ 846 w 1075"/>
              <a:gd name="T15" fmla="*/ 98 h 642"/>
              <a:gd name="T16" fmla="*/ 940 w 1075"/>
              <a:gd name="T17" fmla="*/ 49 h 642"/>
              <a:gd name="T18" fmla="*/ 949 w 1075"/>
              <a:gd name="T19" fmla="*/ 16 h 642"/>
              <a:gd name="T20" fmla="*/ 917 w 1075"/>
              <a:gd name="T21" fmla="*/ 6 h 642"/>
              <a:gd name="T22" fmla="*/ 443 w 1075"/>
              <a:gd name="T23" fmla="*/ 259 h 642"/>
              <a:gd name="T24" fmla="*/ 433 w 1075"/>
              <a:gd name="T25" fmla="*/ 291 h 642"/>
              <a:gd name="T26" fmla="*/ 465 w 1075"/>
              <a:gd name="T27" fmla="*/ 301 h 642"/>
              <a:gd name="T28" fmla="*/ 683 w 1075"/>
              <a:gd name="T29" fmla="*/ 185 h 642"/>
              <a:gd name="T30" fmla="*/ 715 w 1075"/>
              <a:gd name="T31" fmla="*/ 195 h 642"/>
              <a:gd name="T32" fmla="*/ 706 w 1075"/>
              <a:gd name="T33" fmla="*/ 227 h 642"/>
              <a:gd name="T34" fmla="*/ 16 w 1075"/>
              <a:gd name="T35" fmla="*/ 594 h 642"/>
              <a:gd name="T36" fmla="*/ 6 w 1075"/>
              <a:gd name="T37" fmla="*/ 626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75" h="642">
                <a:moveTo>
                  <a:pt x="6" y="626"/>
                </a:moveTo>
                <a:cubicBezTo>
                  <a:pt x="12" y="638"/>
                  <a:pt x="27" y="642"/>
                  <a:pt x="38" y="636"/>
                </a:cubicBezTo>
                <a:cubicBezTo>
                  <a:pt x="1059" y="93"/>
                  <a:pt x="1059" y="93"/>
                  <a:pt x="1059" y="93"/>
                </a:cubicBezTo>
                <a:cubicBezTo>
                  <a:pt x="1071" y="87"/>
                  <a:pt x="1075" y="72"/>
                  <a:pt x="1069" y="61"/>
                </a:cubicBezTo>
                <a:cubicBezTo>
                  <a:pt x="1063" y="49"/>
                  <a:pt x="1048" y="45"/>
                  <a:pt x="1037" y="51"/>
                </a:cubicBezTo>
                <a:cubicBezTo>
                  <a:pt x="869" y="140"/>
                  <a:pt x="869" y="140"/>
                  <a:pt x="869" y="140"/>
                </a:cubicBezTo>
                <a:cubicBezTo>
                  <a:pt x="857" y="146"/>
                  <a:pt x="843" y="142"/>
                  <a:pt x="836" y="130"/>
                </a:cubicBezTo>
                <a:cubicBezTo>
                  <a:pt x="830" y="119"/>
                  <a:pt x="835" y="104"/>
                  <a:pt x="846" y="98"/>
                </a:cubicBezTo>
                <a:cubicBezTo>
                  <a:pt x="940" y="49"/>
                  <a:pt x="940" y="49"/>
                  <a:pt x="940" y="49"/>
                </a:cubicBezTo>
                <a:cubicBezTo>
                  <a:pt x="951" y="42"/>
                  <a:pt x="956" y="28"/>
                  <a:pt x="949" y="16"/>
                </a:cubicBezTo>
                <a:cubicBezTo>
                  <a:pt x="943" y="5"/>
                  <a:pt x="929" y="0"/>
                  <a:pt x="917" y="6"/>
                </a:cubicBezTo>
                <a:cubicBezTo>
                  <a:pt x="443" y="259"/>
                  <a:pt x="443" y="259"/>
                  <a:pt x="443" y="259"/>
                </a:cubicBezTo>
                <a:cubicBezTo>
                  <a:pt x="431" y="265"/>
                  <a:pt x="427" y="279"/>
                  <a:pt x="433" y="291"/>
                </a:cubicBezTo>
                <a:cubicBezTo>
                  <a:pt x="439" y="303"/>
                  <a:pt x="453" y="307"/>
                  <a:pt x="465" y="301"/>
                </a:cubicBezTo>
                <a:cubicBezTo>
                  <a:pt x="683" y="185"/>
                  <a:pt x="683" y="185"/>
                  <a:pt x="683" y="185"/>
                </a:cubicBezTo>
                <a:cubicBezTo>
                  <a:pt x="695" y="179"/>
                  <a:pt x="709" y="183"/>
                  <a:pt x="715" y="195"/>
                </a:cubicBezTo>
                <a:cubicBezTo>
                  <a:pt x="722" y="206"/>
                  <a:pt x="717" y="221"/>
                  <a:pt x="706" y="227"/>
                </a:cubicBezTo>
                <a:cubicBezTo>
                  <a:pt x="16" y="594"/>
                  <a:pt x="16" y="594"/>
                  <a:pt x="16" y="594"/>
                </a:cubicBezTo>
                <a:cubicBezTo>
                  <a:pt x="4" y="600"/>
                  <a:pt x="0" y="614"/>
                  <a:pt x="6" y="626"/>
                </a:cubicBezTo>
                <a:close/>
              </a:path>
            </a:pathLst>
          </a:custGeom>
          <a:solidFill>
            <a:srgbClr val="E32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 flipH="1">
            <a:off x="7649072" y="2418516"/>
            <a:ext cx="2389963" cy="690644"/>
            <a:chOff x="304800" y="-3830638"/>
            <a:chExt cx="12442825" cy="3595687"/>
          </a:xfrm>
          <a:solidFill>
            <a:srgbClr val="E32A00"/>
          </a:solidFill>
        </p:grpSpPr>
        <p:sp>
          <p:nvSpPr>
            <p:cNvPr id="77" name="Freeform 12"/>
            <p:cNvSpPr/>
            <p:nvPr/>
          </p:nvSpPr>
          <p:spPr bwMode="auto">
            <a:xfrm>
              <a:off x="304800" y="-2368551"/>
              <a:ext cx="4221163" cy="203200"/>
            </a:xfrm>
            <a:custGeom>
              <a:avLst/>
              <a:gdLst>
                <a:gd name="T0" fmla="*/ 3526 w 3537"/>
                <a:gd name="T1" fmla="*/ 61 h 171"/>
                <a:gd name="T2" fmla="*/ 3092 w 3537"/>
                <a:gd name="T3" fmla="*/ 47 h 171"/>
                <a:gd name="T4" fmla="*/ 0 w 3537"/>
                <a:gd name="T5" fmla="*/ 22 h 171"/>
                <a:gd name="T6" fmla="*/ 3421 w 3537"/>
                <a:gd name="T7" fmla="*/ 171 h 171"/>
                <a:gd name="T8" fmla="*/ 3526 w 3537"/>
                <a:gd name="T9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7" h="171">
                  <a:moveTo>
                    <a:pt x="3526" y="61"/>
                  </a:moveTo>
                  <a:cubicBezTo>
                    <a:pt x="3416" y="38"/>
                    <a:pt x="3244" y="53"/>
                    <a:pt x="3092" y="47"/>
                  </a:cubicBezTo>
                  <a:cubicBezTo>
                    <a:pt x="1984" y="0"/>
                    <a:pt x="0" y="22"/>
                    <a:pt x="0" y="22"/>
                  </a:cubicBezTo>
                  <a:cubicBezTo>
                    <a:pt x="0" y="22"/>
                    <a:pt x="2462" y="29"/>
                    <a:pt x="3421" y="171"/>
                  </a:cubicBezTo>
                  <a:cubicBezTo>
                    <a:pt x="3537" y="99"/>
                    <a:pt x="3526" y="61"/>
                    <a:pt x="3526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882650" y="-3830638"/>
              <a:ext cx="11864975" cy="3595687"/>
              <a:chOff x="882650" y="-3830638"/>
              <a:chExt cx="11864975" cy="3595687"/>
            </a:xfrm>
            <a:grpFill/>
          </p:grpSpPr>
          <p:sp>
            <p:nvSpPr>
              <p:cNvPr id="79" name="Freeform 5"/>
              <p:cNvSpPr>
                <a:spLocks noEditPoints="1"/>
              </p:cNvSpPr>
              <p:nvPr/>
            </p:nvSpPr>
            <p:spPr bwMode="auto">
              <a:xfrm>
                <a:off x="3676650" y="-1981201"/>
                <a:ext cx="1811338" cy="1746250"/>
              </a:xfrm>
              <a:custGeom>
                <a:avLst/>
                <a:gdLst>
                  <a:gd name="T0" fmla="*/ 742 w 1518"/>
                  <a:gd name="T1" fmla="*/ 9 h 1460"/>
                  <a:gd name="T2" fmla="*/ 9 w 1518"/>
                  <a:gd name="T3" fmla="*/ 747 h 1460"/>
                  <a:gd name="T4" fmla="*/ 775 w 1518"/>
                  <a:gd name="T5" fmla="*/ 1450 h 1460"/>
                  <a:gd name="T6" fmla="*/ 1509 w 1518"/>
                  <a:gd name="T7" fmla="*/ 712 h 1460"/>
                  <a:gd name="T8" fmla="*/ 742 w 1518"/>
                  <a:gd name="T9" fmla="*/ 9 h 1460"/>
                  <a:gd name="T10" fmla="*/ 770 w 1518"/>
                  <a:gd name="T11" fmla="*/ 1209 h 1460"/>
                  <a:gd name="T12" fmla="*/ 260 w 1518"/>
                  <a:gd name="T13" fmla="*/ 741 h 1460"/>
                  <a:gd name="T14" fmla="*/ 748 w 1518"/>
                  <a:gd name="T15" fmla="*/ 250 h 1460"/>
                  <a:gd name="T16" fmla="*/ 1258 w 1518"/>
                  <a:gd name="T17" fmla="*/ 718 h 1460"/>
                  <a:gd name="T18" fmla="*/ 770 w 1518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8" h="1460">
                    <a:moveTo>
                      <a:pt x="742" y="9"/>
                    </a:moveTo>
                    <a:cubicBezTo>
                      <a:pt x="328" y="19"/>
                      <a:pt x="0" y="349"/>
                      <a:pt x="9" y="747"/>
                    </a:cubicBezTo>
                    <a:cubicBezTo>
                      <a:pt x="18" y="1145"/>
                      <a:pt x="361" y="1460"/>
                      <a:pt x="775" y="1450"/>
                    </a:cubicBezTo>
                    <a:cubicBezTo>
                      <a:pt x="1189" y="1441"/>
                      <a:pt x="1518" y="1110"/>
                      <a:pt x="1509" y="712"/>
                    </a:cubicBezTo>
                    <a:cubicBezTo>
                      <a:pt x="1500" y="315"/>
                      <a:pt x="1156" y="0"/>
                      <a:pt x="742" y="9"/>
                    </a:cubicBezTo>
                    <a:close/>
                    <a:moveTo>
                      <a:pt x="770" y="1209"/>
                    </a:moveTo>
                    <a:cubicBezTo>
                      <a:pt x="494" y="1215"/>
                      <a:pt x="266" y="1006"/>
                      <a:pt x="260" y="741"/>
                    </a:cubicBezTo>
                    <a:cubicBezTo>
                      <a:pt x="254" y="476"/>
                      <a:pt x="472" y="257"/>
                      <a:pt x="748" y="250"/>
                    </a:cubicBezTo>
                    <a:cubicBezTo>
                      <a:pt x="1023" y="244"/>
                      <a:pt x="1252" y="453"/>
                      <a:pt x="1258" y="718"/>
                    </a:cubicBezTo>
                    <a:cubicBezTo>
                      <a:pt x="1264" y="983"/>
                      <a:pt x="1045" y="1203"/>
                      <a:pt x="770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6"/>
              <p:cNvSpPr/>
              <p:nvPr/>
            </p:nvSpPr>
            <p:spPr bwMode="auto">
              <a:xfrm>
                <a:off x="6213475" y="-2273301"/>
                <a:ext cx="5900738" cy="1338263"/>
              </a:xfrm>
              <a:custGeom>
                <a:avLst/>
                <a:gdLst>
                  <a:gd name="T0" fmla="*/ 4691 w 4945"/>
                  <a:gd name="T1" fmla="*/ 1120 h 1120"/>
                  <a:gd name="T2" fmla="*/ 3561 w 4945"/>
                  <a:gd name="T3" fmla="*/ 52 h 1120"/>
                  <a:gd name="T4" fmla="*/ 0 w 4945"/>
                  <a:gd name="T5" fmla="*/ 26 h 1120"/>
                  <a:gd name="T6" fmla="*/ 4061 w 4945"/>
                  <a:gd name="T7" fmla="*/ 306 h 1120"/>
                  <a:gd name="T8" fmla="*/ 4691 w 4945"/>
                  <a:gd name="T9" fmla="*/ 1120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5" h="1120">
                    <a:moveTo>
                      <a:pt x="4691" y="1120"/>
                    </a:moveTo>
                    <a:cubicBezTo>
                      <a:pt x="4716" y="807"/>
                      <a:pt x="4945" y="109"/>
                      <a:pt x="3561" y="52"/>
                    </a:cubicBezTo>
                    <a:cubicBezTo>
                      <a:pt x="2285" y="0"/>
                      <a:pt x="0" y="26"/>
                      <a:pt x="0" y="26"/>
                    </a:cubicBezTo>
                    <a:cubicBezTo>
                      <a:pt x="0" y="26"/>
                      <a:pt x="3556" y="88"/>
                      <a:pt x="4061" y="306"/>
                    </a:cubicBezTo>
                    <a:cubicBezTo>
                      <a:pt x="4566" y="524"/>
                      <a:pt x="4686" y="626"/>
                      <a:pt x="4691" y="1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7"/>
              <p:cNvSpPr/>
              <p:nvPr/>
            </p:nvSpPr>
            <p:spPr bwMode="auto">
              <a:xfrm>
                <a:off x="5827713" y="-1808163"/>
                <a:ext cx="4270375" cy="781050"/>
              </a:xfrm>
              <a:custGeom>
                <a:avLst/>
                <a:gdLst>
                  <a:gd name="T0" fmla="*/ 3578 w 3578"/>
                  <a:gd name="T1" fmla="*/ 0 h 654"/>
                  <a:gd name="T2" fmla="*/ 2572 w 3578"/>
                  <a:gd name="T3" fmla="*/ 615 h 654"/>
                  <a:gd name="T4" fmla="*/ 0 w 3578"/>
                  <a:gd name="T5" fmla="*/ 508 h 654"/>
                  <a:gd name="T6" fmla="*/ 2376 w 3578"/>
                  <a:gd name="T7" fmla="*/ 429 h 654"/>
                  <a:gd name="T8" fmla="*/ 3578 w 3578"/>
                  <a:gd name="T9" fmla="*/ 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8" h="654">
                    <a:moveTo>
                      <a:pt x="3578" y="0"/>
                    </a:moveTo>
                    <a:cubicBezTo>
                      <a:pt x="3578" y="0"/>
                      <a:pt x="2973" y="577"/>
                      <a:pt x="2572" y="615"/>
                    </a:cubicBezTo>
                    <a:cubicBezTo>
                      <a:pt x="2171" y="654"/>
                      <a:pt x="205" y="503"/>
                      <a:pt x="0" y="508"/>
                    </a:cubicBezTo>
                    <a:cubicBezTo>
                      <a:pt x="734" y="461"/>
                      <a:pt x="1946" y="478"/>
                      <a:pt x="2376" y="429"/>
                    </a:cubicBezTo>
                    <a:cubicBezTo>
                      <a:pt x="2807" y="379"/>
                      <a:pt x="3172" y="147"/>
                      <a:pt x="35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8"/>
              <p:cNvSpPr/>
              <p:nvPr/>
            </p:nvSpPr>
            <p:spPr bwMode="auto">
              <a:xfrm>
                <a:off x="9648825" y="-2593976"/>
                <a:ext cx="3098800" cy="1477963"/>
              </a:xfrm>
              <a:custGeom>
                <a:avLst/>
                <a:gdLst>
                  <a:gd name="T0" fmla="*/ 2351 w 2596"/>
                  <a:gd name="T1" fmla="*/ 1236 h 1236"/>
                  <a:gd name="T2" fmla="*/ 1484 w 2596"/>
                  <a:gd name="T3" fmla="*/ 82 h 1236"/>
                  <a:gd name="T4" fmla="*/ 0 w 2596"/>
                  <a:gd name="T5" fmla="*/ 28 h 1236"/>
                  <a:gd name="T6" fmla="*/ 1572 w 2596"/>
                  <a:gd name="T7" fmla="*/ 251 h 1236"/>
                  <a:gd name="T8" fmla="*/ 2351 w 2596"/>
                  <a:gd name="T9" fmla="*/ 1236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6" h="1236">
                    <a:moveTo>
                      <a:pt x="2351" y="1236"/>
                    </a:moveTo>
                    <a:cubicBezTo>
                      <a:pt x="2376" y="922"/>
                      <a:pt x="2596" y="331"/>
                      <a:pt x="1484" y="82"/>
                    </a:cubicBezTo>
                    <a:cubicBezTo>
                      <a:pt x="1057" y="0"/>
                      <a:pt x="0" y="28"/>
                      <a:pt x="0" y="28"/>
                    </a:cubicBezTo>
                    <a:cubicBezTo>
                      <a:pt x="0" y="28"/>
                      <a:pt x="1067" y="33"/>
                      <a:pt x="1572" y="251"/>
                    </a:cubicBezTo>
                    <a:cubicBezTo>
                      <a:pt x="2077" y="469"/>
                      <a:pt x="2346" y="741"/>
                      <a:pt x="2351" y="12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9"/>
              <p:cNvSpPr/>
              <p:nvPr/>
            </p:nvSpPr>
            <p:spPr bwMode="auto">
              <a:xfrm>
                <a:off x="1311275" y="-2693988"/>
                <a:ext cx="5984875" cy="1201738"/>
              </a:xfrm>
              <a:custGeom>
                <a:avLst/>
                <a:gdLst>
                  <a:gd name="T0" fmla="*/ 0 w 5014"/>
                  <a:gd name="T1" fmla="*/ 70 h 1005"/>
                  <a:gd name="T2" fmla="*/ 3465 w 5014"/>
                  <a:gd name="T3" fmla="*/ 193 h 1005"/>
                  <a:gd name="T4" fmla="*/ 5014 w 5014"/>
                  <a:gd name="T5" fmla="*/ 1005 h 1005"/>
                  <a:gd name="T6" fmla="*/ 3217 w 5014"/>
                  <a:gd name="T7" fmla="*/ 320 h 1005"/>
                  <a:gd name="T8" fmla="*/ 0 w 5014"/>
                  <a:gd name="T9" fmla="*/ 70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4" h="1005">
                    <a:moveTo>
                      <a:pt x="0" y="70"/>
                    </a:moveTo>
                    <a:cubicBezTo>
                      <a:pt x="254" y="65"/>
                      <a:pt x="3156" y="0"/>
                      <a:pt x="3465" y="193"/>
                    </a:cubicBezTo>
                    <a:cubicBezTo>
                      <a:pt x="3773" y="386"/>
                      <a:pt x="4307" y="982"/>
                      <a:pt x="5014" y="1005"/>
                    </a:cubicBezTo>
                    <a:cubicBezTo>
                      <a:pt x="3964" y="999"/>
                      <a:pt x="3823" y="512"/>
                      <a:pt x="3217" y="320"/>
                    </a:cubicBezTo>
                    <a:cubicBezTo>
                      <a:pt x="2610" y="128"/>
                      <a:pt x="676" y="35"/>
                      <a:pt x="0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"/>
              <p:cNvSpPr/>
              <p:nvPr/>
            </p:nvSpPr>
            <p:spPr bwMode="auto">
              <a:xfrm>
                <a:off x="4854575" y="-3830638"/>
                <a:ext cx="4757738" cy="1373188"/>
              </a:xfrm>
              <a:custGeom>
                <a:avLst/>
                <a:gdLst>
                  <a:gd name="T0" fmla="*/ 0 w 3986"/>
                  <a:gd name="T1" fmla="*/ 684 h 1149"/>
                  <a:gd name="T2" fmla="*/ 43 w 3986"/>
                  <a:gd name="T3" fmla="*/ 704 h 1149"/>
                  <a:gd name="T4" fmla="*/ 3440 w 3986"/>
                  <a:gd name="T5" fmla="*/ 1120 h 1149"/>
                  <a:gd name="T6" fmla="*/ 3986 w 3986"/>
                  <a:gd name="T7" fmla="*/ 1062 h 1149"/>
                  <a:gd name="T8" fmla="*/ 0 w 3986"/>
                  <a:gd name="T9" fmla="*/ 684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6" h="1149">
                    <a:moveTo>
                      <a:pt x="0" y="684"/>
                    </a:moveTo>
                    <a:cubicBezTo>
                      <a:pt x="15" y="690"/>
                      <a:pt x="29" y="697"/>
                      <a:pt x="43" y="704"/>
                    </a:cubicBezTo>
                    <a:cubicBezTo>
                      <a:pt x="1369" y="356"/>
                      <a:pt x="2220" y="320"/>
                      <a:pt x="3440" y="1120"/>
                    </a:cubicBezTo>
                    <a:cubicBezTo>
                      <a:pt x="3684" y="1149"/>
                      <a:pt x="3986" y="1062"/>
                      <a:pt x="3986" y="1062"/>
                    </a:cubicBezTo>
                    <a:cubicBezTo>
                      <a:pt x="3430" y="644"/>
                      <a:pt x="2426" y="0"/>
                      <a:pt x="0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"/>
              <p:cNvSpPr/>
              <p:nvPr/>
            </p:nvSpPr>
            <p:spPr bwMode="auto">
              <a:xfrm>
                <a:off x="5137150" y="-3498851"/>
                <a:ext cx="3740150" cy="1069975"/>
              </a:xfrm>
              <a:custGeom>
                <a:avLst/>
                <a:gdLst>
                  <a:gd name="T0" fmla="*/ 0 w 3133"/>
                  <a:gd name="T1" fmla="*/ 520 h 895"/>
                  <a:gd name="T2" fmla="*/ 788 w 3133"/>
                  <a:gd name="T3" fmla="*/ 854 h 895"/>
                  <a:gd name="T4" fmla="*/ 3133 w 3133"/>
                  <a:gd name="T5" fmla="*/ 878 h 895"/>
                  <a:gd name="T6" fmla="*/ 0 w 3133"/>
                  <a:gd name="T7" fmla="*/ 52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3" h="895">
                    <a:moveTo>
                      <a:pt x="0" y="520"/>
                    </a:moveTo>
                    <a:cubicBezTo>
                      <a:pt x="77" y="648"/>
                      <a:pt x="268" y="813"/>
                      <a:pt x="788" y="854"/>
                    </a:cubicBezTo>
                    <a:cubicBezTo>
                      <a:pt x="1309" y="895"/>
                      <a:pt x="2947" y="879"/>
                      <a:pt x="3133" y="878"/>
                    </a:cubicBezTo>
                    <a:cubicBezTo>
                      <a:pt x="2451" y="482"/>
                      <a:pt x="1818" y="0"/>
                      <a:pt x="0" y="5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3"/>
              <p:cNvSpPr/>
              <p:nvPr/>
            </p:nvSpPr>
            <p:spPr bwMode="auto">
              <a:xfrm>
                <a:off x="882650" y="-2052638"/>
                <a:ext cx="3875088" cy="303213"/>
              </a:xfrm>
              <a:custGeom>
                <a:avLst/>
                <a:gdLst>
                  <a:gd name="T0" fmla="*/ 3247 w 3247"/>
                  <a:gd name="T1" fmla="*/ 94 h 254"/>
                  <a:gd name="T2" fmla="*/ 2883 w 3247"/>
                  <a:gd name="T3" fmla="*/ 48 h 254"/>
                  <a:gd name="T4" fmla="*/ 0 w 3247"/>
                  <a:gd name="T5" fmla="*/ 19 h 254"/>
                  <a:gd name="T6" fmla="*/ 2863 w 3247"/>
                  <a:gd name="T7" fmla="*/ 254 h 254"/>
                  <a:gd name="T8" fmla="*/ 3247 w 3247"/>
                  <a:gd name="T9" fmla="*/ 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7" h="254">
                    <a:moveTo>
                      <a:pt x="3247" y="94"/>
                    </a:moveTo>
                    <a:cubicBezTo>
                      <a:pt x="3144" y="71"/>
                      <a:pt x="3024" y="55"/>
                      <a:pt x="2883" y="48"/>
                    </a:cubicBezTo>
                    <a:cubicBezTo>
                      <a:pt x="1850" y="0"/>
                      <a:pt x="0" y="19"/>
                      <a:pt x="0" y="19"/>
                    </a:cubicBezTo>
                    <a:cubicBezTo>
                      <a:pt x="0" y="19"/>
                      <a:pt x="1968" y="111"/>
                      <a:pt x="2863" y="254"/>
                    </a:cubicBezTo>
                    <a:cubicBezTo>
                      <a:pt x="2971" y="183"/>
                      <a:pt x="3104" y="124"/>
                      <a:pt x="3247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4"/>
              <p:cNvSpPr/>
              <p:nvPr/>
            </p:nvSpPr>
            <p:spPr bwMode="auto">
              <a:xfrm>
                <a:off x="2463800" y="-1809751"/>
                <a:ext cx="1214438" cy="1135063"/>
              </a:xfrm>
              <a:custGeom>
                <a:avLst/>
                <a:gdLst>
                  <a:gd name="T0" fmla="*/ 1017 w 1017"/>
                  <a:gd name="T1" fmla="*/ 840 h 950"/>
                  <a:gd name="T2" fmla="*/ 222 w 1017"/>
                  <a:gd name="T3" fmla="*/ 0 h 950"/>
                  <a:gd name="T4" fmla="*/ 1017 w 1017"/>
                  <a:gd name="T5" fmla="*/ 840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7" h="950">
                    <a:moveTo>
                      <a:pt x="1017" y="840"/>
                    </a:moveTo>
                    <a:cubicBezTo>
                      <a:pt x="742" y="828"/>
                      <a:pt x="0" y="950"/>
                      <a:pt x="222" y="0"/>
                    </a:cubicBezTo>
                    <a:cubicBezTo>
                      <a:pt x="222" y="0"/>
                      <a:pt x="117" y="797"/>
                      <a:pt x="1017" y="8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5"/>
              <p:cNvSpPr/>
              <p:nvPr/>
            </p:nvSpPr>
            <p:spPr bwMode="auto">
              <a:xfrm>
                <a:off x="5708650" y="-862013"/>
                <a:ext cx="4232275" cy="293688"/>
              </a:xfrm>
              <a:custGeom>
                <a:avLst/>
                <a:gdLst>
                  <a:gd name="T0" fmla="*/ 3530 w 3545"/>
                  <a:gd name="T1" fmla="*/ 57 h 246"/>
                  <a:gd name="T2" fmla="*/ 3095 w 3545"/>
                  <a:gd name="T3" fmla="*/ 46 h 246"/>
                  <a:gd name="T4" fmla="*/ 0 w 3545"/>
                  <a:gd name="T5" fmla="*/ 95 h 246"/>
                  <a:gd name="T6" fmla="*/ 3436 w 3545"/>
                  <a:gd name="T7" fmla="*/ 246 h 246"/>
                  <a:gd name="T8" fmla="*/ 3530 w 3545"/>
                  <a:gd name="T9" fmla="*/ 5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5" h="246">
                    <a:moveTo>
                      <a:pt x="3530" y="57"/>
                    </a:moveTo>
                    <a:cubicBezTo>
                      <a:pt x="3418" y="23"/>
                      <a:pt x="3247" y="53"/>
                      <a:pt x="3095" y="46"/>
                    </a:cubicBezTo>
                    <a:cubicBezTo>
                      <a:pt x="1983" y="0"/>
                      <a:pt x="0" y="95"/>
                      <a:pt x="0" y="95"/>
                    </a:cubicBezTo>
                    <a:cubicBezTo>
                      <a:pt x="0" y="95"/>
                      <a:pt x="2463" y="35"/>
                      <a:pt x="3436" y="246"/>
                    </a:cubicBezTo>
                    <a:cubicBezTo>
                      <a:pt x="3545" y="121"/>
                      <a:pt x="3530" y="57"/>
                      <a:pt x="353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6"/>
              <p:cNvSpPr/>
              <p:nvPr/>
            </p:nvSpPr>
            <p:spPr bwMode="auto">
              <a:xfrm>
                <a:off x="2012950" y="-2965451"/>
                <a:ext cx="3484563" cy="314325"/>
              </a:xfrm>
              <a:custGeom>
                <a:avLst/>
                <a:gdLst>
                  <a:gd name="T0" fmla="*/ 2908 w 2920"/>
                  <a:gd name="T1" fmla="*/ 76 h 263"/>
                  <a:gd name="T2" fmla="*/ 2549 w 2920"/>
                  <a:gd name="T3" fmla="*/ 60 h 263"/>
                  <a:gd name="T4" fmla="*/ 0 w 2920"/>
                  <a:gd name="T5" fmla="*/ 71 h 263"/>
                  <a:gd name="T6" fmla="*/ 2832 w 2920"/>
                  <a:gd name="T7" fmla="*/ 263 h 263"/>
                  <a:gd name="T8" fmla="*/ 2908 w 2920"/>
                  <a:gd name="T9" fmla="*/ 7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0" h="263">
                    <a:moveTo>
                      <a:pt x="2908" y="76"/>
                    </a:moveTo>
                    <a:cubicBezTo>
                      <a:pt x="2815" y="40"/>
                      <a:pt x="2674" y="68"/>
                      <a:pt x="2549" y="60"/>
                    </a:cubicBezTo>
                    <a:cubicBezTo>
                      <a:pt x="1632" y="0"/>
                      <a:pt x="0" y="71"/>
                      <a:pt x="0" y="71"/>
                    </a:cubicBezTo>
                    <a:cubicBezTo>
                      <a:pt x="0" y="71"/>
                      <a:pt x="2028" y="41"/>
                      <a:pt x="2832" y="263"/>
                    </a:cubicBezTo>
                    <a:cubicBezTo>
                      <a:pt x="2920" y="140"/>
                      <a:pt x="2908" y="76"/>
                      <a:pt x="290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7"/>
              <p:cNvSpPr>
                <a:spLocks noEditPoints="1"/>
              </p:cNvSpPr>
              <p:nvPr/>
            </p:nvSpPr>
            <p:spPr bwMode="auto">
              <a:xfrm>
                <a:off x="10118725" y="-2144713"/>
                <a:ext cx="1812925" cy="1746250"/>
              </a:xfrm>
              <a:custGeom>
                <a:avLst/>
                <a:gdLst>
                  <a:gd name="T0" fmla="*/ 743 w 1519"/>
                  <a:gd name="T1" fmla="*/ 9 h 1460"/>
                  <a:gd name="T2" fmla="*/ 10 w 1519"/>
                  <a:gd name="T3" fmla="*/ 747 h 1460"/>
                  <a:gd name="T4" fmla="*/ 776 w 1519"/>
                  <a:gd name="T5" fmla="*/ 1450 h 1460"/>
                  <a:gd name="T6" fmla="*/ 1510 w 1519"/>
                  <a:gd name="T7" fmla="*/ 713 h 1460"/>
                  <a:gd name="T8" fmla="*/ 743 w 1519"/>
                  <a:gd name="T9" fmla="*/ 9 h 1460"/>
                  <a:gd name="T10" fmla="*/ 771 w 1519"/>
                  <a:gd name="T11" fmla="*/ 1209 h 1460"/>
                  <a:gd name="T12" fmla="*/ 261 w 1519"/>
                  <a:gd name="T13" fmla="*/ 741 h 1460"/>
                  <a:gd name="T14" fmla="*/ 749 w 1519"/>
                  <a:gd name="T15" fmla="*/ 250 h 1460"/>
                  <a:gd name="T16" fmla="*/ 1259 w 1519"/>
                  <a:gd name="T17" fmla="*/ 718 h 1460"/>
                  <a:gd name="T18" fmla="*/ 771 w 1519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9" h="1460">
                    <a:moveTo>
                      <a:pt x="743" y="9"/>
                    </a:moveTo>
                    <a:cubicBezTo>
                      <a:pt x="329" y="19"/>
                      <a:pt x="0" y="349"/>
                      <a:pt x="10" y="747"/>
                    </a:cubicBezTo>
                    <a:cubicBezTo>
                      <a:pt x="19" y="1145"/>
                      <a:pt x="362" y="1460"/>
                      <a:pt x="776" y="1450"/>
                    </a:cubicBezTo>
                    <a:cubicBezTo>
                      <a:pt x="1190" y="1441"/>
                      <a:pt x="1519" y="1111"/>
                      <a:pt x="1510" y="713"/>
                    </a:cubicBezTo>
                    <a:cubicBezTo>
                      <a:pt x="1500" y="315"/>
                      <a:pt x="1157" y="0"/>
                      <a:pt x="743" y="9"/>
                    </a:cubicBezTo>
                    <a:close/>
                    <a:moveTo>
                      <a:pt x="771" y="1209"/>
                    </a:moveTo>
                    <a:cubicBezTo>
                      <a:pt x="495" y="1216"/>
                      <a:pt x="267" y="1006"/>
                      <a:pt x="261" y="741"/>
                    </a:cubicBezTo>
                    <a:cubicBezTo>
                      <a:pt x="254" y="477"/>
                      <a:pt x="473" y="257"/>
                      <a:pt x="749" y="250"/>
                    </a:cubicBezTo>
                    <a:cubicBezTo>
                      <a:pt x="1024" y="244"/>
                      <a:pt x="1252" y="454"/>
                      <a:pt x="1259" y="718"/>
                    </a:cubicBezTo>
                    <a:cubicBezTo>
                      <a:pt x="1265" y="983"/>
                      <a:pt x="1046" y="1203"/>
                      <a:pt x="771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0192634" y="2362200"/>
            <a:ext cx="682842" cy="660400"/>
            <a:chOff x="6159500" y="3429000"/>
            <a:chExt cx="682842" cy="660400"/>
          </a:xfrm>
        </p:grpSpPr>
        <p:sp>
          <p:nvSpPr>
            <p:cNvPr id="93" name="椭圆 92"/>
            <p:cNvSpPr/>
            <p:nvPr/>
          </p:nvSpPr>
          <p:spPr>
            <a:xfrm>
              <a:off x="6159500" y="3429000"/>
              <a:ext cx="660400" cy="660400"/>
            </a:xfrm>
            <a:prstGeom prst="ellipse">
              <a:avLst/>
            </a:prstGeom>
            <a:noFill/>
            <a:ln w="76200">
              <a:solidFill>
                <a:srgbClr val="E32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6215247" y="3497590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32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5" name="矩形 94"/>
          <p:cNvSpPr/>
          <p:nvPr/>
        </p:nvSpPr>
        <p:spPr>
          <a:xfrm>
            <a:off x="4715162" y="314341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未来预期</a:t>
            </a:r>
            <a:endParaRPr lang="zh-CN" altLang="en-US" sz="2800" b="1" dirty="0">
              <a:solidFill>
                <a:srgbClr val="E32A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5732463" y="4160348"/>
            <a:ext cx="4759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95" grpId="0"/>
      <p:bldP spid="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79881" y="1884791"/>
            <a:ext cx="10675578" cy="1889202"/>
            <a:chOff x="779881" y="1884791"/>
            <a:chExt cx="10675578" cy="1889202"/>
          </a:xfrm>
        </p:grpSpPr>
        <p:grpSp>
          <p:nvGrpSpPr>
            <p:cNvPr id="2" name="组 4"/>
            <p:cNvGrpSpPr/>
            <p:nvPr/>
          </p:nvGrpSpPr>
          <p:grpSpPr>
            <a:xfrm>
              <a:off x="779881" y="2283881"/>
              <a:ext cx="9871759" cy="1091021"/>
              <a:chOff x="680269" y="1556321"/>
              <a:chExt cx="7404783" cy="81837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80269" y="2170100"/>
                <a:ext cx="7404783" cy="204593"/>
              </a:xfrm>
              <a:prstGeom prst="rect">
                <a:avLst/>
              </a:prstGeom>
              <a:solidFill>
                <a:srgbClr val="667C9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83" tIns="60941" rIns="121883" bIns="60941" rtlCol="0" anchor="ctr"/>
              <a:lstStyle/>
              <a:p>
                <a:pPr algn="ctr" defTabSz="609600"/>
                <a:endParaRPr kumimoji="1" lang="zh-CN" altLang="en-US" sz="3200" kern="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680269" y="1965507"/>
                <a:ext cx="7404783" cy="204593"/>
              </a:xfrm>
              <a:prstGeom prst="rect">
                <a:avLst/>
              </a:prstGeom>
              <a:solidFill>
                <a:srgbClr val="E32A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83" tIns="60941" rIns="121883" bIns="60941" rtlCol="0" anchor="ctr"/>
              <a:lstStyle/>
              <a:p>
                <a:pPr algn="ctr" defTabSz="609600"/>
                <a:endParaRPr kumimoji="1" lang="zh-CN" altLang="en-US" sz="3200" kern="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680269" y="1760914"/>
                <a:ext cx="7404783" cy="204593"/>
              </a:xfrm>
              <a:prstGeom prst="rect">
                <a:avLst/>
              </a:prstGeom>
              <a:solidFill>
                <a:srgbClr val="667C9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83" tIns="60941" rIns="121883" bIns="60941" rtlCol="0" anchor="ctr"/>
              <a:lstStyle/>
              <a:p>
                <a:pPr algn="ctr" defTabSz="609600"/>
                <a:endParaRPr kumimoji="1" lang="zh-CN" altLang="en-US" sz="3200" kern="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680269" y="1556321"/>
                <a:ext cx="7404783" cy="204593"/>
              </a:xfrm>
              <a:prstGeom prst="rect">
                <a:avLst/>
              </a:prstGeom>
              <a:solidFill>
                <a:srgbClr val="E32A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83" tIns="60941" rIns="121883" bIns="60941" rtlCol="0" anchor="ctr"/>
              <a:lstStyle/>
              <a:p>
                <a:pPr algn="ctr" defTabSz="609600"/>
                <a:endParaRPr kumimoji="1" lang="zh-CN" altLang="en-US" sz="3200" kern="0">
                  <a:solidFill>
                    <a:schemeClr val="bg1">
                      <a:lumMod val="95000"/>
                    </a:schemeClr>
                  </a:solidFill>
                  <a:latin typeface="Century Gothic" panose="020B0502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" name="等腰三角形 6"/>
            <p:cNvSpPr/>
            <p:nvPr/>
          </p:nvSpPr>
          <p:spPr>
            <a:xfrm rot="5400000">
              <a:off x="10098042" y="2416575"/>
              <a:ext cx="1889202" cy="825633"/>
            </a:xfrm>
            <a:prstGeom prst="triangle">
              <a:avLst/>
            </a:prstGeom>
            <a:solidFill>
              <a:srgbClr val="E32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rtlCol="0" anchor="ctr"/>
            <a:lstStyle/>
            <a:p>
              <a:pPr algn="ctr" defTabSz="609600"/>
              <a:endParaRPr kumimoji="1" lang="zh-CN" altLang="en-US" sz="3200" kern="0">
                <a:solidFill>
                  <a:schemeClr val="bg1">
                    <a:lumMod val="95000"/>
                  </a:schemeClr>
                </a:solidFill>
                <a:latin typeface="Century Gothic" panose="020B0502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1314606" y="1792552"/>
            <a:ext cx="2073679" cy="2073679"/>
          </a:xfrm>
          <a:prstGeom prst="ellipse">
            <a:avLst/>
          </a:prstGeom>
          <a:solidFill>
            <a:srgbClr val="667C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609600">
              <a:lnSpc>
                <a:spcPct val="80000"/>
              </a:lnSpc>
            </a:pPr>
            <a:r>
              <a:rPr kumimoji="1" lang="en-US" altLang="zh-CN" sz="10665" b="1" kern="0" dirty="0">
                <a:solidFill>
                  <a:schemeClr val="bg1">
                    <a:lumMod val="95000"/>
                  </a:schemeClr>
                </a:solidFill>
                <a:latin typeface="Century Gothic" panose="020B0502020202020204"/>
                <a:ea typeface="微软雅黑" panose="020B0503020204020204" pitchFamily="34" charset="-122"/>
              </a:rPr>
              <a:t>1</a:t>
            </a:r>
            <a:endParaRPr kumimoji="1" lang="zh-CN" altLang="en-US" sz="10665" b="1" kern="0" dirty="0">
              <a:solidFill>
                <a:schemeClr val="bg1">
                  <a:lumMod val="95000"/>
                </a:schemeClr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683296" y="1792552"/>
            <a:ext cx="2073679" cy="2073679"/>
          </a:xfrm>
          <a:prstGeom prst="ellipse">
            <a:avLst/>
          </a:prstGeom>
          <a:solidFill>
            <a:srgbClr val="E32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609600">
              <a:lnSpc>
                <a:spcPct val="80000"/>
              </a:lnSpc>
            </a:pPr>
            <a:r>
              <a:rPr kumimoji="1" lang="en-US" altLang="zh-CN" sz="10665" b="1" kern="0" dirty="0">
                <a:solidFill>
                  <a:schemeClr val="bg1">
                    <a:lumMod val="95000"/>
                  </a:schemeClr>
                </a:solidFill>
                <a:latin typeface="Century Gothic" panose="020B0502020202020204"/>
                <a:ea typeface="微软雅黑" panose="020B0503020204020204" pitchFamily="34" charset="-122"/>
              </a:rPr>
              <a:t>2</a:t>
            </a:r>
            <a:endParaRPr kumimoji="1" lang="zh-CN" altLang="en-US" sz="10665" b="1" kern="0" dirty="0">
              <a:solidFill>
                <a:schemeClr val="bg1">
                  <a:lumMod val="95000"/>
                </a:schemeClr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051981" y="1792552"/>
            <a:ext cx="2073679" cy="2073679"/>
          </a:xfrm>
          <a:prstGeom prst="ellipse">
            <a:avLst/>
          </a:prstGeom>
          <a:solidFill>
            <a:srgbClr val="667C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609600">
              <a:lnSpc>
                <a:spcPct val="80000"/>
              </a:lnSpc>
            </a:pPr>
            <a:r>
              <a:rPr kumimoji="1" lang="en-US" altLang="zh-CN" sz="10665" b="1" kern="0" dirty="0">
                <a:solidFill>
                  <a:schemeClr val="bg1">
                    <a:lumMod val="95000"/>
                  </a:schemeClr>
                </a:solidFill>
                <a:latin typeface="Century Gothic" panose="020B0502020202020204"/>
                <a:ea typeface="微软雅黑" panose="020B0503020204020204" pitchFamily="34" charset="-122"/>
              </a:rPr>
              <a:t>3</a:t>
            </a:r>
            <a:endParaRPr kumimoji="1" lang="zh-CN" altLang="en-US" sz="10665" b="1" kern="0" dirty="0">
              <a:solidFill>
                <a:schemeClr val="bg1">
                  <a:lumMod val="95000"/>
                </a:schemeClr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914841" y="3964191"/>
            <a:ext cx="2512037" cy="2169975"/>
            <a:chOff x="7914841" y="3964191"/>
            <a:chExt cx="2512037" cy="2169975"/>
          </a:xfrm>
        </p:grpSpPr>
        <p:cxnSp>
          <p:nvCxnSpPr>
            <p:cNvPr id="12" name="直线箭头连接符 14"/>
            <p:cNvCxnSpPr/>
            <p:nvPr/>
          </p:nvCxnSpPr>
          <p:spPr>
            <a:xfrm>
              <a:off x="9170859" y="3964191"/>
              <a:ext cx="0" cy="67171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7914841" y="4677889"/>
              <a:ext cx="2512037" cy="1456277"/>
            </a:xfrm>
            <a:prstGeom prst="rect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</p:spPr>
          <p:txBody>
            <a:bodyPr wrap="square" lIns="121883" tIns="60941" rIns="121883" bIns="60941">
              <a:spAutoFit/>
            </a:bodyPr>
            <a:lstStyle/>
            <a:p>
              <a:pPr algn="ctr" defTabSz="609600">
                <a:lnSpc>
                  <a:spcPct val="130000"/>
                </a:lnSpc>
              </a:pPr>
              <a:r>
                <a:rPr kumimoji="1" lang="zh-CN" altLang="en-US" sz="1335" kern="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/>
                  <a:ea typeface="微软雅黑" panose="020B0503020204020204" pitchFamily="34" charset="-122"/>
                  <a:cs typeface="微软雅黑" panose="020B0503020204020204" pitchFamily="34" charset="-122"/>
                </a:rPr>
                <a:t>点击此处添加简短介绍</a:t>
              </a:r>
              <a:endParaRPr kumimoji="1" lang="en-US" altLang="zh-CN" sz="1335" kern="0" dirty="0">
                <a:solidFill>
                  <a:schemeClr val="bg1">
                    <a:lumMod val="95000"/>
                  </a:schemeClr>
                </a:solidFill>
                <a:latin typeface="Century Gothic" panose="020B0502020202020204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 defTabSz="609600">
                <a:lnSpc>
                  <a:spcPct val="130000"/>
                </a:lnSpc>
              </a:pPr>
              <a:r>
                <a:rPr kumimoji="1" lang="zh-CN" altLang="en-US" sz="1335" kern="0" dirty="0">
                  <a:solidFill>
                    <a:schemeClr val="bg1">
                      <a:lumMod val="95000"/>
                    </a:schemeClr>
                  </a:solidFill>
                  <a:cs typeface="微软雅黑" panose="020B0503020204020204" pitchFamily="34" charset="-122"/>
                </a:rPr>
                <a:t>标题数字等都可以通过点击和重新输入进行更改，顶部“开始”面板中可以对字体、字号、颜色、行距等进行修改。</a:t>
              </a:r>
              <a:endParaRPr kumimoji="1" lang="zh-CN" altLang="en-US" sz="1335" kern="0" dirty="0">
                <a:solidFill>
                  <a:schemeClr val="bg1">
                    <a:lumMod val="95000"/>
                  </a:schemeClr>
                </a:solidFill>
                <a:cs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486836" y="3964191"/>
            <a:ext cx="2512037" cy="2169975"/>
            <a:chOff x="4486836" y="3964191"/>
            <a:chExt cx="2512037" cy="2169975"/>
          </a:xfrm>
        </p:grpSpPr>
        <p:cxnSp>
          <p:nvCxnSpPr>
            <p:cNvPr id="13" name="直线箭头连接符 15"/>
            <p:cNvCxnSpPr/>
            <p:nvPr/>
          </p:nvCxnSpPr>
          <p:spPr>
            <a:xfrm>
              <a:off x="5742852" y="3964191"/>
              <a:ext cx="0" cy="67171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4486836" y="4677889"/>
              <a:ext cx="2512037" cy="1456277"/>
            </a:xfrm>
            <a:prstGeom prst="rect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</p:spPr>
          <p:txBody>
            <a:bodyPr wrap="square" lIns="121883" tIns="60941" rIns="121883" bIns="60941">
              <a:spAutoFit/>
            </a:bodyPr>
            <a:lstStyle/>
            <a:p>
              <a:pPr algn="ctr" defTabSz="609600">
                <a:lnSpc>
                  <a:spcPct val="130000"/>
                </a:lnSpc>
              </a:pPr>
              <a:r>
                <a:rPr kumimoji="1" lang="zh-CN" altLang="en-US" sz="1335" kern="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/>
                  <a:ea typeface="微软雅黑" panose="020B0503020204020204" pitchFamily="34" charset="-122"/>
                  <a:cs typeface="微软雅黑" panose="020B0503020204020204" pitchFamily="34" charset="-122"/>
                </a:rPr>
                <a:t>点击此处添加简短介绍</a:t>
              </a:r>
              <a:endParaRPr kumimoji="1" lang="en-US" altLang="zh-CN" sz="1335" kern="0" dirty="0">
                <a:solidFill>
                  <a:schemeClr val="bg1">
                    <a:lumMod val="95000"/>
                  </a:schemeClr>
                </a:solidFill>
                <a:latin typeface="Century Gothic" panose="020B0502020202020204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 defTabSz="609600">
                <a:lnSpc>
                  <a:spcPct val="130000"/>
                </a:lnSpc>
              </a:pPr>
              <a:r>
                <a:rPr kumimoji="1" lang="zh-CN" altLang="en-US" sz="1335" kern="0" dirty="0">
                  <a:solidFill>
                    <a:schemeClr val="bg1">
                      <a:lumMod val="95000"/>
                    </a:schemeClr>
                  </a:solidFill>
                  <a:cs typeface="微软雅黑" panose="020B0503020204020204" pitchFamily="34" charset="-122"/>
                </a:rPr>
                <a:t>标题数字等都可以通过点击和重新输入进行更改，顶部“开始”面板中可以对字体、字号、颜色、行距等进行修改。</a:t>
              </a:r>
              <a:endParaRPr kumimoji="1" lang="zh-CN" altLang="en-US" sz="1335" kern="0" dirty="0">
                <a:solidFill>
                  <a:schemeClr val="bg1">
                    <a:lumMod val="95000"/>
                  </a:schemeClr>
                </a:solidFill>
                <a:cs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79523" y="3964191"/>
            <a:ext cx="2512037" cy="2169975"/>
            <a:chOff x="1079523" y="3964191"/>
            <a:chExt cx="2512037" cy="2169975"/>
          </a:xfrm>
        </p:grpSpPr>
        <p:cxnSp>
          <p:nvCxnSpPr>
            <p:cNvPr id="11" name="直线箭头连接符 13"/>
            <p:cNvCxnSpPr/>
            <p:nvPr/>
          </p:nvCxnSpPr>
          <p:spPr>
            <a:xfrm>
              <a:off x="2335542" y="3964191"/>
              <a:ext cx="0" cy="67171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1079523" y="4677889"/>
              <a:ext cx="2512037" cy="1456277"/>
            </a:xfrm>
            <a:prstGeom prst="rect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</p:spPr>
          <p:txBody>
            <a:bodyPr wrap="square" lIns="121883" tIns="60941" rIns="121883" bIns="60941">
              <a:spAutoFit/>
            </a:bodyPr>
            <a:lstStyle/>
            <a:p>
              <a:pPr algn="ctr" defTabSz="609600">
                <a:lnSpc>
                  <a:spcPct val="130000"/>
                </a:lnSpc>
              </a:pPr>
              <a:r>
                <a:rPr kumimoji="1" lang="zh-CN" altLang="en-US" sz="1335" kern="0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/>
                  <a:ea typeface="微软雅黑" panose="020B0503020204020204" pitchFamily="34" charset="-122"/>
                  <a:cs typeface="微软雅黑" panose="020B0503020204020204" pitchFamily="34" charset="-122"/>
                </a:rPr>
                <a:t>点击此处添加简短介绍</a:t>
              </a:r>
              <a:endParaRPr kumimoji="1" lang="en-US" altLang="zh-CN" sz="1335" kern="0" dirty="0">
                <a:solidFill>
                  <a:schemeClr val="bg1">
                    <a:lumMod val="95000"/>
                  </a:schemeClr>
                </a:solidFill>
                <a:latin typeface="Century Gothic" panose="020B0502020202020204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 defTabSz="609600">
                <a:lnSpc>
                  <a:spcPct val="130000"/>
                </a:lnSpc>
              </a:pPr>
              <a:r>
                <a:rPr kumimoji="1" lang="zh-CN" altLang="en-US" sz="1335" kern="0" dirty="0">
                  <a:solidFill>
                    <a:schemeClr val="bg1">
                      <a:lumMod val="95000"/>
                    </a:schemeClr>
                  </a:solidFill>
                  <a:cs typeface="微软雅黑" panose="020B0503020204020204" pitchFamily="34" charset="-122"/>
                </a:rPr>
                <a:t>标题数字等都可以通过点击和重新输入进行更改，顶部“开始”面板中可以对字体、字号、颜色、行距等进行修改。</a:t>
              </a:r>
              <a:endParaRPr kumimoji="1" lang="zh-CN" altLang="en-US" sz="1335" kern="0" dirty="0">
                <a:solidFill>
                  <a:schemeClr val="bg1">
                    <a:lumMod val="95000"/>
                  </a:schemeClr>
                </a:solidFill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632156"/>
            <a:ext cx="6499685" cy="4413866"/>
          </a:xfrm>
          <a:prstGeom prst="rect">
            <a:avLst/>
          </a:prstGeom>
          <a:blipFill dpi="0" rotWithShape="1">
            <a:blip r:embed="rId2"/>
            <a:srcRect/>
            <a:tile tx="0" ty="6350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6978952" y="4670323"/>
            <a:ext cx="4833026" cy="1375698"/>
            <a:chOff x="6978952" y="4670323"/>
            <a:chExt cx="4833026" cy="1375698"/>
          </a:xfrm>
        </p:grpSpPr>
        <p:sp>
          <p:nvSpPr>
            <p:cNvPr id="4" name="矩形 3"/>
            <p:cNvSpPr/>
            <p:nvPr/>
          </p:nvSpPr>
          <p:spPr>
            <a:xfrm>
              <a:off x="6978952" y="4670323"/>
              <a:ext cx="4833026" cy="137569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061271" y="5147073"/>
              <a:ext cx="47507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请在此处添加详细描述文本，尽量与标题文本语言风格相符合，语言描述尽量简洁生动。请在此处添加详细描述文本，尽量与标题文本语言风格相符合，语言描述尽量简洁生动。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027370" y="4757548"/>
              <a:ext cx="24092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992940" y="1415845"/>
            <a:ext cx="4819038" cy="2900516"/>
            <a:chOff x="6992940" y="1415845"/>
            <a:chExt cx="4819038" cy="2900516"/>
          </a:xfrm>
        </p:grpSpPr>
        <p:sp>
          <p:nvSpPr>
            <p:cNvPr id="3" name="矩形 2"/>
            <p:cNvSpPr/>
            <p:nvPr/>
          </p:nvSpPr>
          <p:spPr>
            <a:xfrm>
              <a:off x="6992940" y="1415845"/>
              <a:ext cx="4819038" cy="2900516"/>
            </a:xfrm>
            <a:prstGeom prst="rect">
              <a:avLst/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2" name="图表 11"/>
            <p:cNvGraphicFramePr/>
            <p:nvPr/>
          </p:nvGraphicFramePr>
          <p:xfrm>
            <a:off x="6992940" y="1533610"/>
            <a:ext cx="4339771" cy="20741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13" name="文本框 12"/>
            <p:cNvSpPr txBox="1"/>
            <p:nvPr/>
          </p:nvSpPr>
          <p:spPr>
            <a:xfrm>
              <a:off x="7109054" y="3552315"/>
              <a:ext cx="24092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109054" y="3837018"/>
              <a:ext cx="4223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" y="4891236"/>
            <a:ext cx="5609090" cy="949355"/>
            <a:chOff x="1" y="4891236"/>
            <a:chExt cx="5609090" cy="949355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1" y="5805132"/>
              <a:ext cx="4818743" cy="5618"/>
            </a:xfrm>
            <a:prstGeom prst="line">
              <a:avLst/>
            </a:prstGeom>
            <a:ln w="444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4818744" y="5161521"/>
              <a:ext cx="413439" cy="666182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5019913" y="4891236"/>
              <a:ext cx="589178" cy="949355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809786" y="5042452"/>
              <a:ext cx="0" cy="664367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785929" y="5183599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0"/>
            <p:cNvSpPr>
              <a:spLocks noEditPoints="1"/>
            </p:cNvSpPr>
            <p:nvPr/>
          </p:nvSpPr>
          <p:spPr bwMode="auto">
            <a:xfrm>
              <a:off x="108979" y="5042452"/>
              <a:ext cx="676950" cy="646925"/>
            </a:xfrm>
            <a:custGeom>
              <a:avLst/>
              <a:gdLst>
                <a:gd name="T0" fmla="*/ 86 w 109"/>
                <a:gd name="T1" fmla="*/ 10 h 104"/>
                <a:gd name="T2" fmla="*/ 94 w 109"/>
                <a:gd name="T3" fmla="*/ 46 h 104"/>
                <a:gd name="T4" fmla="*/ 83 w 109"/>
                <a:gd name="T5" fmla="*/ 58 h 104"/>
                <a:gd name="T6" fmla="*/ 82 w 109"/>
                <a:gd name="T7" fmla="*/ 53 h 104"/>
                <a:gd name="T8" fmla="*/ 85 w 109"/>
                <a:gd name="T9" fmla="*/ 47 h 104"/>
                <a:gd name="T10" fmla="*/ 77 w 109"/>
                <a:gd name="T11" fmla="*/ 51 h 104"/>
                <a:gd name="T12" fmla="*/ 38 w 109"/>
                <a:gd name="T13" fmla="*/ 47 h 104"/>
                <a:gd name="T14" fmla="*/ 39 w 109"/>
                <a:gd name="T15" fmla="*/ 51 h 104"/>
                <a:gd name="T16" fmla="*/ 28 w 109"/>
                <a:gd name="T17" fmla="*/ 34 h 104"/>
                <a:gd name="T18" fmla="*/ 62 w 109"/>
                <a:gd name="T19" fmla="*/ 0 h 104"/>
                <a:gd name="T20" fmla="*/ 37 w 109"/>
                <a:gd name="T21" fmla="*/ 103 h 104"/>
                <a:gd name="T22" fmla="*/ 88 w 109"/>
                <a:gd name="T23" fmla="*/ 84 h 104"/>
                <a:gd name="T24" fmla="*/ 98 w 109"/>
                <a:gd name="T25" fmla="*/ 51 h 104"/>
                <a:gd name="T26" fmla="*/ 49 w 109"/>
                <a:gd name="T27" fmla="*/ 67 h 104"/>
                <a:gd name="T28" fmla="*/ 77 w 109"/>
                <a:gd name="T29" fmla="*/ 58 h 104"/>
                <a:gd name="T30" fmla="*/ 90 w 109"/>
                <a:gd name="T31" fmla="*/ 35 h 104"/>
                <a:gd name="T32" fmla="*/ 79 w 109"/>
                <a:gd name="T33" fmla="*/ 43 h 104"/>
                <a:gd name="T34" fmla="*/ 90 w 109"/>
                <a:gd name="T35" fmla="*/ 35 h 104"/>
                <a:gd name="T36" fmla="*/ 64 w 109"/>
                <a:gd name="T37" fmla="*/ 35 h 104"/>
                <a:gd name="T38" fmla="*/ 73 w 109"/>
                <a:gd name="T39" fmla="*/ 45 h 104"/>
                <a:gd name="T40" fmla="*/ 59 w 109"/>
                <a:gd name="T41" fmla="*/ 35 h 104"/>
                <a:gd name="T42" fmla="*/ 51 w 109"/>
                <a:gd name="T43" fmla="*/ 45 h 104"/>
                <a:gd name="T44" fmla="*/ 59 w 109"/>
                <a:gd name="T45" fmla="*/ 35 h 104"/>
                <a:gd name="T46" fmla="*/ 34 w 109"/>
                <a:gd name="T47" fmla="*/ 35 h 104"/>
                <a:gd name="T48" fmla="*/ 44 w 109"/>
                <a:gd name="T49" fmla="*/ 43 h 104"/>
                <a:gd name="T50" fmla="*/ 35 w 109"/>
                <a:gd name="T51" fmla="*/ 30 h 104"/>
                <a:gd name="T52" fmla="*/ 44 w 109"/>
                <a:gd name="T53" fmla="*/ 24 h 104"/>
                <a:gd name="T54" fmla="*/ 35 w 109"/>
                <a:gd name="T55" fmla="*/ 30 h 104"/>
                <a:gd name="T56" fmla="*/ 59 w 109"/>
                <a:gd name="T57" fmla="*/ 30 h 104"/>
                <a:gd name="T58" fmla="*/ 51 w 109"/>
                <a:gd name="T59" fmla="*/ 22 h 104"/>
                <a:gd name="T60" fmla="*/ 64 w 109"/>
                <a:gd name="T61" fmla="*/ 30 h 104"/>
                <a:gd name="T62" fmla="*/ 73 w 109"/>
                <a:gd name="T63" fmla="*/ 22 h 104"/>
                <a:gd name="T64" fmla="*/ 64 w 109"/>
                <a:gd name="T65" fmla="*/ 30 h 104"/>
                <a:gd name="T66" fmla="*/ 89 w 109"/>
                <a:gd name="T67" fmla="*/ 30 h 104"/>
                <a:gd name="T68" fmla="*/ 79 w 109"/>
                <a:gd name="T69" fmla="*/ 24 h 104"/>
                <a:gd name="T70" fmla="*/ 64 w 109"/>
                <a:gd name="T71" fmla="*/ 6 h 104"/>
                <a:gd name="T72" fmla="*/ 71 w 109"/>
                <a:gd name="T73" fmla="*/ 16 h 104"/>
                <a:gd name="T74" fmla="*/ 64 w 109"/>
                <a:gd name="T75" fmla="*/ 6 h 104"/>
                <a:gd name="T76" fmla="*/ 59 w 109"/>
                <a:gd name="T77" fmla="*/ 6 h 104"/>
                <a:gd name="T78" fmla="*/ 52 w 109"/>
                <a:gd name="T79" fmla="*/ 16 h 104"/>
                <a:gd name="T80" fmla="*/ 46 w 109"/>
                <a:gd name="T81" fmla="*/ 17 h 104"/>
                <a:gd name="T82" fmla="*/ 50 w 109"/>
                <a:gd name="T83" fmla="*/ 8 h 104"/>
                <a:gd name="T84" fmla="*/ 36 w 109"/>
                <a:gd name="T85" fmla="*/ 21 h 104"/>
                <a:gd name="T86" fmla="*/ 46 w 109"/>
                <a:gd name="T87" fmla="*/ 17 h 104"/>
                <a:gd name="T88" fmla="*/ 75 w 109"/>
                <a:gd name="T89" fmla="*/ 10 h 104"/>
                <a:gd name="T90" fmla="*/ 85 w 109"/>
                <a:gd name="T91" fmla="*/ 20 h 104"/>
                <a:gd name="T92" fmla="*/ 82 w 109"/>
                <a:gd name="T93" fmla="*/ 1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9" h="104">
                  <a:moveTo>
                    <a:pt x="62" y="0"/>
                  </a:moveTo>
                  <a:cubicBezTo>
                    <a:pt x="71" y="0"/>
                    <a:pt x="80" y="3"/>
                    <a:pt x="86" y="10"/>
                  </a:cubicBezTo>
                  <a:cubicBezTo>
                    <a:pt x="92" y="16"/>
                    <a:pt x="96" y="24"/>
                    <a:pt x="96" y="34"/>
                  </a:cubicBezTo>
                  <a:cubicBezTo>
                    <a:pt x="96" y="38"/>
                    <a:pt x="95" y="42"/>
                    <a:pt x="94" y="46"/>
                  </a:cubicBezTo>
                  <a:cubicBezTo>
                    <a:pt x="92" y="48"/>
                    <a:pt x="92" y="48"/>
                    <a:pt x="92" y="48"/>
                  </a:cubicBezTo>
                  <a:cubicBezTo>
                    <a:pt x="89" y="52"/>
                    <a:pt x="86" y="56"/>
                    <a:pt x="83" y="58"/>
                  </a:cubicBezTo>
                  <a:cubicBezTo>
                    <a:pt x="83" y="53"/>
                    <a:pt x="83" y="53"/>
                    <a:pt x="83" y="53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4" y="51"/>
                    <a:pt x="86" y="49"/>
                    <a:pt x="87" y="46"/>
                  </a:cubicBezTo>
                  <a:cubicBezTo>
                    <a:pt x="86" y="46"/>
                    <a:pt x="86" y="47"/>
                    <a:pt x="85" y="47"/>
                  </a:cubicBezTo>
                  <a:cubicBezTo>
                    <a:pt x="83" y="48"/>
                    <a:pt x="80" y="49"/>
                    <a:pt x="78" y="50"/>
                  </a:cubicBezTo>
                  <a:cubicBezTo>
                    <a:pt x="78" y="50"/>
                    <a:pt x="77" y="51"/>
                    <a:pt x="77" y="51"/>
                  </a:cubicBezTo>
                  <a:cubicBezTo>
                    <a:pt x="65" y="47"/>
                    <a:pt x="54" y="47"/>
                    <a:pt x="44" y="49"/>
                  </a:cubicBezTo>
                  <a:cubicBezTo>
                    <a:pt x="42" y="49"/>
                    <a:pt x="40" y="48"/>
                    <a:pt x="38" y="47"/>
                  </a:cubicBezTo>
                  <a:cubicBezTo>
                    <a:pt x="38" y="47"/>
                    <a:pt x="37" y="46"/>
                    <a:pt x="36" y="46"/>
                  </a:cubicBezTo>
                  <a:cubicBezTo>
                    <a:pt x="37" y="48"/>
                    <a:pt x="38" y="49"/>
                    <a:pt x="39" y="51"/>
                  </a:cubicBezTo>
                  <a:cubicBezTo>
                    <a:pt x="38" y="52"/>
                    <a:pt x="36" y="52"/>
                    <a:pt x="34" y="53"/>
                  </a:cubicBezTo>
                  <a:cubicBezTo>
                    <a:pt x="30" y="48"/>
                    <a:pt x="28" y="41"/>
                    <a:pt x="28" y="34"/>
                  </a:cubicBezTo>
                  <a:cubicBezTo>
                    <a:pt x="28" y="24"/>
                    <a:pt x="31" y="16"/>
                    <a:pt x="38" y="10"/>
                  </a:cubicBezTo>
                  <a:cubicBezTo>
                    <a:pt x="44" y="3"/>
                    <a:pt x="52" y="0"/>
                    <a:pt x="62" y="0"/>
                  </a:cubicBezTo>
                  <a:close/>
                  <a:moveTo>
                    <a:pt x="0" y="104"/>
                  </a:moveTo>
                  <a:cubicBezTo>
                    <a:pt x="37" y="103"/>
                    <a:pt x="37" y="103"/>
                    <a:pt x="37" y="103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109" y="52"/>
                    <a:pt x="109" y="52"/>
                    <a:pt x="109" y="52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83" y="72"/>
                    <a:pt x="70" y="74"/>
                    <a:pt x="49" y="68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66" y="70"/>
                    <a:pt x="73" y="68"/>
                    <a:pt x="77" y="64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38" y="44"/>
                    <a:pt x="15" y="73"/>
                    <a:pt x="0" y="104"/>
                  </a:cubicBezTo>
                  <a:close/>
                  <a:moveTo>
                    <a:pt x="90" y="35"/>
                  </a:moveTo>
                  <a:cubicBezTo>
                    <a:pt x="80" y="35"/>
                    <a:pt x="80" y="35"/>
                    <a:pt x="80" y="35"/>
                  </a:cubicBezTo>
                  <a:cubicBezTo>
                    <a:pt x="80" y="38"/>
                    <a:pt x="80" y="41"/>
                    <a:pt x="79" y="43"/>
                  </a:cubicBezTo>
                  <a:cubicBezTo>
                    <a:pt x="80" y="43"/>
                    <a:pt x="81" y="42"/>
                    <a:pt x="83" y="42"/>
                  </a:cubicBezTo>
                  <a:cubicBezTo>
                    <a:pt x="86" y="40"/>
                    <a:pt x="89" y="38"/>
                    <a:pt x="90" y="35"/>
                  </a:cubicBezTo>
                  <a:close/>
                  <a:moveTo>
                    <a:pt x="74" y="35"/>
                  </a:moveTo>
                  <a:cubicBezTo>
                    <a:pt x="64" y="35"/>
                    <a:pt x="64" y="35"/>
                    <a:pt x="64" y="35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7" y="46"/>
                    <a:pt x="70" y="46"/>
                    <a:pt x="73" y="45"/>
                  </a:cubicBezTo>
                  <a:cubicBezTo>
                    <a:pt x="74" y="42"/>
                    <a:pt x="74" y="39"/>
                    <a:pt x="74" y="35"/>
                  </a:cubicBezTo>
                  <a:close/>
                  <a:moveTo>
                    <a:pt x="59" y="35"/>
                  </a:moveTo>
                  <a:cubicBezTo>
                    <a:pt x="50" y="35"/>
                    <a:pt x="50" y="35"/>
                    <a:pt x="50" y="35"/>
                  </a:cubicBezTo>
                  <a:cubicBezTo>
                    <a:pt x="50" y="39"/>
                    <a:pt x="50" y="42"/>
                    <a:pt x="51" y="45"/>
                  </a:cubicBezTo>
                  <a:cubicBezTo>
                    <a:pt x="53" y="46"/>
                    <a:pt x="56" y="46"/>
                    <a:pt x="59" y="46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44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35" y="38"/>
                    <a:pt x="37" y="40"/>
                    <a:pt x="41" y="42"/>
                  </a:cubicBezTo>
                  <a:cubicBezTo>
                    <a:pt x="42" y="42"/>
                    <a:pt x="43" y="43"/>
                    <a:pt x="44" y="43"/>
                  </a:cubicBezTo>
                  <a:cubicBezTo>
                    <a:pt x="44" y="41"/>
                    <a:pt x="44" y="38"/>
                    <a:pt x="44" y="35"/>
                  </a:cubicBezTo>
                  <a:close/>
                  <a:moveTo>
                    <a:pt x="35" y="30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4" y="28"/>
                    <a:pt x="44" y="26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38" y="27"/>
                    <a:pt x="36" y="28"/>
                    <a:pt x="35" y="30"/>
                  </a:cubicBezTo>
                  <a:close/>
                  <a:moveTo>
                    <a:pt x="50" y="30"/>
                  </a:moveTo>
                  <a:cubicBezTo>
                    <a:pt x="59" y="30"/>
                    <a:pt x="59" y="30"/>
                    <a:pt x="59" y="3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1"/>
                    <a:pt x="53" y="22"/>
                    <a:pt x="51" y="22"/>
                  </a:cubicBezTo>
                  <a:cubicBezTo>
                    <a:pt x="50" y="25"/>
                    <a:pt x="50" y="27"/>
                    <a:pt x="50" y="30"/>
                  </a:cubicBezTo>
                  <a:close/>
                  <a:moveTo>
                    <a:pt x="64" y="30"/>
                  </a:moveTo>
                  <a:cubicBezTo>
                    <a:pt x="74" y="30"/>
                    <a:pt x="74" y="30"/>
                    <a:pt x="74" y="30"/>
                  </a:cubicBezTo>
                  <a:cubicBezTo>
                    <a:pt x="74" y="27"/>
                    <a:pt x="73" y="25"/>
                    <a:pt x="73" y="22"/>
                  </a:cubicBezTo>
                  <a:cubicBezTo>
                    <a:pt x="70" y="22"/>
                    <a:pt x="67" y="21"/>
                    <a:pt x="64" y="21"/>
                  </a:cubicBezTo>
                  <a:cubicBezTo>
                    <a:pt x="64" y="30"/>
                    <a:pt x="64" y="30"/>
                    <a:pt x="64" y="30"/>
                  </a:cubicBezTo>
                  <a:close/>
                  <a:moveTo>
                    <a:pt x="80" y="30"/>
                  </a:moveTo>
                  <a:cubicBezTo>
                    <a:pt x="89" y="30"/>
                    <a:pt x="89" y="30"/>
                    <a:pt x="89" y="30"/>
                  </a:cubicBezTo>
                  <a:cubicBezTo>
                    <a:pt x="87" y="28"/>
                    <a:pt x="85" y="27"/>
                    <a:pt x="83" y="25"/>
                  </a:cubicBezTo>
                  <a:cubicBezTo>
                    <a:pt x="81" y="25"/>
                    <a:pt x="80" y="24"/>
                    <a:pt x="79" y="24"/>
                  </a:cubicBezTo>
                  <a:cubicBezTo>
                    <a:pt x="79" y="26"/>
                    <a:pt x="80" y="28"/>
                    <a:pt x="80" y="30"/>
                  </a:cubicBezTo>
                  <a:close/>
                  <a:moveTo>
                    <a:pt x="64" y="6"/>
                  </a:moveTo>
                  <a:cubicBezTo>
                    <a:pt x="64" y="15"/>
                    <a:pt x="64" y="15"/>
                    <a:pt x="64" y="15"/>
                  </a:cubicBezTo>
                  <a:cubicBezTo>
                    <a:pt x="67" y="15"/>
                    <a:pt x="69" y="16"/>
                    <a:pt x="71" y="16"/>
                  </a:cubicBezTo>
                  <a:cubicBezTo>
                    <a:pt x="71" y="15"/>
                    <a:pt x="70" y="14"/>
                    <a:pt x="70" y="13"/>
                  </a:cubicBezTo>
                  <a:cubicBezTo>
                    <a:pt x="68" y="10"/>
                    <a:pt x="66" y="7"/>
                    <a:pt x="64" y="6"/>
                  </a:cubicBezTo>
                  <a:close/>
                  <a:moveTo>
                    <a:pt x="59" y="15"/>
                  </a:moveTo>
                  <a:cubicBezTo>
                    <a:pt x="59" y="6"/>
                    <a:pt x="59" y="6"/>
                    <a:pt x="59" y="6"/>
                  </a:cubicBezTo>
                  <a:cubicBezTo>
                    <a:pt x="57" y="7"/>
                    <a:pt x="55" y="10"/>
                    <a:pt x="54" y="13"/>
                  </a:cubicBezTo>
                  <a:cubicBezTo>
                    <a:pt x="53" y="14"/>
                    <a:pt x="53" y="15"/>
                    <a:pt x="52" y="16"/>
                  </a:cubicBezTo>
                  <a:cubicBezTo>
                    <a:pt x="55" y="16"/>
                    <a:pt x="57" y="15"/>
                    <a:pt x="59" y="15"/>
                  </a:cubicBezTo>
                  <a:close/>
                  <a:moveTo>
                    <a:pt x="46" y="17"/>
                  </a:moveTo>
                  <a:cubicBezTo>
                    <a:pt x="46" y="15"/>
                    <a:pt x="47" y="12"/>
                    <a:pt x="48" y="10"/>
                  </a:cubicBezTo>
                  <a:cubicBezTo>
                    <a:pt x="49" y="10"/>
                    <a:pt x="49" y="9"/>
                    <a:pt x="50" y="8"/>
                  </a:cubicBezTo>
                  <a:cubicBezTo>
                    <a:pt x="47" y="10"/>
                    <a:pt x="44" y="11"/>
                    <a:pt x="42" y="14"/>
                  </a:cubicBezTo>
                  <a:cubicBezTo>
                    <a:pt x="40" y="16"/>
                    <a:pt x="38" y="18"/>
                    <a:pt x="36" y="21"/>
                  </a:cubicBezTo>
                  <a:cubicBezTo>
                    <a:pt x="37" y="21"/>
                    <a:pt x="38" y="20"/>
                    <a:pt x="38" y="20"/>
                  </a:cubicBezTo>
                  <a:cubicBezTo>
                    <a:pt x="41" y="19"/>
                    <a:pt x="43" y="18"/>
                    <a:pt x="46" y="17"/>
                  </a:cubicBezTo>
                  <a:close/>
                  <a:moveTo>
                    <a:pt x="74" y="8"/>
                  </a:moveTo>
                  <a:cubicBezTo>
                    <a:pt x="74" y="9"/>
                    <a:pt x="75" y="10"/>
                    <a:pt x="75" y="10"/>
                  </a:cubicBezTo>
                  <a:cubicBezTo>
                    <a:pt x="76" y="12"/>
                    <a:pt x="77" y="15"/>
                    <a:pt x="78" y="17"/>
                  </a:cubicBezTo>
                  <a:cubicBezTo>
                    <a:pt x="80" y="18"/>
                    <a:pt x="83" y="19"/>
                    <a:pt x="85" y="20"/>
                  </a:cubicBezTo>
                  <a:cubicBezTo>
                    <a:pt x="86" y="20"/>
                    <a:pt x="86" y="21"/>
                    <a:pt x="87" y="21"/>
                  </a:cubicBezTo>
                  <a:cubicBezTo>
                    <a:pt x="86" y="18"/>
                    <a:pt x="84" y="16"/>
                    <a:pt x="82" y="14"/>
                  </a:cubicBezTo>
                  <a:cubicBezTo>
                    <a:pt x="79" y="11"/>
                    <a:pt x="77" y="10"/>
                    <a:pt x="74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90500" y="2087799"/>
            <a:ext cx="2838450" cy="4041538"/>
            <a:chOff x="190500" y="2087799"/>
            <a:chExt cx="2838450" cy="4041538"/>
          </a:xfrm>
        </p:grpSpPr>
        <p:grpSp>
          <p:nvGrpSpPr>
            <p:cNvPr id="2" name="组合 1"/>
            <p:cNvGrpSpPr/>
            <p:nvPr/>
          </p:nvGrpSpPr>
          <p:grpSpPr>
            <a:xfrm>
              <a:off x="190500" y="2087799"/>
              <a:ext cx="2838450" cy="4041538"/>
              <a:chOff x="419100" y="1630599"/>
              <a:chExt cx="2838450" cy="4041538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419100" y="2609850"/>
                <a:ext cx="2838450" cy="3062287"/>
                <a:chOff x="800100" y="2419350"/>
                <a:chExt cx="2514600" cy="3457575"/>
              </a:xfrm>
            </p:grpSpPr>
            <p:sp>
              <p:nvSpPr>
                <p:cNvPr id="6" name="矩形 5"/>
                <p:cNvSpPr/>
                <p:nvPr/>
              </p:nvSpPr>
              <p:spPr>
                <a:xfrm>
                  <a:off x="800100" y="2419350"/>
                  <a:ext cx="2514600" cy="3219450"/>
                </a:xfrm>
                <a:prstGeom prst="rect">
                  <a:avLst/>
                </a:prstGeom>
                <a:solidFill>
                  <a:srgbClr val="E32A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7" name="矩形 6"/>
                <p:cNvSpPr/>
                <p:nvPr/>
              </p:nvSpPr>
              <p:spPr>
                <a:xfrm>
                  <a:off x="800100" y="5400675"/>
                  <a:ext cx="2514600" cy="4762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" name="椭圆 3"/>
              <p:cNvSpPr/>
              <p:nvPr/>
            </p:nvSpPr>
            <p:spPr>
              <a:xfrm>
                <a:off x="830498" y="1638875"/>
                <a:ext cx="1979375" cy="1979375"/>
              </a:xfrm>
              <a:prstGeom prst="ellipse">
                <a:avLst/>
              </a:prstGeom>
              <a:noFill/>
              <a:ln w="1047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47724" y="1630599"/>
                <a:ext cx="1962149" cy="1962149"/>
              </a:xfrm>
              <a:prstGeom prst="ellipse">
                <a:avLst/>
              </a:prstGeom>
              <a:blipFill>
                <a:blip r:embed="rId1"/>
                <a:stretch>
                  <a:fillRect/>
                </a:stretch>
              </a:blipFill>
              <a:ln w="34925">
                <a:solidFill>
                  <a:srgbClr val="E32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740230" y="412341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19124" y="4467839"/>
              <a:ext cx="222599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en-US" altLang="zh-CN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168650" y="2087799"/>
            <a:ext cx="2838450" cy="4041538"/>
            <a:chOff x="3168650" y="2087799"/>
            <a:chExt cx="2838450" cy="4041538"/>
          </a:xfrm>
        </p:grpSpPr>
        <p:grpSp>
          <p:nvGrpSpPr>
            <p:cNvPr id="8" name="组合 7"/>
            <p:cNvGrpSpPr/>
            <p:nvPr/>
          </p:nvGrpSpPr>
          <p:grpSpPr>
            <a:xfrm>
              <a:off x="3168650" y="2087799"/>
              <a:ext cx="2838450" cy="4041538"/>
              <a:chOff x="419100" y="1630599"/>
              <a:chExt cx="2838450" cy="4041538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419100" y="2609850"/>
                <a:ext cx="2838450" cy="3062287"/>
                <a:chOff x="800100" y="2419350"/>
                <a:chExt cx="2514600" cy="3457575"/>
              </a:xfrm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800100" y="2419350"/>
                  <a:ext cx="2514600" cy="3219450"/>
                </a:xfrm>
                <a:prstGeom prst="rect">
                  <a:avLst/>
                </a:prstGeom>
                <a:solidFill>
                  <a:srgbClr val="667C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800100" y="5400675"/>
                  <a:ext cx="2514600" cy="4762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" name="椭圆 9"/>
              <p:cNvSpPr/>
              <p:nvPr/>
            </p:nvSpPr>
            <p:spPr>
              <a:xfrm>
                <a:off x="830498" y="1638875"/>
                <a:ext cx="1979375" cy="1979375"/>
              </a:xfrm>
              <a:prstGeom prst="ellipse">
                <a:avLst/>
              </a:prstGeom>
              <a:noFill/>
              <a:ln w="1047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847724" y="1630599"/>
                <a:ext cx="1962149" cy="1962149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4925">
                <a:solidFill>
                  <a:srgbClr val="66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3718380" y="412341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474877" y="4467839"/>
              <a:ext cx="222599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en-US" altLang="zh-CN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146800" y="2087799"/>
            <a:ext cx="2838450" cy="4041538"/>
            <a:chOff x="6146800" y="2087799"/>
            <a:chExt cx="2838450" cy="4041538"/>
          </a:xfrm>
        </p:grpSpPr>
        <p:grpSp>
          <p:nvGrpSpPr>
            <p:cNvPr id="14" name="组合 13"/>
            <p:cNvGrpSpPr/>
            <p:nvPr/>
          </p:nvGrpSpPr>
          <p:grpSpPr>
            <a:xfrm>
              <a:off x="6146800" y="2087799"/>
              <a:ext cx="2838450" cy="4041538"/>
              <a:chOff x="419100" y="1630599"/>
              <a:chExt cx="2838450" cy="4041538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419100" y="2609850"/>
                <a:ext cx="2838450" cy="3062287"/>
                <a:chOff x="800100" y="2419350"/>
                <a:chExt cx="2514600" cy="3457575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800100" y="2419350"/>
                  <a:ext cx="2514600" cy="3219450"/>
                </a:xfrm>
                <a:prstGeom prst="rect">
                  <a:avLst/>
                </a:prstGeom>
                <a:solidFill>
                  <a:srgbClr val="E32A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800100" y="5400675"/>
                  <a:ext cx="2514600" cy="4762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6" name="椭圆 15"/>
              <p:cNvSpPr/>
              <p:nvPr/>
            </p:nvSpPr>
            <p:spPr>
              <a:xfrm>
                <a:off x="830498" y="1638875"/>
                <a:ext cx="1979375" cy="1979375"/>
              </a:xfrm>
              <a:prstGeom prst="ellipse">
                <a:avLst/>
              </a:prstGeom>
              <a:noFill/>
              <a:ln w="1047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847724" y="1630599"/>
                <a:ext cx="1962149" cy="1962149"/>
              </a:xfrm>
              <a:prstGeom prst="ellipse">
                <a:avLst/>
              </a:prstGeom>
              <a:blipFill>
                <a:blip r:embed="rId1"/>
                <a:stretch>
                  <a:fillRect/>
                </a:stretch>
              </a:blipFill>
              <a:ln w="34925">
                <a:solidFill>
                  <a:srgbClr val="E32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6714670" y="412341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42163" y="4467839"/>
              <a:ext cx="222599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en-US" altLang="zh-CN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24950" y="2087799"/>
            <a:ext cx="2838450" cy="4041538"/>
            <a:chOff x="9124950" y="2087799"/>
            <a:chExt cx="2838450" cy="4041538"/>
          </a:xfrm>
        </p:grpSpPr>
        <p:grpSp>
          <p:nvGrpSpPr>
            <p:cNvPr id="20" name="组合 19"/>
            <p:cNvGrpSpPr/>
            <p:nvPr/>
          </p:nvGrpSpPr>
          <p:grpSpPr>
            <a:xfrm>
              <a:off x="9124950" y="2087799"/>
              <a:ext cx="2838450" cy="4041538"/>
              <a:chOff x="419100" y="1630599"/>
              <a:chExt cx="2838450" cy="4041538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419100" y="2609850"/>
                <a:ext cx="2838450" cy="3062287"/>
                <a:chOff x="800100" y="2419350"/>
                <a:chExt cx="2514600" cy="3457575"/>
              </a:xfrm>
            </p:grpSpPr>
            <p:sp>
              <p:nvSpPr>
                <p:cNvPr id="24" name="矩形 23"/>
                <p:cNvSpPr/>
                <p:nvPr/>
              </p:nvSpPr>
              <p:spPr>
                <a:xfrm>
                  <a:off x="800100" y="2419350"/>
                  <a:ext cx="2514600" cy="3219450"/>
                </a:xfrm>
                <a:prstGeom prst="rect">
                  <a:avLst/>
                </a:prstGeom>
                <a:solidFill>
                  <a:srgbClr val="667C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800100" y="5400675"/>
                  <a:ext cx="2514600" cy="47625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2" name="椭圆 21"/>
              <p:cNvSpPr/>
              <p:nvPr/>
            </p:nvSpPr>
            <p:spPr>
              <a:xfrm>
                <a:off x="830498" y="1638875"/>
                <a:ext cx="1979375" cy="1979375"/>
              </a:xfrm>
              <a:prstGeom prst="ellipse">
                <a:avLst/>
              </a:prstGeom>
              <a:noFill/>
              <a:ln w="1047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847724" y="1630599"/>
                <a:ext cx="1962149" cy="1962149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4925">
                <a:solidFill>
                  <a:srgbClr val="66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9683293" y="412341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9431177" y="4467839"/>
              <a:ext cx="222599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en-US" altLang="zh-CN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38156" y="1906701"/>
            <a:ext cx="1773492" cy="1773492"/>
            <a:chOff x="7238156" y="1906701"/>
            <a:chExt cx="1773492" cy="1773492"/>
          </a:xfrm>
        </p:grpSpPr>
        <p:sp>
          <p:nvSpPr>
            <p:cNvPr id="2" name="菱形 1"/>
            <p:cNvSpPr/>
            <p:nvPr/>
          </p:nvSpPr>
          <p:spPr>
            <a:xfrm>
              <a:off x="7238156" y="1906701"/>
              <a:ext cx="1773492" cy="1773492"/>
            </a:xfrm>
            <a:prstGeom prst="diamond">
              <a:avLst/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9499" y="2639558"/>
              <a:ext cx="1311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 ARE THE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265310" y="3863794"/>
            <a:ext cx="1773492" cy="1773492"/>
            <a:chOff x="7265310" y="3863794"/>
            <a:chExt cx="1773492" cy="1773492"/>
          </a:xfrm>
        </p:grpSpPr>
        <p:sp>
          <p:nvSpPr>
            <p:cNvPr id="9" name="菱形 8"/>
            <p:cNvSpPr/>
            <p:nvPr/>
          </p:nvSpPr>
          <p:spPr>
            <a:xfrm>
              <a:off x="7265310" y="3863794"/>
              <a:ext cx="1773492" cy="1773492"/>
            </a:xfrm>
            <a:prstGeom prst="diamond">
              <a:avLst/>
            </a:prstGeom>
            <a:solidFill>
              <a:srgbClr val="E3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469113" y="4624433"/>
              <a:ext cx="1311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 ARE THE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388432" y="1847551"/>
            <a:ext cx="1773492" cy="1773492"/>
            <a:chOff x="9388432" y="1847551"/>
            <a:chExt cx="1773492" cy="1773492"/>
          </a:xfrm>
        </p:grpSpPr>
        <p:sp>
          <p:nvSpPr>
            <p:cNvPr id="11" name="菱形 10"/>
            <p:cNvSpPr/>
            <p:nvPr/>
          </p:nvSpPr>
          <p:spPr>
            <a:xfrm>
              <a:off x="9388432" y="1847551"/>
              <a:ext cx="1773492" cy="1773492"/>
            </a:xfrm>
            <a:prstGeom prst="diamond">
              <a:avLst/>
            </a:prstGeom>
            <a:solidFill>
              <a:srgbClr val="E3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33582" y="2485669"/>
              <a:ext cx="1311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 ARE THE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584298" y="3970823"/>
            <a:ext cx="1773492" cy="1773492"/>
            <a:chOff x="9584298" y="3970823"/>
            <a:chExt cx="1773492" cy="1773492"/>
          </a:xfrm>
        </p:grpSpPr>
        <p:sp>
          <p:nvSpPr>
            <p:cNvPr id="10" name="菱形 9"/>
            <p:cNvSpPr/>
            <p:nvPr/>
          </p:nvSpPr>
          <p:spPr>
            <a:xfrm>
              <a:off x="9584298" y="3970823"/>
              <a:ext cx="1773492" cy="1773492"/>
            </a:xfrm>
            <a:prstGeom prst="diamond">
              <a:avLst/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742752" y="4703680"/>
              <a:ext cx="1311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 ARE THE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任意多边形 28"/>
          <p:cNvSpPr/>
          <p:nvPr/>
        </p:nvSpPr>
        <p:spPr>
          <a:xfrm rot="2568779">
            <a:off x="6887023" y="3331630"/>
            <a:ext cx="866066" cy="880728"/>
          </a:xfrm>
          <a:custGeom>
            <a:avLst/>
            <a:gdLst>
              <a:gd name="connsiteX0" fmla="*/ 246703 w 866066"/>
              <a:gd name="connsiteY0" fmla="*/ 0 h 880728"/>
              <a:gd name="connsiteX1" fmla="*/ 487662 w 866066"/>
              <a:gd name="connsiteY1" fmla="*/ 246704 h 880728"/>
              <a:gd name="connsiteX2" fmla="*/ 365747 w 866066"/>
              <a:gd name="connsiteY2" fmla="*/ 245267 h 880728"/>
              <a:gd name="connsiteX3" fmla="*/ 361097 w 866066"/>
              <a:gd name="connsiteY3" fmla="*/ 639895 h 880728"/>
              <a:gd name="connsiteX4" fmla="*/ 866066 w 866066"/>
              <a:gd name="connsiteY4" fmla="*/ 639895 h 880728"/>
              <a:gd name="connsiteX5" fmla="*/ 866066 w 866066"/>
              <a:gd name="connsiteY5" fmla="*/ 879060 h 880728"/>
              <a:gd name="connsiteX6" fmla="*/ 358280 w 866066"/>
              <a:gd name="connsiteY6" fmla="*/ 879060 h 880728"/>
              <a:gd name="connsiteX7" fmla="*/ 358260 w 866066"/>
              <a:gd name="connsiteY7" fmla="*/ 880728 h 880728"/>
              <a:gd name="connsiteX8" fmla="*/ 216640 w 866066"/>
              <a:gd name="connsiteY8" fmla="*/ 879060 h 880728"/>
              <a:gd name="connsiteX9" fmla="*/ 116766 w 866066"/>
              <a:gd name="connsiteY9" fmla="*/ 879060 h 880728"/>
              <a:gd name="connsiteX10" fmla="*/ 116766 w 866066"/>
              <a:gd name="connsiteY10" fmla="*/ 877884 h 880728"/>
              <a:gd name="connsiteX11" fmla="*/ 114429 w 866066"/>
              <a:gd name="connsiteY11" fmla="*/ 877856 h 880728"/>
              <a:gd name="connsiteX12" fmla="*/ 116766 w 866066"/>
              <a:gd name="connsiteY12" fmla="*/ 679477 h 880728"/>
              <a:gd name="connsiteX13" fmla="*/ 116766 w 866066"/>
              <a:gd name="connsiteY13" fmla="*/ 639895 h 880728"/>
              <a:gd name="connsiteX14" fmla="*/ 117232 w 866066"/>
              <a:gd name="connsiteY14" fmla="*/ 639895 h 880728"/>
              <a:gd name="connsiteX15" fmla="*/ 121915 w 866066"/>
              <a:gd name="connsiteY15" fmla="*/ 242395 h 880728"/>
              <a:gd name="connsiteX16" fmla="*/ 0 w 866066"/>
              <a:gd name="connsiteY16" fmla="*/ 240959 h 88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66066" h="880728">
                <a:moveTo>
                  <a:pt x="246703" y="0"/>
                </a:moveTo>
                <a:lnTo>
                  <a:pt x="487662" y="246704"/>
                </a:lnTo>
                <a:lnTo>
                  <a:pt x="365747" y="245267"/>
                </a:lnTo>
                <a:lnTo>
                  <a:pt x="361097" y="639895"/>
                </a:lnTo>
                <a:lnTo>
                  <a:pt x="866066" y="639895"/>
                </a:lnTo>
                <a:lnTo>
                  <a:pt x="866066" y="879060"/>
                </a:lnTo>
                <a:lnTo>
                  <a:pt x="358280" y="879060"/>
                </a:lnTo>
                <a:lnTo>
                  <a:pt x="358260" y="880728"/>
                </a:lnTo>
                <a:lnTo>
                  <a:pt x="216640" y="879060"/>
                </a:lnTo>
                <a:lnTo>
                  <a:pt x="116766" y="879060"/>
                </a:lnTo>
                <a:lnTo>
                  <a:pt x="116766" y="877884"/>
                </a:lnTo>
                <a:lnTo>
                  <a:pt x="114429" y="877856"/>
                </a:lnTo>
                <a:lnTo>
                  <a:pt x="116766" y="679477"/>
                </a:lnTo>
                <a:lnTo>
                  <a:pt x="116766" y="639895"/>
                </a:lnTo>
                <a:lnTo>
                  <a:pt x="117232" y="639895"/>
                </a:lnTo>
                <a:lnTo>
                  <a:pt x="121915" y="242395"/>
                </a:lnTo>
                <a:lnTo>
                  <a:pt x="0" y="24095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29"/>
          <p:cNvSpPr/>
          <p:nvPr/>
        </p:nvSpPr>
        <p:spPr>
          <a:xfrm rot="13632723">
            <a:off x="10621296" y="3365897"/>
            <a:ext cx="866066" cy="880728"/>
          </a:xfrm>
          <a:custGeom>
            <a:avLst/>
            <a:gdLst>
              <a:gd name="connsiteX0" fmla="*/ 246703 w 866066"/>
              <a:gd name="connsiteY0" fmla="*/ 0 h 880728"/>
              <a:gd name="connsiteX1" fmla="*/ 487662 w 866066"/>
              <a:gd name="connsiteY1" fmla="*/ 246704 h 880728"/>
              <a:gd name="connsiteX2" fmla="*/ 365747 w 866066"/>
              <a:gd name="connsiteY2" fmla="*/ 245267 h 880728"/>
              <a:gd name="connsiteX3" fmla="*/ 361097 w 866066"/>
              <a:gd name="connsiteY3" fmla="*/ 639895 h 880728"/>
              <a:gd name="connsiteX4" fmla="*/ 866066 w 866066"/>
              <a:gd name="connsiteY4" fmla="*/ 639895 h 880728"/>
              <a:gd name="connsiteX5" fmla="*/ 866066 w 866066"/>
              <a:gd name="connsiteY5" fmla="*/ 879060 h 880728"/>
              <a:gd name="connsiteX6" fmla="*/ 358280 w 866066"/>
              <a:gd name="connsiteY6" fmla="*/ 879060 h 880728"/>
              <a:gd name="connsiteX7" fmla="*/ 358260 w 866066"/>
              <a:gd name="connsiteY7" fmla="*/ 880728 h 880728"/>
              <a:gd name="connsiteX8" fmla="*/ 216640 w 866066"/>
              <a:gd name="connsiteY8" fmla="*/ 879060 h 880728"/>
              <a:gd name="connsiteX9" fmla="*/ 116766 w 866066"/>
              <a:gd name="connsiteY9" fmla="*/ 879060 h 880728"/>
              <a:gd name="connsiteX10" fmla="*/ 116766 w 866066"/>
              <a:gd name="connsiteY10" fmla="*/ 877884 h 880728"/>
              <a:gd name="connsiteX11" fmla="*/ 114429 w 866066"/>
              <a:gd name="connsiteY11" fmla="*/ 877856 h 880728"/>
              <a:gd name="connsiteX12" fmla="*/ 116766 w 866066"/>
              <a:gd name="connsiteY12" fmla="*/ 679477 h 880728"/>
              <a:gd name="connsiteX13" fmla="*/ 116766 w 866066"/>
              <a:gd name="connsiteY13" fmla="*/ 639895 h 880728"/>
              <a:gd name="connsiteX14" fmla="*/ 117232 w 866066"/>
              <a:gd name="connsiteY14" fmla="*/ 639895 h 880728"/>
              <a:gd name="connsiteX15" fmla="*/ 121915 w 866066"/>
              <a:gd name="connsiteY15" fmla="*/ 242395 h 880728"/>
              <a:gd name="connsiteX16" fmla="*/ 0 w 866066"/>
              <a:gd name="connsiteY16" fmla="*/ 240959 h 88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66066" h="880728">
                <a:moveTo>
                  <a:pt x="246703" y="0"/>
                </a:moveTo>
                <a:lnTo>
                  <a:pt x="487662" y="246704"/>
                </a:lnTo>
                <a:lnTo>
                  <a:pt x="365747" y="245267"/>
                </a:lnTo>
                <a:lnTo>
                  <a:pt x="361097" y="639895"/>
                </a:lnTo>
                <a:lnTo>
                  <a:pt x="866066" y="639895"/>
                </a:lnTo>
                <a:lnTo>
                  <a:pt x="866066" y="879060"/>
                </a:lnTo>
                <a:lnTo>
                  <a:pt x="358280" y="879060"/>
                </a:lnTo>
                <a:lnTo>
                  <a:pt x="358260" y="880728"/>
                </a:lnTo>
                <a:lnTo>
                  <a:pt x="216640" y="879060"/>
                </a:lnTo>
                <a:lnTo>
                  <a:pt x="116766" y="879060"/>
                </a:lnTo>
                <a:lnTo>
                  <a:pt x="116766" y="877884"/>
                </a:lnTo>
                <a:lnTo>
                  <a:pt x="114429" y="877856"/>
                </a:lnTo>
                <a:lnTo>
                  <a:pt x="116766" y="679477"/>
                </a:lnTo>
                <a:lnTo>
                  <a:pt x="116766" y="639895"/>
                </a:lnTo>
                <a:lnTo>
                  <a:pt x="117232" y="639895"/>
                </a:lnTo>
                <a:lnTo>
                  <a:pt x="121915" y="242395"/>
                </a:lnTo>
                <a:lnTo>
                  <a:pt x="0" y="24095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31"/>
          <p:cNvSpPr/>
          <p:nvPr/>
        </p:nvSpPr>
        <p:spPr>
          <a:xfrm rot="18940530">
            <a:off x="8757499" y="5149290"/>
            <a:ext cx="866066" cy="880728"/>
          </a:xfrm>
          <a:custGeom>
            <a:avLst/>
            <a:gdLst>
              <a:gd name="connsiteX0" fmla="*/ 246703 w 866066"/>
              <a:gd name="connsiteY0" fmla="*/ 0 h 880728"/>
              <a:gd name="connsiteX1" fmla="*/ 487662 w 866066"/>
              <a:gd name="connsiteY1" fmla="*/ 246704 h 880728"/>
              <a:gd name="connsiteX2" fmla="*/ 365747 w 866066"/>
              <a:gd name="connsiteY2" fmla="*/ 245267 h 880728"/>
              <a:gd name="connsiteX3" fmla="*/ 361097 w 866066"/>
              <a:gd name="connsiteY3" fmla="*/ 639895 h 880728"/>
              <a:gd name="connsiteX4" fmla="*/ 866066 w 866066"/>
              <a:gd name="connsiteY4" fmla="*/ 639895 h 880728"/>
              <a:gd name="connsiteX5" fmla="*/ 866066 w 866066"/>
              <a:gd name="connsiteY5" fmla="*/ 879060 h 880728"/>
              <a:gd name="connsiteX6" fmla="*/ 358280 w 866066"/>
              <a:gd name="connsiteY6" fmla="*/ 879060 h 880728"/>
              <a:gd name="connsiteX7" fmla="*/ 358260 w 866066"/>
              <a:gd name="connsiteY7" fmla="*/ 880728 h 880728"/>
              <a:gd name="connsiteX8" fmla="*/ 216640 w 866066"/>
              <a:gd name="connsiteY8" fmla="*/ 879060 h 880728"/>
              <a:gd name="connsiteX9" fmla="*/ 116766 w 866066"/>
              <a:gd name="connsiteY9" fmla="*/ 879060 h 880728"/>
              <a:gd name="connsiteX10" fmla="*/ 116766 w 866066"/>
              <a:gd name="connsiteY10" fmla="*/ 877884 h 880728"/>
              <a:gd name="connsiteX11" fmla="*/ 114429 w 866066"/>
              <a:gd name="connsiteY11" fmla="*/ 877856 h 880728"/>
              <a:gd name="connsiteX12" fmla="*/ 116766 w 866066"/>
              <a:gd name="connsiteY12" fmla="*/ 679477 h 880728"/>
              <a:gd name="connsiteX13" fmla="*/ 116766 w 866066"/>
              <a:gd name="connsiteY13" fmla="*/ 639895 h 880728"/>
              <a:gd name="connsiteX14" fmla="*/ 117232 w 866066"/>
              <a:gd name="connsiteY14" fmla="*/ 639895 h 880728"/>
              <a:gd name="connsiteX15" fmla="*/ 121915 w 866066"/>
              <a:gd name="connsiteY15" fmla="*/ 242395 h 880728"/>
              <a:gd name="connsiteX16" fmla="*/ 0 w 866066"/>
              <a:gd name="connsiteY16" fmla="*/ 240959 h 88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66066" h="880728">
                <a:moveTo>
                  <a:pt x="246703" y="0"/>
                </a:moveTo>
                <a:lnTo>
                  <a:pt x="487662" y="246704"/>
                </a:lnTo>
                <a:lnTo>
                  <a:pt x="365747" y="245267"/>
                </a:lnTo>
                <a:lnTo>
                  <a:pt x="361097" y="639895"/>
                </a:lnTo>
                <a:lnTo>
                  <a:pt x="866066" y="639895"/>
                </a:lnTo>
                <a:lnTo>
                  <a:pt x="866066" y="879060"/>
                </a:lnTo>
                <a:lnTo>
                  <a:pt x="358280" y="879060"/>
                </a:lnTo>
                <a:lnTo>
                  <a:pt x="358260" y="880728"/>
                </a:lnTo>
                <a:lnTo>
                  <a:pt x="216640" y="879060"/>
                </a:lnTo>
                <a:lnTo>
                  <a:pt x="116766" y="879060"/>
                </a:lnTo>
                <a:lnTo>
                  <a:pt x="116766" y="877884"/>
                </a:lnTo>
                <a:lnTo>
                  <a:pt x="114429" y="877856"/>
                </a:lnTo>
                <a:lnTo>
                  <a:pt x="116766" y="679477"/>
                </a:lnTo>
                <a:lnTo>
                  <a:pt x="116766" y="639895"/>
                </a:lnTo>
                <a:lnTo>
                  <a:pt x="117232" y="639895"/>
                </a:lnTo>
                <a:lnTo>
                  <a:pt x="121915" y="242395"/>
                </a:lnTo>
                <a:lnTo>
                  <a:pt x="0" y="24095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32"/>
          <p:cNvSpPr/>
          <p:nvPr/>
        </p:nvSpPr>
        <p:spPr>
          <a:xfrm rot="8031474">
            <a:off x="8757498" y="1491255"/>
            <a:ext cx="866066" cy="880728"/>
          </a:xfrm>
          <a:custGeom>
            <a:avLst/>
            <a:gdLst>
              <a:gd name="connsiteX0" fmla="*/ 246703 w 866066"/>
              <a:gd name="connsiteY0" fmla="*/ 0 h 880728"/>
              <a:gd name="connsiteX1" fmla="*/ 487662 w 866066"/>
              <a:gd name="connsiteY1" fmla="*/ 246704 h 880728"/>
              <a:gd name="connsiteX2" fmla="*/ 365747 w 866066"/>
              <a:gd name="connsiteY2" fmla="*/ 245267 h 880728"/>
              <a:gd name="connsiteX3" fmla="*/ 361097 w 866066"/>
              <a:gd name="connsiteY3" fmla="*/ 639895 h 880728"/>
              <a:gd name="connsiteX4" fmla="*/ 866066 w 866066"/>
              <a:gd name="connsiteY4" fmla="*/ 639895 h 880728"/>
              <a:gd name="connsiteX5" fmla="*/ 866066 w 866066"/>
              <a:gd name="connsiteY5" fmla="*/ 879060 h 880728"/>
              <a:gd name="connsiteX6" fmla="*/ 358280 w 866066"/>
              <a:gd name="connsiteY6" fmla="*/ 879060 h 880728"/>
              <a:gd name="connsiteX7" fmla="*/ 358260 w 866066"/>
              <a:gd name="connsiteY7" fmla="*/ 880728 h 880728"/>
              <a:gd name="connsiteX8" fmla="*/ 216640 w 866066"/>
              <a:gd name="connsiteY8" fmla="*/ 879060 h 880728"/>
              <a:gd name="connsiteX9" fmla="*/ 116766 w 866066"/>
              <a:gd name="connsiteY9" fmla="*/ 879060 h 880728"/>
              <a:gd name="connsiteX10" fmla="*/ 116766 w 866066"/>
              <a:gd name="connsiteY10" fmla="*/ 877884 h 880728"/>
              <a:gd name="connsiteX11" fmla="*/ 114429 w 866066"/>
              <a:gd name="connsiteY11" fmla="*/ 877856 h 880728"/>
              <a:gd name="connsiteX12" fmla="*/ 116766 w 866066"/>
              <a:gd name="connsiteY12" fmla="*/ 679477 h 880728"/>
              <a:gd name="connsiteX13" fmla="*/ 116766 w 866066"/>
              <a:gd name="connsiteY13" fmla="*/ 639895 h 880728"/>
              <a:gd name="connsiteX14" fmla="*/ 117232 w 866066"/>
              <a:gd name="connsiteY14" fmla="*/ 639895 h 880728"/>
              <a:gd name="connsiteX15" fmla="*/ 121915 w 866066"/>
              <a:gd name="connsiteY15" fmla="*/ 242395 h 880728"/>
              <a:gd name="connsiteX16" fmla="*/ 0 w 866066"/>
              <a:gd name="connsiteY16" fmla="*/ 240959 h 88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66066" h="880728">
                <a:moveTo>
                  <a:pt x="246703" y="0"/>
                </a:moveTo>
                <a:lnTo>
                  <a:pt x="487662" y="246704"/>
                </a:lnTo>
                <a:lnTo>
                  <a:pt x="365747" y="245267"/>
                </a:lnTo>
                <a:lnTo>
                  <a:pt x="361097" y="639895"/>
                </a:lnTo>
                <a:lnTo>
                  <a:pt x="866066" y="639895"/>
                </a:lnTo>
                <a:lnTo>
                  <a:pt x="866066" y="879060"/>
                </a:lnTo>
                <a:lnTo>
                  <a:pt x="358280" y="879060"/>
                </a:lnTo>
                <a:lnTo>
                  <a:pt x="358260" y="880728"/>
                </a:lnTo>
                <a:lnTo>
                  <a:pt x="216640" y="879060"/>
                </a:lnTo>
                <a:lnTo>
                  <a:pt x="116766" y="879060"/>
                </a:lnTo>
                <a:lnTo>
                  <a:pt x="116766" y="877884"/>
                </a:lnTo>
                <a:lnTo>
                  <a:pt x="114429" y="877856"/>
                </a:lnTo>
                <a:lnTo>
                  <a:pt x="116766" y="679477"/>
                </a:lnTo>
                <a:lnTo>
                  <a:pt x="116766" y="639895"/>
                </a:lnTo>
                <a:lnTo>
                  <a:pt x="117232" y="639895"/>
                </a:lnTo>
                <a:lnTo>
                  <a:pt x="121915" y="242395"/>
                </a:lnTo>
                <a:lnTo>
                  <a:pt x="0" y="24095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>
            <a:off x="638871" y="2269947"/>
            <a:ext cx="5489345" cy="540641"/>
            <a:chOff x="638871" y="2269947"/>
            <a:chExt cx="5489345" cy="540641"/>
          </a:xfrm>
        </p:grpSpPr>
        <p:sp>
          <p:nvSpPr>
            <p:cNvPr id="5" name="文本框 4"/>
            <p:cNvSpPr txBox="1"/>
            <p:nvPr/>
          </p:nvSpPr>
          <p:spPr>
            <a:xfrm>
              <a:off x="875140" y="2287368"/>
              <a:ext cx="52530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菱形 20"/>
            <p:cNvSpPr/>
            <p:nvPr/>
          </p:nvSpPr>
          <p:spPr>
            <a:xfrm>
              <a:off x="638871" y="2269947"/>
              <a:ext cx="252083" cy="252083"/>
            </a:xfrm>
            <a:prstGeom prst="diamond">
              <a:avLst/>
            </a:prstGeom>
            <a:solidFill>
              <a:srgbClr val="E3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38871" y="3068583"/>
            <a:ext cx="5489345" cy="549504"/>
            <a:chOff x="638871" y="3068583"/>
            <a:chExt cx="5489345" cy="549504"/>
          </a:xfrm>
        </p:grpSpPr>
        <p:sp>
          <p:nvSpPr>
            <p:cNvPr id="6" name="文本框 5"/>
            <p:cNvSpPr txBox="1"/>
            <p:nvPr/>
          </p:nvSpPr>
          <p:spPr>
            <a:xfrm>
              <a:off x="875140" y="3094867"/>
              <a:ext cx="52530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菱形 21"/>
            <p:cNvSpPr/>
            <p:nvPr/>
          </p:nvSpPr>
          <p:spPr>
            <a:xfrm>
              <a:off x="638871" y="3068583"/>
              <a:ext cx="252083" cy="252083"/>
            </a:xfrm>
            <a:prstGeom prst="diamond">
              <a:avLst/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38871" y="3902366"/>
            <a:ext cx="5489345" cy="523220"/>
            <a:chOff x="638871" y="3902366"/>
            <a:chExt cx="5489345" cy="523220"/>
          </a:xfrm>
        </p:grpSpPr>
        <p:sp>
          <p:nvSpPr>
            <p:cNvPr id="7" name="文本框 6"/>
            <p:cNvSpPr txBox="1"/>
            <p:nvPr/>
          </p:nvSpPr>
          <p:spPr>
            <a:xfrm>
              <a:off x="875140" y="3902366"/>
              <a:ext cx="52530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菱形 22"/>
            <p:cNvSpPr/>
            <p:nvPr/>
          </p:nvSpPr>
          <p:spPr>
            <a:xfrm>
              <a:off x="638871" y="3908463"/>
              <a:ext cx="252083" cy="252083"/>
            </a:xfrm>
            <a:prstGeom prst="diamond">
              <a:avLst/>
            </a:prstGeom>
            <a:solidFill>
              <a:srgbClr val="E3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38871" y="4709866"/>
            <a:ext cx="5489345" cy="523220"/>
            <a:chOff x="638871" y="4709866"/>
            <a:chExt cx="5489345" cy="523220"/>
          </a:xfrm>
        </p:grpSpPr>
        <p:sp>
          <p:nvSpPr>
            <p:cNvPr id="8" name="文本框 7"/>
            <p:cNvSpPr txBox="1"/>
            <p:nvPr/>
          </p:nvSpPr>
          <p:spPr>
            <a:xfrm>
              <a:off x="875140" y="4709866"/>
              <a:ext cx="52530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菱形 23"/>
            <p:cNvSpPr/>
            <p:nvPr/>
          </p:nvSpPr>
          <p:spPr>
            <a:xfrm>
              <a:off x="638871" y="4738585"/>
              <a:ext cx="252083" cy="252083"/>
            </a:xfrm>
            <a:prstGeom prst="diamond">
              <a:avLst/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8472032" y="3479394"/>
            <a:ext cx="1796247" cy="519074"/>
            <a:chOff x="304800" y="-3830638"/>
            <a:chExt cx="12442825" cy="3595687"/>
          </a:xfrm>
          <a:solidFill>
            <a:schemeClr val="bg1">
              <a:lumMod val="75000"/>
            </a:schemeClr>
          </a:solidFill>
        </p:grpSpPr>
        <p:sp>
          <p:nvSpPr>
            <p:cNvPr id="26" name="Freeform 12"/>
            <p:cNvSpPr/>
            <p:nvPr/>
          </p:nvSpPr>
          <p:spPr bwMode="auto">
            <a:xfrm>
              <a:off x="304800" y="-2368551"/>
              <a:ext cx="4221163" cy="203200"/>
            </a:xfrm>
            <a:custGeom>
              <a:avLst/>
              <a:gdLst>
                <a:gd name="T0" fmla="*/ 3526 w 3537"/>
                <a:gd name="T1" fmla="*/ 61 h 171"/>
                <a:gd name="T2" fmla="*/ 3092 w 3537"/>
                <a:gd name="T3" fmla="*/ 47 h 171"/>
                <a:gd name="T4" fmla="*/ 0 w 3537"/>
                <a:gd name="T5" fmla="*/ 22 h 171"/>
                <a:gd name="T6" fmla="*/ 3421 w 3537"/>
                <a:gd name="T7" fmla="*/ 171 h 171"/>
                <a:gd name="T8" fmla="*/ 3526 w 3537"/>
                <a:gd name="T9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7" h="171">
                  <a:moveTo>
                    <a:pt x="3526" y="61"/>
                  </a:moveTo>
                  <a:cubicBezTo>
                    <a:pt x="3416" y="38"/>
                    <a:pt x="3244" y="53"/>
                    <a:pt x="3092" y="47"/>
                  </a:cubicBezTo>
                  <a:cubicBezTo>
                    <a:pt x="1984" y="0"/>
                    <a:pt x="0" y="22"/>
                    <a:pt x="0" y="22"/>
                  </a:cubicBezTo>
                  <a:cubicBezTo>
                    <a:pt x="0" y="22"/>
                    <a:pt x="2462" y="29"/>
                    <a:pt x="3421" y="171"/>
                  </a:cubicBezTo>
                  <a:cubicBezTo>
                    <a:pt x="3537" y="99"/>
                    <a:pt x="3526" y="61"/>
                    <a:pt x="3526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882650" y="-3830638"/>
              <a:ext cx="11864975" cy="3595687"/>
              <a:chOff x="882650" y="-3830638"/>
              <a:chExt cx="11864975" cy="3595687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3676650" y="-1981201"/>
                <a:ext cx="1811338" cy="1746250"/>
              </a:xfrm>
              <a:custGeom>
                <a:avLst/>
                <a:gdLst>
                  <a:gd name="T0" fmla="*/ 742 w 1518"/>
                  <a:gd name="T1" fmla="*/ 9 h 1460"/>
                  <a:gd name="T2" fmla="*/ 9 w 1518"/>
                  <a:gd name="T3" fmla="*/ 747 h 1460"/>
                  <a:gd name="T4" fmla="*/ 775 w 1518"/>
                  <a:gd name="T5" fmla="*/ 1450 h 1460"/>
                  <a:gd name="T6" fmla="*/ 1509 w 1518"/>
                  <a:gd name="T7" fmla="*/ 712 h 1460"/>
                  <a:gd name="T8" fmla="*/ 742 w 1518"/>
                  <a:gd name="T9" fmla="*/ 9 h 1460"/>
                  <a:gd name="T10" fmla="*/ 770 w 1518"/>
                  <a:gd name="T11" fmla="*/ 1209 h 1460"/>
                  <a:gd name="T12" fmla="*/ 260 w 1518"/>
                  <a:gd name="T13" fmla="*/ 741 h 1460"/>
                  <a:gd name="T14" fmla="*/ 748 w 1518"/>
                  <a:gd name="T15" fmla="*/ 250 h 1460"/>
                  <a:gd name="T16" fmla="*/ 1258 w 1518"/>
                  <a:gd name="T17" fmla="*/ 718 h 1460"/>
                  <a:gd name="T18" fmla="*/ 770 w 1518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8" h="1460">
                    <a:moveTo>
                      <a:pt x="742" y="9"/>
                    </a:moveTo>
                    <a:cubicBezTo>
                      <a:pt x="328" y="19"/>
                      <a:pt x="0" y="349"/>
                      <a:pt x="9" y="747"/>
                    </a:cubicBezTo>
                    <a:cubicBezTo>
                      <a:pt x="18" y="1145"/>
                      <a:pt x="361" y="1460"/>
                      <a:pt x="775" y="1450"/>
                    </a:cubicBezTo>
                    <a:cubicBezTo>
                      <a:pt x="1189" y="1441"/>
                      <a:pt x="1518" y="1110"/>
                      <a:pt x="1509" y="712"/>
                    </a:cubicBezTo>
                    <a:cubicBezTo>
                      <a:pt x="1500" y="315"/>
                      <a:pt x="1156" y="0"/>
                      <a:pt x="742" y="9"/>
                    </a:cubicBezTo>
                    <a:close/>
                    <a:moveTo>
                      <a:pt x="770" y="1209"/>
                    </a:moveTo>
                    <a:cubicBezTo>
                      <a:pt x="494" y="1215"/>
                      <a:pt x="266" y="1006"/>
                      <a:pt x="260" y="741"/>
                    </a:cubicBezTo>
                    <a:cubicBezTo>
                      <a:pt x="254" y="476"/>
                      <a:pt x="472" y="257"/>
                      <a:pt x="748" y="250"/>
                    </a:cubicBezTo>
                    <a:cubicBezTo>
                      <a:pt x="1023" y="244"/>
                      <a:pt x="1252" y="453"/>
                      <a:pt x="1258" y="718"/>
                    </a:cubicBezTo>
                    <a:cubicBezTo>
                      <a:pt x="1264" y="983"/>
                      <a:pt x="1045" y="1203"/>
                      <a:pt x="770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6"/>
              <p:cNvSpPr/>
              <p:nvPr/>
            </p:nvSpPr>
            <p:spPr bwMode="auto">
              <a:xfrm>
                <a:off x="6213475" y="-2273301"/>
                <a:ext cx="5900738" cy="1338263"/>
              </a:xfrm>
              <a:custGeom>
                <a:avLst/>
                <a:gdLst>
                  <a:gd name="T0" fmla="*/ 4691 w 4945"/>
                  <a:gd name="T1" fmla="*/ 1120 h 1120"/>
                  <a:gd name="T2" fmla="*/ 3561 w 4945"/>
                  <a:gd name="T3" fmla="*/ 52 h 1120"/>
                  <a:gd name="T4" fmla="*/ 0 w 4945"/>
                  <a:gd name="T5" fmla="*/ 26 h 1120"/>
                  <a:gd name="T6" fmla="*/ 4061 w 4945"/>
                  <a:gd name="T7" fmla="*/ 306 h 1120"/>
                  <a:gd name="T8" fmla="*/ 4691 w 4945"/>
                  <a:gd name="T9" fmla="*/ 1120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5" h="1120">
                    <a:moveTo>
                      <a:pt x="4691" y="1120"/>
                    </a:moveTo>
                    <a:cubicBezTo>
                      <a:pt x="4716" y="807"/>
                      <a:pt x="4945" y="109"/>
                      <a:pt x="3561" y="52"/>
                    </a:cubicBezTo>
                    <a:cubicBezTo>
                      <a:pt x="2285" y="0"/>
                      <a:pt x="0" y="26"/>
                      <a:pt x="0" y="26"/>
                    </a:cubicBezTo>
                    <a:cubicBezTo>
                      <a:pt x="0" y="26"/>
                      <a:pt x="3556" y="88"/>
                      <a:pt x="4061" y="306"/>
                    </a:cubicBezTo>
                    <a:cubicBezTo>
                      <a:pt x="4566" y="524"/>
                      <a:pt x="4686" y="626"/>
                      <a:pt x="4691" y="1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"/>
              <p:cNvSpPr/>
              <p:nvPr/>
            </p:nvSpPr>
            <p:spPr bwMode="auto">
              <a:xfrm>
                <a:off x="5827713" y="-1808163"/>
                <a:ext cx="4270375" cy="781050"/>
              </a:xfrm>
              <a:custGeom>
                <a:avLst/>
                <a:gdLst>
                  <a:gd name="T0" fmla="*/ 3578 w 3578"/>
                  <a:gd name="T1" fmla="*/ 0 h 654"/>
                  <a:gd name="T2" fmla="*/ 2572 w 3578"/>
                  <a:gd name="T3" fmla="*/ 615 h 654"/>
                  <a:gd name="T4" fmla="*/ 0 w 3578"/>
                  <a:gd name="T5" fmla="*/ 508 h 654"/>
                  <a:gd name="T6" fmla="*/ 2376 w 3578"/>
                  <a:gd name="T7" fmla="*/ 429 h 654"/>
                  <a:gd name="T8" fmla="*/ 3578 w 3578"/>
                  <a:gd name="T9" fmla="*/ 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8" h="654">
                    <a:moveTo>
                      <a:pt x="3578" y="0"/>
                    </a:moveTo>
                    <a:cubicBezTo>
                      <a:pt x="3578" y="0"/>
                      <a:pt x="2973" y="577"/>
                      <a:pt x="2572" y="615"/>
                    </a:cubicBezTo>
                    <a:cubicBezTo>
                      <a:pt x="2171" y="654"/>
                      <a:pt x="205" y="503"/>
                      <a:pt x="0" y="508"/>
                    </a:cubicBezTo>
                    <a:cubicBezTo>
                      <a:pt x="734" y="461"/>
                      <a:pt x="1946" y="478"/>
                      <a:pt x="2376" y="429"/>
                    </a:cubicBezTo>
                    <a:cubicBezTo>
                      <a:pt x="2807" y="379"/>
                      <a:pt x="3172" y="147"/>
                      <a:pt x="35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8"/>
              <p:cNvSpPr/>
              <p:nvPr/>
            </p:nvSpPr>
            <p:spPr bwMode="auto">
              <a:xfrm>
                <a:off x="9648825" y="-2593976"/>
                <a:ext cx="3098800" cy="1477963"/>
              </a:xfrm>
              <a:custGeom>
                <a:avLst/>
                <a:gdLst>
                  <a:gd name="T0" fmla="*/ 2351 w 2596"/>
                  <a:gd name="T1" fmla="*/ 1236 h 1236"/>
                  <a:gd name="T2" fmla="*/ 1484 w 2596"/>
                  <a:gd name="T3" fmla="*/ 82 h 1236"/>
                  <a:gd name="T4" fmla="*/ 0 w 2596"/>
                  <a:gd name="T5" fmla="*/ 28 h 1236"/>
                  <a:gd name="T6" fmla="*/ 1572 w 2596"/>
                  <a:gd name="T7" fmla="*/ 251 h 1236"/>
                  <a:gd name="T8" fmla="*/ 2351 w 2596"/>
                  <a:gd name="T9" fmla="*/ 1236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6" h="1236">
                    <a:moveTo>
                      <a:pt x="2351" y="1236"/>
                    </a:moveTo>
                    <a:cubicBezTo>
                      <a:pt x="2376" y="922"/>
                      <a:pt x="2596" y="331"/>
                      <a:pt x="1484" y="82"/>
                    </a:cubicBezTo>
                    <a:cubicBezTo>
                      <a:pt x="1057" y="0"/>
                      <a:pt x="0" y="28"/>
                      <a:pt x="0" y="28"/>
                    </a:cubicBezTo>
                    <a:cubicBezTo>
                      <a:pt x="0" y="28"/>
                      <a:pt x="1067" y="33"/>
                      <a:pt x="1572" y="251"/>
                    </a:cubicBezTo>
                    <a:cubicBezTo>
                      <a:pt x="2077" y="469"/>
                      <a:pt x="2346" y="741"/>
                      <a:pt x="2351" y="12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9"/>
              <p:cNvSpPr/>
              <p:nvPr/>
            </p:nvSpPr>
            <p:spPr bwMode="auto">
              <a:xfrm>
                <a:off x="1311275" y="-2693988"/>
                <a:ext cx="5984875" cy="1201738"/>
              </a:xfrm>
              <a:custGeom>
                <a:avLst/>
                <a:gdLst>
                  <a:gd name="T0" fmla="*/ 0 w 5014"/>
                  <a:gd name="T1" fmla="*/ 70 h 1005"/>
                  <a:gd name="T2" fmla="*/ 3465 w 5014"/>
                  <a:gd name="T3" fmla="*/ 193 h 1005"/>
                  <a:gd name="T4" fmla="*/ 5014 w 5014"/>
                  <a:gd name="T5" fmla="*/ 1005 h 1005"/>
                  <a:gd name="T6" fmla="*/ 3217 w 5014"/>
                  <a:gd name="T7" fmla="*/ 320 h 1005"/>
                  <a:gd name="T8" fmla="*/ 0 w 5014"/>
                  <a:gd name="T9" fmla="*/ 70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4" h="1005">
                    <a:moveTo>
                      <a:pt x="0" y="70"/>
                    </a:moveTo>
                    <a:cubicBezTo>
                      <a:pt x="254" y="65"/>
                      <a:pt x="3156" y="0"/>
                      <a:pt x="3465" y="193"/>
                    </a:cubicBezTo>
                    <a:cubicBezTo>
                      <a:pt x="3773" y="386"/>
                      <a:pt x="4307" y="982"/>
                      <a:pt x="5014" y="1005"/>
                    </a:cubicBezTo>
                    <a:cubicBezTo>
                      <a:pt x="3964" y="999"/>
                      <a:pt x="3823" y="512"/>
                      <a:pt x="3217" y="320"/>
                    </a:cubicBezTo>
                    <a:cubicBezTo>
                      <a:pt x="2610" y="128"/>
                      <a:pt x="676" y="35"/>
                      <a:pt x="0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0"/>
              <p:cNvSpPr/>
              <p:nvPr/>
            </p:nvSpPr>
            <p:spPr bwMode="auto">
              <a:xfrm>
                <a:off x="4854575" y="-3830638"/>
                <a:ext cx="4757738" cy="1373188"/>
              </a:xfrm>
              <a:custGeom>
                <a:avLst/>
                <a:gdLst>
                  <a:gd name="T0" fmla="*/ 0 w 3986"/>
                  <a:gd name="T1" fmla="*/ 684 h 1149"/>
                  <a:gd name="T2" fmla="*/ 43 w 3986"/>
                  <a:gd name="T3" fmla="*/ 704 h 1149"/>
                  <a:gd name="T4" fmla="*/ 3440 w 3986"/>
                  <a:gd name="T5" fmla="*/ 1120 h 1149"/>
                  <a:gd name="T6" fmla="*/ 3986 w 3986"/>
                  <a:gd name="T7" fmla="*/ 1062 h 1149"/>
                  <a:gd name="T8" fmla="*/ 0 w 3986"/>
                  <a:gd name="T9" fmla="*/ 684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6" h="1149">
                    <a:moveTo>
                      <a:pt x="0" y="684"/>
                    </a:moveTo>
                    <a:cubicBezTo>
                      <a:pt x="15" y="690"/>
                      <a:pt x="29" y="697"/>
                      <a:pt x="43" y="704"/>
                    </a:cubicBezTo>
                    <a:cubicBezTo>
                      <a:pt x="1369" y="356"/>
                      <a:pt x="2220" y="320"/>
                      <a:pt x="3440" y="1120"/>
                    </a:cubicBezTo>
                    <a:cubicBezTo>
                      <a:pt x="3684" y="1149"/>
                      <a:pt x="3986" y="1062"/>
                      <a:pt x="3986" y="1062"/>
                    </a:cubicBezTo>
                    <a:cubicBezTo>
                      <a:pt x="3430" y="644"/>
                      <a:pt x="2426" y="0"/>
                      <a:pt x="0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1"/>
              <p:cNvSpPr/>
              <p:nvPr/>
            </p:nvSpPr>
            <p:spPr bwMode="auto">
              <a:xfrm>
                <a:off x="5137150" y="-3498851"/>
                <a:ext cx="3740150" cy="1069975"/>
              </a:xfrm>
              <a:custGeom>
                <a:avLst/>
                <a:gdLst>
                  <a:gd name="T0" fmla="*/ 0 w 3133"/>
                  <a:gd name="T1" fmla="*/ 520 h 895"/>
                  <a:gd name="T2" fmla="*/ 788 w 3133"/>
                  <a:gd name="T3" fmla="*/ 854 h 895"/>
                  <a:gd name="T4" fmla="*/ 3133 w 3133"/>
                  <a:gd name="T5" fmla="*/ 878 h 895"/>
                  <a:gd name="T6" fmla="*/ 0 w 3133"/>
                  <a:gd name="T7" fmla="*/ 52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3" h="895">
                    <a:moveTo>
                      <a:pt x="0" y="520"/>
                    </a:moveTo>
                    <a:cubicBezTo>
                      <a:pt x="77" y="648"/>
                      <a:pt x="268" y="813"/>
                      <a:pt x="788" y="854"/>
                    </a:cubicBezTo>
                    <a:cubicBezTo>
                      <a:pt x="1309" y="895"/>
                      <a:pt x="2947" y="879"/>
                      <a:pt x="3133" y="878"/>
                    </a:cubicBezTo>
                    <a:cubicBezTo>
                      <a:pt x="2451" y="482"/>
                      <a:pt x="1818" y="0"/>
                      <a:pt x="0" y="5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3"/>
              <p:cNvSpPr/>
              <p:nvPr/>
            </p:nvSpPr>
            <p:spPr bwMode="auto">
              <a:xfrm>
                <a:off x="882650" y="-2052638"/>
                <a:ext cx="3875088" cy="303213"/>
              </a:xfrm>
              <a:custGeom>
                <a:avLst/>
                <a:gdLst>
                  <a:gd name="T0" fmla="*/ 3247 w 3247"/>
                  <a:gd name="T1" fmla="*/ 94 h 254"/>
                  <a:gd name="T2" fmla="*/ 2883 w 3247"/>
                  <a:gd name="T3" fmla="*/ 48 h 254"/>
                  <a:gd name="T4" fmla="*/ 0 w 3247"/>
                  <a:gd name="T5" fmla="*/ 19 h 254"/>
                  <a:gd name="T6" fmla="*/ 2863 w 3247"/>
                  <a:gd name="T7" fmla="*/ 254 h 254"/>
                  <a:gd name="T8" fmla="*/ 3247 w 3247"/>
                  <a:gd name="T9" fmla="*/ 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7" h="254">
                    <a:moveTo>
                      <a:pt x="3247" y="94"/>
                    </a:moveTo>
                    <a:cubicBezTo>
                      <a:pt x="3144" y="71"/>
                      <a:pt x="3024" y="55"/>
                      <a:pt x="2883" y="48"/>
                    </a:cubicBezTo>
                    <a:cubicBezTo>
                      <a:pt x="1850" y="0"/>
                      <a:pt x="0" y="19"/>
                      <a:pt x="0" y="19"/>
                    </a:cubicBezTo>
                    <a:cubicBezTo>
                      <a:pt x="0" y="19"/>
                      <a:pt x="1968" y="111"/>
                      <a:pt x="2863" y="254"/>
                    </a:cubicBezTo>
                    <a:cubicBezTo>
                      <a:pt x="2971" y="183"/>
                      <a:pt x="3104" y="124"/>
                      <a:pt x="3247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4"/>
              <p:cNvSpPr/>
              <p:nvPr/>
            </p:nvSpPr>
            <p:spPr bwMode="auto">
              <a:xfrm>
                <a:off x="2463800" y="-1809751"/>
                <a:ext cx="1214438" cy="1135063"/>
              </a:xfrm>
              <a:custGeom>
                <a:avLst/>
                <a:gdLst>
                  <a:gd name="T0" fmla="*/ 1017 w 1017"/>
                  <a:gd name="T1" fmla="*/ 840 h 950"/>
                  <a:gd name="T2" fmla="*/ 222 w 1017"/>
                  <a:gd name="T3" fmla="*/ 0 h 950"/>
                  <a:gd name="T4" fmla="*/ 1017 w 1017"/>
                  <a:gd name="T5" fmla="*/ 840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7" h="950">
                    <a:moveTo>
                      <a:pt x="1017" y="840"/>
                    </a:moveTo>
                    <a:cubicBezTo>
                      <a:pt x="742" y="828"/>
                      <a:pt x="0" y="950"/>
                      <a:pt x="222" y="0"/>
                    </a:cubicBezTo>
                    <a:cubicBezTo>
                      <a:pt x="222" y="0"/>
                      <a:pt x="117" y="797"/>
                      <a:pt x="1017" y="8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5"/>
              <p:cNvSpPr/>
              <p:nvPr/>
            </p:nvSpPr>
            <p:spPr bwMode="auto">
              <a:xfrm>
                <a:off x="5708650" y="-862013"/>
                <a:ext cx="4232275" cy="293688"/>
              </a:xfrm>
              <a:custGeom>
                <a:avLst/>
                <a:gdLst>
                  <a:gd name="T0" fmla="*/ 3530 w 3545"/>
                  <a:gd name="T1" fmla="*/ 57 h 246"/>
                  <a:gd name="T2" fmla="*/ 3095 w 3545"/>
                  <a:gd name="T3" fmla="*/ 46 h 246"/>
                  <a:gd name="T4" fmla="*/ 0 w 3545"/>
                  <a:gd name="T5" fmla="*/ 95 h 246"/>
                  <a:gd name="T6" fmla="*/ 3436 w 3545"/>
                  <a:gd name="T7" fmla="*/ 246 h 246"/>
                  <a:gd name="T8" fmla="*/ 3530 w 3545"/>
                  <a:gd name="T9" fmla="*/ 5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5" h="246">
                    <a:moveTo>
                      <a:pt x="3530" y="57"/>
                    </a:moveTo>
                    <a:cubicBezTo>
                      <a:pt x="3418" y="23"/>
                      <a:pt x="3247" y="53"/>
                      <a:pt x="3095" y="46"/>
                    </a:cubicBezTo>
                    <a:cubicBezTo>
                      <a:pt x="1983" y="0"/>
                      <a:pt x="0" y="95"/>
                      <a:pt x="0" y="95"/>
                    </a:cubicBezTo>
                    <a:cubicBezTo>
                      <a:pt x="0" y="95"/>
                      <a:pt x="2463" y="35"/>
                      <a:pt x="3436" y="246"/>
                    </a:cubicBezTo>
                    <a:cubicBezTo>
                      <a:pt x="3545" y="121"/>
                      <a:pt x="3530" y="57"/>
                      <a:pt x="353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"/>
              <p:cNvSpPr/>
              <p:nvPr/>
            </p:nvSpPr>
            <p:spPr bwMode="auto">
              <a:xfrm>
                <a:off x="2012950" y="-2965451"/>
                <a:ext cx="3484563" cy="314325"/>
              </a:xfrm>
              <a:custGeom>
                <a:avLst/>
                <a:gdLst>
                  <a:gd name="T0" fmla="*/ 2908 w 2920"/>
                  <a:gd name="T1" fmla="*/ 76 h 263"/>
                  <a:gd name="T2" fmla="*/ 2549 w 2920"/>
                  <a:gd name="T3" fmla="*/ 60 h 263"/>
                  <a:gd name="T4" fmla="*/ 0 w 2920"/>
                  <a:gd name="T5" fmla="*/ 71 h 263"/>
                  <a:gd name="T6" fmla="*/ 2832 w 2920"/>
                  <a:gd name="T7" fmla="*/ 263 h 263"/>
                  <a:gd name="T8" fmla="*/ 2908 w 2920"/>
                  <a:gd name="T9" fmla="*/ 7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0" h="263">
                    <a:moveTo>
                      <a:pt x="2908" y="76"/>
                    </a:moveTo>
                    <a:cubicBezTo>
                      <a:pt x="2815" y="40"/>
                      <a:pt x="2674" y="68"/>
                      <a:pt x="2549" y="60"/>
                    </a:cubicBezTo>
                    <a:cubicBezTo>
                      <a:pt x="1632" y="0"/>
                      <a:pt x="0" y="71"/>
                      <a:pt x="0" y="71"/>
                    </a:cubicBezTo>
                    <a:cubicBezTo>
                      <a:pt x="0" y="71"/>
                      <a:pt x="2028" y="41"/>
                      <a:pt x="2832" y="263"/>
                    </a:cubicBezTo>
                    <a:cubicBezTo>
                      <a:pt x="2920" y="140"/>
                      <a:pt x="2908" y="76"/>
                      <a:pt x="290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7"/>
              <p:cNvSpPr>
                <a:spLocks noEditPoints="1"/>
              </p:cNvSpPr>
              <p:nvPr/>
            </p:nvSpPr>
            <p:spPr bwMode="auto">
              <a:xfrm>
                <a:off x="10118725" y="-2144713"/>
                <a:ext cx="1812925" cy="1746250"/>
              </a:xfrm>
              <a:custGeom>
                <a:avLst/>
                <a:gdLst>
                  <a:gd name="T0" fmla="*/ 743 w 1519"/>
                  <a:gd name="T1" fmla="*/ 9 h 1460"/>
                  <a:gd name="T2" fmla="*/ 10 w 1519"/>
                  <a:gd name="T3" fmla="*/ 747 h 1460"/>
                  <a:gd name="T4" fmla="*/ 776 w 1519"/>
                  <a:gd name="T5" fmla="*/ 1450 h 1460"/>
                  <a:gd name="T6" fmla="*/ 1510 w 1519"/>
                  <a:gd name="T7" fmla="*/ 713 h 1460"/>
                  <a:gd name="T8" fmla="*/ 743 w 1519"/>
                  <a:gd name="T9" fmla="*/ 9 h 1460"/>
                  <a:gd name="T10" fmla="*/ 771 w 1519"/>
                  <a:gd name="T11" fmla="*/ 1209 h 1460"/>
                  <a:gd name="T12" fmla="*/ 261 w 1519"/>
                  <a:gd name="T13" fmla="*/ 741 h 1460"/>
                  <a:gd name="T14" fmla="*/ 749 w 1519"/>
                  <a:gd name="T15" fmla="*/ 250 h 1460"/>
                  <a:gd name="T16" fmla="*/ 1259 w 1519"/>
                  <a:gd name="T17" fmla="*/ 718 h 1460"/>
                  <a:gd name="T18" fmla="*/ 771 w 1519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9" h="1460">
                    <a:moveTo>
                      <a:pt x="743" y="9"/>
                    </a:moveTo>
                    <a:cubicBezTo>
                      <a:pt x="329" y="19"/>
                      <a:pt x="0" y="349"/>
                      <a:pt x="10" y="747"/>
                    </a:cubicBezTo>
                    <a:cubicBezTo>
                      <a:pt x="19" y="1145"/>
                      <a:pt x="362" y="1460"/>
                      <a:pt x="776" y="1450"/>
                    </a:cubicBezTo>
                    <a:cubicBezTo>
                      <a:pt x="1190" y="1441"/>
                      <a:pt x="1519" y="1111"/>
                      <a:pt x="1510" y="713"/>
                    </a:cubicBezTo>
                    <a:cubicBezTo>
                      <a:pt x="1500" y="315"/>
                      <a:pt x="1157" y="0"/>
                      <a:pt x="743" y="9"/>
                    </a:cubicBezTo>
                    <a:close/>
                    <a:moveTo>
                      <a:pt x="771" y="1209"/>
                    </a:moveTo>
                    <a:cubicBezTo>
                      <a:pt x="495" y="1216"/>
                      <a:pt x="267" y="1006"/>
                      <a:pt x="261" y="741"/>
                    </a:cubicBezTo>
                    <a:cubicBezTo>
                      <a:pt x="254" y="477"/>
                      <a:pt x="473" y="257"/>
                      <a:pt x="749" y="250"/>
                    </a:cubicBezTo>
                    <a:cubicBezTo>
                      <a:pt x="1024" y="244"/>
                      <a:pt x="1252" y="454"/>
                      <a:pt x="1259" y="718"/>
                    </a:cubicBezTo>
                    <a:cubicBezTo>
                      <a:pt x="1265" y="983"/>
                      <a:pt x="1046" y="1203"/>
                      <a:pt x="771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hoto By Eli DeFaria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18563" b="17757"/>
          <a:stretch>
            <a:fillRect/>
          </a:stretch>
        </p:blipFill>
        <p:spPr bwMode="auto">
          <a:xfrm>
            <a:off x="9223014" y="1847409"/>
            <a:ext cx="1171101" cy="1171102"/>
          </a:xfrm>
          <a:custGeom>
            <a:avLst/>
            <a:gdLst>
              <a:gd name="connsiteX0" fmla="*/ 585551 w 1171101"/>
              <a:gd name="connsiteY0" fmla="*/ 0 h 1171102"/>
              <a:gd name="connsiteX1" fmla="*/ 1159206 w 1171101"/>
              <a:gd name="connsiteY1" fmla="*/ 467542 h 1171102"/>
              <a:gd name="connsiteX2" fmla="*/ 1171101 w 1171101"/>
              <a:gd name="connsiteY2" fmla="*/ 585541 h 1171102"/>
              <a:gd name="connsiteX3" fmla="*/ 1171101 w 1171101"/>
              <a:gd name="connsiteY3" fmla="*/ 585561 h 1171102"/>
              <a:gd name="connsiteX4" fmla="*/ 1159206 w 1171101"/>
              <a:gd name="connsiteY4" fmla="*/ 703560 h 1171102"/>
              <a:gd name="connsiteX5" fmla="*/ 585551 w 1171101"/>
              <a:gd name="connsiteY5" fmla="*/ 1171102 h 1171102"/>
              <a:gd name="connsiteX6" fmla="*/ 0 w 1171101"/>
              <a:gd name="connsiteY6" fmla="*/ 585551 h 1171102"/>
              <a:gd name="connsiteX7" fmla="*/ 585551 w 1171101"/>
              <a:gd name="connsiteY7" fmla="*/ 0 h 117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1101" h="1171102">
                <a:moveTo>
                  <a:pt x="585551" y="0"/>
                </a:moveTo>
                <a:cubicBezTo>
                  <a:pt x="868518" y="0"/>
                  <a:pt x="1104605" y="200716"/>
                  <a:pt x="1159206" y="467542"/>
                </a:cubicBezTo>
                <a:lnTo>
                  <a:pt x="1171101" y="585541"/>
                </a:lnTo>
                <a:lnTo>
                  <a:pt x="1171101" y="585561"/>
                </a:lnTo>
                <a:lnTo>
                  <a:pt x="1159206" y="703560"/>
                </a:lnTo>
                <a:cubicBezTo>
                  <a:pt x="1104605" y="970386"/>
                  <a:pt x="868518" y="1171102"/>
                  <a:pt x="585551" y="1171102"/>
                </a:cubicBezTo>
                <a:cubicBezTo>
                  <a:pt x="262160" y="1171102"/>
                  <a:pt x="0" y="908942"/>
                  <a:pt x="0" y="585551"/>
                </a:cubicBezTo>
                <a:cubicBezTo>
                  <a:pt x="0" y="262160"/>
                  <a:pt x="262160" y="0"/>
                  <a:pt x="58555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Photo By Martin Mira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0" t="38363" r="29540"/>
          <a:stretch>
            <a:fillRect/>
          </a:stretch>
        </p:blipFill>
        <p:spPr bwMode="auto">
          <a:xfrm>
            <a:off x="6712992" y="1867000"/>
            <a:ext cx="1171102" cy="1171101"/>
          </a:xfrm>
          <a:custGeom>
            <a:avLst/>
            <a:gdLst>
              <a:gd name="connsiteX0" fmla="*/ 585551 w 1171102"/>
              <a:gd name="connsiteY0" fmla="*/ 0 h 1171101"/>
              <a:gd name="connsiteX1" fmla="*/ 1171102 w 1171102"/>
              <a:gd name="connsiteY1" fmla="*/ 585551 h 1171101"/>
              <a:gd name="connsiteX2" fmla="*/ 703560 w 1171102"/>
              <a:gd name="connsiteY2" fmla="*/ 1159206 h 1171101"/>
              <a:gd name="connsiteX3" fmla="*/ 585561 w 1171102"/>
              <a:gd name="connsiteY3" fmla="*/ 1171101 h 1171101"/>
              <a:gd name="connsiteX4" fmla="*/ 585541 w 1171102"/>
              <a:gd name="connsiteY4" fmla="*/ 1171101 h 1171101"/>
              <a:gd name="connsiteX5" fmla="*/ 467542 w 1171102"/>
              <a:gd name="connsiteY5" fmla="*/ 1159206 h 1171101"/>
              <a:gd name="connsiteX6" fmla="*/ 0 w 1171102"/>
              <a:gd name="connsiteY6" fmla="*/ 585551 h 1171101"/>
              <a:gd name="connsiteX7" fmla="*/ 585551 w 1171102"/>
              <a:gd name="connsiteY7" fmla="*/ 0 h 117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1102" h="1171101">
                <a:moveTo>
                  <a:pt x="585551" y="0"/>
                </a:moveTo>
                <a:cubicBezTo>
                  <a:pt x="908942" y="0"/>
                  <a:pt x="1171102" y="262160"/>
                  <a:pt x="1171102" y="585551"/>
                </a:cubicBezTo>
                <a:cubicBezTo>
                  <a:pt x="1171102" y="868518"/>
                  <a:pt x="970386" y="1104605"/>
                  <a:pt x="703560" y="1159206"/>
                </a:cubicBezTo>
                <a:lnTo>
                  <a:pt x="585561" y="1171101"/>
                </a:lnTo>
                <a:lnTo>
                  <a:pt x="585541" y="1171101"/>
                </a:lnTo>
                <a:lnTo>
                  <a:pt x="467542" y="1159206"/>
                </a:lnTo>
                <a:cubicBezTo>
                  <a:pt x="200717" y="1104605"/>
                  <a:pt x="0" y="868518"/>
                  <a:pt x="0" y="585551"/>
                </a:cubicBezTo>
                <a:cubicBezTo>
                  <a:pt x="0" y="262160"/>
                  <a:pt x="262160" y="0"/>
                  <a:pt x="58555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Photo By Forrest Cava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r="27613"/>
          <a:stretch>
            <a:fillRect/>
          </a:stretch>
        </p:blipFill>
        <p:spPr bwMode="auto">
          <a:xfrm>
            <a:off x="4202970" y="1852274"/>
            <a:ext cx="1171102" cy="1166237"/>
          </a:xfrm>
          <a:custGeom>
            <a:avLst/>
            <a:gdLst>
              <a:gd name="connsiteX0" fmla="*/ 537301 w 1171102"/>
              <a:gd name="connsiteY0" fmla="*/ 0 h 1166237"/>
              <a:gd name="connsiteX1" fmla="*/ 633801 w 1171102"/>
              <a:gd name="connsiteY1" fmla="*/ 0 h 1166237"/>
              <a:gd name="connsiteX2" fmla="*/ 703560 w 1171102"/>
              <a:gd name="connsiteY2" fmla="*/ 7032 h 1166237"/>
              <a:gd name="connsiteX3" fmla="*/ 1171102 w 1171102"/>
              <a:gd name="connsiteY3" fmla="*/ 580687 h 1166237"/>
              <a:gd name="connsiteX4" fmla="*/ 703560 w 1171102"/>
              <a:gd name="connsiteY4" fmla="*/ 1154342 h 1166237"/>
              <a:gd name="connsiteX5" fmla="*/ 585561 w 1171102"/>
              <a:gd name="connsiteY5" fmla="*/ 1166237 h 1166237"/>
              <a:gd name="connsiteX6" fmla="*/ 585541 w 1171102"/>
              <a:gd name="connsiteY6" fmla="*/ 1166237 h 1166237"/>
              <a:gd name="connsiteX7" fmla="*/ 467542 w 1171102"/>
              <a:gd name="connsiteY7" fmla="*/ 1154342 h 1166237"/>
              <a:gd name="connsiteX8" fmla="*/ 0 w 1171102"/>
              <a:gd name="connsiteY8" fmla="*/ 580687 h 1166237"/>
              <a:gd name="connsiteX9" fmla="*/ 467542 w 1171102"/>
              <a:gd name="connsiteY9" fmla="*/ 7032 h 116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1102" h="1166237">
                <a:moveTo>
                  <a:pt x="537301" y="0"/>
                </a:moveTo>
                <a:lnTo>
                  <a:pt x="633801" y="0"/>
                </a:lnTo>
                <a:lnTo>
                  <a:pt x="703560" y="7032"/>
                </a:lnTo>
                <a:cubicBezTo>
                  <a:pt x="970386" y="61633"/>
                  <a:pt x="1171102" y="297720"/>
                  <a:pt x="1171102" y="580687"/>
                </a:cubicBezTo>
                <a:cubicBezTo>
                  <a:pt x="1171102" y="863654"/>
                  <a:pt x="970386" y="1099742"/>
                  <a:pt x="703560" y="1154342"/>
                </a:cubicBezTo>
                <a:lnTo>
                  <a:pt x="585561" y="1166237"/>
                </a:lnTo>
                <a:lnTo>
                  <a:pt x="585541" y="1166237"/>
                </a:lnTo>
                <a:lnTo>
                  <a:pt x="467542" y="1154342"/>
                </a:lnTo>
                <a:cubicBezTo>
                  <a:pt x="200717" y="1099742"/>
                  <a:pt x="0" y="863654"/>
                  <a:pt x="0" y="580687"/>
                </a:cubicBezTo>
                <a:cubicBezTo>
                  <a:pt x="0" y="297720"/>
                  <a:pt x="200717" y="61633"/>
                  <a:pt x="467542" y="703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https://images.unsplash.com/photo-1446902236611-65b30daefc2a?ixlib=rb-0.3.5&amp;q=80&amp;fm=jpg&amp;crop=entropy&amp;w=1080&amp;fit=max&amp;s=c96722f6307a4fadf909ca4c8e4981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3"/>
          <a:stretch>
            <a:fillRect/>
          </a:stretch>
        </p:blipFill>
        <p:spPr bwMode="auto">
          <a:xfrm>
            <a:off x="1692949" y="1847409"/>
            <a:ext cx="1171101" cy="1160820"/>
          </a:xfrm>
          <a:custGeom>
            <a:avLst/>
            <a:gdLst>
              <a:gd name="connsiteX0" fmla="*/ 585932 w 1171101"/>
              <a:gd name="connsiteY0" fmla="*/ 0 h 1160820"/>
              <a:gd name="connsiteX1" fmla="*/ 1159960 w 1171101"/>
              <a:gd name="connsiteY1" fmla="*/ 467846 h 1160820"/>
              <a:gd name="connsiteX2" fmla="*/ 1171101 w 1171101"/>
              <a:gd name="connsiteY2" fmla="*/ 578363 h 1160820"/>
              <a:gd name="connsiteX3" fmla="*/ 1171101 w 1171101"/>
              <a:gd name="connsiteY3" fmla="*/ 593501 h 1160820"/>
              <a:gd name="connsiteX4" fmla="*/ 1159960 w 1171101"/>
              <a:gd name="connsiteY4" fmla="*/ 704018 h 1160820"/>
              <a:gd name="connsiteX5" fmla="*/ 704018 w 1171101"/>
              <a:gd name="connsiteY5" fmla="*/ 1159960 h 1160820"/>
              <a:gd name="connsiteX6" fmla="*/ 695486 w 1171101"/>
              <a:gd name="connsiteY6" fmla="*/ 1160820 h 1160820"/>
              <a:gd name="connsiteX7" fmla="*/ 476378 w 1171101"/>
              <a:gd name="connsiteY7" fmla="*/ 1160820 h 1160820"/>
              <a:gd name="connsiteX8" fmla="*/ 467846 w 1171101"/>
              <a:gd name="connsiteY8" fmla="*/ 1159960 h 1160820"/>
              <a:gd name="connsiteX9" fmla="*/ 0 w 1171101"/>
              <a:gd name="connsiteY9" fmla="*/ 585932 h 1160820"/>
              <a:gd name="connsiteX10" fmla="*/ 585932 w 1171101"/>
              <a:gd name="connsiteY10" fmla="*/ 0 h 116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1101" h="1160820">
                <a:moveTo>
                  <a:pt x="585932" y="0"/>
                </a:moveTo>
                <a:cubicBezTo>
                  <a:pt x="869083" y="0"/>
                  <a:pt x="1105324" y="200847"/>
                  <a:pt x="1159960" y="467846"/>
                </a:cubicBezTo>
                <a:lnTo>
                  <a:pt x="1171101" y="578363"/>
                </a:lnTo>
                <a:lnTo>
                  <a:pt x="1171101" y="593501"/>
                </a:lnTo>
                <a:lnTo>
                  <a:pt x="1159960" y="704018"/>
                </a:lnTo>
                <a:cubicBezTo>
                  <a:pt x="1113129" y="932874"/>
                  <a:pt x="932874" y="1113129"/>
                  <a:pt x="704018" y="1159960"/>
                </a:cubicBezTo>
                <a:lnTo>
                  <a:pt x="695486" y="1160820"/>
                </a:lnTo>
                <a:lnTo>
                  <a:pt x="476378" y="1160820"/>
                </a:lnTo>
                <a:lnTo>
                  <a:pt x="467846" y="1159960"/>
                </a:lnTo>
                <a:cubicBezTo>
                  <a:pt x="200847" y="1105324"/>
                  <a:pt x="0" y="869083"/>
                  <a:pt x="0" y="585932"/>
                </a:cubicBezTo>
                <a:cubicBezTo>
                  <a:pt x="0" y="262331"/>
                  <a:pt x="262331" y="0"/>
                  <a:pt x="5859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545752" y="3162263"/>
            <a:ext cx="1382164" cy="2410107"/>
            <a:chOff x="1545752" y="3162263"/>
            <a:chExt cx="1382164" cy="2410107"/>
          </a:xfrm>
        </p:grpSpPr>
        <p:sp>
          <p:nvSpPr>
            <p:cNvPr id="6" name="文本框 5"/>
            <p:cNvSpPr txBox="1"/>
            <p:nvPr/>
          </p:nvSpPr>
          <p:spPr>
            <a:xfrm>
              <a:off x="1792545" y="3162263"/>
              <a:ext cx="937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>
                      <a:lumMod val="85000"/>
                    </a:schemeClr>
                  </a:solidFill>
                  <a:latin typeface="Helvetica" panose="020B0604020202030204" pitchFamily="34" charset="0"/>
                </a:rPr>
                <a:t>Jack</a:t>
              </a:r>
              <a:endParaRPr lang="zh-CN" altLang="en-US" sz="2000" dirty="0">
                <a:solidFill>
                  <a:schemeClr val="bg1">
                    <a:lumMod val="85000"/>
                  </a:schemeClr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10" name="Subtitle 2"/>
            <p:cNvSpPr txBox="1"/>
            <p:nvPr/>
          </p:nvSpPr>
          <p:spPr bwMode="auto">
            <a:xfrm>
              <a:off x="1545752" y="3562373"/>
              <a:ext cx="1382164" cy="200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75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087755" indent="-285750" defTabSz="108775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174875" indent="-228600" defTabSz="108775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262630" indent="-228600" defTabSz="108775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4349750" indent="-228600" defTabSz="10877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069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41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13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785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时尚中黑简体" charset="0"/>
                </a:rPr>
                <a:t>输入你的标题</a:t>
              </a:r>
              <a:endParaRPr lang="zh-CN" altLang="en-US" sz="1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65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根据你所需的内容输入你想要的文本</a:t>
              </a:r>
              <a:endParaRPr lang="zh-CN" altLang="en-US" sz="1065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65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 Light" charset="0"/>
                </a:rPr>
                <a:t>点击输入本栏的具体文字，简明扼要的说明分项内容，此为概念图解，请根据您的具体内容酌情修改。</a:t>
              </a:r>
              <a:endParaRPr lang="en-US" altLang="zh-CN" sz="1065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023479" y="3162308"/>
            <a:ext cx="1382164" cy="2410062"/>
            <a:chOff x="4023479" y="3162308"/>
            <a:chExt cx="1382164" cy="2410062"/>
          </a:xfrm>
        </p:grpSpPr>
        <p:sp>
          <p:nvSpPr>
            <p:cNvPr id="7" name="文本框 6"/>
            <p:cNvSpPr txBox="1"/>
            <p:nvPr/>
          </p:nvSpPr>
          <p:spPr>
            <a:xfrm>
              <a:off x="4322454" y="3162308"/>
              <a:ext cx="937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>
                      <a:lumMod val="85000"/>
                    </a:schemeClr>
                  </a:solidFill>
                  <a:latin typeface="Helvetica" panose="020B0604020202030204" pitchFamily="34" charset="0"/>
                </a:rPr>
                <a:t>Mark</a:t>
              </a:r>
              <a:endParaRPr lang="zh-CN" altLang="en-US" sz="2000" dirty="0">
                <a:solidFill>
                  <a:schemeClr val="bg1">
                    <a:lumMod val="85000"/>
                  </a:schemeClr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11" name="Subtitle 2"/>
            <p:cNvSpPr txBox="1"/>
            <p:nvPr/>
          </p:nvSpPr>
          <p:spPr bwMode="auto">
            <a:xfrm>
              <a:off x="4023479" y="3562373"/>
              <a:ext cx="1382164" cy="200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75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087755" indent="-285750" defTabSz="108775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174875" indent="-228600" defTabSz="108775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262630" indent="-228600" defTabSz="108775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4349750" indent="-228600" defTabSz="10877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069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41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13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785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时尚中黑简体" charset="0"/>
                </a:rPr>
                <a:t>输入你的标题</a:t>
              </a:r>
              <a:endParaRPr lang="zh-CN" altLang="en-US" sz="1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65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根据你所需的内容输入你想要的文本</a:t>
              </a:r>
              <a:endParaRPr lang="zh-CN" altLang="en-US" sz="1065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65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 Light" charset="0"/>
                </a:rPr>
                <a:t>点击输入本栏的具体文字，简明扼要的说明分项内容，此为概念图解，请根据您的具体内容酌情修改。</a:t>
              </a:r>
              <a:endParaRPr lang="en-US" altLang="zh-CN" sz="1065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607461" y="3162263"/>
            <a:ext cx="1382164" cy="2410107"/>
            <a:chOff x="6607461" y="3162263"/>
            <a:chExt cx="1382164" cy="2410107"/>
          </a:xfrm>
        </p:grpSpPr>
        <p:sp>
          <p:nvSpPr>
            <p:cNvPr id="8" name="文本框 7"/>
            <p:cNvSpPr txBox="1"/>
            <p:nvPr/>
          </p:nvSpPr>
          <p:spPr>
            <a:xfrm>
              <a:off x="6829803" y="3162263"/>
              <a:ext cx="937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>
                      <a:lumMod val="85000"/>
                    </a:schemeClr>
                  </a:solidFill>
                  <a:latin typeface="Helvetica" panose="020B0604020202030204" pitchFamily="34" charset="0"/>
                </a:rPr>
                <a:t>Lacy</a:t>
              </a:r>
              <a:endParaRPr lang="zh-CN" altLang="en-US" sz="2000" dirty="0">
                <a:solidFill>
                  <a:schemeClr val="bg1">
                    <a:lumMod val="85000"/>
                  </a:schemeClr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12" name="Subtitle 2"/>
            <p:cNvSpPr txBox="1"/>
            <p:nvPr/>
          </p:nvSpPr>
          <p:spPr bwMode="auto">
            <a:xfrm>
              <a:off x="6607461" y="3562373"/>
              <a:ext cx="1382164" cy="200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75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087755" indent="-285750" defTabSz="108775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174875" indent="-228600" defTabSz="108775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262630" indent="-228600" defTabSz="108775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4349750" indent="-228600" defTabSz="10877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069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41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13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785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时尚中黑简体" charset="0"/>
                </a:rPr>
                <a:t>输入你的标题</a:t>
              </a:r>
              <a:endParaRPr lang="zh-CN" altLang="en-US" sz="1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65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根据你所需的内容输入你想要的文本</a:t>
              </a:r>
              <a:endParaRPr lang="zh-CN" altLang="en-US" sz="1065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65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 Light" charset="0"/>
                </a:rPr>
                <a:t>点击输入本栏的具体文字，简明扼要的说明分项内容，此为概念图解，请根据您的具体内容酌情修改。</a:t>
              </a:r>
              <a:endParaRPr lang="en-US" altLang="zh-CN" sz="1065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174632" y="3164274"/>
            <a:ext cx="1382164" cy="2408095"/>
            <a:chOff x="9174632" y="3164274"/>
            <a:chExt cx="1382164" cy="2408095"/>
          </a:xfrm>
        </p:grpSpPr>
        <p:sp>
          <p:nvSpPr>
            <p:cNvPr id="9" name="文本框 8"/>
            <p:cNvSpPr txBox="1"/>
            <p:nvPr/>
          </p:nvSpPr>
          <p:spPr>
            <a:xfrm>
              <a:off x="9339824" y="3164274"/>
              <a:ext cx="937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>
                      <a:lumMod val="85000"/>
                    </a:schemeClr>
                  </a:solidFill>
                  <a:latin typeface="Helvetica" panose="020B0604020202030204" pitchFamily="34" charset="0"/>
                </a:rPr>
                <a:t>Mary</a:t>
              </a:r>
              <a:endParaRPr lang="zh-CN" altLang="en-US" sz="2000" dirty="0">
                <a:solidFill>
                  <a:schemeClr val="bg1">
                    <a:lumMod val="85000"/>
                  </a:schemeClr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13" name="Subtitle 2"/>
            <p:cNvSpPr txBox="1"/>
            <p:nvPr/>
          </p:nvSpPr>
          <p:spPr bwMode="auto">
            <a:xfrm>
              <a:off x="9174632" y="3562372"/>
              <a:ext cx="1382164" cy="200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75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087755" indent="-285750" defTabSz="108775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174875" indent="-228600" defTabSz="108775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262630" indent="-228600" defTabSz="108775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4349750" indent="-228600" defTabSz="10877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069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41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13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785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时尚中黑简体" charset="0"/>
                </a:rPr>
                <a:t>输入你的标题</a:t>
              </a:r>
              <a:endParaRPr lang="zh-CN" altLang="en-US" sz="1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65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根据你所需的内容输入你想要的文本</a:t>
              </a:r>
              <a:endParaRPr lang="zh-CN" altLang="en-US" sz="1065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65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 Light" charset="0"/>
                </a:rPr>
                <a:t>点击输入本栏的具体文字，简明扼要的说明分项内容，此为概念图解，请根据您的具体内容酌情修改。</a:t>
              </a:r>
              <a:endParaRPr lang="en-US" altLang="zh-CN" sz="1065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8624" t="17252" r="14663" b="2121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</p:spPr>
      </p:pic>
      <p:sp>
        <p:nvSpPr>
          <p:cNvPr id="113" name="矩形 112"/>
          <p:cNvSpPr/>
          <p:nvPr/>
        </p:nvSpPr>
        <p:spPr>
          <a:xfrm>
            <a:off x="0" y="1943100"/>
            <a:ext cx="12192000" cy="23129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7902400" y="2761335"/>
            <a:ext cx="2389963" cy="690644"/>
            <a:chOff x="304800" y="-3830638"/>
            <a:chExt cx="12442825" cy="3595687"/>
          </a:xfrm>
          <a:solidFill>
            <a:srgbClr val="E32A00"/>
          </a:solidFill>
        </p:grpSpPr>
        <p:sp>
          <p:nvSpPr>
            <p:cNvPr id="15" name="Freeform 12"/>
            <p:cNvSpPr/>
            <p:nvPr/>
          </p:nvSpPr>
          <p:spPr bwMode="auto">
            <a:xfrm>
              <a:off x="304800" y="-2368551"/>
              <a:ext cx="4221163" cy="203200"/>
            </a:xfrm>
            <a:custGeom>
              <a:avLst/>
              <a:gdLst>
                <a:gd name="T0" fmla="*/ 3526 w 3537"/>
                <a:gd name="T1" fmla="*/ 61 h 171"/>
                <a:gd name="T2" fmla="*/ 3092 w 3537"/>
                <a:gd name="T3" fmla="*/ 47 h 171"/>
                <a:gd name="T4" fmla="*/ 0 w 3537"/>
                <a:gd name="T5" fmla="*/ 22 h 171"/>
                <a:gd name="T6" fmla="*/ 3421 w 3537"/>
                <a:gd name="T7" fmla="*/ 171 h 171"/>
                <a:gd name="T8" fmla="*/ 3526 w 3537"/>
                <a:gd name="T9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7" h="171">
                  <a:moveTo>
                    <a:pt x="3526" y="61"/>
                  </a:moveTo>
                  <a:cubicBezTo>
                    <a:pt x="3416" y="38"/>
                    <a:pt x="3244" y="53"/>
                    <a:pt x="3092" y="47"/>
                  </a:cubicBezTo>
                  <a:cubicBezTo>
                    <a:pt x="1984" y="0"/>
                    <a:pt x="0" y="22"/>
                    <a:pt x="0" y="22"/>
                  </a:cubicBezTo>
                  <a:cubicBezTo>
                    <a:pt x="0" y="22"/>
                    <a:pt x="2462" y="29"/>
                    <a:pt x="3421" y="171"/>
                  </a:cubicBezTo>
                  <a:cubicBezTo>
                    <a:pt x="3537" y="99"/>
                    <a:pt x="3526" y="61"/>
                    <a:pt x="3526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882650" y="-3830638"/>
              <a:ext cx="11864975" cy="3595687"/>
              <a:chOff x="882650" y="-3830638"/>
              <a:chExt cx="11864975" cy="3595687"/>
            </a:xfrm>
            <a:grpFill/>
          </p:grpSpPr>
          <p:sp>
            <p:nvSpPr>
              <p:cNvPr id="8" name="Freeform 5"/>
              <p:cNvSpPr>
                <a:spLocks noEditPoints="1"/>
              </p:cNvSpPr>
              <p:nvPr/>
            </p:nvSpPr>
            <p:spPr bwMode="auto">
              <a:xfrm>
                <a:off x="3676650" y="-1981201"/>
                <a:ext cx="1811338" cy="1746250"/>
              </a:xfrm>
              <a:custGeom>
                <a:avLst/>
                <a:gdLst>
                  <a:gd name="T0" fmla="*/ 742 w 1518"/>
                  <a:gd name="T1" fmla="*/ 9 h 1460"/>
                  <a:gd name="T2" fmla="*/ 9 w 1518"/>
                  <a:gd name="T3" fmla="*/ 747 h 1460"/>
                  <a:gd name="T4" fmla="*/ 775 w 1518"/>
                  <a:gd name="T5" fmla="*/ 1450 h 1460"/>
                  <a:gd name="T6" fmla="*/ 1509 w 1518"/>
                  <a:gd name="T7" fmla="*/ 712 h 1460"/>
                  <a:gd name="T8" fmla="*/ 742 w 1518"/>
                  <a:gd name="T9" fmla="*/ 9 h 1460"/>
                  <a:gd name="T10" fmla="*/ 770 w 1518"/>
                  <a:gd name="T11" fmla="*/ 1209 h 1460"/>
                  <a:gd name="T12" fmla="*/ 260 w 1518"/>
                  <a:gd name="T13" fmla="*/ 741 h 1460"/>
                  <a:gd name="T14" fmla="*/ 748 w 1518"/>
                  <a:gd name="T15" fmla="*/ 250 h 1460"/>
                  <a:gd name="T16" fmla="*/ 1258 w 1518"/>
                  <a:gd name="T17" fmla="*/ 718 h 1460"/>
                  <a:gd name="T18" fmla="*/ 770 w 1518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8" h="1460">
                    <a:moveTo>
                      <a:pt x="742" y="9"/>
                    </a:moveTo>
                    <a:cubicBezTo>
                      <a:pt x="328" y="19"/>
                      <a:pt x="0" y="349"/>
                      <a:pt x="9" y="747"/>
                    </a:cubicBezTo>
                    <a:cubicBezTo>
                      <a:pt x="18" y="1145"/>
                      <a:pt x="361" y="1460"/>
                      <a:pt x="775" y="1450"/>
                    </a:cubicBezTo>
                    <a:cubicBezTo>
                      <a:pt x="1189" y="1441"/>
                      <a:pt x="1518" y="1110"/>
                      <a:pt x="1509" y="712"/>
                    </a:cubicBezTo>
                    <a:cubicBezTo>
                      <a:pt x="1500" y="315"/>
                      <a:pt x="1156" y="0"/>
                      <a:pt x="742" y="9"/>
                    </a:cubicBezTo>
                    <a:close/>
                    <a:moveTo>
                      <a:pt x="770" y="1209"/>
                    </a:moveTo>
                    <a:cubicBezTo>
                      <a:pt x="494" y="1215"/>
                      <a:pt x="266" y="1006"/>
                      <a:pt x="260" y="741"/>
                    </a:cubicBezTo>
                    <a:cubicBezTo>
                      <a:pt x="254" y="476"/>
                      <a:pt x="472" y="257"/>
                      <a:pt x="748" y="250"/>
                    </a:cubicBezTo>
                    <a:cubicBezTo>
                      <a:pt x="1023" y="244"/>
                      <a:pt x="1252" y="453"/>
                      <a:pt x="1258" y="718"/>
                    </a:cubicBezTo>
                    <a:cubicBezTo>
                      <a:pt x="1264" y="983"/>
                      <a:pt x="1045" y="1203"/>
                      <a:pt x="770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6"/>
              <p:cNvSpPr/>
              <p:nvPr/>
            </p:nvSpPr>
            <p:spPr bwMode="auto">
              <a:xfrm>
                <a:off x="6213475" y="-2273301"/>
                <a:ext cx="5900738" cy="1338263"/>
              </a:xfrm>
              <a:custGeom>
                <a:avLst/>
                <a:gdLst>
                  <a:gd name="T0" fmla="*/ 4691 w 4945"/>
                  <a:gd name="T1" fmla="*/ 1120 h 1120"/>
                  <a:gd name="T2" fmla="*/ 3561 w 4945"/>
                  <a:gd name="T3" fmla="*/ 52 h 1120"/>
                  <a:gd name="T4" fmla="*/ 0 w 4945"/>
                  <a:gd name="T5" fmla="*/ 26 h 1120"/>
                  <a:gd name="T6" fmla="*/ 4061 w 4945"/>
                  <a:gd name="T7" fmla="*/ 306 h 1120"/>
                  <a:gd name="T8" fmla="*/ 4691 w 4945"/>
                  <a:gd name="T9" fmla="*/ 1120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5" h="1120">
                    <a:moveTo>
                      <a:pt x="4691" y="1120"/>
                    </a:moveTo>
                    <a:cubicBezTo>
                      <a:pt x="4716" y="807"/>
                      <a:pt x="4945" y="109"/>
                      <a:pt x="3561" y="52"/>
                    </a:cubicBezTo>
                    <a:cubicBezTo>
                      <a:pt x="2285" y="0"/>
                      <a:pt x="0" y="26"/>
                      <a:pt x="0" y="26"/>
                    </a:cubicBezTo>
                    <a:cubicBezTo>
                      <a:pt x="0" y="26"/>
                      <a:pt x="3556" y="88"/>
                      <a:pt x="4061" y="306"/>
                    </a:cubicBezTo>
                    <a:cubicBezTo>
                      <a:pt x="4566" y="524"/>
                      <a:pt x="4686" y="626"/>
                      <a:pt x="4691" y="1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"/>
              <p:cNvSpPr/>
              <p:nvPr/>
            </p:nvSpPr>
            <p:spPr bwMode="auto">
              <a:xfrm>
                <a:off x="5827713" y="-1808163"/>
                <a:ext cx="4270375" cy="781050"/>
              </a:xfrm>
              <a:custGeom>
                <a:avLst/>
                <a:gdLst>
                  <a:gd name="T0" fmla="*/ 3578 w 3578"/>
                  <a:gd name="T1" fmla="*/ 0 h 654"/>
                  <a:gd name="T2" fmla="*/ 2572 w 3578"/>
                  <a:gd name="T3" fmla="*/ 615 h 654"/>
                  <a:gd name="T4" fmla="*/ 0 w 3578"/>
                  <a:gd name="T5" fmla="*/ 508 h 654"/>
                  <a:gd name="T6" fmla="*/ 2376 w 3578"/>
                  <a:gd name="T7" fmla="*/ 429 h 654"/>
                  <a:gd name="T8" fmla="*/ 3578 w 3578"/>
                  <a:gd name="T9" fmla="*/ 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8" h="654">
                    <a:moveTo>
                      <a:pt x="3578" y="0"/>
                    </a:moveTo>
                    <a:cubicBezTo>
                      <a:pt x="3578" y="0"/>
                      <a:pt x="2973" y="577"/>
                      <a:pt x="2572" y="615"/>
                    </a:cubicBezTo>
                    <a:cubicBezTo>
                      <a:pt x="2171" y="654"/>
                      <a:pt x="205" y="503"/>
                      <a:pt x="0" y="508"/>
                    </a:cubicBezTo>
                    <a:cubicBezTo>
                      <a:pt x="734" y="461"/>
                      <a:pt x="1946" y="478"/>
                      <a:pt x="2376" y="429"/>
                    </a:cubicBezTo>
                    <a:cubicBezTo>
                      <a:pt x="2807" y="379"/>
                      <a:pt x="3172" y="147"/>
                      <a:pt x="35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8"/>
              <p:cNvSpPr/>
              <p:nvPr/>
            </p:nvSpPr>
            <p:spPr bwMode="auto">
              <a:xfrm>
                <a:off x="9648825" y="-2593976"/>
                <a:ext cx="3098800" cy="1477963"/>
              </a:xfrm>
              <a:custGeom>
                <a:avLst/>
                <a:gdLst>
                  <a:gd name="T0" fmla="*/ 2351 w 2596"/>
                  <a:gd name="T1" fmla="*/ 1236 h 1236"/>
                  <a:gd name="T2" fmla="*/ 1484 w 2596"/>
                  <a:gd name="T3" fmla="*/ 82 h 1236"/>
                  <a:gd name="T4" fmla="*/ 0 w 2596"/>
                  <a:gd name="T5" fmla="*/ 28 h 1236"/>
                  <a:gd name="T6" fmla="*/ 1572 w 2596"/>
                  <a:gd name="T7" fmla="*/ 251 h 1236"/>
                  <a:gd name="T8" fmla="*/ 2351 w 2596"/>
                  <a:gd name="T9" fmla="*/ 1236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6" h="1236">
                    <a:moveTo>
                      <a:pt x="2351" y="1236"/>
                    </a:moveTo>
                    <a:cubicBezTo>
                      <a:pt x="2376" y="922"/>
                      <a:pt x="2596" y="331"/>
                      <a:pt x="1484" y="82"/>
                    </a:cubicBezTo>
                    <a:cubicBezTo>
                      <a:pt x="1057" y="0"/>
                      <a:pt x="0" y="28"/>
                      <a:pt x="0" y="28"/>
                    </a:cubicBezTo>
                    <a:cubicBezTo>
                      <a:pt x="0" y="28"/>
                      <a:pt x="1067" y="33"/>
                      <a:pt x="1572" y="251"/>
                    </a:cubicBezTo>
                    <a:cubicBezTo>
                      <a:pt x="2077" y="469"/>
                      <a:pt x="2346" y="741"/>
                      <a:pt x="2351" y="12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9"/>
              <p:cNvSpPr/>
              <p:nvPr/>
            </p:nvSpPr>
            <p:spPr bwMode="auto">
              <a:xfrm>
                <a:off x="1311275" y="-2693988"/>
                <a:ext cx="5984875" cy="1201738"/>
              </a:xfrm>
              <a:custGeom>
                <a:avLst/>
                <a:gdLst>
                  <a:gd name="T0" fmla="*/ 0 w 5014"/>
                  <a:gd name="T1" fmla="*/ 70 h 1005"/>
                  <a:gd name="T2" fmla="*/ 3465 w 5014"/>
                  <a:gd name="T3" fmla="*/ 193 h 1005"/>
                  <a:gd name="T4" fmla="*/ 5014 w 5014"/>
                  <a:gd name="T5" fmla="*/ 1005 h 1005"/>
                  <a:gd name="T6" fmla="*/ 3217 w 5014"/>
                  <a:gd name="T7" fmla="*/ 320 h 1005"/>
                  <a:gd name="T8" fmla="*/ 0 w 5014"/>
                  <a:gd name="T9" fmla="*/ 70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4" h="1005">
                    <a:moveTo>
                      <a:pt x="0" y="70"/>
                    </a:moveTo>
                    <a:cubicBezTo>
                      <a:pt x="254" y="65"/>
                      <a:pt x="3156" y="0"/>
                      <a:pt x="3465" y="193"/>
                    </a:cubicBezTo>
                    <a:cubicBezTo>
                      <a:pt x="3773" y="386"/>
                      <a:pt x="4307" y="982"/>
                      <a:pt x="5014" y="1005"/>
                    </a:cubicBezTo>
                    <a:cubicBezTo>
                      <a:pt x="3964" y="999"/>
                      <a:pt x="3823" y="512"/>
                      <a:pt x="3217" y="320"/>
                    </a:cubicBezTo>
                    <a:cubicBezTo>
                      <a:pt x="2610" y="128"/>
                      <a:pt x="676" y="35"/>
                      <a:pt x="0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0"/>
              <p:cNvSpPr/>
              <p:nvPr/>
            </p:nvSpPr>
            <p:spPr bwMode="auto">
              <a:xfrm>
                <a:off x="4854575" y="-3830638"/>
                <a:ext cx="4757738" cy="1373188"/>
              </a:xfrm>
              <a:custGeom>
                <a:avLst/>
                <a:gdLst>
                  <a:gd name="T0" fmla="*/ 0 w 3986"/>
                  <a:gd name="T1" fmla="*/ 684 h 1149"/>
                  <a:gd name="T2" fmla="*/ 43 w 3986"/>
                  <a:gd name="T3" fmla="*/ 704 h 1149"/>
                  <a:gd name="T4" fmla="*/ 3440 w 3986"/>
                  <a:gd name="T5" fmla="*/ 1120 h 1149"/>
                  <a:gd name="T6" fmla="*/ 3986 w 3986"/>
                  <a:gd name="T7" fmla="*/ 1062 h 1149"/>
                  <a:gd name="T8" fmla="*/ 0 w 3986"/>
                  <a:gd name="T9" fmla="*/ 684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6" h="1149">
                    <a:moveTo>
                      <a:pt x="0" y="684"/>
                    </a:moveTo>
                    <a:cubicBezTo>
                      <a:pt x="15" y="690"/>
                      <a:pt x="29" y="697"/>
                      <a:pt x="43" y="704"/>
                    </a:cubicBezTo>
                    <a:cubicBezTo>
                      <a:pt x="1369" y="356"/>
                      <a:pt x="2220" y="320"/>
                      <a:pt x="3440" y="1120"/>
                    </a:cubicBezTo>
                    <a:cubicBezTo>
                      <a:pt x="3684" y="1149"/>
                      <a:pt x="3986" y="1062"/>
                      <a:pt x="3986" y="1062"/>
                    </a:cubicBezTo>
                    <a:cubicBezTo>
                      <a:pt x="3430" y="644"/>
                      <a:pt x="2426" y="0"/>
                      <a:pt x="0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5137150" y="-3498851"/>
                <a:ext cx="3740150" cy="1069975"/>
              </a:xfrm>
              <a:custGeom>
                <a:avLst/>
                <a:gdLst>
                  <a:gd name="T0" fmla="*/ 0 w 3133"/>
                  <a:gd name="T1" fmla="*/ 520 h 895"/>
                  <a:gd name="T2" fmla="*/ 788 w 3133"/>
                  <a:gd name="T3" fmla="*/ 854 h 895"/>
                  <a:gd name="T4" fmla="*/ 3133 w 3133"/>
                  <a:gd name="T5" fmla="*/ 878 h 895"/>
                  <a:gd name="T6" fmla="*/ 0 w 3133"/>
                  <a:gd name="T7" fmla="*/ 52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3" h="895">
                    <a:moveTo>
                      <a:pt x="0" y="520"/>
                    </a:moveTo>
                    <a:cubicBezTo>
                      <a:pt x="77" y="648"/>
                      <a:pt x="268" y="813"/>
                      <a:pt x="788" y="854"/>
                    </a:cubicBezTo>
                    <a:cubicBezTo>
                      <a:pt x="1309" y="895"/>
                      <a:pt x="2947" y="879"/>
                      <a:pt x="3133" y="878"/>
                    </a:cubicBezTo>
                    <a:cubicBezTo>
                      <a:pt x="2451" y="482"/>
                      <a:pt x="1818" y="0"/>
                      <a:pt x="0" y="5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3"/>
              <p:cNvSpPr/>
              <p:nvPr/>
            </p:nvSpPr>
            <p:spPr bwMode="auto">
              <a:xfrm>
                <a:off x="882650" y="-2052638"/>
                <a:ext cx="3875088" cy="303213"/>
              </a:xfrm>
              <a:custGeom>
                <a:avLst/>
                <a:gdLst>
                  <a:gd name="T0" fmla="*/ 3247 w 3247"/>
                  <a:gd name="T1" fmla="*/ 94 h 254"/>
                  <a:gd name="T2" fmla="*/ 2883 w 3247"/>
                  <a:gd name="T3" fmla="*/ 48 h 254"/>
                  <a:gd name="T4" fmla="*/ 0 w 3247"/>
                  <a:gd name="T5" fmla="*/ 19 h 254"/>
                  <a:gd name="T6" fmla="*/ 2863 w 3247"/>
                  <a:gd name="T7" fmla="*/ 254 h 254"/>
                  <a:gd name="T8" fmla="*/ 3247 w 3247"/>
                  <a:gd name="T9" fmla="*/ 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7" h="254">
                    <a:moveTo>
                      <a:pt x="3247" y="94"/>
                    </a:moveTo>
                    <a:cubicBezTo>
                      <a:pt x="3144" y="71"/>
                      <a:pt x="3024" y="55"/>
                      <a:pt x="2883" y="48"/>
                    </a:cubicBezTo>
                    <a:cubicBezTo>
                      <a:pt x="1850" y="0"/>
                      <a:pt x="0" y="19"/>
                      <a:pt x="0" y="19"/>
                    </a:cubicBezTo>
                    <a:cubicBezTo>
                      <a:pt x="0" y="19"/>
                      <a:pt x="1968" y="111"/>
                      <a:pt x="2863" y="254"/>
                    </a:cubicBezTo>
                    <a:cubicBezTo>
                      <a:pt x="2971" y="183"/>
                      <a:pt x="3104" y="124"/>
                      <a:pt x="3247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4"/>
              <p:cNvSpPr/>
              <p:nvPr/>
            </p:nvSpPr>
            <p:spPr bwMode="auto">
              <a:xfrm>
                <a:off x="2463800" y="-1809751"/>
                <a:ext cx="1214438" cy="1135063"/>
              </a:xfrm>
              <a:custGeom>
                <a:avLst/>
                <a:gdLst>
                  <a:gd name="T0" fmla="*/ 1017 w 1017"/>
                  <a:gd name="T1" fmla="*/ 840 h 950"/>
                  <a:gd name="T2" fmla="*/ 222 w 1017"/>
                  <a:gd name="T3" fmla="*/ 0 h 950"/>
                  <a:gd name="T4" fmla="*/ 1017 w 1017"/>
                  <a:gd name="T5" fmla="*/ 840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7" h="950">
                    <a:moveTo>
                      <a:pt x="1017" y="840"/>
                    </a:moveTo>
                    <a:cubicBezTo>
                      <a:pt x="742" y="828"/>
                      <a:pt x="0" y="950"/>
                      <a:pt x="222" y="0"/>
                    </a:cubicBezTo>
                    <a:cubicBezTo>
                      <a:pt x="222" y="0"/>
                      <a:pt x="117" y="797"/>
                      <a:pt x="1017" y="8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5"/>
              <p:cNvSpPr/>
              <p:nvPr/>
            </p:nvSpPr>
            <p:spPr bwMode="auto">
              <a:xfrm>
                <a:off x="5708650" y="-862013"/>
                <a:ext cx="4232275" cy="293688"/>
              </a:xfrm>
              <a:custGeom>
                <a:avLst/>
                <a:gdLst>
                  <a:gd name="T0" fmla="*/ 3530 w 3545"/>
                  <a:gd name="T1" fmla="*/ 57 h 246"/>
                  <a:gd name="T2" fmla="*/ 3095 w 3545"/>
                  <a:gd name="T3" fmla="*/ 46 h 246"/>
                  <a:gd name="T4" fmla="*/ 0 w 3545"/>
                  <a:gd name="T5" fmla="*/ 95 h 246"/>
                  <a:gd name="T6" fmla="*/ 3436 w 3545"/>
                  <a:gd name="T7" fmla="*/ 246 h 246"/>
                  <a:gd name="T8" fmla="*/ 3530 w 3545"/>
                  <a:gd name="T9" fmla="*/ 5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5" h="246">
                    <a:moveTo>
                      <a:pt x="3530" y="57"/>
                    </a:moveTo>
                    <a:cubicBezTo>
                      <a:pt x="3418" y="23"/>
                      <a:pt x="3247" y="53"/>
                      <a:pt x="3095" y="46"/>
                    </a:cubicBezTo>
                    <a:cubicBezTo>
                      <a:pt x="1983" y="0"/>
                      <a:pt x="0" y="95"/>
                      <a:pt x="0" y="95"/>
                    </a:cubicBezTo>
                    <a:cubicBezTo>
                      <a:pt x="0" y="95"/>
                      <a:pt x="2463" y="35"/>
                      <a:pt x="3436" y="246"/>
                    </a:cubicBezTo>
                    <a:cubicBezTo>
                      <a:pt x="3545" y="121"/>
                      <a:pt x="3530" y="57"/>
                      <a:pt x="353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6"/>
              <p:cNvSpPr/>
              <p:nvPr/>
            </p:nvSpPr>
            <p:spPr bwMode="auto">
              <a:xfrm>
                <a:off x="2012950" y="-2965451"/>
                <a:ext cx="3484563" cy="314325"/>
              </a:xfrm>
              <a:custGeom>
                <a:avLst/>
                <a:gdLst>
                  <a:gd name="T0" fmla="*/ 2908 w 2920"/>
                  <a:gd name="T1" fmla="*/ 76 h 263"/>
                  <a:gd name="T2" fmla="*/ 2549 w 2920"/>
                  <a:gd name="T3" fmla="*/ 60 h 263"/>
                  <a:gd name="T4" fmla="*/ 0 w 2920"/>
                  <a:gd name="T5" fmla="*/ 71 h 263"/>
                  <a:gd name="T6" fmla="*/ 2832 w 2920"/>
                  <a:gd name="T7" fmla="*/ 263 h 263"/>
                  <a:gd name="T8" fmla="*/ 2908 w 2920"/>
                  <a:gd name="T9" fmla="*/ 7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0" h="263">
                    <a:moveTo>
                      <a:pt x="2908" y="76"/>
                    </a:moveTo>
                    <a:cubicBezTo>
                      <a:pt x="2815" y="40"/>
                      <a:pt x="2674" y="68"/>
                      <a:pt x="2549" y="60"/>
                    </a:cubicBezTo>
                    <a:cubicBezTo>
                      <a:pt x="1632" y="0"/>
                      <a:pt x="0" y="71"/>
                      <a:pt x="0" y="71"/>
                    </a:cubicBezTo>
                    <a:cubicBezTo>
                      <a:pt x="0" y="71"/>
                      <a:pt x="2028" y="41"/>
                      <a:pt x="2832" y="263"/>
                    </a:cubicBezTo>
                    <a:cubicBezTo>
                      <a:pt x="2920" y="140"/>
                      <a:pt x="2908" y="76"/>
                      <a:pt x="290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7"/>
              <p:cNvSpPr>
                <a:spLocks noEditPoints="1"/>
              </p:cNvSpPr>
              <p:nvPr/>
            </p:nvSpPr>
            <p:spPr bwMode="auto">
              <a:xfrm>
                <a:off x="10118725" y="-2144713"/>
                <a:ext cx="1812925" cy="1746250"/>
              </a:xfrm>
              <a:custGeom>
                <a:avLst/>
                <a:gdLst>
                  <a:gd name="T0" fmla="*/ 743 w 1519"/>
                  <a:gd name="T1" fmla="*/ 9 h 1460"/>
                  <a:gd name="T2" fmla="*/ 10 w 1519"/>
                  <a:gd name="T3" fmla="*/ 747 h 1460"/>
                  <a:gd name="T4" fmla="*/ 776 w 1519"/>
                  <a:gd name="T5" fmla="*/ 1450 h 1460"/>
                  <a:gd name="T6" fmla="*/ 1510 w 1519"/>
                  <a:gd name="T7" fmla="*/ 713 h 1460"/>
                  <a:gd name="T8" fmla="*/ 743 w 1519"/>
                  <a:gd name="T9" fmla="*/ 9 h 1460"/>
                  <a:gd name="T10" fmla="*/ 771 w 1519"/>
                  <a:gd name="T11" fmla="*/ 1209 h 1460"/>
                  <a:gd name="T12" fmla="*/ 261 w 1519"/>
                  <a:gd name="T13" fmla="*/ 741 h 1460"/>
                  <a:gd name="T14" fmla="*/ 749 w 1519"/>
                  <a:gd name="T15" fmla="*/ 250 h 1460"/>
                  <a:gd name="T16" fmla="*/ 1259 w 1519"/>
                  <a:gd name="T17" fmla="*/ 718 h 1460"/>
                  <a:gd name="T18" fmla="*/ 771 w 1519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9" h="1460">
                    <a:moveTo>
                      <a:pt x="743" y="9"/>
                    </a:moveTo>
                    <a:cubicBezTo>
                      <a:pt x="329" y="19"/>
                      <a:pt x="0" y="349"/>
                      <a:pt x="10" y="747"/>
                    </a:cubicBezTo>
                    <a:cubicBezTo>
                      <a:pt x="19" y="1145"/>
                      <a:pt x="362" y="1460"/>
                      <a:pt x="776" y="1450"/>
                    </a:cubicBezTo>
                    <a:cubicBezTo>
                      <a:pt x="1190" y="1441"/>
                      <a:pt x="1519" y="1111"/>
                      <a:pt x="1510" y="713"/>
                    </a:cubicBezTo>
                    <a:cubicBezTo>
                      <a:pt x="1500" y="315"/>
                      <a:pt x="1157" y="0"/>
                      <a:pt x="743" y="9"/>
                    </a:cubicBezTo>
                    <a:close/>
                    <a:moveTo>
                      <a:pt x="771" y="1209"/>
                    </a:moveTo>
                    <a:cubicBezTo>
                      <a:pt x="495" y="1216"/>
                      <a:pt x="267" y="1006"/>
                      <a:pt x="261" y="741"/>
                    </a:cubicBezTo>
                    <a:cubicBezTo>
                      <a:pt x="254" y="477"/>
                      <a:pt x="473" y="257"/>
                      <a:pt x="749" y="250"/>
                    </a:cubicBezTo>
                    <a:cubicBezTo>
                      <a:pt x="1024" y="244"/>
                      <a:pt x="1252" y="454"/>
                      <a:pt x="1259" y="718"/>
                    </a:cubicBezTo>
                    <a:cubicBezTo>
                      <a:pt x="1265" y="983"/>
                      <a:pt x="1046" y="1203"/>
                      <a:pt x="771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12" name="文本框 111"/>
          <p:cNvSpPr txBox="1"/>
          <p:nvPr/>
        </p:nvSpPr>
        <p:spPr>
          <a:xfrm>
            <a:off x="2684699" y="2529680"/>
            <a:ext cx="54779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66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0457" y="-35665"/>
            <a:ext cx="12180610" cy="689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1568" y="2587120"/>
            <a:ext cx="12189499" cy="12374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77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77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770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337" y="1400486"/>
            <a:ext cx="2504692" cy="7618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0815" y="4134378"/>
            <a:ext cx="379989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7594600" y="-5130800"/>
            <a:ext cx="18272126" cy="11149013"/>
            <a:chOff x="-9499600" y="-1930400"/>
            <a:chExt cx="18272126" cy="11149013"/>
          </a:xfrm>
        </p:grpSpPr>
        <p:sp>
          <p:nvSpPr>
            <p:cNvPr id="5" name="Freeform 5"/>
            <p:cNvSpPr/>
            <p:nvPr/>
          </p:nvSpPr>
          <p:spPr bwMode="auto">
            <a:xfrm>
              <a:off x="241300" y="1697038"/>
              <a:ext cx="7194550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-5581650" y="-577850"/>
              <a:ext cx="7196138" cy="3835400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7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4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433513" y="-101600"/>
              <a:ext cx="7197725" cy="3840163"/>
            </a:xfrm>
            <a:custGeom>
              <a:avLst/>
              <a:gdLst>
                <a:gd name="T0" fmla="*/ 1 w 1951"/>
                <a:gd name="T1" fmla="*/ 1038 h 1040"/>
                <a:gd name="T2" fmla="*/ 1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0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-249238" y="-246063"/>
              <a:ext cx="7197725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50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40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3"/>
            <p:cNvSpPr/>
            <p:nvPr/>
          </p:nvSpPr>
          <p:spPr bwMode="auto">
            <a:xfrm>
              <a:off x="-6780213" y="-1243013"/>
              <a:ext cx="9297988" cy="4978400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2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2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4"/>
            <p:cNvSpPr/>
            <p:nvPr/>
          </p:nvSpPr>
          <p:spPr bwMode="auto">
            <a:xfrm>
              <a:off x="-6780213" y="-892175"/>
              <a:ext cx="9297988" cy="4981575"/>
            </a:xfrm>
            <a:custGeom>
              <a:avLst/>
              <a:gdLst>
                <a:gd name="T0" fmla="*/ 2507 w 2520"/>
                <a:gd name="T1" fmla="*/ 0 h 1349"/>
                <a:gd name="T2" fmla="*/ 2502 w 2520"/>
                <a:gd name="T3" fmla="*/ 2 h 1349"/>
                <a:gd name="T4" fmla="*/ 7 w 2520"/>
                <a:gd name="T5" fmla="*/ 1328 h 1349"/>
                <a:gd name="T6" fmla="*/ 3 w 2520"/>
                <a:gd name="T7" fmla="*/ 1343 h 1349"/>
                <a:gd name="T8" fmla="*/ 13 w 2520"/>
                <a:gd name="T9" fmla="*/ 1349 h 1349"/>
                <a:gd name="T10" fmla="*/ 18 w 2520"/>
                <a:gd name="T11" fmla="*/ 1348 h 1349"/>
                <a:gd name="T12" fmla="*/ 2512 w 2520"/>
                <a:gd name="T13" fmla="*/ 21 h 1349"/>
                <a:gd name="T14" fmla="*/ 2517 w 2520"/>
                <a:gd name="T15" fmla="*/ 6 h 1349"/>
                <a:gd name="T16" fmla="*/ 2507 w 2520"/>
                <a:gd name="T17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9">
                  <a:moveTo>
                    <a:pt x="2507" y="0"/>
                  </a:moveTo>
                  <a:cubicBezTo>
                    <a:pt x="2505" y="0"/>
                    <a:pt x="2503" y="1"/>
                    <a:pt x="2502" y="2"/>
                  </a:cubicBezTo>
                  <a:cubicBezTo>
                    <a:pt x="7" y="1328"/>
                    <a:pt x="7" y="1328"/>
                    <a:pt x="7" y="1328"/>
                  </a:cubicBezTo>
                  <a:cubicBezTo>
                    <a:pt x="2" y="1331"/>
                    <a:pt x="0" y="1337"/>
                    <a:pt x="3" y="1343"/>
                  </a:cubicBezTo>
                  <a:cubicBezTo>
                    <a:pt x="5" y="1347"/>
                    <a:pt x="9" y="1349"/>
                    <a:pt x="13" y="1349"/>
                  </a:cubicBezTo>
                  <a:cubicBezTo>
                    <a:pt x="15" y="1349"/>
                    <a:pt x="16" y="1348"/>
                    <a:pt x="18" y="1348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9"/>
                    <a:pt x="2520" y="12"/>
                    <a:pt x="2517" y="6"/>
                  </a:cubicBezTo>
                  <a:cubicBezTo>
                    <a:pt x="2515" y="3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5"/>
            <p:cNvSpPr/>
            <p:nvPr/>
          </p:nvSpPr>
          <p:spPr bwMode="auto">
            <a:xfrm>
              <a:off x="-6780213" y="-538163"/>
              <a:ext cx="9297988" cy="4978400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3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3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6"/>
            <p:cNvSpPr/>
            <p:nvPr/>
          </p:nvSpPr>
          <p:spPr bwMode="auto">
            <a:xfrm>
              <a:off x="-6780213" y="-182563"/>
              <a:ext cx="9297988" cy="4976813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2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2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-3219450" y="677863"/>
              <a:ext cx="4268788" cy="2551113"/>
            </a:xfrm>
            <a:custGeom>
              <a:avLst/>
              <a:gdLst>
                <a:gd name="T0" fmla="*/ 1151 w 1157"/>
                <a:gd name="T1" fmla="*/ 18 h 691"/>
                <a:gd name="T2" fmla="*/ 1116 w 1157"/>
                <a:gd name="T3" fmla="*/ 7 h 691"/>
                <a:gd name="T4" fmla="*/ 17 w 1157"/>
                <a:gd name="T5" fmla="*/ 591 h 691"/>
                <a:gd name="T6" fmla="*/ 6 w 1157"/>
                <a:gd name="T7" fmla="*/ 626 h 691"/>
                <a:gd name="T8" fmla="*/ 41 w 1157"/>
                <a:gd name="T9" fmla="*/ 637 h 691"/>
                <a:gd name="T10" fmla="*/ 222 w 1157"/>
                <a:gd name="T11" fmla="*/ 541 h 691"/>
                <a:gd name="T12" fmla="*/ 257 w 1157"/>
                <a:gd name="T13" fmla="*/ 551 h 691"/>
                <a:gd name="T14" fmla="*/ 246 w 1157"/>
                <a:gd name="T15" fmla="*/ 586 h 691"/>
                <a:gd name="T16" fmla="*/ 146 w 1157"/>
                <a:gd name="T17" fmla="*/ 639 h 691"/>
                <a:gd name="T18" fmla="*/ 135 w 1157"/>
                <a:gd name="T19" fmla="*/ 674 h 691"/>
                <a:gd name="T20" fmla="*/ 170 w 1157"/>
                <a:gd name="T21" fmla="*/ 685 h 691"/>
                <a:gd name="T22" fmla="*/ 681 w 1157"/>
                <a:gd name="T23" fmla="*/ 413 h 691"/>
                <a:gd name="T24" fmla="*/ 691 w 1157"/>
                <a:gd name="T25" fmla="*/ 378 h 691"/>
                <a:gd name="T26" fmla="*/ 657 w 1157"/>
                <a:gd name="T27" fmla="*/ 368 h 691"/>
                <a:gd name="T28" fmla="*/ 422 w 1157"/>
                <a:gd name="T29" fmla="*/ 492 h 691"/>
                <a:gd name="T30" fmla="*/ 387 w 1157"/>
                <a:gd name="T31" fmla="*/ 482 h 691"/>
                <a:gd name="T32" fmla="*/ 398 w 1157"/>
                <a:gd name="T33" fmla="*/ 447 h 691"/>
                <a:gd name="T34" fmla="*/ 1140 w 1157"/>
                <a:gd name="T35" fmla="*/ 52 h 691"/>
                <a:gd name="T36" fmla="*/ 1151 w 1157"/>
                <a:gd name="T37" fmla="*/ 18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7" h="691">
                  <a:moveTo>
                    <a:pt x="1151" y="18"/>
                  </a:moveTo>
                  <a:cubicBezTo>
                    <a:pt x="1144" y="5"/>
                    <a:pt x="1129" y="0"/>
                    <a:pt x="1116" y="7"/>
                  </a:cubicBezTo>
                  <a:cubicBezTo>
                    <a:pt x="17" y="591"/>
                    <a:pt x="17" y="591"/>
                    <a:pt x="17" y="591"/>
                  </a:cubicBezTo>
                  <a:cubicBezTo>
                    <a:pt x="4" y="598"/>
                    <a:pt x="0" y="614"/>
                    <a:pt x="6" y="626"/>
                  </a:cubicBezTo>
                  <a:cubicBezTo>
                    <a:pt x="13" y="639"/>
                    <a:pt x="29" y="643"/>
                    <a:pt x="41" y="637"/>
                  </a:cubicBezTo>
                  <a:cubicBezTo>
                    <a:pt x="222" y="541"/>
                    <a:pt x="222" y="541"/>
                    <a:pt x="222" y="541"/>
                  </a:cubicBezTo>
                  <a:cubicBezTo>
                    <a:pt x="235" y="534"/>
                    <a:pt x="250" y="539"/>
                    <a:pt x="257" y="551"/>
                  </a:cubicBezTo>
                  <a:cubicBezTo>
                    <a:pt x="263" y="564"/>
                    <a:pt x="259" y="579"/>
                    <a:pt x="246" y="586"/>
                  </a:cubicBezTo>
                  <a:cubicBezTo>
                    <a:pt x="146" y="639"/>
                    <a:pt x="146" y="639"/>
                    <a:pt x="146" y="639"/>
                  </a:cubicBezTo>
                  <a:cubicBezTo>
                    <a:pt x="133" y="646"/>
                    <a:pt x="128" y="661"/>
                    <a:pt x="135" y="674"/>
                  </a:cubicBezTo>
                  <a:cubicBezTo>
                    <a:pt x="142" y="687"/>
                    <a:pt x="157" y="691"/>
                    <a:pt x="170" y="685"/>
                  </a:cubicBezTo>
                  <a:cubicBezTo>
                    <a:pt x="681" y="413"/>
                    <a:pt x="681" y="413"/>
                    <a:pt x="681" y="413"/>
                  </a:cubicBezTo>
                  <a:cubicBezTo>
                    <a:pt x="693" y="406"/>
                    <a:pt x="698" y="391"/>
                    <a:pt x="691" y="378"/>
                  </a:cubicBezTo>
                  <a:cubicBezTo>
                    <a:pt x="685" y="366"/>
                    <a:pt x="669" y="361"/>
                    <a:pt x="657" y="368"/>
                  </a:cubicBezTo>
                  <a:cubicBezTo>
                    <a:pt x="422" y="492"/>
                    <a:pt x="422" y="492"/>
                    <a:pt x="422" y="492"/>
                  </a:cubicBezTo>
                  <a:cubicBezTo>
                    <a:pt x="409" y="499"/>
                    <a:pt x="394" y="494"/>
                    <a:pt x="387" y="482"/>
                  </a:cubicBezTo>
                  <a:cubicBezTo>
                    <a:pt x="380" y="469"/>
                    <a:pt x="385" y="454"/>
                    <a:pt x="398" y="447"/>
                  </a:cubicBezTo>
                  <a:cubicBezTo>
                    <a:pt x="1140" y="52"/>
                    <a:pt x="1140" y="52"/>
                    <a:pt x="1140" y="52"/>
                  </a:cubicBezTo>
                  <a:cubicBezTo>
                    <a:pt x="1153" y="46"/>
                    <a:pt x="1157" y="30"/>
                    <a:pt x="1151" y="18"/>
                  </a:cubicBezTo>
                  <a:close/>
                </a:path>
              </a:pathLst>
            </a:custGeom>
            <a:solidFill>
              <a:srgbClr val="002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-2909888" y="4568825"/>
              <a:ext cx="1025525" cy="612775"/>
            </a:xfrm>
            <a:custGeom>
              <a:avLst/>
              <a:gdLst>
                <a:gd name="T0" fmla="*/ 273 w 278"/>
                <a:gd name="T1" fmla="*/ 12 h 166"/>
                <a:gd name="T2" fmla="*/ 250 w 278"/>
                <a:gd name="T3" fmla="*/ 5 h 166"/>
                <a:gd name="T4" fmla="*/ 12 w 278"/>
                <a:gd name="T5" fmla="*/ 131 h 166"/>
                <a:gd name="T6" fmla="*/ 5 w 278"/>
                <a:gd name="T7" fmla="*/ 154 h 166"/>
                <a:gd name="T8" fmla="*/ 28 w 278"/>
                <a:gd name="T9" fmla="*/ 161 h 166"/>
                <a:gd name="T10" fmla="*/ 266 w 278"/>
                <a:gd name="T11" fmla="*/ 35 h 166"/>
                <a:gd name="T12" fmla="*/ 273 w 278"/>
                <a:gd name="T13" fmla="*/ 1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166">
                  <a:moveTo>
                    <a:pt x="273" y="12"/>
                  </a:moveTo>
                  <a:cubicBezTo>
                    <a:pt x="269" y="3"/>
                    <a:pt x="259" y="0"/>
                    <a:pt x="250" y="5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4" y="136"/>
                    <a:pt x="0" y="146"/>
                    <a:pt x="5" y="154"/>
                  </a:cubicBezTo>
                  <a:cubicBezTo>
                    <a:pt x="9" y="163"/>
                    <a:pt x="19" y="166"/>
                    <a:pt x="28" y="161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5" y="30"/>
                    <a:pt x="278" y="20"/>
                    <a:pt x="273" y="1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9"/>
            <p:cNvSpPr/>
            <p:nvPr/>
          </p:nvSpPr>
          <p:spPr bwMode="auto">
            <a:xfrm>
              <a:off x="-3275013" y="5148263"/>
              <a:ext cx="331788" cy="244475"/>
            </a:xfrm>
            <a:custGeom>
              <a:avLst/>
              <a:gdLst>
                <a:gd name="T0" fmla="*/ 86 w 90"/>
                <a:gd name="T1" fmla="*/ 11 h 66"/>
                <a:gd name="T2" fmla="*/ 63 w 90"/>
                <a:gd name="T3" fmla="*/ 4 h 66"/>
                <a:gd name="T4" fmla="*/ 12 w 90"/>
                <a:gd name="T5" fmla="*/ 32 h 66"/>
                <a:gd name="T6" fmla="*/ 5 w 90"/>
                <a:gd name="T7" fmla="*/ 55 h 66"/>
                <a:gd name="T8" fmla="*/ 28 w 90"/>
                <a:gd name="T9" fmla="*/ 62 h 66"/>
                <a:gd name="T10" fmla="*/ 79 w 90"/>
                <a:gd name="T11" fmla="*/ 34 h 66"/>
                <a:gd name="T12" fmla="*/ 86 w 90"/>
                <a:gd name="T13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6">
                  <a:moveTo>
                    <a:pt x="86" y="11"/>
                  </a:moveTo>
                  <a:cubicBezTo>
                    <a:pt x="82" y="3"/>
                    <a:pt x="71" y="0"/>
                    <a:pt x="63" y="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4" y="36"/>
                    <a:pt x="0" y="46"/>
                    <a:pt x="5" y="55"/>
                  </a:cubicBezTo>
                  <a:cubicBezTo>
                    <a:pt x="9" y="63"/>
                    <a:pt x="19" y="66"/>
                    <a:pt x="28" y="62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7" y="30"/>
                    <a:pt x="90" y="19"/>
                    <a:pt x="86" y="11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20"/>
            <p:cNvSpPr/>
            <p:nvPr/>
          </p:nvSpPr>
          <p:spPr bwMode="auto">
            <a:xfrm>
              <a:off x="2089150" y="2243138"/>
              <a:ext cx="550863" cy="325438"/>
            </a:xfrm>
            <a:custGeom>
              <a:avLst/>
              <a:gdLst>
                <a:gd name="T0" fmla="*/ 3 w 149"/>
                <a:gd name="T1" fmla="*/ 82 h 88"/>
                <a:gd name="T2" fmla="*/ 15 w 149"/>
                <a:gd name="T3" fmla="*/ 86 h 88"/>
                <a:gd name="T4" fmla="*/ 143 w 149"/>
                <a:gd name="T5" fmla="*/ 18 h 88"/>
                <a:gd name="T6" fmla="*/ 147 w 149"/>
                <a:gd name="T7" fmla="*/ 6 h 88"/>
                <a:gd name="T8" fmla="*/ 134 w 149"/>
                <a:gd name="T9" fmla="*/ 2 h 88"/>
                <a:gd name="T10" fmla="*/ 6 w 149"/>
                <a:gd name="T11" fmla="*/ 70 h 88"/>
                <a:gd name="T12" fmla="*/ 3 w 149"/>
                <a:gd name="T13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88">
                  <a:moveTo>
                    <a:pt x="3" y="82"/>
                  </a:moveTo>
                  <a:cubicBezTo>
                    <a:pt x="5" y="87"/>
                    <a:pt x="10" y="88"/>
                    <a:pt x="15" y="86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7" y="16"/>
                    <a:pt x="149" y="10"/>
                    <a:pt x="147" y="6"/>
                  </a:cubicBezTo>
                  <a:cubicBezTo>
                    <a:pt x="144" y="1"/>
                    <a:pt x="139" y="0"/>
                    <a:pt x="134" y="2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2" y="72"/>
                    <a:pt x="0" y="78"/>
                    <a:pt x="3" y="8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1"/>
            <p:cNvSpPr/>
            <p:nvPr/>
          </p:nvSpPr>
          <p:spPr bwMode="auto">
            <a:xfrm>
              <a:off x="2657475" y="2128838"/>
              <a:ext cx="177800" cy="131763"/>
            </a:xfrm>
            <a:custGeom>
              <a:avLst/>
              <a:gdLst>
                <a:gd name="T0" fmla="*/ 2 w 48"/>
                <a:gd name="T1" fmla="*/ 29 h 36"/>
                <a:gd name="T2" fmla="*/ 14 w 48"/>
                <a:gd name="T3" fmla="*/ 33 h 36"/>
                <a:gd name="T4" fmla="*/ 42 w 48"/>
                <a:gd name="T5" fmla="*/ 18 h 36"/>
                <a:gd name="T6" fmla="*/ 46 w 48"/>
                <a:gd name="T7" fmla="*/ 6 h 36"/>
                <a:gd name="T8" fmla="*/ 33 w 48"/>
                <a:gd name="T9" fmla="*/ 2 h 36"/>
                <a:gd name="T10" fmla="*/ 6 w 48"/>
                <a:gd name="T11" fmla="*/ 17 h 36"/>
                <a:gd name="T12" fmla="*/ 2 w 48"/>
                <a:gd name="T1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6">
                  <a:moveTo>
                    <a:pt x="2" y="29"/>
                  </a:moveTo>
                  <a:cubicBezTo>
                    <a:pt x="5" y="34"/>
                    <a:pt x="10" y="36"/>
                    <a:pt x="14" y="3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6" y="16"/>
                    <a:pt x="48" y="11"/>
                    <a:pt x="46" y="6"/>
                  </a:cubicBezTo>
                  <a:cubicBezTo>
                    <a:pt x="43" y="2"/>
                    <a:pt x="38" y="0"/>
                    <a:pt x="33" y="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" y="20"/>
                    <a:pt x="0" y="25"/>
                    <a:pt x="2" y="29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2"/>
            <p:cNvSpPr/>
            <p:nvPr/>
          </p:nvSpPr>
          <p:spPr bwMode="auto">
            <a:xfrm>
              <a:off x="1330325" y="3627438"/>
              <a:ext cx="312738" cy="225425"/>
            </a:xfrm>
            <a:custGeom>
              <a:avLst/>
              <a:gdLst>
                <a:gd name="T0" fmla="*/ 81 w 85"/>
                <a:gd name="T1" fmla="*/ 10 h 61"/>
                <a:gd name="T2" fmla="*/ 74 w 85"/>
                <a:gd name="T3" fmla="*/ 31 h 61"/>
                <a:gd name="T4" fmla="*/ 24 w 85"/>
                <a:gd name="T5" fmla="*/ 57 h 61"/>
                <a:gd name="T6" fmla="*/ 4 w 85"/>
                <a:gd name="T7" fmla="*/ 51 h 61"/>
                <a:gd name="T8" fmla="*/ 10 w 85"/>
                <a:gd name="T9" fmla="*/ 30 h 61"/>
                <a:gd name="T10" fmla="*/ 60 w 85"/>
                <a:gd name="T11" fmla="*/ 4 h 61"/>
                <a:gd name="T12" fmla="*/ 81 w 85"/>
                <a:gd name="T13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61">
                  <a:moveTo>
                    <a:pt x="81" y="10"/>
                  </a:moveTo>
                  <a:cubicBezTo>
                    <a:pt x="85" y="17"/>
                    <a:pt x="82" y="27"/>
                    <a:pt x="74" y="31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17" y="61"/>
                    <a:pt x="8" y="58"/>
                    <a:pt x="4" y="51"/>
                  </a:cubicBezTo>
                  <a:cubicBezTo>
                    <a:pt x="0" y="44"/>
                    <a:pt x="3" y="34"/>
                    <a:pt x="10" y="30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8" y="0"/>
                    <a:pt x="77" y="3"/>
                    <a:pt x="81" y="10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3"/>
            <p:cNvSpPr/>
            <p:nvPr/>
          </p:nvSpPr>
          <p:spPr bwMode="auto">
            <a:xfrm>
              <a:off x="-2773363" y="2527300"/>
              <a:ext cx="206375" cy="147638"/>
            </a:xfrm>
            <a:custGeom>
              <a:avLst/>
              <a:gdLst>
                <a:gd name="T0" fmla="*/ 53 w 56"/>
                <a:gd name="T1" fmla="*/ 7 h 40"/>
                <a:gd name="T2" fmla="*/ 49 w 56"/>
                <a:gd name="T3" fmla="*/ 20 h 40"/>
                <a:gd name="T4" fmla="*/ 16 w 56"/>
                <a:gd name="T5" fmla="*/ 38 h 40"/>
                <a:gd name="T6" fmla="*/ 3 w 56"/>
                <a:gd name="T7" fmla="*/ 34 h 40"/>
                <a:gd name="T8" fmla="*/ 7 w 56"/>
                <a:gd name="T9" fmla="*/ 20 h 40"/>
                <a:gd name="T10" fmla="*/ 40 w 56"/>
                <a:gd name="T11" fmla="*/ 3 h 40"/>
                <a:gd name="T12" fmla="*/ 53 w 56"/>
                <a:gd name="T13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0">
                  <a:moveTo>
                    <a:pt x="53" y="7"/>
                  </a:moveTo>
                  <a:cubicBezTo>
                    <a:pt x="56" y="12"/>
                    <a:pt x="54" y="18"/>
                    <a:pt x="49" y="20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1" y="40"/>
                    <a:pt x="5" y="39"/>
                    <a:pt x="3" y="34"/>
                  </a:cubicBezTo>
                  <a:cubicBezTo>
                    <a:pt x="0" y="29"/>
                    <a:pt x="2" y="23"/>
                    <a:pt x="7" y="20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5" y="0"/>
                    <a:pt x="51" y="2"/>
                    <a:pt x="53" y="7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4"/>
            <p:cNvSpPr/>
            <p:nvPr/>
          </p:nvSpPr>
          <p:spPr bwMode="auto">
            <a:xfrm>
              <a:off x="522288" y="-1930400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2 h 730"/>
                <a:gd name="T4" fmla="*/ 4 w 1361"/>
                <a:gd name="T5" fmla="*/ 718 h 730"/>
                <a:gd name="T6" fmla="*/ 2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2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5"/>
            <p:cNvSpPr/>
            <p:nvPr/>
          </p:nvSpPr>
          <p:spPr bwMode="auto">
            <a:xfrm>
              <a:off x="1222375" y="-1228725"/>
              <a:ext cx="5018088" cy="2695575"/>
            </a:xfrm>
            <a:custGeom>
              <a:avLst/>
              <a:gdLst>
                <a:gd name="T0" fmla="*/ 1359 w 1360"/>
                <a:gd name="T1" fmla="*/ 4 h 730"/>
                <a:gd name="T2" fmla="*/ 1351 w 1360"/>
                <a:gd name="T3" fmla="*/ 1 h 730"/>
                <a:gd name="T4" fmla="*/ 4 w 1360"/>
                <a:gd name="T5" fmla="*/ 718 h 730"/>
                <a:gd name="T6" fmla="*/ 1 w 1360"/>
                <a:gd name="T7" fmla="*/ 726 h 730"/>
                <a:gd name="T8" fmla="*/ 10 w 1360"/>
                <a:gd name="T9" fmla="*/ 728 h 730"/>
                <a:gd name="T10" fmla="*/ 1356 w 1360"/>
                <a:gd name="T11" fmla="*/ 12 h 730"/>
                <a:gd name="T12" fmla="*/ 1359 w 1360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0" h="730">
                  <a:moveTo>
                    <a:pt x="1359" y="4"/>
                  </a:moveTo>
                  <a:cubicBezTo>
                    <a:pt x="1357" y="1"/>
                    <a:pt x="1354" y="0"/>
                    <a:pt x="1351" y="1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1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6" y="12"/>
                    <a:pt x="1356" y="12"/>
                    <a:pt x="1356" y="12"/>
                  </a:cubicBezTo>
                  <a:cubicBezTo>
                    <a:pt x="1359" y="10"/>
                    <a:pt x="1360" y="7"/>
                    <a:pt x="1359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6"/>
            <p:cNvSpPr/>
            <p:nvPr/>
          </p:nvSpPr>
          <p:spPr bwMode="auto">
            <a:xfrm>
              <a:off x="949325" y="1135063"/>
              <a:ext cx="5118100" cy="2747963"/>
            </a:xfrm>
            <a:custGeom>
              <a:avLst/>
              <a:gdLst>
                <a:gd name="T0" fmla="*/ 1385 w 1387"/>
                <a:gd name="T1" fmla="*/ 4 h 744"/>
                <a:gd name="T2" fmla="*/ 1377 w 1387"/>
                <a:gd name="T3" fmla="*/ 2 h 744"/>
                <a:gd name="T4" fmla="*/ 4 w 1387"/>
                <a:gd name="T5" fmla="*/ 731 h 744"/>
                <a:gd name="T6" fmla="*/ 2 w 1387"/>
                <a:gd name="T7" fmla="*/ 740 h 744"/>
                <a:gd name="T8" fmla="*/ 10 w 1387"/>
                <a:gd name="T9" fmla="*/ 742 h 744"/>
                <a:gd name="T10" fmla="*/ 1383 w 1387"/>
                <a:gd name="T11" fmla="*/ 13 h 744"/>
                <a:gd name="T12" fmla="*/ 1385 w 1387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4">
                  <a:moveTo>
                    <a:pt x="1385" y="4"/>
                  </a:moveTo>
                  <a:cubicBezTo>
                    <a:pt x="1384" y="1"/>
                    <a:pt x="1380" y="0"/>
                    <a:pt x="1377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2" y="740"/>
                  </a:cubicBezTo>
                  <a:cubicBezTo>
                    <a:pt x="3" y="743"/>
                    <a:pt x="7" y="744"/>
                    <a:pt x="10" y="742"/>
                  </a:cubicBezTo>
                  <a:cubicBezTo>
                    <a:pt x="1383" y="13"/>
                    <a:pt x="1383" y="13"/>
                    <a:pt x="1383" y="13"/>
                  </a:cubicBezTo>
                  <a:cubicBezTo>
                    <a:pt x="1386" y="11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2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-5094288" y="1544638"/>
              <a:ext cx="5118100" cy="2743200"/>
            </a:xfrm>
            <a:custGeom>
              <a:avLst/>
              <a:gdLst>
                <a:gd name="T0" fmla="*/ 1385 w 1387"/>
                <a:gd name="T1" fmla="*/ 4 h 743"/>
                <a:gd name="T2" fmla="*/ 1377 w 1387"/>
                <a:gd name="T3" fmla="*/ 1 h 743"/>
                <a:gd name="T4" fmla="*/ 4 w 1387"/>
                <a:gd name="T5" fmla="*/ 731 h 743"/>
                <a:gd name="T6" fmla="*/ 2 w 1387"/>
                <a:gd name="T7" fmla="*/ 739 h 743"/>
                <a:gd name="T8" fmla="*/ 10 w 1387"/>
                <a:gd name="T9" fmla="*/ 742 h 743"/>
                <a:gd name="T10" fmla="*/ 1383 w 1387"/>
                <a:gd name="T11" fmla="*/ 12 h 743"/>
                <a:gd name="T12" fmla="*/ 1385 w 1387"/>
                <a:gd name="T13" fmla="*/ 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3">
                  <a:moveTo>
                    <a:pt x="1385" y="4"/>
                  </a:moveTo>
                  <a:cubicBezTo>
                    <a:pt x="1384" y="1"/>
                    <a:pt x="1380" y="0"/>
                    <a:pt x="1377" y="1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2"/>
                    <a:pt x="0" y="736"/>
                    <a:pt x="2" y="739"/>
                  </a:cubicBezTo>
                  <a:cubicBezTo>
                    <a:pt x="3" y="742"/>
                    <a:pt x="7" y="743"/>
                    <a:pt x="10" y="742"/>
                  </a:cubicBezTo>
                  <a:cubicBezTo>
                    <a:pt x="1383" y="12"/>
                    <a:pt x="1383" y="12"/>
                    <a:pt x="1383" y="12"/>
                  </a:cubicBezTo>
                  <a:cubicBezTo>
                    <a:pt x="1386" y="10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8"/>
            <p:cNvSpPr/>
            <p:nvPr/>
          </p:nvSpPr>
          <p:spPr bwMode="auto">
            <a:xfrm>
              <a:off x="-109538" y="2557463"/>
              <a:ext cx="5118100" cy="2746375"/>
            </a:xfrm>
            <a:custGeom>
              <a:avLst/>
              <a:gdLst>
                <a:gd name="T0" fmla="*/ 1385 w 1387"/>
                <a:gd name="T1" fmla="*/ 4 h 744"/>
                <a:gd name="T2" fmla="*/ 1377 w 1387"/>
                <a:gd name="T3" fmla="*/ 2 h 744"/>
                <a:gd name="T4" fmla="*/ 4 w 1387"/>
                <a:gd name="T5" fmla="*/ 731 h 744"/>
                <a:gd name="T6" fmla="*/ 2 w 1387"/>
                <a:gd name="T7" fmla="*/ 740 h 744"/>
                <a:gd name="T8" fmla="*/ 10 w 1387"/>
                <a:gd name="T9" fmla="*/ 742 h 744"/>
                <a:gd name="T10" fmla="*/ 1383 w 1387"/>
                <a:gd name="T11" fmla="*/ 12 h 744"/>
                <a:gd name="T12" fmla="*/ 1385 w 1387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4">
                  <a:moveTo>
                    <a:pt x="1385" y="4"/>
                  </a:moveTo>
                  <a:cubicBezTo>
                    <a:pt x="1383" y="1"/>
                    <a:pt x="1380" y="0"/>
                    <a:pt x="1377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2" y="740"/>
                  </a:cubicBezTo>
                  <a:cubicBezTo>
                    <a:pt x="3" y="743"/>
                    <a:pt x="7" y="744"/>
                    <a:pt x="10" y="742"/>
                  </a:cubicBezTo>
                  <a:cubicBezTo>
                    <a:pt x="1383" y="12"/>
                    <a:pt x="1383" y="12"/>
                    <a:pt x="1383" y="12"/>
                  </a:cubicBezTo>
                  <a:cubicBezTo>
                    <a:pt x="1386" y="11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9"/>
            <p:cNvSpPr/>
            <p:nvPr/>
          </p:nvSpPr>
          <p:spPr bwMode="auto">
            <a:xfrm>
              <a:off x="-6334125" y="3125788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2 h 730"/>
                <a:gd name="T4" fmla="*/ 4 w 1361"/>
                <a:gd name="T5" fmla="*/ 718 h 730"/>
                <a:gd name="T6" fmla="*/ 2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2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0"/>
            <p:cNvSpPr/>
            <p:nvPr/>
          </p:nvSpPr>
          <p:spPr bwMode="auto">
            <a:xfrm>
              <a:off x="-7234238" y="4318000"/>
              <a:ext cx="5021263" cy="2695575"/>
            </a:xfrm>
            <a:custGeom>
              <a:avLst/>
              <a:gdLst>
                <a:gd name="T0" fmla="*/ 1360 w 1361"/>
                <a:gd name="T1" fmla="*/ 4 h 730"/>
                <a:gd name="T2" fmla="*/ 1351 w 1361"/>
                <a:gd name="T3" fmla="*/ 2 h 730"/>
                <a:gd name="T4" fmla="*/ 5 w 1361"/>
                <a:gd name="T5" fmla="*/ 718 h 730"/>
                <a:gd name="T6" fmla="*/ 2 w 1361"/>
                <a:gd name="T7" fmla="*/ 726 h 730"/>
                <a:gd name="T8" fmla="*/ 10 w 1361"/>
                <a:gd name="T9" fmla="*/ 729 h 730"/>
                <a:gd name="T10" fmla="*/ 1357 w 1361"/>
                <a:gd name="T11" fmla="*/ 12 h 730"/>
                <a:gd name="T12" fmla="*/ 1360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60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5" y="718"/>
                    <a:pt x="5" y="718"/>
                    <a:pt x="5" y="718"/>
                  </a:cubicBezTo>
                  <a:cubicBezTo>
                    <a:pt x="2" y="719"/>
                    <a:pt x="0" y="723"/>
                    <a:pt x="2" y="726"/>
                  </a:cubicBezTo>
                  <a:cubicBezTo>
                    <a:pt x="4" y="729"/>
                    <a:pt x="7" y="730"/>
                    <a:pt x="10" y="729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60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1"/>
            <p:cNvSpPr/>
            <p:nvPr/>
          </p:nvSpPr>
          <p:spPr bwMode="auto">
            <a:xfrm>
              <a:off x="754063" y="731838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1 h 730"/>
                <a:gd name="T4" fmla="*/ 4 w 1361"/>
                <a:gd name="T5" fmla="*/ 717 h 730"/>
                <a:gd name="T6" fmla="*/ 1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7" y="1"/>
                    <a:pt x="1354" y="0"/>
                    <a:pt x="1351" y="1"/>
                  </a:cubicBezTo>
                  <a:cubicBezTo>
                    <a:pt x="4" y="717"/>
                    <a:pt x="4" y="717"/>
                    <a:pt x="4" y="717"/>
                  </a:cubicBezTo>
                  <a:cubicBezTo>
                    <a:pt x="1" y="719"/>
                    <a:pt x="0" y="723"/>
                    <a:pt x="1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59" y="10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2"/>
            <p:cNvSpPr/>
            <p:nvPr/>
          </p:nvSpPr>
          <p:spPr bwMode="auto">
            <a:xfrm>
              <a:off x="-84138" y="-677863"/>
              <a:ext cx="5114925" cy="2746375"/>
            </a:xfrm>
            <a:custGeom>
              <a:avLst/>
              <a:gdLst>
                <a:gd name="T0" fmla="*/ 1384 w 1386"/>
                <a:gd name="T1" fmla="*/ 5 h 744"/>
                <a:gd name="T2" fmla="*/ 1376 w 1386"/>
                <a:gd name="T3" fmla="*/ 2 h 744"/>
                <a:gd name="T4" fmla="*/ 4 w 1386"/>
                <a:gd name="T5" fmla="*/ 732 h 744"/>
                <a:gd name="T6" fmla="*/ 1 w 1386"/>
                <a:gd name="T7" fmla="*/ 740 h 744"/>
                <a:gd name="T8" fmla="*/ 9 w 1386"/>
                <a:gd name="T9" fmla="*/ 743 h 744"/>
                <a:gd name="T10" fmla="*/ 1382 w 1386"/>
                <a:gd name="T11" fmla="*/ 13 h 744"/>
                <a:gd name="T12" fmla="*/ 1384 w 1386"/>
                <a:gd name="T13" fmla="*/ 5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5"/>
                  </a:moveTo>
                  <a:cubicBezTo>
                    <a:pt x="1383" y="2"/>
                    <a:pt x="1379" y="0"/>
                    <a:pt x="1376" y="2"/>
                  </a:cubicBezTo>
                  <a:cubicBezTo>
                    <a:pt x="4" y="732"/>
                    <a:pt x="4" y="732"/>
                    <a:pt x="4" y="732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3"/>
                  </a:cubicBezTo>
                  <a:cubicBezTo>
                    <a:pt x="1382" y="13"/>
                    <a:pt x="1382" y="13"/>
                    <a:pt x="1382" y="13"/>
                  </a:cubicBezTo>
                  <a:cubicBezTo>
                    <a:pt x="1385" y="11"/>
                    <a:pt x="1386" y="8"/>
                    <a:pt x="1384" y="5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3"/>
            <p:cNvSpPr/>
            <p:nvPr/>
          </p:nvSpPr>
          <p:spPr bwMode="auto">
            <a:xfrm>
              <a:off x="-84138" y="-482600"/>
              <a:ext cx="5114925" cy="2747963"/>
            </a:xfrm>
            <a:custGeom>
              <a:avLst/>
              <a:gdLst>
                <a:gd name="T0" fmla="*/ 1384 w 1386"/>
                <a:gd name="T1" fmla="*/ 4 h 744"/>
                <a:gd name="T2" fmla="*/ 1376 w 1386"/>
                <a:gd name="T3" fmla="*/ 2 h 744"/>
                <a:gd name="T4" fmla="*/ 4 w 1386"/>
                <a:gd name="T5" fmla="*/ 731 h 744"/>
                <a:gd name="T6" fmla="*/ 1 w 1386"/>
                <a:gd name="T7" fmla="*/ 740 h 744"/>
                <a:gd name="T8" fmla="*/ 9 w 1386"/>
                <a:gd name="T9" fmla="*/ 742 h 744"/>
                <a:gd name="T10" fmla="*/ 1382 w 1386"/>
                <a:gd name="T11" fmla="*/ 12 h 744"/>
                <a:gd name="T12" fmla="*/ 1384 w 1386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4"/>
                  </a:moveTo>
                  <a:cubicBezTo>
                    <a:pt x="1383" y="1"/>
                    <a:pt x="1379" y="0"/>
                    <a:pt x="1376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2"/>
                  </a:cubicBezTo>
                  <a:cubicBezTo>
                    <a:pt x="1382" y="12"/>
                    <a:pt x="1382" y="12"/>
                    <a:pt x="1382" y="12"/>
                  </a:cubicBezTo>
                  <a:cubicBezTo>
                    <a:pt x="1385" y="11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4"/>
            <p:cNvSpPr/>
            <p:nvPr/>
          </p:nvSpPr>
          <p:spPr bwMode="auto">
            <a:xfrm>
              <a:off x="-84138" y="-285750"/>
              <a:ext cx="5114925" cy="2743200"/>
            </a:xfrm>
            <a:custGeom>
              <a:avLst/>
              <a:gdLst>
                <a:gd name="T0" fmla="*/ 1384 w 1386"/>
                <a:gd name="T1" fmla="*/ 4 h 743"/>
                <a:gd name="T2" fmla="*/ 1376 w 1386"/>
                <a:gd name="T3" fmla="*/ 1 h 743"/>
                <a:gd name="T4" fmla="*/ 4 w 1386"/>
                <a:gd name="T5" fmla="*/ 731 h 743"/>
                <a:gd name="T6" fmla="*/ 1 w 1386"/>
                <a:gd name="T7" fmla="*/ 739 h 743"/>
                <a:gd name="T8" fmla="*/ 9 w 1386"/>
                <a:gd name="T9" fmla="*/ 742 h 743"/>
                <a:gd name="T10" fmla="*/ 1382 w 1386"/>
                <a:gd name="T11" fmla="*/ 12 h 743"/>
                <a:gd name="T12" fmla="*/ 1384 w 1386"/>
                <a:gd name="T13" fmla="*/ 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3">
                  <a:moveTo>
                    <a:pt x="1384" y="4"/>
                  </a:moveTo>
                  <a:cubicBezTo>
                    <a:pt x="1383" y="1"/>
                    <a:pt x="1379" y="0"/>
                    <a:pt x="1376" y="1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6"/>
                    <a:pt x="1" y="739"/>
                  </a:cubicBezTo>
                  <a:cubicBezTo>
                    <a:pt x="3" y="742"/>
                    <a:pt x="6" y="743"/>
                    <a:pt x="9" y="742"/>
                  </a:cubicBezTo>
                  <a:cubicBezTo>
                    <a:pt x="1382" y="12"/>
                    <a:pt x="1382" y="12"/>
                    <a:pt x="1382" y="12"/>
                  </a:cubicBezTo>
                  <a:cubicBezTo>
                    <a:pt x="1385" y="10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-84138" y="-95250"/>
              <a:ext cx="5114925" cy="2747963"/>
            </a:xfrm>
            <a:custGeom>
              <a:avLst/>
              <a:gdLst>
                <a:gd name="T0" fmla="*/ 1384 w 1386"/>
                <a:gd name="T1" fmla="*/ 4 h 744"/>
                <a:gd name="T2" fmla="*/ 1376 w 1386"/>
                <a:gd name="T3" fmla="*/ 2 h 744"/>
                <a:gd name="T4" fmla="*/ 4 w 1386"/>
                <a:gd name="T5" fmla="*/ 732 h 744"/>
                <a:gd name="T6" fmla="*/ 1 w 1386"/>
                <a:gd name="T7" fmla="*/ 740 h 744"/>
                <a:gd name="T8" fmla="*/ 9 w 1386"/>
                <a:gd name="T9" fmla="*/ 742 h 744"/>
                <a:gd name="T10" fmla="*/ 1382 w 1386"/>
                <a:gd name="T11" fmla="*/ 13 h 744"/>
                <a:gd name="T12" fmla="*/ 1384 w 1386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4"/>
                  </a:moveTo>
                  <a:cubicBezTo>
                    <a:pt x="1383" y="1"/>
                    <a:pt x="1379" y="0"/>
                    <a:pt x="1376" y="2"/>
                  </a:cubicBezTo>
                  <a:cubicBezTo>
                    <a:pt x="4" y="732"/>
                    <a:pt x="4" y="732"/>
                    <a:pt x="4" y="732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2"/>
                  </a:cubicBezTo>
                  <a:cubicBezTo>
                    <a:pt x="1382" y="13"/>
                    <a:pt x="1382" y="13"/>
                    <a:pt x="1382" y="13"/>
                  </a:cubicBezTo>
                  <a:cubicBezTo>
                    <a:pt x="1385" y="11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6"/>
            <p:cNvSpPr/>
            <p:nvPr/>
          </p:nvSpPr>
          <p:spPr bwMode="auto">
            <a:xfrm>
              <a:off x="-4138613" y="4852988"/>
              <a:ext cx="4486275" cy="2408238"/>
            </a:xfrm>
            <a:custGeom>
              <a:avLst/>
              <a:gdLst>
                <a:gd name="T0" fmla="*/ 1215 w 1216"/>
                <a:gd name="T1" fmla="*/ 4 h 652"/>
                <a:gd name="T2" fmla="*/ 1208 w 1216"/>
                <a:gd name="T3" fmla="*/ 1 h 652"/>
                <a:gd name="T4" fmla="*/ 4 w 1216"/>
                <a:gd name="T5" fmla="*/ 641 h 652"/>
                <a:gd name="T6" fmla="*/ 2 w 1216"/>
                <a:gd name="T7" fmla="*/ 649 h 652"/>
                <a:gd name="T8" fmla="*/ 9 w 1216"/>
                <a:gd name="T9" fmla="*/ 651 h 652"/>
                <a:gd name="T10" fmla="*/ 1213 w 1216"/>
                <a:gd name="T11" fmla="*/ 11 h 652"/>
                <a:gd name="T12" fmla="*/ 1215 w 1216"/>
                <a:gd name="T13" fmla="*/ 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2">
                  <a:moveTo>
                    <a:pt x="1215" y="4"/>
                  </a:moveTo>
                  <a:cubicBezTo>
                    <a:pt x="1214" y="1"/>
                    <a:pt x="1210" y="0"/>
                    <a:pt x="1208" y="1"/>
                  </a:cubicBezTo>
                  <a:cubicBezTo>
                    <a:pt x="4" y="641"/>
                    <a:pt x="4" y="641"/>
                    <a:pt x="4" y="641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1"/>
                    <a:pt x="6" y="652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9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-4138613" y="5022850"/>
              <a:ext cx="4486275" cy="2408238"/>
            </a:xfrm>
            <a:custGeom>
              <a:avLst/>
              <a:gdLst>
                <a:gd name="T0" fmla="*/ 1215 w 1216"/>
                <a:gd name="T1" fmla="*/ 4 h 652"/>
                <a:gd name="T2" fmla="*/ 1208 w 1216"/>
                <a:gd name="T3" fmla="*/ 1 h 652"/>
                <a:gd name="T4" fmla="*/ 4 w 1216"/>
                <a:gd name="T5" fmla="*/ 641 h 652"/>
                <a:gd name="T6" fmla="*/ 2 w 1216"/>
                <a:gd name="T7" fmla="*/ 649 h 652"/>
                <a:gd name="T8" fmla="*/ 9 w 1216"/>
                <a:gd name="T9" fmla="*/ 651 h 652"/>
                <a:gd name="T10" fmla="*/ 1213 w 1216"/>
                <a:gd name="T11" fmla="*/ 11 h 652"/>
                <a:gd name="T12" fmla="*/ 1215 w 1216"/>
                <a:gd name="T13" fmla="*/ 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2">
                  <a:moveTo>
                    <a:pt x="1215" y="4"/>
                  </a:moveTo>
                  <a:cubicBezTo>
                    <a:pt x="1214" y="1"/>
                    <a:pt x="1210" y="0"/>
                    <a:pt x="1208" y="1"/>
                  </a:cubicBezTo>
                  <a:cubicBezTo>
                    <a:pt x="4" y="641"/>
                    <a:pt x="4" y="641"/>
                    <a:pt x="4" y="641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1"/>
                    <a:pt x="6" y="652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8"/>
            <p:cNvSpPr/>
            <p:nvPr/>
          </p:nvSpPr>
          <p:spPr bwMode="auto">
            <a:xfrm>
              <a:off x="-4138613" y="5192713"/>
              <a:ext cx="4486275" cy="2411413"/>
            </a:xfrm>
            <a:custGeom>
              <a:avLst/>
              <a:gdLst>
                <a:gd name="T0" fmla="*/ 1215 w 1216"/>
                <a:gd name="T1" fmla="*/ 4 h 653"/>
                <a:gd name="T2" fmla="*/ 1208 w 1216"/>
                <a:gd name="T3" fmla="*/ 2 h 653"/>
                <a:gd name="T4" fmla="*/ 4 w 1216"/>
                <a:gd name="T5" fmla="*/ 642 h 653"/>
                <a:gd name="T6" fmla="*/ 2 w 1216"/>
                <a:gd name="T7" fmla="*/ 649 h 653"/>
                <a:gd name="T8" fmla="*/ 9 w 1216"/>
                <a:gd name="T9" fmla="*/ 651 h 653"/>
                <a:gd name="T10" fmla="*/ 1213 w 1216"/>
                <a:gd name="T11" fmla="*/ 11 h 653"/>
                <a:gd name="T12" fmla="*/ 1215 w 1216"/>
                <a:gd name="T13" fmla="*/ 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3">
                  <a:moveTo>
                    <a:pt x="1215" y="4"/>
                  </a:moveTo>
                  <a:cubicBezTo>
                    <a:pt x="1214" y="1"/>
                    <a:pt x="1210" y="0"/>
                    <a:pt x="1208" y="2"/>
                  </a:cubicBezTo>
                  <a:cubicBezTo>
                    <a:pt x="4" y="642"/>
                    <a:pt x="4" y="642"/>
                    <a:pt x="4" y="642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2"/>
                    <a:pt x="6" y="653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9"/>
            <p:cNvSpPr/>
            <p:nvPr/>
          </p:nvSpPr>
          <p:spPr bwMode="auto">
            <a:xfrm>
              <a:off x="-4138613" y="5362575"/>
              <a:ext cx="4486275" cy="2411413"/>
            </a:xfrm>
            <a:custGeom>
              <a:avLst/>
              <a:gdLst>
                <a:gd name="T0" fmla="*/ 1215 w 1216"/>
                <a:gd name="T1" fmla="*/ 4 h 653"/>
                <a:gd name="T2" fmla="*/ 1208 w 1216"/>
                <a:gd name="T3" fmla="*/ 2 h 653"/>
                <a:gd name="T4" fmla="*/ 4 w 1216"/>
                <a:gd name="T5" fmla="*/ 642 h 653"/>
                <a:gd name="T6" fmla="*/ 2 w 1216"/>
                <a:gd name="T7" fmla="*/ 649 h 653"/>
                <a:gd name="T8" fmla="*/ 9 w 1216"/>
                <a:gd name="T9" fmla="*/ 651 h 653"/>
                <a:gd name="T10" fmla="*/ 1213 w 1216"/>
                <a:gd name="T11" fmla="*/ 11 h 653"/>
                <a:gd name="T12" fmla="*/ 1215 w 1216"/>
                <a:gd name="T13" fmla="*/ 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3">
                  <a:moveTo>
                    <a:pt x="1215" y="4"/>
                  </a:moveTo>
                  <a:cubicBezTo>
                    <a:pt x="1214" y="1"/>
                    <a:pt x="1210" y="0"/>
                    <a:pt x="1208" y="2"/>
                  </a:cubicBezTo>
                  <a:cubicBezTo>
                    <a:pt x="4" y="642"/>
                    <a:pt x="4" y="642"/>
                    <a:pt x="4" y="642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2"/>
                    <a:pt x="6" y="653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7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0"/>
            <p:cNvSpPr/>
            <p:nvPr/>
          </p:nvSpPr>
          <p:spPr bwMode="auto">
            <a:xfrm>
              <a:off x="-5511800" y="4451350"/>
              <a:ext cx="5357813" cy="2882900"/>
            </a:xfrm>
            <a:custGeom>
              <a:avLst/>
              <a:gdLst>
                <a:gd name="T0" fmla="*/ 1450 w 1452"/>
                <a:gd name="T1" fmla="*/ 6 h 781"/>
                <a:gd name="T2" fmla="*/ 1446 w 1452"/>
                <a:gd name="T3" fmla="*/ 17 h 781"/>
                <a:gd name="T4" fmla="*/ 13 w 1452"/>
                <a:gd name="T5" fmla="*/ 779 h 781"/>
                <a:gd name="T6" fmla="*/ 2 w 1452"/>
                <a:gd name="T7" fmla="*/ 775 h 781"/>
                <a:gd name="T8" fmla="*/ 5 w 1452"/>
                <a:gd name="T9" fmla="*/ 764 h 781"/>
                <a:gd name="T10" fmla="*/ 1438 w 1452"/>
                <a:gd name="T11" fmla="*/ 2 h 781"/>
                <a:gd name="T12" fmla="*/ 1450 w 1452"/>
                <a:gd name="T13" fmla="*/ 6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" h="781">
                  <a:moveTo>
                    <a:pt x="1450" y="6"/>
                  </a:moveTo>
                  <a:cubicBezTo>
                    <a:pt x="1452" y="10"/>
                    <a:pt x="1450" y="15"/>
                    <a:pt x="1446" y="17"/>
                  </a:cubicBezTo>
                  <a:cubicBezTo>
                    <a:pt x="13" y="779"/>
                    <a:pt x="13" y="779"/>
                    <a:pt x="13" y="779"/>
                  </a:cubicBezTo>
                  <a:cubicBezTo>
                    <a:pt x="9" y="781"/>
                    <a:pt x="4" y="780"/>
                    <a:pt x="2" y="775"/>
                  </a:cubicBezTo>
                  <a:cubicBezTo>
                    <a:pt x="0" y="771"/>
                    <a:pt x="1" y="766"/>
                    <a:pt x="5" y="764"/>
                  </a:cubicBezTo>
                  <a:cubicBezTo>
                    <a:pt x="1438" y="2"/>
                    <a:pt x="1438" y="2"/>
                    <a:pt x="1438" y="2"/>
                  </a:cubicBezTo>
                  <a:cubicBezTo>
                    <a:pt x="1442" y="0"/>
                    <a:pt x="1448" y="1"/>
                    <a:pt x="145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1"/>
            <p:cNvSpPr/>
            <p:nvPr/>
          </p:nvSpPr>
          <p:spPr bwMode="auto">
            <a:xfrm>
              <a:off x="377825" y="2770188"/>
              <a:ext cx="3781425" cy="2035175"/>
            </a:xfrm>
            <a:custGeom>
              <a:avLst/>
              <a:gdLst>
                <a:gd name="T0" fmla="*/ 1024 w 1025"/>
                <a:gd name="T1" fmla="*/ 4 h 551"/>
                <a:gd name="T2" fmla="*/ 1021 w 1025"/>
                <a:gd name="T3" fmla="*/ 12 h 551"/>
                <a:gd name="T4" fmla="*/ 10 w 1025"/>
                <a:gd name="T5" fmla="*/ 549 h 551"/>
                <a:gd name="T6" fmla="*/ 2 w 1025"/>
                <a:gd name="T7" fmla="*/ 547 h 551"/>
                <a:gd name="T8" fmla="*/ 4 w 1025"/>
                <a:gd name="T9" fmla="*/ 539 h 551"/>
                <a:gd name="T10" fmla="*/ 1015 w 1025"/>
                <a:gd name="T11" fmla="*/ 1 h 551"/>
                <a:gd name="T12" fmla="*/ 1024 w 1025"/>
                <a:gd name="T13" fmla="*/ 4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5" h="551">
                  <a:moveTo>
                    <a:pt x="1024" y="4"/>
                  </a:moveTo>
                  <a:cubicBezTo>
                    <a:pt x="1025" y="6"/>
                    <a:pt x="1024" y="10"/>
                    <a:pt x="1021" y="12"/>
                  </a:cubicBezTo>
                  <a:cubicBezTo>
                    <a:pt x="10" y="549"/>
                    <a:pt x="10" y="549"/>
                    <a:pt x="10" y="549"/>
                  </a:cubicBezTo>
                  <a:cubicBezTo>
                    <a:pt x="7" y="551"/>
                    <a:pt x="3" y="550"/>
                    <a:pt x="2" y="547"/>
                  </a:cubicBezTo>
                  <a:cubicBezTo>
                    <a:pt x="0" y="544"/>
                    <a:pt x="2" y="540"/>
                    <a:pt x="4" y="539"/>
                  </a:cubicBezTo>
                  <a:cubicBezTo>
                    <a:pt x="1015" y="1"/>
                    <a:pt x="1015" y="1"/>
                    <a:pt x="1015" y="1"/>
                  </a:cubicBezTo>
                  <a:cubicBezTo>
                    <a:pt x="1018" y="0"/>
                    <a:pt x="1022" y="1"/>
                    <a:pt x="1024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2"/>
            <p:cNvSpPr/>
            <p:nvPr/>
          </p:nvSpPr>
          <p:spPr bwMode="auto">
            <a:xfrm>
              <a:off x="107950" y="-1162050"/>
              <a:ext cx="4833938" cy="2678113"/>
            </a:xfrm>
            <a:custGeom>
              <a:avLst/>
              <a:gdLst>
                <a:gd name="T0" fmla="*/ 1 w 1310"/>
                <a:gd name="T1" fmla="*/ 722 h 725"/>
                <a:gd name="T2" fmla="*/ 8 w 1310"/>
                <a:gd name="T3" fmla="*/ 724 h 725"/>
                <a:gd name="T4" fmla="*/ 961 w 1310"/>
                <a:gd name="T5" fmla="*/ 218 h 725"/>
                <a:gd name="T6" fmla="*/ 963 w 1310"/>
                <a:gd name="T7" fmla="*/ 211 h 725"/>
                <a:gd name="T8" fmla="*/ 956 w 1310"/>
                <a:gd name="T9" fmla="*/ 209 h 725"/>
                <a:gd name="T10" fmla="*/ 716 w 1310"/>
                <a:gd name="T11" fmla="*/ 336 h 725"/>
                <a:gd name="T12" fmla="*/ 709 w 1310"/>
                <a:gd name="T13" fmla="*/ 334 h 725"/>
                <a:gd name="T14" fmla="*/ 711 w 1310"/>
                <a:gd name="T15" fmla="*/ 327 h 725"/>
                <a:gd name="T16" fmla="*/ 1307 w 1310"/>
                <a:gd name="T17" fmla="*/ 10 h 725"/>
                <a:gd name="T18" fmla="*/ 1309 w 1310"/>
                <a:gd name="T19" fmla="*/ 4 h 725"/>
                <a:gd name="T20" fmla="*/ 1302 w 1310"/>
                <a:gd name="T21" fmla="*/ 1 h 725"/>
                <a:gd name="T22" fmla="*/ 449 w 1310"/>
                <a:gd name="T23" fmla="*/ 455 h 725"/>
                <a:gd name="T24" fmla="*/ 447 w 1310"/>
                <a:gd name="T25" fmla="*/ 462 h 725"/>
                <a:gd name="T26" fmla="*/ 454 w 1310"/>
                <a:gd name="T27" fmla="*/ 464 h 725"/>
                <a:gd name="T28" fmla="*/ 558 w 1310"/>
                <a:gd name="T29" fmla="*/ 409 h 725"/>
                <a:gd name="T30" fmla="*/ 565 w 1310"/>
                <a:gd name="T31" fmla="*/ 411 h 725"/>
                <a:gd name="T32" fmla="*/ 563 w 1310"/>
                <a:gd name="T33" fmla="*/ 418 h 725"/>
                <a:gd name="T34" fmla="*/ 4 w 1310"/>
                <a:gd name="T35" fmla="*/ 715 h 725"/>
                <a:gd name="T36" fmla="*/ 1 w 1310"/>
                <a:gd name="T37" fmla="*/ 72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5">
                  <a:moveTo>
                    <a:pt x="1" y="722"/>
                  </a:moveTo>
                  <a:cubicBezTo>
                    <a:pt x="3" y="725"/>
                    <a:pt x="6" y="725"/>
                    <a:pt x="8" y="724"/>
                  </a:cubicBezTo>
                  <a:cubicBezTo>
                    <a:pt x="961" y="218"/>
                    <a:pt x="961" y="218"/>
                    <a:pt x="961" y="218"/>
                  </a:cubicBezTo>
                  <a:cubicBezTo>
                    <a:pt x="963" y="216"/>
                    <a:pt x="964" y="213"/>
                    <a:pt x="963" y="211"/>
                  </a:cubicBezTo>
                  <a:cubicBezTo>
                    <a:pt x="962" y="208"/>
                    <a:pt x="958" y="207"/>
                    <a:pt x="956" y="209"/>
                  </a:cubicBezTo>
                  <a:cubicBezTo>
                    <a:pt x="716" y="336"/>
                    <a:pt x="716" y="336"/>
                    <a:pt x="716" y="336"/>
                  </a:cubicBezTo>
                  <a:cubicBezTo>
                    <a:pt x="713" y="338"/>
                    <a:pt x="710" y="337"/>
                    <a:pt x="709" y="334"/>
                  </a:cubicBezTo>
                  <a:cubicBezTo>
                    <a:pt x="708" y="332"/>
                    <a:pt x="709" y="329"/>
                    <a:pt x="711" y="327"/>
                  </a:cubicBezTo>
                  <a:cubicBezTo>
                    <a:pt x="1307" y="10"/>
                    <a:pt x="1307" y="10"/>
                    <a:pt x="1307" y="10"/>
                  </a:cubicBezTo>
                  <a:cubicBezTo>
                    <a:pt x="1310" y="9"/>
                    <a:pt x="1310" y="6"/>
                    <a:pt x="1309" y="4"/>
                  </a:cubicBezTo>
                  <a:cubicBezTo>
                    <a:pt x="1308" y="1"/>
                    <a:pt x="1305" y="0"/>
                    <a:pt x="1302" y="1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7" y="456"/>
                    <a:pt x="446" y="459"/>
                    <a:pt x="447" y="462"/>
                  </a:cubicBezTo>
                  <a:cubicBezTo>
                    <a:pt x="448" y="464"/>
                    <a:pt x="451" y="465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1" y="407"/>
                    <a:pt x="564" y="408"/>
                    <a:pt x="565" y="411"/>
                  </a:cubicBezTo>
                  <a:cubicBezTo>
                    <a:pt x="567" y="413"/>
                    <a:pt x="566" y="416"/>
                    <a:pt x="563" y="418"/>
                  </a:cubicBezTo>
                  <a:cubicBezTo>
                    <a:pt x="4" y="715"/>
                    <a:pt x="4" y="715"/>
                    <a:pt x="4" y="715"/>
                  </a:cubicBezTo>
                  <a:cubicBezTo>
                    <a:pt x="1" y="716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3"/>
            <p:cNvSpPr/>
            <p:nvPr/>
          </p:nvSpPr>
          <p:spPr bwMode="auto">
            <a:xfrm>
              <a:off x="-5400675" y="4292600"/>
              <a:ext cx="4833938" cy="2679700"/>
            </a:xfrm>
            <a:custGeom>
              <a:avLst/>
              <a:gdLst>
                <a:gd name="T0" fmla="*/ 1 w 1310"/>
                <a:gd name="T1" fmla="*/ 722 h 726"/>
                <a:gd name="T2" fmla="*/ 8 w 1310"/>
                <a:gd name="T3" fmla="*/ 724 h 726"/>
                <a:gd name="T4" fmla="*/ 960 w 1310"/>
                <a:gd name="T5" fmla="*/ 218 h 726"/>
                <a:gd name="T6" fmla="*/ 963 w 1310"/>
                <a:gd name="T7" fmla="*/ 211 h 726"/>
                <a:gd name="T8" fmla="*/ 956 w 1310"/>
                <a:gd name="T9" fmla="*/ 209 h 726"/>
                <a:gd name="T10" fmla="*/ 716 w 1310"/>
                <a:gd name="T11" fmla="*/ 337 h 726"/>
                <a:gd name="T12" fmla="*/ 709 w 1310"/>
                <a:gd name="T13" fmla="*/ 335 h 726"/>
                <a:gd name="T14" fmla="*/ 711 w 1310"/>
                <a:gd name="T15" fmla="*/ 328 h 726"/>
                <a:gd name="T16" fmla="*/ 1307 w 1310"/>
                <a:gd name="T17" fmla="*/ 11 h 726"/>
                <a:gd name="T18" fmla="*/ 1309 w 1310"/>
                <a:gd name="T19" fmla="*/ 4 h 726"/>
                <a:gd name="T20" fmla="*/ 1302 w 1310"/>
                <a:gd name="T21" fmla="*/ 2 h 726"/>
                <a:gd name="T22" fmla="*/ 449 w 1310"/>
                <a:gd name="T23" fmla="*/ 455 h 726"/>
                <a:gd name="T24" fmla="*/ 447 w 1310"/>
                <a:gd name="T25" fmla="*/ 462 h 726"/>
                <a:gd name="T26" fmla="*/ 454 w 1310"/>
                <a:gd name="T27" fmla="*/ 464 h 726"/>
                <a:gd name="T28" fmla="*/ 558 w 1310"/>
                <a:gd name="T29" fmla="*/ 409 h 726"/>
                <a:gd name="T30" fmla="*/ 565 w 1310"/>
                <a:gd name="T31" fmla="*/ 411 h 726"/>
                <a:gd name="T32" fmla="*/ 563 w 1310"/>
                <a:gd name="T33" fmla="*/ 418 h 726"/>
                <a:gd name="T34" fmla="*/ 3 w 1310"/>
                <a:gd name="T35" fmla="*/ 715 h 726"/>
                <a:gd name="T36" fmla="*/ 1 w 1310"/>
                <a:gd name="T37" fmla="*/ 72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6">
                  <a:moveTo>
                    <a:pt x="1" y="722"/>
                  </a:moveTo>
                  <a:cubicBezTo>
                    <a:pt x="2" y="725"/>
                    <a:pt x="6" y="726"/>
                    <a:pt x="8" y="724"/>
                  </a:cubicBezTo>
                  <a:cubicBezTo>
                    <a:pt x="960" y="218"/>
                    <a:pt x="960" y="218"/>
                    <a:pt x="960" y="218"/>
                  </a:cubicBezTo>
                  <a:cubicBezTo>
                    <a:pt x="963" y="217"/>
                    <a:pt x="964" y="214"/>
                    <a:pt x="963" y="211"/>
                  </a:cubicBezTo>
                  <a:cubicBezTo>
                    <a:pt x="961" y="209"/>
                    <a:pt x="958" y="208"/>
                    <a:pt x="956" y="209"/>
                  </a:cubicBezTo>
                  <a:cubicBezTo>
                    <a:pt x="716" y="337"/>
                    <a:pt x="716" y="337"/>
                    <a:pt x="716" y="337"/>
                  </a:cubicBezTo>
                  <a:cubicBezTo>
                    <a:pt x="713" y="338"/>
                    <a:pt x="710" y="337"/>
                    <a:pt x="709" y="335"/>
                  </a:cubicBezTo>
                  <a:cubicBezTo>
                    <a:pt x="707" y="332"/>
                    <a:pt x="708" y="329"/>
                    <a:pt x="711" y="328"/>
                  </a:cubicBezTo>
                  <a:cubicBezTo>
                    <a:pt x="1307" y="11"/>
                    <a:pt x="1307" y="11"/>
                    <a:pt x="1307" y="11"/>
                  </a:cubicBezTo>
                  <a:cubicBezTo>
                    <a:pt x="1309" y="9"/>
                    <a:pt x="1310" y="6"/>
                    <a:pt x="1309" y="4"/>
                  </a:cubicBezTo>
                  <a:cubicBezTo>
                    <a:pt x="1307" y="1"/>
                    <a:pt x="1304" y="0"/>
                    <a:pt x="1302" y="2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6" y="457"/>
                    <a:pt x="445" y="460"/>
                    <a:pt x="447" y="462"/>
                  </a:cubicBezTo>
                  <a:cubicBezTo>
                    <a:pt x="448" y="465"/>
                    <a:pt x="451" y="466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0" y="408"/>
                    <a:pt x="564" y="409"/>
                    <a:pt x="565" y="411"/>
                  </a:cubicBezTo>
                  <a:cubicBezTo>
                    <a:pt x="566" y="414"/>
                    <a:pt x="565" y="417"/>
                    <a:pt x="563" y="418"/>
                  </a:cubicBezTo>
                  <a:cubicBezTo>
                    <a:pt x="3" y="715"/>
                    <a:pt x="3" y="715"/>
                    <a:pt x="3" y="715"/>
                  </a:cubicBezTo>
                  <a:cubicBezTo>
                    <a:pt x="1" y="717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4"/>
            <p:cNvSpPr/>
            <p:nvPr/>
          </p:nvSpPr>
          <p:spPr bwMode="auto">
            <a:xfrm>
              <a:off x="-4503738" y="1238250"/>
              <a:ext cx="5767388" cy="3194050"/>
            </a:xfrm>
            <a:custGeom>
              <a:avLst/>
              <a:gdLst>
                <a:gd name="T0" fmla="*/ 1562 w 1563"/>
                <a:gd name="T1" fmla="*/ 4 h 865"/>
                <a:gd name="T2" fmla="*/ 1554 w 1563"/>
                <a:gd name="T3" fmla="*/ 2 h 865"/>
                <a:gd name="T4" fmla="*/ 417 w 1563"/>
                <a:gd name="T5" fmla="*/ 606 h 865"/>
                <a:gd name="T6" fmla="*/ 415 w 1563"/>
                <a:gd name="T7" fmla="*/ 614 h 865"/>
                <a:gd name="T8" fmla="*/ 423 w 1563"/>
                <a:gd name="T9" fmla="*/ 616 h 865"/>
                <a:gd name="T10" fmla="*/ 710 w 1563"/>
                <a:gd name="T11" fmla="*/ 464 h 865"/>
                <a:gd name="T12" fmla="*/ 718 w 1563"/>
                <a:gd name="T13" fmla="*/ 467 h 865"/>
                <a:gd name="T14" fmla="*/ 715 w 1563"/>
                <a:gd name="T15" fmla="*/ 475 h 865"/>
                <a:gd name="T16" fmla="*/ 4 w 1563"/>
                <a:gd name="T17" fmla="*/ 853 h 865"/>
                <a:gd name="T18" fmla="*/ 2 w 1563"/>
                <a:gd name="T19" fmla="*/ 861 h 865"/>
                <a:gd name="T20" fmla="*/ 10 w 1563"/>
                <a:gd name="T21" fmla="*/ 864 h 865"/>
                <a:gd name="T22" fmla="*/ 1028 w 1563"/>
                <a:gd name="T23" fmla="*/ 323 h 865"/>
                <a:gd name="T24" fmla="*/ 1030 w 1563"/>
                <a:gd name="T25" fmla="*/ 314 h 865"/>
                <a:gd name="T26" fmla="*/ 1022 w 1563"/>
                <a:gd name="T27" fmla="*/ 312 h 865"/>
                <a:gd name="T28" fmla="*/ 898 w 1563"/>
                <a:gd name="T29" fmla="*/ 378 h 865"/>
                <a:gd name="T30" fmla="*/ 889 w 1563"/>
                <a:gd name="T31" fmla="*/ 375 h 865"/>
                <a:gd name="T32" fmla="*/ 892 w 1563"/>
                <a:gd name="T33" fmla="*/ 367 h 865"/>
                <a:gd name="T34" fmla="*/ 1559 w 1563"/>
                <a:gd name="T35" fmla="*/ 12 h 865"/>
                <a:gd name="T36" fmla="*/ 1562 w 1563"/>
                <a:gd name="T37" fmla="*/ 4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3" h="865">
                  <a:moveTo>
                    <a:pt x="1562" y="4"/>
                  </a:moveTo>
                  <a:cubicBezTo>
                    <a:pt x="1560" y="1"/>
                    <a:pt x="1557" y="0"/>
                    <a:pt x="1554" y="2"/>
                  </a:cubicBezTo>
                  <a:cubicBezTo>
                    <a:pt x="417" y="606"/>
                    <a:pt x="417" y="606"/>
                    <a:pt x="417" y="606"/>
                  </a:cubicBezTo>
                  <a:cubicBezTo>
                    <a:pt x="415" y="607"/>
                    <a:pt x="413" y="611"/>
                    <a:pt x="415" y="614"/>
                  </a:cubicBezTo>
                  <a:cubicBezTo>
                    <a:pt x="417" y="617"/>
                    <a:pt x="420" y="618"/>
                    <a:pt x="423" y="616"/>
                  </a:cubicBezTo>
                  <a:cubicBezTo>
                    <a:pt x="710" y="464"/>
                    <a:pt x="710" y="464"/>
                    <a:pt x="710" y="464"/>
                  </a:cubicBezTo>
                  <a:cubicBezTo>
                    <a:pt x="713" y="462"/>
                    <a:pt x="716" y="464"/>
                    <a:pt x="718" y="467"/>
                  </a:cubicBezTo>
                  <a:cubicBezTo>
                    <a:pt x="720" y="470"/>
                    <a:pt x="718" y="473"/>
                    <a:pt x="715" y="475"/>
                  </a:cubicBezTo>
                  <a:cubicBezTo>
                    <a:pt x="4" y="853"/>
                    <a:pt x="4" y="853"/>
                    <a:pt x="4" y="853"/>
                  </a:cubicBezTo>
                  <a:cubicBezTo>
                    <a:pt x="1" y="854"/>
                    <a:pt x="0" y="858"/>
                    <a:pt x="2" y="861"/>
                  </a:cubicBezTo>
                  <a:cubicBezTo>
                    <a:pt x="3" y="864"/>
                    <a:pt x="7" y="865"/>
                    <a:pt x="10" y="864"/>
                  </a:cubicBezTo>
                  <a:cubicBezTo>
                    <a:pt x="1028" y="323"/>
                    <a:pt x="1028" y="323"/>
                    <a:pt x="1028" y="323"/>
                  </a:cubicBezTo>
                  <a:cubicBezTo>
                    <a:pt x="1031" y="321"/>
                    <a:pt x="1032" y="317"/>
                    <a:pt x="1030" y="314"/>
                  </a:cubicBezTo>
                  <a:cubicBezTo>
                    <a:pt x="1029" y="311"/>
                    <a:pt x="1025" y="310"/>
                    <a:pt x="1022" y="312"/>
                  </a:cubicBezTo>
                  <a:cubicBezTo>
                    <a:pt x="898" y="378"/>
                    <a:pt x="898" y="378"/>
                    <a:pt x="898" y="378"/>
                  </a:cubicBezTo>
                  <a:cubicBezTo>
                    <a:pt x="895" y="380"/>
                    <a:pt x="891" y="378"/>
                    <a:pt x="889" y="375"/>
                  </a:cubicBezTo>
                  <a:cubicBezTo>
                    <a:pt x="888" y="372"/>
                    <a:pt x="889" y="369"/>
                    <a:pt x="892" y="367"/>
                  </a:cubicBezTo>
                  <a:cubicBezTo>
                    <a:pt x="1559" y="12"/>
                    <a:pt x="1559" y="12"/>
                    <a:pt x="1559" y="12"/>
                  </a:cubicBezTo>
                  <a:cubicBezTo>
                    <a:pt x="1562" y="11"/>
                    <a:pt x="1563" y="7"/>
                    <a:pt x="1562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5"/>
            <p:cNvSpPr/>
            <p:nvPr/>
          </p:nvSpPr>
          <p:spPr bwMode="auto">
            <a:xfrm>
              <a:off x="-3441700" y="3786188"/>
              <a:ext cx="5343525" cy="2965450"/>
            </a:xfrm>
            <a:custGeom>
              <a:avLst/>
              <a:gdLst>
                <a:gd name="T0" fmla="*/ 1447 w 1448"/>
                <a:gd name="T1" fmla="*/ 4 h 803"/>
                <a:gd name="T2" fmla="*/ 1439 w 1448"/>
                <a:gd name="T3" fmla="*/ 2 h 803"/>
                <a:gd name="T4" fmla="*/ 386 w 1448"/>
                <a:gd name="T5" fmla="*/ 562 h 803"/>
                <a:gd name="T6" fmla="*/ 384 w 1448"/>
                <a:gd name="T7" fmla="*/ 569 h 803"/>
                <a:gd name="T8" fmla="*/ 392 w 1448"/>
                <a:gd name="T9" fmla="*/ 572 h 803"/>
                <a:gd name="T10" fmla="*/ 657 w 1448"/>
                <a:gd name="T11" fmla="*/ 431 h 803"/>
                <a:gd name="T12" fmla="*/ 665 w 1448"/>
                <a:gd name="T13" fmla="*/ 433 h 803"/>
                <a:gd name="T14" fmla="*/ 662 w 1448"/>
                <a:gd name="T15" fmla="*/ 441 h 803"/>
                <a:gd name="T16" fmla="*/ 3 w 1448"/>
                <a:gd name="T17" fmla="*/ 791 h 803"/>
                <a:gd name="T18" fmla="*/ 1 w 1448"/>
                <a:gd name="T19" fmla="*/ 799 h 803"/>
                <a:gd name="T20" fmla="*/ 9 w 1448"/>
                <a:gd name="T21" fmla="*/ 801 h 803"/>
                <a:gd name="T22" fmla="*/ 952 w 1448"/>
                <a:gd name="T23" fmla="*/ 300 h 803"/>
                <a:gd name="T24" fmla="*/ 954 w 1448"/>
                <a:gd name="T25" fmla="*/ 292 h 803"/>
                <a:gd name="T26" fmla="*/ 947 w 1448"/>
                <a:gd name="T27" fmla="*/ 289 h 803"/>
                <a:gd name="T28" fmla="*/ 831 w 1448"/>
                <a:gd name="T29" fmla="*/ 351 h 803"/>
                <a:gd name="T30" fmla="*/ 824 w 1448"/>
                <a:gd name="T31" fmla="*/ 349 h 803"/>
                <a:gd name="T32" fmla="*/ 826 w 1448"/>
                <a:gd name="T33" fmla="*/ 341 h 803"/>
                <a:gd name="T34" fmla="*/ 1445 w 1448"/>
                <a:gd name="T35" fmla="*/ 12 h 803"/>
                <a:gd name="T36" fmla="*/ 1447 w 1448"/>
                <a:gd name="T37" fmla="*/ 4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8" h="803">
                  <a:moveTo>
                    <a:pt x="1447" y="4"/>
                  </a:moveTo>
                  <a:cubicBezTo>
                    <a:pt x="1446" y="1"/>
                    <a:pt x="1442" y="0"/>
                    <a:pt x="1439" y="2"/>
                  </a:cubicBezTo>
                  <a:cubicBezTo>
                    <a:pt x="386" y="562"/>
                    <a:pt x="386" y="562"/>
                    <a:pt x="386" y="562"/>
                  </a:cubicBezTo>
                  <a:cubicBezTo>
                    <a:pt x="384" y="563"/>
                    <a:pt x="383" y="567"/>
                    <a:pt x="384" y="569"/>
                  </a:cubicBezTo>
                  <a:cubicBezTo>
                    <a:pt x="385" y="572"/>
                    <a:pt x="389" y="573"/>
                    <a:pt x="392" y="572"/>
                  </a:cubicBezTo>
                  <a:cubicBezTo>
                    <a:pt x="657" y="431"/>
                    <a:pt x="657" y="431"/>
                    <a:pt x="657" y="431"/>
                  </a:cubicBezTo>
                  <a:cubicBezTo>
                    <a:pt x="660" y="429"/>
                    <a:pt x="663" y="430"/>
                    <a:pt x="665" y="433"/>
                  </a:cubicBezTo>
                  <a:cubicBezTo>
                    <a:pt x="666" y="436"/>
                    <a:pt x="665" y="439"/>
                    <a:pt x="662" y="441"/>
                  </a:cubicBezTo>
                  <a:cubicBezTo>
                    <a:pt x="3" y="791"/>
                    <a:pt x="3" y="791"/>
                    <a:pt x="3" y="791"/>
                  </a:cubicBezTo>
                  <a:cubicBezTo>
                    <a:pt x="1" y="793"/>
                    <a:pt x="0" y="796"/>
                    <a:pt x="1" y="799"/>
                  </a:cubicBezTo>
                  <a:cubicBezTo>
                    <a:pt x="3" y="801"/>
                    <a:pt x="6" y="803"/>
                    <a:pt x="9" y="801"/>
                  </a:cubicBezTo>
                  <a:cubicBezTo>
                    <a:pt x="952" y="300"/>
                    <a:pt x="952" y="300"/>
                    <a:pt x="952" y="300"/>
                  </a:cubicBezTo>
                  <a:cubicBezTo>
                    <a:pt x="955" y="298"/>
                    <a:pt x="956" y="295"/>
                    <a:pt x="954" y="292"/>
                  </a:cubicBezTo>
                  <a:cubicBezTo>
                    <a:pt x="953" y="289"/>
                    <a:pt x="950" y="288"/>
                    <a:pt x="947" y="289"/>
                  </a:cubicBezTo>
                  <a:cubicBezTo>
                    <a:pt x="831" y="351"/>
                    <a:pt x="831" y="351"/>
                    <a:pt x="831" y="351"/>
                  </a:cubicBezTo>
                  <a:cubicBezTo>
                    <a:pt x="829" y="352"/>
                    <a:pt x="825" y="351"/>
                    <a:pt x="824" y="349"/>
                  </a:cubicBezTo>
                  <a:cubicBezTo>
                    <a:pt x="822" y="346"/>
                    <a:pt x="823" y="342"/>
                    <a:pt x="826" y="341"/>
                  </a:cubicBezTo>
                  <a:cubicBezTo>
                    <a:pt x="1445" y="12"/>
                    <a:pt x="1445" y="12"/>
                    <a:pt x="1445" y="12"/>
                  </a:cubicBezTo>
                  <a:cubicBezTo>
                    <a:pt x="1447" y="10"/>
                    <a:pt x="1448" y="7"/>
                    <a:pt x="1447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6"/>
            <p:cNvSpPr/>
            <p:nvPr/>
          </p:nvSpPr>
          <p:spPr bwMode="auto">
            <a:xfrm>
              <a:off x="-3267075" y="1504950"/>
              <a:ext cx="5514975" cy="3729038"/>
            </a:xfrm>
            <a:custGeom>
              <a:avLst/>
              <a:gdLst>
                <a:gd name="T0" fmla="*/ 1486 w 1495"/>
                <a:gd name="T1" fmla="*/ 23 h 1010"/>
                <a:gd name="T2" fmla="*/ 1441 w 1495"/>
                <a:gd name="T3" fmla="*/ 9 h 1010"/>
                <a:gd name="T4" fmla="*/ 22 w 1495"/>
                <a:gd name="T5" fmla="*/ 764 h 1010"/>
                <a:gd name="T6" fmla="*/ 8 w 1495"/>
                <a:gd name="T7" fmla="*/ 808 h 1010"/>
                <a:gd name="T8" fmla="*/ 53 w 1495"/>
                <a:gd name="T9" fmla="*/ 822 h 1010"/>
                <a:gd name="T10" fmla="*/ 473 w 1495"/>
                <a:gd name="T11" fmla="*/ 599 h 1010"/>
                <a:gd name="T12" fmla="*/ 517 w 1495"/>
                <a:gd name="T13" fmla="*/ 613 h 1010"/>
                <a:gd name="T14" fmla="*/ 504 w 1495"/>
                <a:gd name="T15" fmla="*/ 658 h 1010"/>
                <a:gd name="T16" fmla="*/ 364 w 1495"/>
                <a:gd name="T17" fmla="*/ 732 h 1010"/>
                <a:gd name="T18" fmla="*/ 350 w 1495"/>
                <a:gd name="T19" fmla="*/ 777 h 1010"/>
                <a:gd name="T20" fmla="*/ 395 w 1495"/>
                <a:gd name="T21" fmla="*/ 790 h 1010"/>
                <a:gd name="T22" fmla="*/ 574 w 1495"/>
                <a:gd name="T23" fmla="*/ 695 h 1010"/>
                <a:gd name="T24" fmla="*/ 619 w 1495"/>
                <a:gd name="T25" fmla="*/ 709 h 1010"/>
                <a:gd name="T26" fmla="*/ 606 w 1495"/>
                <a:gd name="T27" fmla="*/ 754 h 1010"/>
                <a:gd name="T28" fmla="*/ 250 w 1495"/>
                <a:gd name="T29" fmla="*/ 943 h 1010"/>
                <a:gd name="T30" fmla="*/ 236 w 1495"/>
                <a:gd name="T31" fmla="*/ 988 h 1010"/>
                <a:gd name="T32" fmla="*/ 281 w 1495"/>
                <a:gd name="T33" fmla="*/ 1002 h 1010"/>
                <a:gd name="T34" fmla="*/ 1067 w 1495"/>
                <a:gd name="T35" fmla="*/ 584 h 1010"/>
                <a:gd name="T36" fmla="*/ 1080 w 1495"/>
                <a:gd name="T37" fmla="*/ 539 h 1010"/>
                <a:gd name="T38" fmla="*/ 1035 w 1495"/>
                <a:gd name="T39" fmla="*/ 525 h 1010"/>
                <a:gd name="T40" fmla="*/ 946 w 1495"/>
                <a:gd name="T41" fmla="*/ 572 h 1010"/>
                <a:gd name="T42" fmla="*/ 902 w 1495"/>
                <a:gd name="T43" fmla="*/ 559 h 1010"/>
                <a:gd name="T44" fmla="*/ 915 w 1495"/>
                <a:gd name="T45" fmla="*/ 514 h 1010"/>
                <a:gd name="T46" fmla="*/ 1173 w 1495"/>
                <a:gd name="T47" fmla="*/ 377 h 1010"/>
                <a:gd name="T48" fmla="*/ 1187 w 1495"/>
                <a:gd name="T49" fmla="*/ 332 h 1010"/>
                <a:gd name="T50" fmla="*/ 1142 w 1495"/>
                <a:gd name="T51" fmla="*/ 318 h 1010"/>
                <a:gd name="T52" fmla="*/ 730 w 1495"/>
                <a:gd name="T53" fmla="*/ 537 h 1010"/>
                <a:gd name="T54" fmla="*/ 686 w 1495"/>
                <a:gd name="T55" fmla="*/ 523 h 1010"/>
                <a:gd name="T56" fmla="*/ 699 w 1495"/>
                <a:gd name="T57" fmla="*/ 479 h 1010"/>
                <a:gd name="T58" fmla="*/ 1472 w 1495"/>
                <a:gd name="T59" fmla="*/ 68 h 1010"/>
                <a:gd name="T60" fmla="*/ 1486 w 1495"/>
                <a:gd name="T61" fmla="*/ 23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5" h="1010">
                  <a:moveTo>
                    <a:pt x="1486" y="23"/>
                  </a:moveTo>
                  <a:cubicBezTo>
                    <a:pt x="1478" y="7"/>
                    <a:pt x="1457" y="0"/>
                    <a:pt x="1441" y="9"/>
                  </a:cubicBezTo>
                  <a:cubicBezTo>
                    <a:pt x="22" y="764"/>
                    <a:pt x="22" y="764"/>
                    <a:pt x="22" y="764"/>
                  </a:cubicBezTo>
                  <a:cubicBezTo>
                    <a:pt x="6" y="772"/>
                    <a:pt x="0" y="792"/>
                    <a:pt x="8" y="808"/>
                  </a:cubicBezTo>
                  <a:cubicBezTo>
                    <a:pt x="17" y="825"/>
                    <a:pt x="37" y="831"/>
                    <a:pt x="53" y="822"/>
                  </a:cubicBezTo>
                  <a:cubicBezTo>
                    <a:pt x="473" y="599"/>
                    <a:pt x="473" y="599"/>
                    <a:pt x="473" y="599"/>
                  </a:cubicBezTo>
                  <a:cubicBezTo>
                    <a:pt x="489" y="591"/>
                    <a:pt x="509" y="597"/>
                    <a:pt x="517" y="613"/>
                  </a:cubicBezTo>
                  <a:cubicBezTo>
                    <a:pt x="526" y="629"/>
                    <a:pt x="520" y="649"/>
                    <a:pt x="504" y="658"/>
                  </a:cubicBezTo>
                  <a:cubicBezTo>
                    <a:pt x="364" y="732"/>
                    <a:pt x="364" y="732"/>
                    <a:pt x="364" y="732"/>
                  </a:cubicBezTo>
                  <a:cubicBezTo>
                    <a:pt x="348" y="740"/>
                    <a:pt x="342" y="761"/>
                    <a:pt x="350" y="777"/>
                  </a:cubicBezTo>
                  <a:cubicBezTo>
                    <a:pt x="359" y="793"/>
                    <a:pt x="379" y="799"/>
                    <a:pt x="395" y="790"/>
                  </a:cubicBezTo>
                  <a:cubicBezTo>
                    <a:pt x="574" y="695"/>
                    <a:pt x="574" y="695"/>
                    <a:pt x="574" y="695"/>
                  </a:cubicBezTo>
                  <a:cubicBezTo>
                    <a:pt x="591" y="687"/>
                    <a:pt x="611" y="693"/>
                    <a:pt x="619" y="709"/>
                  </a:cubicBezTo>
                  <a:cubicBezTo>
                    <a:pt x="628" y="725"/>
                    <a:pt x="622" y="745"/>
                    <a:pt x="606" y="754"/>
                  </a:cubicBezTo>
                  <a:cubicBezTo>
                    <a:pt x="250" y="943"/>
                    <a:pt x="250" y="943"/>
                    <a:pt x="250" y="943"/>
                  </a:cubicBezTo>
                  <a:cubicBezTo>
                    <a:pt x="233" y="952"/>
                    <a:pt x="227" y="972"/>
                    <a:pt x="236" y="988"/>
                  </a:cubicBezTo>
                  <a:cubicBezTo>
                    <a:pt x="244" y="1004"/>
                    <a:pt x="264" y="1010"/>
                    <a:pt x="281" y="1002"/>
                  </a:cubicBezTo>
                  <a:cubicBezTo>
                    <a:pt x="1067" y="584"/>
                    <a:pt x="1067" y="584"/>
                    <a:pt x="1067" y="584"/>
                  </a:cubicBezTo>
                  <a:cubicBezTo>
                    <a:pt x="1083" y="575"/>
                    <a:pt x="1089" y="555"/>
                    <a:pt x="1080" y="539"/>
                  </a:cubicBezTo>
                  <a:cubicBezTo>
                    <a:pt x="1072" y="523"/>
                    <a:pt x="1052" y="517"/>
                    <a:pt x="1035" y="525"/>
                  </a:cubicBezTo>
                  <a:cubicBezTo>
                    <a:pt x="946" y="572"/>
                    <a:pt x="946" y="572"/>
                    <a:pt x="946" y="572"/>
                  </a:cubicBezTo>
                  <a:cubicBezTo>
                    <a:pt x="930" y="581"/>
                    <a:pt x="910" y="575"/>
                    <a:pt x="902" y="559"/>
                  </a:cubicBezTo>
                  <a:cubicBezTo>
                    <a:pt x="893" y="543"/>
                    <a:pt x="899" y="523"/>
                    <a:pt x="915" y="514"/>
                  </a:cubicBezTo>
                  <a:cubicBezTo>
                    <a:pt x="1173" y="377"/>
                    <a:pt x="1173" y="377"/>
                    <a:pt x="1173" y="377"/>
                  </a:cubicBezTo>
                  <a:cubicBezTo>
                    <a:pt x="1189" y="368"/>
                    <a:pt x="1195" y="348"/>
                    <a:pt x="1187" y="332"/>
                  </a:cubicBezTo>
                  <a:cubicBezTo>
                    <a:pt x="1178" y="316"/>
                    <a:pt x="1158" y="310"/>
                    <a:pt x="1142" y="318"/>
                  </a:cubicBezTo>
                  <a:cubicBezTo>
                    <a:pt x="730" y="537"/>
                    <a:pt x="730" y="537"/>
                    <a:pt x="730" y="537"/>
                  </a:cubicBezTo>
                  <a:cubicBezTo>
                    <a:pt x="714" y="546"/>
                    <a:pt x="694" y="540"/>
                    <a:pt x="686" y="523"/>
                  </a:cubicBezTo>
                  <a:cubicBezTo>
                    <a:pt x="677" y="507"/>
                    <a:pt x="683" y="487"/>
                    <a:pt x="699" y="479"/>
                  </a:cubicBezTo>
                  <a:cubicBezTo>
                    <a:pt x="1472" y="68"/>
                    <a:pt x="1472" y="68"/>
                    <a:pt x="1472" y="68"/>
                  </a:cubicBezTo>
                  <a:cubicBezTo>
                    <a:pt x="1489" y="59"/>
                    <a:pt x="1495" y="39"/>
                    <a:pt x="1486" y="23"/>
                  </a:cubicBezTo>
                  <a:close/>
                </a:path>
              </a:pathLst>
            </a:custGeom>
            <a:solidFill>
              <a:srgbClr val="002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7"/>
            <p:cNvSpPr/>
            <p:nvPr/>
          </p:nvSpPr>
          <p:spPr bwMode="auto">
            <a:xfrm>
              <a:off x="-2728913" y="1644650"/>
              <a:ext cx="3965575" cy="2370138"/>
            </a:xfrm>
            <a:custGeom>
              <a:avLst/>
              <a:gdLst>
                <a:gd name="T0" fmla="*/ 6 w 1075"/>
                <a:gd name="T1" fmla="*/ 626 h 642"/>
                <a:gd name="T2" fmla="*/ 38 w 1075"/>
                <a:gd name="T3" fmla="*/ 636 h 642"/>
                <a:gd name="T4" fmla="*/ 1059 w 1075"/>
                <a:gd name="T5" fmla="*/ 93 h 642"/>
                <a:gd name="T6" fmla="*/ 1069 w 1075"/>
                <a:gd name="T7" fmla="*/ 61 h 642"/>
                <a:gd name="T8" fmla="*/ 1037 w 1075"/>
                <a:gd name="T9" fmla="*/ 51 h 642"/>
                <a:gd name="T10" fmla="*/ 869 w 1075"/>
                <a:gd name="T11" fmla="*/ 140 h 642"/>
                <a:gd name="T12" fmla="*/ 836 w 1075"/>
                <a:gd name="T13" fmla="*/ 130 h 642"/>
                <a:gd name="T14" fmla="*/ 846 w 1075"/>
                <a:gd name="T15" fmla="*/ 98 h 642"/>
                <a:gd name="T16" fmla="*/ 940 w 1075"/>
                <a:gd name="T17" fmla="*/ 49 h 642"/>
                <a:gd name="T18" fmla="*/ 949 w 1075"/>
                <a:gd name="T19" fmla="*/ 16 h 642"/>
                <a:gd name="T20" fmla="*/ 917 w 1075"/>
                <a:gd name="T21" fmla="*/ 6 h 642"/>
                <a:gd name="T22" fmla="*/ 443 w 1075"/>
                <a:gd name="T23" fmla="*/ 259 h 642"/>
                <a:gd name="T24" fmla="*/ 433 w 1075"/>
                <a:gd name="T25" fmla="*/ 291 h 642"/>
                <a:gd name="T26" fmla="*/ 465 w 1075"/>
                <a:gd name="T27" fmla="*/ 301 h 642"/>
                <a:gd name="T28" fmla="*/ 683 w 1075"/>
                <a:gd name="T29" fmla="*/ 185 h 642"/>
                <a:gd name="T30" fmla="*/ 715 w 1075"/>
                <a:gd name="T31" fmla="*/ 195 h 642"/>
                <a:gd name="T32" fmla="*/ 706 w 1075"/>
                <a:gd name="T33" fmla="*/ 227 h 642"/>
                <a:gd name="T34" fmla="*/ 16 w 1075"/>
                <a:gd name="T35" fmla="*/ 594 h 642"/>
                <a:gd name="T36" fmla="*/ 6 w 1075"/>
                <a:gd name="T37" fmla="*/ 626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5" h="642">
                  <a:moveTo>
                    <a:pt x="6" y="626"/>
                  </a:moveTo>
                  <a:cubicBezTo>
                    <a:pt x="12" y="638"/>
                    <a:pt x="27" y="642"/>
                    <a:pt x="38" y="636"/>
                  </a:cubicBezTo>
                  <a:cubicBezTo>
                    <a:pt x="1059" y="93"/>
                    <a:pt x="1059" y="93"/>
                    <a:pt x="1059" y="93"/>
                  </a:cubicBezTo>
                  <a:cubicBezTo>
                    <a:pt x="1071" y="87"/>
                    <a:pt x="1075" y="72"/>
                    <a:pt x="1069" y="61"/>
                  </a:cubicBezTo>
                  <a:cubicBezTo>
                    <a:pt x="1063" y="49"/>
                    <a:pt x="1048" y="45"/>
                    <a:pt x="1037" y="51"/>
                  </a:cubicBezTo>
                  <a:cubicBezTo>
                    <a:pt x="869" y="140"/>
                    <a:pt x="869" y="140"/>
                    <a:pt x="869" y="140"/>
                  </a:cubicBezTo>
                  <a:cubicBezTo>
                    <a:pt x="857" y="146"/>
                    <a:pt x="843" y="142"/>
                    <a:pt x="836" y="130"/>
                  </a:cubicBezTo>
                  <a:cubicBezTo>
                    <a:pt x="830" y="119"/>
                    <a:pt x="835" y="104"/>
                    <a:pt x="846" y="98"/>
                  </a:cubicBezTo>
                  <a:cubicBezTo>
                    <a:pt x="940" y="49"/>
                    <a:pt x="940" y="49"/>
                    <a:pt x="940" y="49"/>
                  </a:cubicBezTo>
                  <a:cubicBezTo>
                    <a:pt x="951" y="42"/>
                    <a:pt x="956" y="28"/>
                    <a:pt x="949" y="16"/>
                  </a:cubicBezTo>
                  <a:cubicBezTo>
                    <a:pt x="943" y="5"/>
                    <a:pt x="929" y="0"/>
                    <a:pt x="917" y="6"/>
                  </a:cubicBezTo>
                  <a:cubicBezTo>
                    <a:pt x="443" y="259"/>
                    <a:pt x="443" y="259"/>
                    <a:pt x="443" y="259"/>
                  </a:cubicBezTo>
                  <a:cubicBezTo>
                    <a:pt x="431" y="265"/>
                    <a:pt x="427" y="279"/>
                    <a:pt x="433" y="291"/>
                  </a:cubicBezTo>
                  <a:cubicBezTo>
                    <a:pt x="439" y="303"/>
                    <a:pt x="453" y="307"/>
                    <a:pt x="465" y="301"/>
                  </a:cubicBezTo>
                  <a:cubicBezTo>
                    <a:pt x="683" y="185"/>
                    <a:pt x="683" y="185"/>
                    <a:pt x="683" y="185"/>
                  </a:cubicBezTo>
                  <a:cubicBezTo>
                    <a:pt x="695" y="179"/>
                    <a:pt x="709" y="183"/>
                    <a:pt x="715" y="195"/>
                  </a:cubicBezTo>
                  <a:cubicBezTo>
                    <a:pt x="722" y="206"/>
                    <a:pt x="717" y="221"/>
                    <a:pt x="706" y="227"/>
                  </a:cubicBezTo>
                  <a:cubicBezTo>
                    <a:pt x="16" y="594"/>
                    <a:pt x="16" y="594"/>
                    <a:pt x="16" y="594"/>
                  </a:cubicBezTo>
                  <a:cubicBezTo>
                    <a:pt x="4" y="600"/>
                    <a:pt x="0" y="614"/>
                    <a:pt x="6" y="626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8"/>
            <p:cNvSpPr/>
            <p:nvPr/>
          </p:nvSpPr>
          <p:spPr bwMode="auto">
            <a:xfrm>
              <a:off x="-1452563" y="706438"/>
              <a:ext cx="5681663" cy="3394075"/>
            </a:xfrm>
            <a:custGeom>
              <a:avLst/>
              <a:gdLst>
                <a:gd name="T0" fmla="*/ 1531 w 1540"/>
                <a:gd name="T1" fmla="*/ 23 h 919"/>
                <a:gd name="T2" fmla="*/ 1485 w 1540"/>
                <a:gd name="T3" fmla="*/ 9 h 919"/>
                <a:gd name="T4" fmla="*/ 23 w 1540"/>
                <a:gd name="T5" fmla="*/ 787 h 919"/>
                <a:gd name="T6" fmla="*/ 9 w 1540"/>
                <a:gd name="T7" fmla="*/ 833 h 919"/>
                <a:gd name="T8" fmla="*/ 55 w 1540"/>
                <a:gd name="T9" fmla="*/ 847 h 919"/>
                <a:gd name="T10" fmla="*/ 296 w 1540"/>
                <a:gd name="T11" fmla="*/ 719 h 919"/>
                <a:gd name="T12" fmla="*/ 342 w 1540"/>
                <a:gd name="T13" fmla="*/ 733 h 919"/>
                <a:gd name="T14" fmla="*/ 328 w 1540"/>
                <a:gd name="T15" fmla="*/ 779 h 919"/>
                <a:gd name="T16" fmla="*/ 194 w 1540"/>
                <a:gd name="T17" fmla="*/ 850 h 919"/>
                <a:gd name="T18" fmla="*/ 180 w 1540"/>
                <a:gd name="T19" fmla="*/ 896 h 919"/>
                <a:gd name="T20" fmla="*/ 226 w 1540"/>
                <a:gd name="T21" fmla="*/ 910 h 919"/>
                <a:gd name="T22" fmla="*/ 906 w 1540"/>
                <a:gd name="T23" fmla="*/ 549 h 919"/>
                <a:gd name="T24" fmla="*/ 920 w 1540"/>
                <a:gd name="T25" fmla="*/ 503 h 919"/>
                <a:gd name="T26" fmla="*/ 873 w 1540"/>
                <a:gd name="T27" fmla="*/ 489 h 919"/>
                <a:gd name="T28" fmla="*/ 561 w 1540"/>
                <a:gd name="T29" fmla="*/ 655 h 919"/>
                <a:gd name="T30" fmla="*/ 515 w 1540"/>
                <a:gd name="T31" fmla="*/ 641 h 919"/>
                <a:gd name="T32" fmla="*/ 529 w 1540"/>
                <a:gd name="T33" fmla="*/ 595 h 919"/>
                <a:gd name="T34" fmla="*/ 1517 w 1540"/>
                <a:gd name="T35" fmla="*/ 69 h 919"/>
                <a:gd name="T36" fmla="*/ 1531 w 1540"/>
                <a:gd name="T37" fmla="*/ 23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0" h="919">
                  <a:moveTo>
                    <a:pt x="1531" y="23"/>
                  </a:moveTo>
                  <a:cubicBezTo>
                    <a:pt x="1522" y="7"/>
                    <a:pt x="1501" y="0"/>
                    <a:pt x="1485" y="9"/>
                  </a:cubicBezTo>
                  <a:cubicBezTo>
                    <a:pt x="23" y="787"/>
                    <a:pt x="23" y="787"/>
                    <a:pt x="23" y="787"/>
                  </a:cubicBezTo>
                  <a:cubicBezTo>
                    <a:pt x="6" y="795"/>
                    <a:pt x="0" y="816"/>
                    <a:pt x="9" y="833"/>
                  </a:cubicBezTo>
                  <a:cubicBezTo>
                    <a:pt x="17" y="849"/>
                    <a:pt x="38" y="856"/>
                    <a:pt x="55" y="847"/>
                  </a:cubicBezTo>
                  <a:cubicBezTo>
                    <a:pt x="296" y="719"/>
                    <a:pt x="296" y="719"/>
                    <a:pt x="296" y="719"/>
                  </a:cubicBezTo>
                  <a:cubicBezTo>
                    <a:pt x="312" y="710"/>
                    <a:pt x="333" y="716"/>
                    <a:pt x="342" y="733"/>
                  </a:cubicBezTo>
                  <a:cubicBezTo>
                    <a:pt x="351" y="750"/>
                    <a:pt x="344" y="770"/>
                    <a:pt x="328" y="779"/>
                  </a:cubicBezTo>
                  <a:cubicBezTo>
                    <a:pt x="194" y="850"/>
                    <a:pt x="194" y="850"/>
                    <a:pt x="194" y="850"/>
                  </a:cubicBezTo>
                  <a:cubicBezTo>
                    <a:pt x="177" y="859"/>
                    <a:pt x="171" y="880"/>
                    <a:pt x="180" y="896"/>
                  </a:cubicBezTo>
                  <a:cubicBezTo>
                    <a:pt x="189" y="913"/>
                    <a:pt x="209" y="919"/>
                    <a:pt x="226" y="910"/>
                  </a:cubicBezTo>
                  <a:cubicBezTo>
                    <a:pt x="906" y="549"/>
                    <a:pt x="906" y="549"/>
                    <a:pt x="906" y="549"/>
                  </a:cubicBezTo>
                  <a:cubicBezTo>
                    <a:pt x="922" y="540"/>
                    <a:pt x="928" y="520"/>
                    <a:pt x="920" y="503"/>
                  </a:cubicBezTo>
                  <a:cubicBezTo>
                    <a:pt x="911" y="486"/>
                    <a:pt x="890" y="480"/>
                    <a:pt x="873" y="489"/>
                  </a:cubicBezTo>
                  <a:cubicBezTo>
                    <a:pt x="561" y="655"/>
                    <a:pt x="561" y="655"/>
                    <a:pt x="561" y="655"/>
                  </a:cubicBezTo>
                  <a:cubicBezTo>
                    <a:pt x="545" y="664"/>
                    <a:pt x="524" y="657"/>
                    <a:pt x="515" y="641"/>
                  </a:cubicBezTo>
                  <a:cubicBezTo>
                    <a:pt x="506" y="624"/>
                    <a:pt x="513" y="603"/>
                    <a:pt x="529" y="595"/>
                  </a:cubicBezTo>
                  <a:cubicBezTo>
                    <a:pt x="1517" y="69"/>
                    <a:pt x="1517" y="69"/>
                    <a:pt x="1517" y="69"/>
                  </a:cubicBezTo>
                  <a:cubicBezTo>
                    <a:pt x="1533" y="61"/>
                    <a:pt x="1540" y="40"/>
                    <a:pt x="1531" y="23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9"/>
            <p:cNvSpPr/>
            <p:nvPr/>
          </p:nvSpPr>
          <p:spPr bwMode="auto">
            <a:xfrm>
              <a:off x="-1154113" y="4418013"/>
              <a:ext cx="2941638" cy="1757363"/>
            </a:xfrm>
            <a:custGeom>
              <a:avLst/>
              <a:gdLst>
                <a:gd name="T0" fmla="*/ 792 w 797"/>
                <a:gd name="T1" fmla="*/ 12 h 476"/>
                <a:gd name="T2" fmla="*/ 769 w 797"/>
                <a:gd name="T3" fmla="*/ 4 h 476"/>
                <a:gd name="T4" fmla="*/ 12 w 797"/>
                <a:gd name="T5" fmla="*/ 407 h 476"/>
                <a:gd name="T6" fmla="*/ 4 w 797"/>
                <a:gd name="T7" fmla="*/ 431 h 476"/>
                <a:gd name="T8" fmla="*/ 28 w 797"/>
                <a:gd name="T9" fmla="*/ 438 h 476"/>
                <a:gd name="T10" fmla="*/ 153 w 797"/>
                <a:gd name="T11" fmla="*/ 372 h 476"/>
                <a:gd name="T12" fmla="*/ 177 w 797"/>
                <a:gd name="T13" fmla="*/ 379 h 476"/>
                <a:gd name="T14" fmla="*/ 170 w 797"/>
                <a:gd name="T15" fmla="*/ 403 h 476"/>
                <a:gd name="T16" fmla="*/ 100 w 797"/>
                <a:gd name="T17" fmla="*/ 440 h 476"/>
                <a:gd name="T18" fmla="*/ 93 w 797"/>
                <a:gd name="T19" fmla="*/ 464 h 476"/>
                <a:gd name="T20" fmla="*/ 117 w 797"/>
                <a:gd name="T21" fmla="*/ 471 h 476"/>
                <a:gd name="T22" fmla="*/ 469 w 797"/>
                <a:gd name="T23" fmla="*/ 284 h 476"/>
                <a:gd name="T24" fmla="*/ 476 w 797"/>
                <a:gd name="T25" fmla="*/ 260 h 476"/>
                <a:gd name="T26" fmla="*/ 452 w 797"/>
                <a:gd name="T27" fmla="*/ 253 h 476"/>
                <a:gd name="T28" fmla="*/ 291 w 797"/>
                <a:gd name="T29" fmla="*/ 339 h 476"/>
                <a:gd name="T30" fmla="*/ 267 w 797"/>
                <a:gd name="T31" fmla="*/ 331 h 476"/>
                <a:gd name="T32" fmla="*/ 274 w 797"/>
                <a:gd name="T33" fmla="*/ 308 h 476"/>
                <a:gd name="T34" fmla="*/ 785 w 797"/>
                <a:gd name="T35" fmla="*/ 36 h 476"/>
                <a:gd name="T36" fmla="*/ 792 w 797"/>
                <a:gd name="T37" fmla="*/ 1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7" h="476">
                  <a:moveTo>
                    <a:pt x="792" y="12"/>
                  </a:moveTo>
                  <a:cubicBezTo>
                    <a:pt x="788" y="3"/>
                    <a:pt x="777" y="0"/>
                    <a:pt x="769" y="4"/>
                  </a:cubicBezTo>
                  <a:cubicBezTo>
                    <a:pt x="12" y="407"/>
                    <a:pt x="12" y="407"/>
                    <a:pt x="12" y="407"/>
                  </a:cubicBezTo>
                  <a:cubicBezTo>
                    <a:pt x="3" y="411"/>
                    <a:pt x="0" y="422"/>
                    <a:pt x="4" y="431"/>
                  </a:cubicBezTo>
                  <a:cubicBezTo>
                    <a:pt x="9" y="439"/>
                    <a:pt x="20" y="443"/>
                    <a:pt x="28" y="438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62" y="367"/>
                    <a:pt x="172" y="371"/>
                    <a:pt x="177" y="379"/>
                  </a:cubicBezTo>
                  <a:cubicBezTo>
                    <a:pt x="181" y="388"/>
                    <a:pt x="178" y="398"/>
                    <a:pt x="170" y="403"/>
                  </a:cubicBezTo>
                  <a:cubicBezTo>
                    <a:pt x="100" y="440"/>
                    <a:pt x="100" y="440"/>
                    <a:pt x="100" y="440"/>
                  </a:cubicBezTo>
                  <a:cubicBezTo>
                    <a:pt x="92" y="444"/>
                    <a:pt x="89" y="455"/>
                    <a:pt x="93" y="464"/>
                  </a:cubicBezTo>
                  <a:cubicBezTo>
                    <a:pt x="98" y="472"/>
                    <a:pt x="108" y="476"/>
                    <a:pt x="117" y="471"/>
                  </a:cubicBezTo>
                  <a:cubicBezTo>
                    <a:pt x="469" y="284"/>
                    <a:pt x="469" y="284"/>
                    <a:pt x="469" y="284"/>
                  </a:cubicBezTo>
                  <a:cubicBezTo>
                    <a:pt x="477" y="279"/>
                    <a:pt x="481" y="269"/>
                    <a:pt x="476" y="260"/>
                  </a:cubicBezTo>
                  <a:cubicBezTo>
                    <a:pt x="471" y="251"/>
                    <a:pt x="461" y="248"/>
                    <a:pt x="452" y="253"/>
                  </a:cubicBezTo>
                  <a:cubicBezTo>
                    <a:pt x="291" y="339"/>
                    <a:pt x="291" y="339"/>
                    <a:pt x="291" y="339"/>
                  </a:cubicBezTo>
                  <a:cubicBezTo>
                    <a:pt x="282" y="343"/>
                    <a:pt x="271" y="340"/>
                    <a:pt x="267" y="331"/>
                  </a:cubicBezTo>
                  <a:cubicBezTo>
                    <a:pt x="262" y="323"/>
                    <a:pt x="265" y="312"/>
                    <a:pt x="274" y="308"/>
                  </a:cubicBezTo>
                  <a:cubicBezTo>
                    <a:pt x="785" y="36"/>
                    <a:pt x="785" y="36"/>
                    <a:pt x="785" y="36"/>
                  </a:cubicBezTo>
                  <a:cubicBezTo>
                    <a:pt x="794" y="31"/>
                    <a:pt x="797" y="20"/>
                    <a:pt x="792" y="1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0"/>
            <p:cNvSpPr/>
            <p:nvPr/>
          </p:nvSpPr>
          <p:spPr bwMode="auto">
            <a:xfrm>
              <a:off x="-1924050" y="2312988"/>
              <a:ext cx="5057775" cy="2987675"/>
            </a:xfrm>
            <a:custGeom>
              <a:avLst/>
              <a:gdLst>
                <a:gd name="T0" fmla="*/ 1367 w 1371"/>
                <a:gd name="T1" fmla="*/ 11 h 809"/>
                <a:gd name="T2" fmla="*/ 1347 w 1371"/>
                <a:gd name="T3" fmla="*/ 4 h 809"/>
                <a:gd name="T4" fmla="*/ 10 w 1371"/>
                <a:gd name="T5" fmla="*/ 715 h 809"/>
                <a:gd name="T6" fmla="*/ 4 w 1371"/>
                <a:gd name="T7" fmla="*/ 736 h 809"/>
                <a:gd name="T8" fmla="*/ 25 w 1371"/>
                <a:gd name="T9" fmla="*/ 742 h 809"/>
                <a:gd name="T10" fmla="*/ 439 w 1371"/>
                <a:gd name="T11" fmla="*/ 522 h 809"/>
                <a:gd name="T12" fmla="*/ 459 w 1371"/>
                <a:gd name="T13" fmla="*/ 528 h 809"/>
                <a:gd name="T14" fmla="*/ 453 w 1371"/>
                <a:gd name="T15" fmla="*/ 549 h 809"/>
                <a:gd name="T16" fmla="*/ 208 w 1371"/>
                <a:gd name="T17" fmla="*/ 679 h 809"/>
                <a:gd name="T18" fmla="*/ 202 w 1371"/>
                <a:gd name="T19" fmla="*/ 700 h 809"/>
                <a:gd name="T20" fmla="*/ 223 w 1371"/>
                <a:gd name="T21" fmla="*/ 707 h 809"/>
                <a:gd name="T22" fmla="*/ 289 w 1371"/>
                <a:gd name="T23" fmla="*/ 671 h 809"/>
                <a:gd name="T24" fmla="*/ 310 w 1371"/>
                <a:gd name="T25" fmla="*/ 678 h 809"/>
                <a:gd name="T26" fmla="*/ 303 w 1371"/>
                <a:gd name="T27" fmla="*/ 699 h 809"/>
                <a:gd name="T28" fmla="*/ 155 w 1371"/>
                <a:gd name="T29" fmla="*/ 778 h 809"/>
                <a:gd name="T30" fmla="*/ 148 w 1371"/>
                <a:gd name="T31" fmla="*/ 798 h 809"/>
                <a:gd name="T32" fmla="*/ 169 w 1371"/>
                <a:gd name="T33" fmla="*/ 805 h 809"/>
                <a:gd name="T34" fmla="*/ 858 w 1371"/>
                <a:gd name="T35" fmla="*/ 438 h 809"/>
                <a:gd name="T36" fmla="*/ 865 w 1371"/>
                <a:gd name="T37" fmla="*/ 418 h 809"/>
                <a:gd name="T38" fmla="*/ 844 w 1371"/>
                <a:gd name="T39" fmla="*/ 411 h 809"/>
                <a:gd name="T40" fmla="*/ 462 w 1371"/>
                <a:gd name="T41" fmla="*/ 614 h 809"/>
                <a:gd name="T42" fmla="*/ 441 w 1371"/>
                <a:gd name="T43" fmla="*/ 608 h 809"/>
                <a:gd name="T44" fmla="*/ 447 w 1371"/>
                <a:gd name="T45" fmla="*/ 587 h 809"/>
                <a:gd name="T46" fmla="*/ 715 w 1371"/>
                <a:gd name="T47" fmla="*/ 445 h 809"/>
                <a:gd name="T48" fmla="*/ 722 w 1371"/>
                <a:gd name="T49" fmla="*/ 424 h 809"/>
                <a:gd name="T50" fmla="*/ 701 w 1371"/>
                <a:gd name="T51" fmla="*/ 417 h 809"/>
                <a:gd name="T52" fmla="*/ 558 w 1371"/>
                <a:gd name="T53" fmla="*/ 493 h 809"/>
                <a:gd name="T54" fmla="*/ 538 w 1371"/>
                <a:gd name="T55" fmla="*/ 487 h 809"/>
                <a:gd name="T56" fmla="*/ 544 w 1371"/>
                <a:gd name="T57" fmla="*/ 466 h 809"/>
                <a:gd name="T58" fmla="*/ 1361 w 1371"/>
                <a:gd name="T59" fmla="*/ 31 h 809"/>
                <a:gd name="T60" fmla="*/ 1367 w 1371"/>
                <a:gd name="T61" fmla="*/ 11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71" h="809">
                  <a:moveTo>
                    <a:pt x="1367" y="11"/>
                  </a:moveTo>
                  <a:cubicBezTo>
                    <a:pt x="1363" y="3"/>
                    <a:pt x="1354" y="0"/>
                    <a:pt x="1347" y="4"/>
                  </a:cubicBezTo>
                  <a:cubicBezTo>
                    <a:pt x="10" y="715"/>
                    <a:pt x="10" y="715"/>
                    <a:pt x="10" y="715"/>
                  </a:cubicBezTo>
                  <a:cubicBezTo>
                    <a:pt x="3" y="719"/>
                    <a:pt x="0" y="728"/>
                    <a:pt x="4" y="736"/>
                  </a:cubicBezTo>
                  <a:cubicBezTo>
                    <a:pt x="8" y="743"/>
                    <a:pt x="17" y="746"/>
                    <a:pt x="25" y="742"/>
                  </a:cubicBezTo>
                  <a:cubicBezTo>
                    <a:pt x="439" y="522"/>
                    <a:pt x="439" y="522"/>
                    <a:pt x="439" y="522"/>
                  </a:cubicBezTo>
                  <a:cubicBezTo>
                    <a:pt x="446" y="518"/>
                    <a:pt x="455" y="521"/>
                    <a:pt x="459" y="528"/>
                  </a:cubicBezTo>
                  <a:cubicBezTo>
                    <a:pt x="463" y="536"/>
                    <a:pt x="460" y="545"/>
                    <a:pt x="453" y="549"/>
                  </a:cubicBezTo>
                  <a:cubicBezTo>
                    <a:pt x="208" y="679"/>
                    <a:pt x="208" y="679"/>
                    <a:pt x="208" y="679"/>
                  </a:cubicBezTo>
                  <a:cubicBezTo>
                    <a:pt x="201" y="683"/>
                    <a:pt x="198" y="693"/>
                    <a:pt x="202" y="700"/>
                  </a:cubicBezTo>
                  <a:cubicBezTo>
                    <a:pt x="206" y="708"/>
                    <a:pt x="215" y="711"/>
                    <a:pt x="223" y="707"/>
                  </a:cubicBezTo>
                  <a:cubicBezTo>
                    <a:pt x="289" y="671"/>
                    <a:pt x="289" y="671"/>
                    <a:pt x="289" y="671"/>
                  </a:cubicBezTo>
                  <a:cubicBezTo>
                    <a:pt x="296" y="667"/>
                    <a:pt x="306" y="670"/>
                    <a:pt x="310" y="678"/>
                  </a:cubicBezTo>
                  <a:cubicBezTo>
                    <a:pt x="314" y="685"/>
                    <a:pt x="311" y="695"/>
                    <a:pt x="303" y="699"/>
                  </a:cubicBezTo>
                  <a:cubicBezTo>
                    <a:pt x="155" y="778"/>
                    <a:pt x="155" y="778"/>
                    <a:pt x="155" y="778"/>
                  </a:cubicBezTo>
                  <a:cubicBezTo>
                    <a:pt x="147" y="781"/>
                    <a:pt x="144" y="791"/>
                    <a:pt x="148" y="798"/>
                  </a:cubicBezTo>
                  <a:cubicBezTo>
                    <a:pt x="152" y="806"/>
                    <a:pt x="162" y="809"/>
                    <a:pt x="169" y="805"/>
                  </a:cubicBezTo>
                  <a:cubicBezTo>
                    <a:pt x="858" y="438"/>
                    <a:pt x="858" y="438"/>
                    <a:pt x="858" y="438"/>
                  </a:cubicBezTo>
                  <a:cubicBezTo>
                    <a:pt x="866" y="434"/>
                    <a:pt x="869" y="425"/>
                    <a:pt x="865" y="418"/>
                  </a:cubicBezTo>
                  <a:cubicBezTo>
                    <a:pt x="861" y="410"/>
                    <a:pt x="851" y="407"/>
                    <a:pt x="844" y="411"/>
                  </a:cubicBezTo>
                  <a:cubicBezTo>
                    <a:pt x="462" y="614"/>
                    <a:pt x="462" y="614"/>
                    <a:pt x="462" y="614"/>
                  </a:cubicBezTo>
                  <a:cubicBezTo>
                    <a:pt x="454" y="618"/>
                    <a:pt x="445" y="616"/>
                    <a:pt x="441" y="608"/>
                  </a:cubicBezTo>
                  <a:cubicBezTo>
                    <a:pt x="437" y="600"/>
                    <a:pt x="440" y="591"/>
                    <a:pt x="447" y="587"/>
                  </a:cubicBezTo>
                  <a:cubicBezTo>
                    <a:pt x="715" y="445"/>
                    <a:pt x="715" y="445"/>
                    <a:pt x="715" y="445"/>
                  </a:cubicBezTo>
                  <a:cubicBezTo>
                    <a:pt x="723" y="441"/>
                    <a:pt x="726" y="431"/>
                    <a:pt x="722" y="424"/>
                  </a:cubicBezTo>
                  <a:cubicBezTo>
                    <a:pt x="718" y="416"/>
                    <a:pt x="708" y="413"/>
                    <a:pt x="701" y="417"/>
                  </a:cubicBezTo>
                  <a:cubicBezTo>
                    <a:pt x="558" y="493"/>
                    <a:pt x="558" y="493"/>
                    <a:pt x="558" y="493"/>
                  </a:cubicBezTo>
                  <a:cubicBezTo>
                    <a:pt x="551" y="497"/>
                    <a:pt x="542" y="494"/>
                    <a:pt x="538" y="487"/>
                  </a:cubicBezTo>
                  <a:cubicBezTo>
                    <a:pt x="534" y="479"/>
                    <a:pt x="536" y="470"/>
                    <a:pt x="544" y="466"/>
                  </a:cubicBezTo>
                  <a:cubicBezTo>
                    <a:pt x="1361" y="31"/>
                    <a:pt x="1361" y="31"/>
                    <a:pt x="1361" y="31"/>
                  </a:cubicBezTo>
                  <a:cubicBezTo>
                    <a:pt x="1369" y="27"/>
                    <a:pt x="1371" y="18"/>
                    <a:pt x="1367" y="11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1"/>
            <p:cNvSpPr/>
            <p:nvPr/>
          </p:nvSpPr>
          <p:spPr bwMode="auto">
            <a:xfrm>
              <a:off x="-2533650" y="592138"/>
              <a:ext cx="3313113" cy="1954213"/>
            </a:xfrm>
            <a:custGeom>
              <a:avLst/>
              <a:gdLst>
                <a:gd name="T0" fmla="*/ 3 w 898"/>
                <a:gd name="T1" fmla="*/ 522 h 529"/>
                <a:gd name="T2" fmla="*/ 16 w 898"/>
                <a:gd name="T3" fmla="*/ 526 h 529"/>
                <a:gd name="T4" fmla="*/ 891 w 898"/>
                <a:gd name="T5" fmla="*/ 61 h 529"/>
                <a:gd name="T6" fmla="*/ 895 w 898"/>
                <a:gd name="T7" fmla="*/ 48 h 529"/>
                <a:gd name="T8" fmla="*/ 882 w 898"/>
                <a:gd name="T9" fmla="*/ 44 h 529"/>
                <a:gd name="T10" fmla="*/ 611 w 898"/>
                <a:gd name="T11" fmla="*/ 188 h 529"/>
                <a:gd name="T12" fmla="*/ 597 w 898"/>
                <a:gd name="T13" fmla="*/ 183 h 529"/>
                <a:gd name="T14" fmla="*/ 601 w 898"/>
                <a:gd name="T15" fmla="*/ 170 h 529"/>
                <a:gd name="T16" fmla="*/ 762 w 898"/>
                <a:gd name="T17" fmla="*/ 84 h 529"/>
                <a:gd name="T18" fmla="*/ 766 w 898"/>
                <a:gd name="T19" fmla="*/ 71 h 529"/>
                <a:gd name="T20" fmla="*/ 752 w 898"/>
                <a:gd name="T21" fmla="*/ 67 h 529"/>
                <a:gd name="T22" fmla="*/ 709 w 898"/>
                <a:gd name="T23" fmla="*/ 90 h 529"/>
                <a:gd name="T24" fmla="*/ 695 w 898"/>
                <a:gd name="T25" fmla="*/ 86 h 529"/>
                <a:gd name="T26" fmla="*/ 699 w 898"/>
                <a:gd name="T27" fmla="*/ 72 h 529"/>
                <a:gd name="T28" fmla="*/ 796 w 898"/>
                <a:gd name="T29" fmla="*/ 20 h 529"/>
                <a:gd name="T30" fmla="*/ 801 w 898"/>
                <a:gd name="T31" fmla="*/ 7 h 529"/>
                <a:gd name="T32" fmla="*/ 787 w 898"/>
                <a:gd name="T33" fmla="*/ 2 h 529"/>
                <a:gd name="T34" fmla="*/ 336 w 898"/>
                <a:gd name="T35" fmla="*/ 242 h 529"/>
                <a:gd name="T36" fmla="*/ 332 w 898"/>
                <a:gd name="T37" fmla="*/ 256 h 529"/>
                <a:gd name="T38" fmla="*/ 345 w 898"/>
                <a:gd name="T39" fmla="*/ 260 h 529"/>
                <a:gd name="T40" fmla="*/ 596 w 898"/>
                <a:gd name="T41" fmla="*/ 127 h 529"/>
                <a:gd name="T42" fmla="*/ 609 w 898"/>
                <a:gd name="T43" fmla="*/ 131 h 529"/>
                <a:gd name="T44" fmla="*/ 605 w 898"/>
                <a:gd name="T45" fmla="*/ 145 h 529"/>
                <a:gd name="T46" fmla="*/ 430 w 898"/>
                <a:gd name="T47" fmla="*/ 238 h 529"/>
                <a:gd name="T48" fmla="*/ 425 w 898"/>
                <a:gd name="T49" fmla="*/ 252 h 529"/>
                <a:gd name="T50" fmla="*/ 439 w 898"/>
                <a:gd name="T51" fmla="*/ 256 h 529"/>
                <a:gd name="T52" fmla="*/ 532 w 898"/>
                <a:gd name="T53" fmla="*/ 206 h 529"/>
                <a:gd name="T54" fmla="*/ 546 w 898"/>
                <a:gd name="T55" fmla="*/ 211 h 529"/>
                <a:gd name="T56" fmla="*/ 542 w 898"/>
                <a:gd name="T57" fmla="*/ 224 h 529"/>
                <a:gd name="T58" fmla="*/ 7 w 898"/>
                <a:gd name="T59" fmla="*/ 509 h 529"/>
                <a:gd name="T60" fmla="*/ 3 w 898"/>
                <a:gd name="T61" fmla="*/ 522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98" h="529">
                  <a:moveTo>
                    <a:pt x="3" y="522"/>
                  </a:moveTo>
                  <a:cubicBezTo>
                    <a:pt x="5" y="527"/>
                    <a:pt x="11" y="529"/>
                    <a:pt x="16" y="526"/>
                  </a:cubicBezTo>
                  <a:cubicBezTo>
                    <a:pt x="891" y="61"/>
                    <a:pt x="891" y="61"/>
                    <a:pt x="891" y="61"/>
                  </a:cubicBezTo>
                  <a:cubicBezTo>
                    <a:pt x="896" y="59"/>
                    <a:pt x="898" y="53"/>
                    <a:pt x="895" y="48"/>
                  </a:cubicBezTo>
                  <a:cubicBezTo>
                    <a:pt x="893" y="43"/>
                    <a:pt x="887" y="41"/>
                    <a:pt x="882" y="44"/>
                  </a:cubicBezTo>
                  <a:cubicBezTo>
                    <a:pt x="611" y="188"/>
                    <a:pt x="611" y="188"/>
                    <a:pt x="611" y="188"/>
                  </a:cubicBezTo>
                  <a:cubicBezTo>
                    <a:pt x="606" y="190"/>
                    <a:pt x="600" y="188"/>
                    <a:pt x="597" y="183"/>
                  </a:cubicBezTo>
                  <a:cubicBezTo>
                    <a:pt x="595" y="178"/>
                    <a:pt x="596" y="172"/>
                    <a:pt x="601" y="170"/>
                  </a:cubicBezTo>
                  <a:cubicBezTo>
                    <a:pt x="762" y="84"/>
                    <a:pt x="762" y="84"/>
                    <a:pt x="762" y="84"/>
                  </a:cubicBezTo>
                  <a:cubicBezTo>
                    <a:pt x="767" y="82"/>
                    <a:pt x="768" y="76"/>
                    <a:pt x="766" y="71"/>
                  </a:cubicBezTo>
                  <a:cubicBezTo>
                    <a:pt x="763" y="66"/>
                    <a:pt x="757" y="64"/>
                    <a:pt x="752" y="67"/>
                  </a:cubicBezTo>
                  <a:cubicBezTo>
                    <a:pt x="709" y="90"/>
                    <a:pt x="709" y="90"/>
                    <a:pt x="709" y="90"/>
                  </a:cubicBezTo>
                  <a:cubicBezTo>
                    <a:pt x="704" y="92"/>
                    <a:pt x="698" y="90"/>
                    <a:pt x="695" y="86"/>
                  </a:cubicBezTo>
                  <a:cubicBezTo>
                    <a:pt x="693" y="81"/>
                    <a:pt x="694" y="74"/>
                    <a:pt x="699" y="72"/>
                  </a:cubicBezTo>
                  <a:cubicBezTo>
                    <a:pt x="796" y="20"/>
                    <a:pt x="796" y="20"/>
                    <a:pt x="796" y="20"/>
                  </a:cubicBezTo>
                  <a:cubicBezTo>
                    <a:pt x="801" y="18"/>
                    <a:pt x="803" y="11"/>
                    <a:pt x="801" y="7"/>
                  </a:cubicBezTo>
                  <a:cubicBezTo>
                    <a:pt x="798" y="2"/>
                    <a:pt x="792" y="0"/>
                    <a:pt x="787" y="2"/>
                  </a:cubicBezTo>
                  <a:cubicBezTo>
                    <a:pt x="336" y="242"/>
                    <a:pt x="336" y="242"/>
                    <a:pt x="336" y="242"/>
                  </a:cubicBezTo>
                  <a:cubicBezTo>
                    <a:pt x="331" y="245"/>
                    <a:pt x="329" y="251"/>
                    <a:pt x="332" y="256"/>
                  </a:cubicBezTo>
                  <a:cubicBezTo>
                    <a:pt x="334" y="261"/>
                    <a:pt x="341" y="263"/>
                    <a:pt x="345" y="260"/>
                  </a:cubicBezTo>
                  <a:cubicBezTo>
                    <a:pt x="596" y="127"/>
                    <a:pt x="596" y="127"/>
                    <a:pt x="596" y="127"/>
                  </a:cubicBezTo>
                  <a:cubicBezTo>
                    <a:pt x="601" y="124"/>
                    <a:pt x="607" y="126"/>
                    <a:pt x="609" y="131"/>
                  </a:cubicBezTo>
                  <a:cubicBezTo>
                    <a:pt x="612" y="136"/>
                    <a:pt x="610" y="142"/>
                    <a:pt x="605" y="145"/>
                  </a:cubicBezTo>
                  <a:cubicBezTo>
                    <a:pt x="430" y="238"/>
                    <a:pt x="430" y="238"/>
                    <a:pt x="430" y="238"/>
                  </a:cubicBezTo>
                  <a:cubicBezTo>
                    <a:pt x="425" y="241"/>
                    <a:pt x="423" y="247"/>
                    <a:pt x="425" y="252"/>
                  </a:cubicBezTo>
                  <a:cubicBezTo>
                    <a:pt x="428" y="257"/>
                    <a:pt x="434" y="259"/>
                    <a:pt x="439" y="256"/>
                  </a:cubicBezTo>
                  <a:cubicBezTo>
                    <a:pt x="532" y="206"/>
                    <a:pt x="532" y="206"/>
                    <a:pt x="532" y="206"/>
                  </a:cubicBezTo>
                  <a:cubicBezTo>
                    <a:pt x="537" y="204"/>
                    <a:pt x="543" y="206"/>
                    <a:pt x="546" y="211"/>
                  </a:cubicBezTo>
                  <a:cubicBezTo>
                    <a:pt x="549" y="216"/>
                    <a:pt x="547" y="222"/>
                    <a:pt x="542" y="224"/>
                  </a:cubicBezTo>
                  <a:cubicBezTo>
                    <a:pt x="7" y="509"/>
                    <a:pt x="7" y="509"/>
                    <a:pt x="7" y="509"/>
                  </a:cubicBezTo>
                  <a:cubicBezTo>
                    <a:pt x="2" y="511"/>
                    <a:pt x="0" y="517"/>
                    <a:pt x="3" y="522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2"/>
            <p:cNvSpPr/>
            <p:nvPr/>
          </p:nvSpPr>
          <p:spPr bwMode="auto">
            <a:xfrm>
              <a:off x="-3397250" y="4916488"/>
              <a:ext cx="2125663" cy="1255713"/>
            </a:xfrm>
            <a:custGeom>
              <a:avLst/>
              <a:gdLst>
                <a:gd name="T0" fmla="*/ 575 w 576"/>
                <a:gd name="T1" fmla="*/ 5 h 340"/>
                <a:gd name="T2" fmla="*/ 566 w 576"/>
                <a:gd name="T3" fmla="*/ 2 h 340"/>
                <a:gd name="T4" fmla="*/ 5 w 576"/>
                <a:gd name="T5" fmla="*/ 300 h 340"/>
                <a:gd name="T6" fmla="*/ 2 w 576"/>
                <a:gd name="T7" fmla="*/ 309 h 340"/>
                <a:gd name="T8" fmla="*/ 11 w 576"/>
                <a:gd name="T9" fmla="*/ 312 h 340"/>
                <a:gd name="T10" fmla="*/ 185 w 576"/>
                <a:gd name="T11" fmla="*/ 220 h 340"/>
                <a:gd name="T12" fmla="*/ 193 w 576"/>
                <a:gd name="T13" fmla="*/ 222 h 340"/>
                <a:gd name="T14" fmla="*/ 191 w 576"/>
                <a:gd name="T15" fmla="*/ 231 h 340"/>
                <a:gd name="T16" fmla="*/ 88 w 576"/>
                <a:gd name="T17" fmla="*/ 286 h 340"/>
                <a:gd name="T18" fmla="*/ 85 w 576"/>
                <a:gd name="T19" fmla="*/ 294 h 340"/>
                <a:gd name="T20" fmla="*/ 94 w 576"/>
                <a:gd name="T21" fmla="*/ 297 h 340"/>
                <a:gd name="T22" fmla="*/ 122 w 576"/>
                <a:gd name="T23" fmla="*/ 282 h 340"/>
                <a:gd name="T24" fmla="*/ 130 w 576"/>
                <a:gd name="T25" fmla="*/ 285 h 340"/>
                <a:gd name="T26" fmla="*/ 128 w 576"/>
                <a:gd name="T27" fmla="*/ 294 h 340"/>
                <a:gd name="T28" fmla="*/ 65 w 576"/>
                <a:gd name="T29" fmla="*/ 327 h 340"/>
                <a:gd name="T30" fmla="*/ 63 w 576"/>
                <a:gd name="T31" fmla="*/ 336 h 340"/>
                <a:gd name="T32" fmla="*/ 71 w 576"/>
                <a:gd name="T33" fmla="*/ 338 h 340"/>
                <a:gd name="T34" fmla="*/ 361 w 576"/>
                <a:gd name="T35" fmla="*/ 184 h 340"/>
                <a:gd name="T36" fmla="*/ 364 w 576"/>
                <a:gd name="T37" fmla="*/ 176 h 340"/>
                <a:gd name="T38" fmla="*/ 355 w 576"/>
                <a:gd name="T39" fmla="*/ 173 h 340"/>
                <a:gd name="T40" fmla="*/ 194 w 576"/>
                <a:gd name="T41" fmla="*/ 258 h 340"/>
                <a:gd name="T42" fmla="*/ 186 w 576"/>
                <a:gd name="T43" fmla="*/ 256 h 340"/>
                <a:gd name="T44" fmla="*/ 188 w 576"/>
                <a:gd name="T45" fmla="*/ 247 h 340"/>
                <a:gd name="T46" fmla="*/ 301 w 576"/>
                <a:gd name="T47" fmla="*/ 187 h 340"/>
                <a:gd name="T48" fmla="*/ 303 w 576"/>
                <a:gd name="T49" fmla="*/ 178 h 340"/>
                <a:gd name="T50" fmla="*/ 295 w 576"/>
                <a:gd name="T51" fmla="*/ 176 h 340"/>
                <a:gd name="T52" fmla="*/ 235 w 576"/>
                <a:gd name="T53" fmla="*/ 207 h 340"/>
                <a:gd name="T54" fmla="*/ 226 w 576"/>
                <a:gd name="T55" fmla="*/ 205 h 340"/>
                <a:gd name="T56" fmla="*/ 229 w 576"/>
                <a:gd name="T57" fmla="*/ 196 h 340"/>
                <a:gd name="T58" fmla="*/ 572 w 576"/>
                <a:gd name="T59" fmla="*/ 13 h 340"/>
                <a:gd name="T60" fmla="*/ 575 w 576"/>
                <a:gd name="T61" fmla="*/ 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6" h="340">
                  <a:moveTo>
                    <a:pt x="575" y="5"/>
                  </a:moveTo>
                  <a:cubicBezTo>
                    <a:pt x="573" y="2"/>
                    <a:pt x="569" y="0"/>
                    <a:pt x="566" y="2"/>
                  </a:cubicBezTo>
                  <a:cubicBezTo>
                    <a:pt x="5" y="300"/>
                    <a:pt x="5" y="300"/>
                    <a:pt x="5" y="300"/>
                  </a:cubicBezTo>
                  <a:cubicBezTo>
                    <a:pt x="2" y="302"/>
                    <a:pt x="0" y="306"/>
                    <a:pt x="2" y="309"/>
                  </a:cubicBezTo>
                  <a:cubicBezTo>
                    <a:pt x="4" y="312"/>
                    <a:pt x="8" y="314"/>
                    <a:pt x="11" y="312"/>
                  </a:cubicBezTo>
                  <a:cubicBezTo>
                    <a:pt x="185" y="220"/>
                    <a:pt x="185" y="220"/>
                    <a:pt x="185" y="220"/>
                  </a:cubicBezTo>
                  <a:cubicBezTo>
                    <a:pt x="188" y="218"/>
                    <a:pt x="192" y="219"/>
                    <a:pt x="193" y="222"/>
                  </a:cubicBezTo>
                  <a:cubicBezTo>
                    <a:pt x="195" y="225"/>
                    <a:pt x="194" y="229"/>
                    <a:pt x="191" y="231"/>
                  </a:cubicBezTo>
                  <a:cubicBezTo>
                    <a:pt x="88" y="286"/>
                    <a:pt x="88" y="286"/>
                    <a:pt x="88" y="286"/>
                  </a:cubicBezTo>
                  <a:cubicBezTo>
                    <a:pt x="85" y="287"/>
                    <a:pt x="83" y="291"/>
                    <a:pt x="85" y="294"/>
                  </a:cubicBezTo>
                  <a:cubicBezTo>
                    <a:pt x="87" y="298"/>
                    <a:pt x="91" y="299"/>
                    <a:pt x="94" y="297"/>
                  </a:cubicBezTo>
                  <a:cubicBezTo>
                    <a:pt x="122" y="282"/>
                    <a:pt x="122" y="282"/>
                    <a:pt x="122" y="282"/>
                  </a:cubicBezTo>
                  <a:cubicBezTo>
                    <a:pt x="125" y="281"/>
                    <a:pt x="129" y="282"/>
                    <a:pt x="130" y="285"/>
                  </a:cubicBezTo>
                  <a:cubicBezTo>
                    <a:pt x="132" y="288"/>
                    <a:pt x="131" y="292"/>
                    <a:pt x="128" y="294"/>
                  </a:cubicBezTo>
                  <a:cubicBezTo>
                    <a:pt x="65" y="327"/>
                    <a:pt x="65" y="327"/>
                    <a:pt x="65" y="327"/>
                  </a:cubicBezTo>
                  <a:cubicBezTo>
                    <a:pt x="62" y="329"/>
                    <a:pt x="61" y="332"/>
                    <a:pt x="63" y="336"/>
                  </a:cubicBezTo>
                  <a:cubicBezTo>
                    <a:pt x="64" y="339"/>
                    <a:pt x="68" y="340"/>
                    <a:pt x="71" y="338"/>
                  </a:cubicBezTo>
                  <a:cubicBezTo>
                    <a:pt x="361" y="184"/>
                    <a:pt x="361" y="184"/>
                    <a:pt x="361" y="184"/>
                  </a:cubicBezTo>
                  <a:cubicBezTo>
                    <a:pt x="364" y="183"/>
                    <a:pt x="365" y="179"/>
                    <a:pt x="364" y="176"/>
                  </a:cubicBezTo>
                  <a:cubicBezTo>
                    <a:pt x="362" y="173"/>
                    <a:pt x="358" y="171"/>
                    <a:pt x="355" y="173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1" y="260"/>
                    <a:pt x="187" y="259"/>
                    <a:pt x="186" y="256"/>
                  </a:cubicBezTo>
                  <a:cubicBezTo>
                    <a:pt x="184" y="253"/>
                    <a:pt x="185" y="249"/>
                    <a:pt x="188" y="247"/>
                  </a:cubicBezTo>
                  <a:cubicBezTo>
                    <a:pt x="301" y="187"/>
                    <a:pt x="301" y="187"/>
                    <a:pt x="301" y="187"/>
                  </a:cubicBezTo>
                  <a:cubicBezTo>
                    <a:pt x="304" y="185"/>
                    <a:pt x="305" y="181"/>
                    <a:pt x="303" y="178"/>
                  </a:cubicBezTo>
                  <a:cubicBezTo>
                    <a:pt x="302" y="175"/>
                    <a:pt x="298" y="174"/>
                    <a:pt x="295" y="176"/>
                  </a:cubicBezTo>
                  <a:cubicBezTo>
                    <a:pt x="235" y="207"/>
                    <a:pt x="235" y="207"/>
                    <a:pt x="235" y="207"/>
                  </a:cubicBezTo>
                  <a:cubicBezTo>
                    <a:pt x="232" y="209"/>
                    <a:pt x="228" y="208"/>
                    <a:pt x="226" y="205"/>
                  </a:cubicBezTo>
                  <a:cubicBezTo>
                    <a:pt x="224" y="202"/>
                    <a:pt x="226" y="198"/>
                    <a:pt x="229" y="196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5" y="12"/>
                    <a:pt x="576" y="8"/>
                    <a:pt x="575" y="5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3"/>
            <p:cNvSpPr/>
            <p:nvPr/>
          </p:nvSpPr>
          <p:spPr bwMode="auto">
            <a:xfrm>
              <a:off x="1520825" y="3098800"/>
              <a:ext cx="2498725" cy="1474788"/>
            </a:xfrm>
            <a:custGeom>
              <a:avLst/>
              <a:gdLst>
                <a:gd name="T0" fmla="*/ 675 w 677"/>
                <a:gd name="T1" fmla="*/ 5 h 399"/>
                <a:gd name="T2" fmla="*/ 665 w 677"/>
                <a:gd name="T3" fmla="*/ 2 h 399"/>
                <a:gd name="T4" fmla="*/ 5 w 677"/>
                <a:gd name="T5" fmla="*/ 353 h 399"/>
                <a:gd name="T6" fmla="*/ 2 w 677"/>
                <a:gd name="T7" fmla="*/ 363 h 399"/>
                <a:gd name="T8" fmla="*/ 13 w 677"/>
                <a:gd name="T9" fmla="*/ 366 h 399"/>
                <a:gd name="T10" fmla="*/ 217 w 677"/>
                <a:gd name="T11" fmla="*/ 258 h 399"/>
                <a:gd name="T12" fmla="*/ 227 w 677"/>
                <a:gd name="T13" fmla="*/ 261 h 399"/>
                <a:gd name="T14" fmla="*/ 224 w 677"/>
                <a:gd name="T15" fmla="*/ 271 h 399"/>
                <a:gd name="T16" fmla="*/ 103 w 677"/>
                <a:gd name="T17" fmla="*/ 336 h 399"/>
                <a:gd name="T18" fmla="*/ 100 w 677"/>
                <a:gd name="T19" fmla="*/ 346 h 399"/>
                <a:gd name="T20" fmla="*/ 110 w 677"/>
                <a:gd name="T21" fmla="*/ 349 h 399"/>
                <a:gd name="T22" fmla="*/ 143 w 677"/>
                <a:gd name="T23" fmla="*/ 332 h 399"/>
                <a:gd name="T24" fmla="*/ 153 w 677"/>
                <a:gd name="T25" fmla="*/ 335 h 399"/>
                <a:gd name="T26" fmla="*/ 150 w 677"/>
                <a:gd name="T27" fmla="*/ 345 h 399"/>
                <a:gd name="T28" fmla="*/ 77 w 677"/>
                <a:gd name="T29" fmla="*/ 384 h 399"/>
                <a:gd name="T30" fmla="*/ 74 w 677"/>
                <a:gd name="T31" fmla="*/ 394 h 399"/>
                <a:gd name="T32" fmla="*/ 84 w 677"/>
                <a:gd name="T33" fmla="*/ 397 h 399"/>
                <a:gd name="T34" fmla="*/ 424 w 677"/>
                <a:gd name="T35" fmla="*/ 217 h 399"/>
                <a:gd name="T36" fmla="*/ 427 w 677"/>
                <a:gd name="T37" fmla="*/ 206 h 399"/>
                <a:gd name="T38" fmla="*/ 417 w 677"/>
                <a:gd name="T39" fmla="*/ 203 h 399"/>
                <a:gd name="T40" fmla="*/ 228 w 677"/>
                <a:gd name="T41" fmla="*/ 303 h 399"/>
                <a:gd name="T42" fmla="*/ 218 w 677"/>
                <a:gd name="T43" fmla="*/ 300 h 399"/>
                <a:gd name="T44" fmla="*/ 221 w 677"/>
                <a:gd name="T45" fmla="*/ 290 h 399"/>
                <a:gd name="T46" fmla="*/ 353 w 677"/>
                <a:gd name="T47" fmla="*/ 220 h 399"/>
                <a:gd name="T48" fmla="*/ 357 w 677"/>
                <a:gd name="T49" fmla="*/ 209 h 399"/>
                <a:gd name="T50" fmla="*/ 346 w 677"/>
                <a:gd name="T51" fmla="*/ 206 h 399"/>
                <a:gd name="T52" fmla="*/ 276 w 677"/>
                <a:gd name="T53" fmla="*/ 244 h 399"/>
                <a:gd name="T54" fmla="*/ 266 w 677"/>
                <a:gd name="T55" fmla="*/ 240 h 399"/>
                <a:gd name="T56" fmla="*/ 269 w 677"/>
                <a:gd name="T57" fmla="*/ 230 h 399"/>
                <a:gd name="T58" fmla="*/ 672 w 677"/>
                <a:gd name="T59" fmla="*/ 16 h 399"/>
                <a:gd name="T60" fmla="*/ 675 w 677"/>
                <a:gd name="T61" fmla="*/ 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399">
                  <a:moveTo>
                    <a:pt x="675" y="5"/>
                  </a:moveTo>
                  <a:cubicBezTo>
                    <a:pt x="673" y="2"/>
                    <a:pt x="669" y="0"/>
                    <a:pt x="665" y="2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2" y="355"/>
                    <a:pt x="0" y="360"/>
                    <a:pt x="2" y="363"/>
                  </a:cubicBezTo>
                  <a:cubicBezTo>
                    <a:pt x="4" y="367"/>
                    <a:pt x="9" y="368"/>
                    <a:pt x="13" y="366"/>
                  </a:cubicBezTo>
                  <a:cubicBezTo>
                    <a:pt x="217" y="258"/>
                    <a:pt x="217" y="258"/>
                    <a:pt x="217" y="258"/>
                  </a:cubicBezTo>
                  <a:cubicBezTo>
                    <a:pt x="221" y="256"/>
                    <a:pt x="225" y="257"/>
                    <a:pt x="227" y="261"/>
                  </a:cubicBezTo>
                  <a:cubicBezTo>
                    <a:pt x="229" y="265"/>
                    <a:pt x="228" y="269"/>
                    <a:pt x="224" y="271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99" y="337"/>
                    <a:pt x="98" y="342"/>
                    <a:pt x="100" y="346"/>
                  </a:cubicBezTo>
                  <a:cubicBezTo>
                    <a:pt x="102" y="350"/>
                    <a:pt x="107" y="351"/>
                    <a:pt x="110" y="349"/>
                  </a:cubicBezTo>
                  <a:cubicBezTo>
                    <a:pt x="143" y="332"/>
                    <a:pt x="143" y="332"/>
                    <a:pt x="143" y="332"/>
                  </a:cubicBezTo>
                  <a:cubicBezTo>
                    <a:pt x="147" y="330"/>
                    <a:pt x="151" y="331"/>
                    <a:pt x="153" y="335"/>
                  </a:cubicBezTo>
                  <a:cubicBezTo>
                    <a:pt x="155" y="338"/>
                    <a:pt x="154" y="343"/>
                    <a:pt x="150" y="345"/>
                  </a:cubicBezTo>
                  <a:cubicBezTo>
                    <a:pt x="77" y="384"/>
                    <a:pt x="77" y="384"/>
                    <a:pt x="77" y="384"/>
                  </a:cubicBezTo>
                  <a:cubicBezTo>
                    <a:pt x="73" y="386"/>
                    <a:pt x="72" y="391"/>
                    <a:pt x="74" y="394"/>
                  </a:cubicBezTo>
                  <a:cubicBezTo>
                    <a:pt x="76" y="398"/>
                    <a:pt x="80" y="399"/>
                    <a:pt x="84" y="397"/>
                  </a:cubicBezTo>
                  <a:cubicBezTo>
                    <a:pt x="424" y="217"/>
                    <a:pt x="424" y="217"/>
                    <a:pt x="424" y="217"/>
                  </a:cubicBezTo>
                  <a:cubicBezTo>
                    <a:pt x="428" y="215"/>
                    <a:pt x="429" y="210"/>
                    <a:pt x="427" y="206"/>
                  </a:cubicBezTo>
                  <a:cubicBezTo>
                    <a:pt x="425" y="203"/>
                    <a:pt x="421" y="201"/>
                    <a:pt x="417" y="203"/>
                  </a:cubicBezTo>
                  <a:cubicBezTo>
                    <a:pt x="228" y="303"/>
                    <a:pt x="228" y="303"/>
                    <a:pt x="228" y="303"/>
                  </a:cubicBezTo>
                  <a:cubicBezTo>
                    <a:pt x="225" y="305"/>
                    <a:pt x="220" y="304"/>
                    <a:pt x="218" y="300"/>
                  </a:cubicBezTo>
                  <a:cubicBezTo>
                    <a:pt x="216" y="297"/>
                    <a:pt x="217" y="292"/>
                    <a:pt x="221" y="290"/>
                  </a:cubicBezTo>
                  <a:cubicBezTo>
                    <a:pt x="353" y="220"/>
                    <a:pt x="353" y="220"/>
                    <a:pt x="353" y="220"/>
                  </a:cubicBezTo>
                  <a:cubicBezTo>
                    <a:pt x="357" y="218"/>
                    <a:pt x="359" y="213"/>
                    <a:pt x="357" y="209"/>
                  </a:cubicBezTo>
                  <a:cubicBezTo>
                    <a:pt x="355" y="206"/>
                    <a:pt x="350" y="204"/>
                    <a:pt x="346" y="206"/>
                  </a:cubicBezTo>
                  <a:cubicBezTo>
                    <a:pt x="276" y="244"/>
                    <a:pt x="276" y="244"/>
                    <a:pt x="276" y="244"/>
                  </a:cubicBezTo>
                  <a:cubicBezTo>
                    <a:pt x="272" y="246"/>
                    <a:pt x="268" y="244"/>
                    <a:pt x="266" y="240"/>
                  </a:cubicBezTo>
                  <a:cubicBezTo>
                    <a:pt x="264" y="237"/>
                    <a:pt x="265" y="232"/>
                    <a:pt x="269" y="230"/>
                  </a:cubicBezTo>
                  <a:cubicBezTo>
                    <a:pt x="672" y="16"/>
                    <a:pt x="672" y="16"/>
                    <a:pt x="672" y="16"/>
                  </a:cubicBezTo>
                  <a:cubicBezTo>
                    <a:pt x="676" y="14"/>
                    <a:pt x="677" y="9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4"/>
            <p:cNvSpPr/>
            <p:nvPr/>
          </p:nvSpPr>
          <p:spPr bwMode="auto">
            <a:xfrm>
              <a:off x="-1449388" y="1719263"/>
              <a:ext cx="4037013" cy="2381250"/>
            </a:xfrm>
            <a:custGeom>
              <a:avLst/>
              <a:gdLst>
                <a:gd name="T0" fmla="*/ 1091 w 1094"/>
                <a:gd name="T1" fmla="*/ 8 h 645"/>
                <a:gd name="T2" fmla="*/ 1075 w 1094"/>
                <a:gd name="T3" fmla="*/ 3 h 645"/>
                <a:gd name="T4" fmla="*/ 8 w 1094"/>
                <a:gd name="T5" fmla="*/ 570 h 645"/>
                <a:gd name="T6" fmla="*/ 3 w 1094"/>
                <a:gd name="T7" fmla="*/ 587 h 645"/>
                <a:gd name="T8" fmla="*/ 20 w 1094"/>
                <a:gd name="T9" fmla="*/ 592 h 645"/>
                <a:gd name="T10" fmla="*/ 350 w 1094"/>
                <a:gd name="T11" fmla="*/ 416 h 645"/>
                <a:gd name="T12" fmla="*/ 367 w 1094"/>
                <a:gd name="T13" fmla="*/ 421 h 645"/>
                <a:gd name="T14" fmla="*/ 361 w 1094"/>
                <a:gd name="T15" fmla="*/ 438 h 645"/>
                <a:gd name="T16" fmla="*/ 166 w 1094"/>
                <a:gd name="T17" fmla="*/ 542 h 645"/>
                <a:gd name="T18" fmla="*/ 161 w 1094"/>
                <a:gd name="T19" fmla="*/ 559 h 645"/>
                <a:gd name="T20" fmla="*/ 178 w 1094"/>
                <a:gd name="T21" fmla="*/ 564 h 645"/>
                <a:gd name="T22" fmla="*/ 230 w 1094"/>
                <a:gd name="T23" fmla="*/ 536 h 645"/>
                <a:gd name="T24" fmla="*/ 247 w 1094"/>
                <a:gd name="T25" fmla="*/ 541 h 645"/>
                <a:gd name="T26" fmla="*/ 242 w 1094"/>
                <a:gd name="T27" fmla="*/ 557 h 645"/>
                <a:gd name="T28" fmla="*/ 124 w 1094"/>
                <a:gd name="T29" fmla="*/ 620 h 645"/>
                <a:gd name="T30" fmla="*/ 119 w 1094"/>
                <a:gd name="T31" fmla="*/ 637 h 645"/>
                <a:gd name="T32" fmla="*/ 135 w 1094"/>
                <a:gd name="T33" fmla="*/ 642 h 645"/>
                <a:gd name="T34" fmla="*/ 685 w 1094"/>
                <a:gd name="T35" fmla="*/ 350 h 645"/>
                <a:gd name="T36" fmla="*/ 690 w 1094"/>
                <a:gd name="T37" fmla="*/ 333 h 645"/>
                <a:gd name="T38" fmla="*/ 673 w 1094"/>
                <a:gd name="T39" fmla="*/ 328 h 645"/>
                <a:gd name="T40" fmla="*/ 368 w 1094"/>
                <a:gd name="T41" fmla="*/ 490 h 645"/>
                <a:gd name="T42" fmla="*/ 352 w 1094"/>
                <a:gd name="T43" fmla="*/ 485 h 645"/>
                <a:gd name="T44" fmla="*/ 357 w 1094"/>
                <a:gd name="T45" fmla="*/ 468 h 645"/>
                <a:gd name="T46" fmla="*/ 571 w 1094"/>
                <a:gd name="T47" fmla="*/ 355 h 645"/>
                <a:gd name="T48" fmla="*/ 576 w 1094"/>
                <a:gd name="T49" fmla="*/ 338 h 645"/>
                <a:gd name="T50" fmla="*/ 559 w 1094"/>
                <a:gd name="T51" fmla="*/ 333 h 645"/>
                <a:gd name="T52" fmla="*/ 446 w 1094"/>
                <a:gd name="T53" fmla="*/ 393 h 645"/>
                <a:gd name="T54" fmla="*/ 429 w 1094"/>
                <a:gd name="T55" fmla="*/ 388 h 645"/>
                <a:gd name="T56" fmla="*/ 434 w 1094"/>
                <a:gd name="T57" fmla="*/ 372 h 645"/>
                <a:gd name="T58" fmla="*/ 1086 w 1094"/>
                <a:gd name="T59" fmla="*/ 25 h 645"/>
                <a:gd name="T60" fmla="*/ 1091 w 1094"/>
                <a:gd name="T61" fmla="*/ 8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4" h="645">
                  <a:moveTo>
                    <a:pt x="1091" y="8"/>
                  </a:moveTo>
                  <a:cubicBezTo>
                    <a:pt x="1088" y="2"/>
                    <a:pt x="1081" y="0"/>
                    <a:pt x="1075" y="3"/>
                  </a:cubicBezTo>
                  <a:cubicBezTo>
                    <a:pt x="8" y="570"/>
                    <a:pt x="8" y="570"/>
                    <a:pt x="8" y="570"/>
                  </a:cubicBezTo>
                  <a:cubicBezTo>
                    <a:pt x="2" y="573"/>
                    <a:pt x="0" y="581"/>
                    <a:pt x="3" y="587"/>
                  </a:cubicBezTo>
                  <a:cubicBezTo>
                    <a:pt x="6" y="593"/>
                    <a:pt x="14" y="595"/>
                    <a:pt x="20" y="592"/>
                  </a:cubicBezTo>
                  <a:cubicBezTo>
                    <a:pt x="350" y="416"/>
                    <a:pt x="350" y="416"/>
                    <a:pt x="350" y="416"/>
                  </a:cubicBezTo>
                  <a:cubicBezTo>
                    <a:pt x="356" y="413"/>
                    <a:pt x="363" y="415"/>
                    <a:pt x="367" y="421"/>
                  </a:cubicBezTo>
                  <a:cubicBezTo>
                    <a:pt x="370" y="427"/>
                    <a:pt x="367" y="435"/>
                    <a:pt x="361" y="438"/>
                  </a:cubicBezTo>
                  <a:cubicBezTo>
                    <a:pt x="166" y="542"/>
                    <a:pt x="166" y="542"/>
                    <a:pt x="166" y="542"/>
                  </a:cubicBezTo>
                  <a:cubicBezTo>
                    <a:pt x="160" y="545"/>
                    <a:pt x="158" y="553"/>
                    <a:pt x="161" y="559"/>
                  </a:cubicBezTo>
                  <a:cubicBezTo>
                    <a:pt x="164" y="565"/>
                    <a:pt x="172" y="567"/>
                    <a:pt x="178" y="564"/>
                  </a:cubicBezTo>
                  <a:cubicBezTo>
                    <a:pt x="230" y="536"/>
                    <a:pt x="230" y="536"/>
                    <a:pt x="230" y="536"/>
                  </a:cubicBezTo>
                  <a:cubicBezTo>
                    <a:pt x="236" y="532"/>
                    <a:pt x="244" y="535"/>
                    <a:pt x="247" y="541"/>
                  </a:cubicBezTo>
                  <a:cubicBezTo>
                    <a:pt x="250" y="547"/>
                    <a:pt x="248" y="554"/>
                    <a:pt x="242" y="557"/>
                  </a:cubicBezTo>
                  <a:cubicBezTo>
                    <a:pt x="124" y="620"/>
                    <a:pt x="124" y="620"/>
                    <a:pt x="124" y="620"/>
                  </a:cubicBezTo>
                  <a:cubicBezTo>
                    <a:pt x="118" y="623"/>
                    <a:pt x="115" y="631"/>
                    <a:pt x="119" y="637"/>
                  </a:cubicBezTo>
                  <a:cubicBezTo>
                    <a:pt x="122" y="643"/>
                    <a:pt x="129" y="645"/>
                    <a:pt x="135" y="642"/>
                  </a:cubicBezTo>
                  <a:cubicBezTo>
                    <a:pt x="685" y="350"/>
                    <a:pt x="685" y="350"/>
                    <a:pt x="685" y="350"/>
                  </a:cubicBezTo>
                  <a:cubicBezTo>
                    <a:pt x="691" y="346"/>
                    <a:pt x="693" y="339"/>
                    <a:pt x="690" y="333"/>
                  </a:cubicBezTo>
                  <a:cubicBezTo>
                    <a:pt x="687" y="327"/>
                    <a:pt x="679" y="325"/>
                    <a:pt x="673" y="328"/>
                  </a:cubicBezTo>
                  <a:cubicBezTo>
                    <a:pt x="368" y="490"/>
                    <a:pt x="368" y="490"/>
                    <a:pt x="368" y="490"/>
                  </a:cubicBezTo>
                  <a:cubicBezTo>
                    <a:pt x="362" y="493"/>
                    <a:pt x="355" y="491"/>
                    <a:pt x="352" y="485"/>
                  </a:cubicBezTo>
                  <a:cubicBezTo>
                    <a:pt x="349" y="479"/>
                    <a:pt x="351" y="471"/>
                    <a:pt x="357" y="468"/>
                  </a:cubicBezTo>
                  <a:cubicBezTo>
                    <a:pt x="571" y="355"/>
                    <a:pt x="571" y="355"/>
                    <a:pt x="571" y="355"/>
                  </a:cubicBezTo>
                  <a:cubicBezTo>
                    <a:pt x="577" y="351"/>
                    <a:pt x="579" y="344"/>
                    <a:pt x="576" y="338"/>
                  </a:cubicBezTo>
                  <a:cubicBezTo>
                    <a:pt x="573" y="332"/>
                    <a:pt x="565" y="330"/>
                    <a:pt x="559" y="333"/>
                  </a:cubicBezTo>
                  <a:cubicBezTo>
                    <a:pt x="446" y="393"/>
                    <a:pt x="446" y="393"/>
                    <a:pt x="446" y="393"/>
                  </a:cubicBezTo>
                  <a:cubicBezTo>
                    <a:pt x="440" y="396"/>
                    <a:pt x="432" y="394"/>
                    <a:pt x="429" y="388"/>
                  </a:cubicBezTo>
                  <a:cubicBezTo>
                    <a:pt x="426" y="382"/>
                    <a:pt x="428" y="375"/>
                    <a:pt x="434" y="372"/>
                  </a:cubicBezTo>
                  <a:cubicBezTo>
                    <a:pt x="1086" y="25"/>
                    <a:pt x="1086" y="25"/>
                    <a:pt x="1086" y="25"/>
                  </a:cubicBezTo>
                  <a:cubicBezTo>
                    <a:pt x="1092" y="22"/>
                    <a:pt x="1094" y="14"/>
                    <a:pt x="1091" y="8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5"/>
            <p:cNvSpPr/>
            <p:nvPr/>
          </p:nvSpPr>
          <p:spPr bwMode="auto">
            <a:xfrm>
              <a:off x="492125" y="2959100"/>
              <a:ext cx="2497138" cy="1473200"/>
            </a:xfrm>
            <a:custGeom>
              <a:avLst/>
              <a:gdLst>
                <a:gd name="T0" fmla="*/ 675 w 677"/>
                <a:gd name="T1" fmla="*/ 5 h 399"/>
                <a:gd name="T2" fmla="*/ 665 w 677"/>
                <a:gd name="T3" fmla="*/ 2 h 399"/>
                <a:gd name="T4" fmla="*/ 5 w 677"/>
                <a:gd name="T5" fmla="*/ 352 h 399"/>
                <a:gd name="T6" fmla="*/ 2 w 677"/>
                <a:gd name="T7" fmla="*/ 363 h 399"/>
                <a:gd name="T8" fmla="*/ 12 w 677"/>
                <a:gd name="T9" fmla="*/ 366 h 399"/>
                <a:gd name="T10" fmla="*/ 216 w 677"/>
                <a:gd name="T11" fmla="*/ 257 h 399"/>
                <a:gd name="T12" fmla="*/ 227 w 677"/>
                <a:gd name="T13" fmla="*/ 260 h 399"/>
                <a:gd name="T14" fmla="*/ 223 w 677"/>
                <a:gd name="T15" fmla="*/ 271 h 399"/>
                <a:gd name="T16" fmla="*/ 103 w 677"/>
                <a:gd name="T17" fmla="*/ 335 h 399"/>
                <a:gd name="T18" fmla="*/ 99 w 677"/>
                <a:gd name="T19" fmla="*/ 345 h 399"/>
                <a:gd name="T20" fmla="*/ 110 w 677"/>
                <a:gd name="T21" fmla="*/ 348 h 399"/>
                <a:gd name="T22" fmla="*/ 142 w 677"/>
                <a:gd name="T23" fmla="*/ 331 h 399"/>
                <a:gd name="T24" fmla="*/ 153 w 677"/>
                <a:gd name="T25" fmla="*/ 334 h 399"/>
                <a:gd name="T26" fmla="*/ 150 w 677"/>
                <a:gd name="T27" fmla="*/ 344 h 399"/>
                <a:gd name="T28" fmla="*/ 76 w 677"/>
                <a:gd name="T29" fmla="*/ 383 h 399"/>
                <a:gd name="T30" fmla="*/ 73 w 677"/>
                <a:gd name="T31" fmla="*/ 394 h 399"/>
                <a:gd name="T32" fmla="*/ 83 w 677"/>
                <a:gd name="T33" fmla="*/ 397 h 399"/>
                <a:gd name="T34" fmla="*/ 424 w 677"/>
                <a:gd name="T35" fmla="*/ 216 h 399"/>
                <a:gd name="T36" fmla="*/ 427 w 677"/>
                <a:gd name="T37" fmla="*/ 206 h 399"/>
                <a:gd name="T38" fmla="*/ 416 w 677"/>
                <a:gd name="T39" fmla="*/ 202 h 399"/>
                <a:gd name="T40" fmla="*/ 228 w 677"/>
                <a:gd name="T41" fmla="*/ 303 h 399"/>
                <a:gd name="T42" fmla="*/ 217 w 677"/>
                <a:gd name="T43" fmla="*/ 300 h 399"/>
                <a:gd name="T44" fmla="*/ 221 w 677"/>
                <a:gd name="T45" fmla="*/ 289 h 399"/>
                <a:gd name="T46" fmla="*/ 353 w 677"/>
                <a:gd name="T47" fmla="*/ 219 h 399"/>
                <a:gd name="T48" fmla="*/ 356 w 677"/>
                <a:gd name="T49" fmla="*/ 209 h 399"/>
                <a:gd name="T50" fmla="*/ 346 w 677"/>
                <a:gd name="T51" fmla="*/ 206 h 399"/>
                <a:gd name="T52" fmla="*/ 276 w 677"/>
                <a:gd name="T53" fmla="*/ 243 h 399"/>
                <a:gd name="T54" fmla="*/ 265 w 677"/>
                <a:gd name="T55" fmla="*/ 240 h 399"/>
                <a:gd name="T56" fmla="*/ 268 w 677"/>
                <a:gd name="T57" fmla="*/ 229 h 399"/>
                <a:gd name="T58" fmla="*/ 672 w 677"/>
                <a:gd name="T59" fmla="*/ 15 h 399"/>
                <a:gd name="T60" fmla="*/ 675 w 677"/>
                <a:gd name="T61" fmla="*/ 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399">
                  <a:moveTo>
                    <a:pt x="675" y="5"/>
                  </a:moveTo>
                  <a:cubicBezTo>
                    <a:pt x="673" y="1"/>
                    <a:pt x="668" y="0"/>
                    <a:pt x="665" y="2"/>
                  </a:cubicBezTo>
                  <a:cubicBezTo>
                    <a:pt x="5" y="352"/>
                    <a:pt x="5" y="352"/>
                    <a:pt x="5" y="352"/>
                  </a:cubicBezTo>
                  <a:cubicBezTo>
                    <a:pt x="1" y="354"/>
                    <a:pt x="0" y="359"/>
                    <a:pt x="2" y="363"/>
                  </a:cubicBezTo>
                  <a:cubicBezTo>
                    <a:pt x="4" y="366"/>
                    <a:pt x="8" y="368"/>
                    <a:pt x="12" y="366"/>
                  </a:cubicBezTo>
                  <a:cubicBezTo>
                    <a:pt x="216" y="257"/>
                    <a:pt x="216" y="257"/>
                    <a:pt x="216" y="257"/>
                  </a:cubicBezTo>
                  <a:cubicBezTo>
                    <a:pt x="220" y="255"/>
                    <a:pt x="225" y="257"/>
                    <a:pt x="227" y="260"/>
                  </a:cubicBezTo>
                  <a:cubicBezTo>
                    <a:pt x="229" y="264"/>
                    <a:pt x="227" y="269"/>
                    <a:pt x="223" y="271"/>
                  </a:cubicBezTo>
                  <a:cubicBezTo>
                    <a:pt x="103" y="335"/>
                    <a:pt x="103" y="335"/>
                    <a:pt x="103" y="335"/>
                  </a:cubicBezTo>
                  <a:cubicBezTo>
                    <a:pt x="99" y="337"/>
                    <a:pt x="97" y="341"/>
                    <a:pt x="99" y="345"/>
                  </a:cubicBezTo>
                  <a:cubicBezTo>
                    <a:pt x="101" y="349"/>
                    <a:pt x="106" y="350"/>
                    <a:pt x="110" y="348"/>
                  </a:cubicBezTo>
                  <a:cubicBezTo>
                    <a:pt x="142" y="331"/>
                    <a:pt x="142" y="331"/>
                    <a:pt x="142" y="331"/>
                  </a:cubicBezTo>
                  <a:cubicBezTo>
                    <a:pt x="146" y="329"/>
                    <a:pt x="151" y="330"/>
                    <a:pt x="153" y="334"/>
                  </a:cubicBezTo>
                  <a:cubicBezTo>
                    <a:pt x="155" y="338"/>
                    <a:pt x="153" y="342"/>
                    <a:pt x="150" y="344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3" y="385"/>
                    <a:pt x="71" y="390"/>
                    <a:pt x="73" y="394"/>
                  </a:cubicBezTo>
                  <a:cubicBezTo>
                    <a:pt x="75" y="397"/>
                    <a:pt x="80" y="399"/>
                    <a:pt x="83" y="397"/>
                  </a:cubicBezTo>
                  <a:cubicBezTo>
                    <a:pt x="424" y="216"/>
                    <a:pt x="424" y="216"/>
                    <a:pt x="424" y="216"/>
                  </a:cubicBezTo>
                  <a:cubicBezTo>
                    <a:pt x="427" y="214"/>
                    <a:pt x="429" y="209"/>
                    <a:pt x="427" y="206"/>
                  </a:cubicBezTo>
                  <a:cubicBezTo>
                    <a:pt x="425" y="202"/>
                    <a:pt x="420" y="201"/>
                    <a:pt x="416" y="202"/>
                  </a:cubicBezTo>
                  <a:cubicBezTo>
                    <a:pt x="228" y="303"/>
                    <a:pt x="228" y="303"/>
                    <a:pt x="228" y="303"/>
                  </a:cubicBezTo>
                  <a:cubicBezTo>
                    <a:pt x="224" y="305"/>
                    <a:pt x="219" y="303"/>
                    <a:pt x="217" y="300"/>
                  </a:cubicBezTo>
                  <a:cubicBezTo>
                    <a:pt x="215" y="296"/>
                    <a:pt x="217" y="291"/>
                    <a:pt x="221" y="289"/>
                  </a:cubicBezTo>
                  <a:cubicBezTo>
                    <a:pt x="353" y="219"/>
                    <a:pt x="353" y="219"/>
                    <a:pt x="353" y="219"/>
                  </a:cubicBezTo>
                  <a:cubicBezTo>
                    <a:pt x="357" y="217"/>
                    <a:pt x="358" y="212"/>
                    <a:pt x="356" y="209"/>
                  </a:cubicBezTo>
                  <a:cubicBezTo>
                    <a:pt x="354" y="205"/>
                    <a:pt x="350" y="204"/>
                    <a:pt x="346" y="206"/>
                  </a:cubicBezTo>
                  <a:cubicBezTo>
                    <a:pt x="276" y="243"/>
                    <a:pt x="276" y="243"/>
                    <a:pt x="276" y="243"/>
                  </a:cubicBezTo>
                  <a:cubicBezTo>
                    <a:pt x="272" y="245"/>
                    <a:pt x="267" y="243"/>
                    <a:pt x="265" y="240"/>
                  </a:cubicBezTo>
                  <a:cubicBezTo>
                    <a:pt x="263" y="236"/>
                    <a:pt x="265" y="231"/>
                    <a:pt x="268" y="229"/>
                  </a:cubicBezTo>
                  <a:cubicBezTo>
                    <a:pt x="672" y="15"/>
                    <a:pt x="672" y="15"/>
                    <a:pt x="672" y="15"/>
                  </a:cubicBezTo>
                  <a:cubicBezTo>
                    <a:pt x="675" y="13"/>
                    <a:pt x="677" y="8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6"/>
            <p:cNvSpPr/>
            <p:nvPr/>
          </p:nvSpPr>
          <p:spPr bwMode="auto">
            <a:xfrm>
              <a:off x="-4891088" y="3930650"/>
              <a:ext cx="3711575" cy="1997075"/>
            </a:xfrm>
            <a:custGeom>
              <a:avLst/>
              <a:gdLst>
                <a:gd name="T0" fmla="*/ 1005 w 1006"/>
                <a:gd name="T1" fmla="*/ 4 h 541"/>
                <a:gd name="T2" fmla="*/ 1002 w 1006"/>
                <a:gd name="T3" fmla="*/ 12 h 541"/>
                <a:gd name="T4" fmla="*/ 10 w 1006"/>
                <a:gd name="T5" fmla="*/ 539 h 541"/>
                <a:gd name="T6" fmla="*/ 2 w 1006"/>
                <a:gd name="T7" fmla="*/ 537 h 541"/>
                <a:gd name="T8" fmla="*/ 4 w 1006"/>
                <a:gd name="T9" fmla="*/ 529 h 541"/>
                <a:gd name="T10" fmla="*/ 997 w 1006"/>
                <a:gd name="T11" fmla="*/ 2 h 541"/>
                <a:gd name="T12" fmla="*/ 1005 w 1006"/>
                <a:gd name="T13" fmla="*/ 4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541">
                  <a:moveTo>
                    <a:pt x="1005" y="4"/>
                  </a:moveTo>
                  <a:cubicBezTo>
                    <a:pt x="1006" y="7"/>
                    <a:pt x="1005" y="10"/>
                    <a:pt x="1002" y="12"/>
                  </a:cubicBezTo>
                  <a:cubicBezTo>
                    <a:pt x="10" y="539"/>
                    <a:pt x="10" y="539"/>
                    <a:pt x="10" y="539"/>
                  </a:cubicBezTo>
                  <a:cubicBezTo>
                    <a:pt x="7" y="541"/>
                    <a:pt x="4" y="540"/>
                    <a:pt x="2" y="537"/>
                  </a:cubicBezTo>
                  <a:cubicBezTo>
                    <a:pt x="0" y="534"/>
                    <a:pt x="2" y="531"/>
                    <a:pt x="4" y="529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999" y="0"/>
                    <a:pt x="1003" y="1"/>
                    <a:pt x="100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7"/>
            <p:cNvSpPr/>
            <p:nvPr/>
          </p:nvSpPr>
          <p:spPr bwMode="auto">
            <a:xfrm>
              <a:off x="204788" y="-1184275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4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6"/>
                    <a:pt x="1" y="1035"/>
                    <a:pt x="2" y="1034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8"/>
            <p:cNvSpPr/>
            <p:nvPr/>
          </p:nvSpPr>
          <p:spPr bwMode="auto">
            <a:xfrm>
              <a:off x="-2252663" y="3679825"/>
              <a:ext cx="7194550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40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9"/>
            <p:cNvSpPr/>
            <p:nvPr/>
          </p:nvSpPr>
          <p:spPr bwMode="auto">
            <a:xfrm>
              <a:off x="-8658225" y="5381625"/>
              <a:ext cx="7194550" cy="3836988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6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3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6" y="0"/>
                    <a:pt x="1946" y="0"/>
                    <a:pt x="1946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0"/>
            <p:cNvSpPr/>
            <p:nvPr/>
          </p:nvSpPr>
          <p:spPr bwMode="auto">
            <a:xfrm>
              <a:off x="846138" y="-46038"/>
              <a:ext cx="7199313" cy="3835400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1"/>
            <p:cNvSpPr/>
            <p:nvPr/>
          </p:nvSpPr>
          <p:spPr bwMode="auto">
            <a:xfrm>
              <a:off x="1576388" y="31750"/>
              <a:ext cx="7196138" cy="3835400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7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3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2"/>
            <p:cNvSpPr/>
            <p:nvPr/>
          </p:nvSpPr>
          <p:spPr bwMode="auto">
            <a:xfrm>
              <a:off x="-7086600" y="61436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0 h 1040"/>
                <a:gd name="T6" fmla="*/ 1950 w 1951"/>
                <a:gd name="T7" fmla="*/ 1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3"/>
                    <a:pt x="1951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3"/>
            <p:cNvSpPr/>
            <p:nvPr/>
          </p:nvSpPr>
          <p:spPr bwMode="auto">
            <a:xfrm>
              <a:off x="-5270500" y="747713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1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4"/>
            <p:cNvSpPr/>
            <p:nvPr/>
          </p:nvSpPr>
          <p:spPr bwMode="auto">
            <a:xfrm>
              <a:off x="-6540500" y="3494088"/>
              <a:ext cx="7199313" cy="3836988"/>
            </a:xfrm>
            <a:custGeom>
              <a:avLst/>
              <a:gdLst>
                <a:gd name="T0" fmla="*/ 0 w 1951"/>
                <a:gd name="T1" fmla="*/ 1038 h 1039"/>
                <a:gd name="T2" fmla="*/ 1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0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5"/>
            <p:cNvSpPr/>
            <p:nvPr/>
          </p:nvSpPr>
          <p:spPr bwMode="auto">
            <a:xfrm>
              <a:off x="798513" y="-944563"/>
              <a:ext cx="7197725" cy="3841750"/>
            </a:xfrm>
            <a:custGeom>
              <a:avLst/>
              <a:gdLst>
                <a:gd name="T0" fmla="*/ 0 w 1951"/>
                <a:gd name="T1" fmla="*/ 1038 h 1040"/>
                <a:gd name="T2" fmla="*/ 1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0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40"/>
                    <a:pt x="1" y="1040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6"/>
            <p:cNvSpPr/>
            <p:nvPr/>
          </p:nvSpPr>
          <p:spPr bwMode="auto">
            <a:xfrm>
              <a:off x="-5124450" y="483076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0 h 1040"/>
                <a:gd name="T6" fmla="*/ 1951 w 1951"/>
                <a:gd name="T7" fmla="*/ 1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9" y="0"/>
                    <a:pt x="1950" y="0"/>
                    <a:pt x="1951" y="1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7"/>
            <p:cNvSpPr/>
            <p:nvPr/>
          </p:nvSpPr>
          <p:spPr bwMode="auto">
            <a:xfrm>
              <a:off x="-641350" y="-1803400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8"/>
            <p:cNvSpPr/>
            <p:nvPr/>
          </p:nvSpPr>
          <p:spPr bwMode="auto">
            <a:xfrm>
              <a:off x="-8329613" y="1585913"/>
              <a:ext cx="7197725" cy="3840163"/>
            </a:xfrm>
            <a:custGeom>
              <a:avLst/>
              <a:gdLst>
                <a:gd name="T0" fmla="*/ 1 w 1951"/>
                <a:gd name="T1" fmla="*/ 1039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9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50" y="1"/>
                    <a:pt x="1950" y="2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40"/>
                    <a:pt x="1" y="1039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9"/>
            <p:cNvSpPr/>
            <p:nvPr/>
          </p:nvSpPr>
          <p:spPr bwMode="auto">
            <a:xfrm>
              <a:off x="-5124450" y="219075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1 w 1951"/>
                <a:gd name="T7" fmla="*/ 2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9" y="0"/>
                    <a:pt x="1950" y="1"/>
                    <a:pt x="1951" y="2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40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0"/>
            <p:cNvSpPr/>
            <p:nvPr/>
          </p:nvSpPr>
          <p:spPr bwMode="auto">
            <a:xfrm>
              <a:off x="-5986463" y="5381625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1"/>
            <p:cNvSpPr/>
            <p:nvPr/>
          </p:nvSpPr>
          <p:spPr bwMode="auto">
            <a:xfrm>
              <a:off x="-8437563" y="537051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2"/>
            <p:cNvSpPr/>
            <p:nvPr/>
          </p:nvSpPr>
          <p:spPr bwMode="auto">
            <a:xfrm>
              <a:off x="-5626100" y="-246063"/>
              <a:ext cx="7196138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4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40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3"/>
            <p:cNvSpPr/>
            <p:nvPr/>
          </p:nvSpPr>
          <p:spPr bwMode="auto">
            <a:xfrm>
              <a:off x="-9499600" y="2674938"/>
              <a:ext cx="7194550" cy="3840163"/>
            </a:xfrm>
            <a:custGeom>
              <a:avLst/>
              <a:gdLst>
                <a:gd name="T0" fmla="*/ 0 w 1950"/>
                <a:gd name="T1" fmla="*/ 1039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9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40"/>
                    <a:pt x="0" y="1039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4"/>
            <p:cNvSpPr/>
            <p:nvPr/>
          </p:nvSpPr>
          <p:spPr bwMode="auto">
            <a:xfrm>
              <a:off x="-3378200" y="1892300"/>
              <a:ext cx="2497138" cy="1476375"/>
            </a:xfrm>
            <a:custGeom>
              <a:avLst/>
              <a:gdLst>
                <a:gd name="T0" fmla="*/ 675 w 677"/>
                <a:gd name="T1" fmla="*/ 5 h 400"/>
                <a:gd name="T2" fmla="*/ 665 w 677"/>
                <a:gd name="T3" fmla="*/ 2 h 400"/>
                <a:gd name="T4" fmla="*/ 5 w 677"/>
                <a:gd name="T5" fmla="*/ 353 h 400"/>
                <a:gd name="T6" fmla="*/ 2 w 677"/>
                <a:gd name="T7" fmla="*/ 363 h 400"/>
                <a:gd name="T8" fmla="*/ 13 w 677"/>
                <a:gd name="T9" fmla="*/ 367 h 400"/>
                <a:gd name="T10" fmla="*/ 217 w 677"/>
                <a:gd name="T11" fmla="*/ 258 h 400"/>
                <a:gd name="T12" fmla="*/ 227 w 677"/>
                <a:gd name="T13" fmla="*/ 261 h 400"/>
                <a:gd name="T14" fmla="*/ 224 w 677"/>
                <a:gd name="T15" fmla="*/ 271 h 400"/>
                <a:gd name="T16" fmla="*/ 103 w 677"/>
                <a:gd name="T17" fmla="*/ 336 h 400"/>
                <a:gd name="T18" fmla="*/ 100 w 677"/>
                <a:gd name="T19" fmla="*/ 346 h 400"/>
                <a:gd name="T20" fmla="*/ 110 w 677"/>
                <a:gd name="T21" fmla="*/ 349 h 400"/>
                <a:gd name="T22" fmla="*/ 143 w 677"/>
                <a:gd name="T23" fmla="*/ 332 h 400"/>
                <a:gd name="T24" fmla="*/ 153 w 677"/>
                <a:gd name="T25" fmla="*/ 335 h 400"/>
                <a:gd name="T26" fmla="*/ 150 w 677"/>
                <a:gd name="T27" fmla="*/ 345 h 400"/>
                <a:gd name="T28" fmla="*/ 77 w 677"/>
                <a:gd name="T29" fmla="*/ 384 h 400"/>
                <a:gd name="T30" fmla="*/ 74 w 677"/>
                <a:gd name="T31" fmla="*/ 394 h 400"/>
                <a:gd name="T32" fmla="*/ 84 w 677"/>
                <a:gd name="T33" fmla="*/ 398 h 400"/>
                <a:gd name="T34" fmla="*/ 424 w 677"/>
                <a:gd name="T35" fmla="*/ 217 h 400"/>
                <a:gd name="T36" fmla="*/ 427 w 677"/>
                <a:gd name="T37" fmla="*/ 206 h 400"/>
                <a:gd name="T38" fmla="*/ 417 w 677"/>
                <a:gd name="T39" fmla="*/ 203 h 400"/>
                <a:gd name="T40" fmla="*/ 228 w 677"/>
                <a:gd name="T41" fmla="*/ 304 h 400"/>
                <a:gd name="T42" fmla="*/ 218 w 677"/>
                <a:gd name="T43" fmla="*/ 300 h 400"/>
                <a:gd name="T44" fmla="*/ 221 w 677"/>
                <a:gd name="T45" fmla="*/ 290 h 400"/>
                <a:gd name="T46" fmla="*/ 353 w 677"/>
                <a:gd name="T47" fmla="*/ 220 h 400"/>
                <a:gd name="T48" fmla="*/ 357 w 677"/>
                <a:gd name="T49" fmla="*/ 209 h 400"/>
                <a:gd name="T50" fmla="*/ 346 w 677"/>
                <a:gd name="T51" fmla="*/ 206 h 400"/>
                <a:gd name="T52" fmla="*/ 276 w 677"/>
                <a:gd name="T53" fmla="*/ 244 h 400"/>
                <a:gd name="T54" fmla="*/ 266 w 677"/>
                <a:gd name="T55" fmla="*/ 241 h 400"/>
                <a:gd name="T56" fmla="*/ 269 w 677"/>
                <a:gd name="T57" fmla="*/ 230 h 400"/>
                <a:gd name="T58" fmla="*/ 672 w 677"/>
                <a:gd name="T59" fmla="*/ 16 h 400"/>
                <a:gd name="T60" fmla="*/ 675 w 677"/>
                <a:gd name="T61" fmla="*/ 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400">
                  <a:moveTo>
                    <a:pt x="675" y="5"/>
                  </a:moveTo>
                  <a:cubicBezTo>
                    <a:pt x="673" y="2"/>
                    <a:pt x="669" y="0"/>
                    <a:pt x="665" y="2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2" y="355"/>
                    <a:pt x="0" y="360"/>
                    <a:pt x="2" y="363"/>
                  </a:cubicBezTo>
                  <a:cubicBezTo>
                    <a:pt x="4" y="367"/>
                    <a:pt x="9" y="368"/>
                    <a:pt x="13" y="367"/>
                  </a:cubicBezTo>
                  <a:cubicBezTo>
                    <a:pt x="217" y="258"/>
                    <a:pt x="217" y="258"/>
                    <a:pt x="217" y="258"/>
                  </a:cubicBezTo>
                  <a:cubicBezTo>
                    <a:pt x="220" y="256"/>
                    <a:pt x="225" y="257"/>
                    <a:pt x="227" y="261"/>
                  </a:cubicBezTo>
                  <a:cubicBezTo>
                    <a:pt x="229" y="265"/>
                    <a:pt x="228" y="269"/>
                    <a:pt x="224" y="271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99" y="338"/>
                    <a:pt x="98" y="342"/>
                    <a:pt x="100" y="346"/>
                  </a:cubicBezTo>
                  <a:cubicBezTo>
                    <a:pt x="102" y="350"/>
                    <a:pt x="106" y="351"/>
                    <a:pt x="110" y="349"/>
                  </a:cubicBezTo>
                  <a:cubicBezTo>
                    <a:pt x="143" y="332"/>
                    <a:pt x="143" y="332"/>
                    <a:pt x="143" y="332"/>
                  </a:cubicBezTo>
                  <a:cubicBezTo>
                    <a:pt x="147" y="330"/>
                    <a:pt x="151" y="331"/>
                    <a:pt x="153" y="335"/>
                  </a:cubicBezTo>
                  <a:cubicBezTo>
                    <a:pt x="155" y="339"/>
                    <a:pt x="154" y="343"/>
                    <a:pt x="150" y="345"/>
                  </a:cubicBezTo>
                  <a:cubicBezTo>
                    <a:pt x="77" y="384"/>
                    <a:pt x="77" y="384"/>
                    <a:pt x="77" y="384"/>
                  </a:cubicBezTo>
                  <a:cubicBezTo>
                    <a:pt x="73" y="386"/>
                    <a:pt x="72" y="391"/>
                    <a:pt x="74" y="394"/>
                  </a:cubicBezTo>
                  <a:cubicBezTo>
                    <a:pt x="76" y="398"/>
                    <a:pt x="80" y="400"/>
                    <a:pt x="84" y="398"/>
                  </a:cubicBezTo>
                  <a:cubicBezTo>
                    <a:pt x="424" y="217"/>
                    <a:pt x="424" y="217"/>
                    <a:pt x="424" y="217"/>
                  </a:cubicBezTo>
                  <a:cubicBezTo>
                    <a:pt x="428" y="215"/>
                    <a:pt x="429" y="210"/>
                    <a:pt x="427" y="206"/>
                  </a:cubicBezTo>
                  <a:cubicBezTo>
                    <a:pt x="425" y="203"/>
                    <a:pt x="421" y="201"/>
                    <a:pt x="417" y="203"/>
                  </a:cubicBezTo>
                  <a:cubicBezTo>
                    <a:pt x="228" y="304"/>
                    <a:pt x="228" y="304"/>
                    <a:pt x="228" y="304"/>
                  </a:cubicBezTo>
                  <a:cubicBezTo>
                    <a:pt x="224" y="306"/>
                    <a:pt x="220" y="304"/>
                    <a:pt x="218" y="300"/>
                  </a:cubicBezTo>
                  <a:cubicBezTo>
                    <a:pt x="216" y="297"/>
                    <a:pt x="217" y="292"/>
                    <a:pt x="221" y="290"/>
                  </a:cubicBezTo>
                  <a:cubicBezTo>
                    <a:pt x="353" y="220"/>
                    <a:pt x="353" y="220"/>
                    <a:pt x="353" y="220"/>
                  </a:cubicBezTo>
                  <a:cubicBezTo>
                    <a:pt x="357" y="218"/>
                    <a:pt x="359" y="213"/>
                    <a:pt x="357" y="209"/>
                  </a:cubicBezTo>
                  <a:cubicBezTo>
                    <a:pt x="355" y="206"/>
                    <a:pt x="350" y="204"/>
                    <a:pt x="346" y="206"/>
                  </a:cubicBezTo>
                  <a:cubicBezTo>
                    <a:pt x="276" y="244"/>
                    <a:pt x="276" y="244"/>
                    <a:pt x="276" y="244"/>
                  </a:cubicBezTo>
                  <a:cubicBezTo>
                    <a:pt x="272" y="246"/>
                    <a:pt x="268" y="244"/>
                    <a:pt x="266" y="241"/>
                  </a:cubicBezTo>
                  <a:cubicBezTo>
                    <a:pt x="264" y="237"/>
                    <a:pt x="265" y="232"/>
                    <a:pt x="269" y="230"/>
                  </a:cubicBezTo>
                  <a:cubicBezTo>
                    <a:pt x="672" y="16"/>
                    <a:pt x="672" y="16"/>
                    <a:pt x="672" y="16"/>
                  </a:cubicBezTo>
                  <a:cubicBezTo>
                    <a:pt x="676" y="14"/>
                    <a:pt x="677" y="9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5"/>
            <p:cNvSpPr/>
            <p:nvPr/>
          </p:nvSpPr>
          <p:spPr bwMode="auto">
            <a:xfrm>
              <a:off x="134938" y="1065213"/>
              <a:ext cx="2497138" cy="1476375"/>
            </a:xfrm>
            <a:custGeom>
              <a:avLst/>
              <a:gdLst>
                <a:gd name="T0" fmla="*/ 2 w 677"/>
                <a:gd name="T1" fmla="*/ 394 h 400"/>
                <a:gd name="T2" fmla="*/ 12 w 677"/>
                <a:gd name="T3" fmla="*/ 398 h 400"/>
                <a:gd name="T4" fmla="*/ 672 w 677"/>
                <a:gd name="T5" fmla="*/ 47 h 400"/>
                <a:gd name="T6" fmla="*/ 675 w 677"/>
                <a:gd name="T7" fmla="*/ 37 h 400"/>
                <a:gd name="T8" fmla="*/ 665 w 677"/>
                <a:gd name="T9" fmla="*/ 33 h 400"/>
                <a:gd name="T10" fmla="*/ 461 w 677"/>
                <a:gd name="T11" fmla="*/ 142 h 400"/>
                <a:gd name="T12" fmla="*/ 450 w 677"/>
                <a:gd name="T13" fmla="*/ 139 h 400"/>
                <a:gd name="T14" fmla="*/ 453 w 677"/>
                <a:gd name="T15" fmla="*/ 129 h 400"/>
                <a:gd name="T16" fmla="*/ 574 w 677"/>
                <a:gd name="T17" fmla="*/ 64 h 400"/>
                <a:gd name="T18" fmla="*/ 577 w 677"/>
                <a:gd name="T19" fmla="*/ 54 h 400"/>
                <a:gd name="T20" fmla="*/ 567 w 677"/>
                <a:gd name="T21" fmla="*/ 51 h 400"/>
                <a:gd name="T22" fmla="*/ 535 w 677"/>
                <a:gd name="T23" fmla="*/ 68 h 400"/>
                <a:gd name="T24" fmla="*/ 524 w 677"/>
                <a:gd name="T25" fmla="*/ 65 h 400"/>
                <a:gd name="T26" fmla="*/ 527 w 677"/>
                <a:gd name="T27" fmla="*/ 55 h 400"/>
                <a:gd name="T28" fmla="*/ 601 w 677"/>
                <a:gd name="T29" fmla="*/ 16 h 400"/>
                <a:gd name="T30" fmla="*/ 604 w 677"/>
                <a:gd name="T31" fmla="*/ 6 h 400"/>
                <a:gd name="T32" fmla="*/ 593 w 677"/>
                <a:gd name="T33" fmla="*/ 2 h 400"/>
                <a:gd name="T34" fmla="*/ 253 w 677"/>
                <a:gd name="T35" fmla="*/ 183 h 400"/>
                <a:gd name="T36" fmla="*/ 250 w 677"/>
                <a:gd name="T37" fmla="*/ 194 h 400"/>
                <a:gd name="T38" fmla="*/ 261 w 677"/>
                <a:gd name="T39" fmla="*/ 197 h 400"/>
                <a:gd name="T40" fmla="*/ 449 w 677"/>
                <a:gd name="T41" fmla="*/ 96 h 400"/>
                <a:gd name="T42" fmla="*/ 459 w 677"/>
                <a:gd name="T43" fmla="*/ 100 h 400"/>
                <a:gd name="T44" fmla="*/ 456 w 677"/>
                <a:gd name="T45" fmla="*/ 110 h 400"/>
                <a:gd name="T46" fmla="*/ 324 w 677"/>
                <a:gd name="T47" fmla="*/ 180 h 400"/>
                <a:gd name="T48" fmla="*/ 321 w 677"/>
                <a:gd name="T49" fmla="*/ 190 h 400"/>
                <a:gd name="T50" fmla="*/ 331 w 677"/>
                <a:gd name="T51" fmla="*/ 194 h 400"/>
                <a:gd name="T52" fmla="*/ 401 w 677"/>
                <a:gd name="T53" fmla="*/ 156 h 400"/>
                <a:gd name="T54" fmla="*/ 412 w 677"/>
                <a:gd name="T55" fmla="*/ 159 h 400"/>
                <a:gd name="T56" fmla="*/ 409 w 677"/>
                <a:gd name="T57" fmla="*/ 170 h 400"/>
                <a:gd name="T58" fmla="*/ 5 w 677"/>
                <a:gd name="T59" fmla="*/ 384 h 400"/>
                <a:gd name="T60" fmla="*/ 2 w 677"/>
                <a:gd name="T61" fmla="*/ 39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400">
                  <a:moveTo>
                    <a:pt x="2" y="394"/>
                  </a:moveTo>
                  <a:cubicBezTo>
                    <a:pt x="4" y="398"/>
                    <a:pt x="9" y="400"/>
                    <a:pt x="12" y="398"/>
                  </a:cubicBezTo>
                  <a:cubicBezTo>
                    <a:pt x="672" y="47"/>
                    <a:pt x="672" y="47"/>
                    <a:pt x="672" y="47"/>
                  </a:cubicBezTo>
                  <a:cubicBezTo>
                    <a:pt x="676" y="45"/>
                    <a:pt x="677" y="40"/>
                    <a:pt x="675" y="37"/>
                  </a:cubicBezTo>
                  <a:cubicBezTo>
                    <a:pt x="673" y="33"/>
                    <a:pt x="668" y="31"/>
                    <a:pt x="665" y="33"/>
                  </a:cubicBezTo>
                  <a:cubicBezTo>
                    <a:pt x="461" y="142"/>
                    <a:pt x="461" y="142"/>
                    <a:pt x="461" y="142"/>
                  </a:cubicBezTo>
                  <a:cubicBezTo>
                    <a:pt x="457" y="144"/>
                    <a:pt x="452" y="143"/>
                    <a:pt x="450" y="139"/>
                  </a:cubicBezTo>
                  <a:cubicBezTo>
                    <a:pt x="448" y="135"/>
                    <a:pt x="450" y="131"/>
                    <a:pt x="453" y="129"/>
                  </a:cubicBezTo>
                  <a:cubicBezTo>
                    <a:pt x="574" y="64"/>
                    <a:pt x="574" y="64"/>
                    <a:pt x="574" y="64"/>
                  </a:cubicBezTo>
                  <a:cubicBezTo>
                    <a:pt x="578" y="62"/>
                    <a:pt x="579" y="58"/>
                    <a:pt x="577" y="54"/>
                  </a:cubicBezTo>
                  <a:cubicBezTo>
                    <a:pt x="575" y="50"/>
                    <a:pt x="571" y="49"/>
                    <a:pt x="567" y="51"/>
                  </a:cubicBezTo>
                  <a:cubicBezTo>
                    <a:pt x="535" y="68"/>
                    <a:pt x="535" y="68"/>
                    <a:pt x="535" y="68"/>
                  </a:cubicBezTo>
                  <a:cubicBezTo>
                    <a:pt x="531" y="70"/>
                    <a:pt x="526" y="69"/>
                    <a:pt x="524" y="65"/>
                  </a:cubicBezTo>
                  <a:cubicBezTo>
                    <a:pt x="522" y="61"/>
                    <a:pt x="524" y="57"/>
                    <a:pt x="527" y="55"/>
                  </a:cubicBezTo>
                  <a:cubicBezTo>
                    <a:pt x="601" y="16"/>
                    <a:pt x="601" y="16"/>
                    <a:pt x="601" y="16"/>
                  </a:cubicBezTo>
                  <a:cubicBezTo>
                    <a:pt x="604" y="14"/>
                    <a:pt x="606" y="9"/>
                    <a:pt x="604" y="6"/>
                  </a:cubicBezTo>
                  <a:cubicBezTo>
                    <a:pt x="602" y="2"/>
                    <a:pt x="597" y="0"/>
                    <a:pt x="593" y="2"/>
                  </a:cubicBezTo>
                  <a:cubicBezTo>
                    <a:pt x="253" y="183"/>
                    <a:pt x="253" y="183"/>
                    <a:pt x="253" y="183"/>
                  </a:cubicBezTo>
                  <a:cubicBezTo>
                    <a:pt x="250" y="185"/>
                    <a:pt x="248" y="190"/>
                    <a:pt x="250" y="194"/>
                  </a:cubicBezTo>
                  <a:cubicBezTo>
                    <a:pt x="252" y="197"/>
                    <a:pt x="257" y="199"/>
                    <a:pt x="261" y="197"/>
                  </a:cubicBezTo>
                  <a:cubicBezTo>
                    <a:pt x="449" y="96"/>
                    <a:pt x="449" y="96"/>
                    <a:pt x="449" y="96"/>
                  </a:cubicBezTo>
                  <a:cubicBezTo>
                    <a:pt x="453" y="94"/>
                    <a:pt x="457" y="96"/>
                    <a:pt x="459" y="100"/>
                  </a:cubicBezTo>
                  <a:cubicBezTo>
                    <a:pt x="461" y="103"/>
                    <a:pt x="460" y="108"/>
                    <a:pt x="456" y="110"/>
                  </a:cubicBezTo>
                  <a:cubicBezTo>
                    <a:pt x="324" y="180"/>
                    <a:pt x="324" y="180"/>
                    <a:pt x="324" y="180"/>
                  </a:cubicBezTo>
                  <a:cubicBezTo>
                    <a:pt x="320" y="182"/>
                    <a:pt x="319" y="187"/>
                    <a:pt x="321" y="190"/>
                  </a:cubicBezTo>
                  <a:cubicBezTo>
                    <a:pt x="323" y="194"/>
                    <a:pt x="327" y="196"/>
                    <a:pt x="331" y="194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5" y="154"/>
                    <a:pt x="410" y="156"/>
                    <a:pt x="412" y="159"/>
                  </a:cubicBezTo>
                  <a:cubicBezTo>
                    <a:pt x="414" y="163"/>
                    <a:pt x="412" y="168"/>
                    <a:pt x="409" y="170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1" y="386"/>
                    <a:pt x="0" y="391"/>
                    <a:pt x="2" y="394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6"/>
            <p:cNvSpPr/>
            <p:nvPr/>
          </p:nvSpPr>
          <p:spPr bwMode="auto">
            <a:xfrm>
              <a:off x="846138" y="4502150"/>
              <a:ext cx="1793875" cy="1071563"/>
            </a:xfrm>
            <a:custGeom>
              <a:avLst/>
              <a:gdLst>
                <a:gd name="T0" fmla="*/ 483 w 486"/>
                <a:gd name="T1" fmla="*/ 7 h 290"/>
                <a:gd name="T2" fmla="*/ 468 w 486"/>
                <a:gd name="T3" fmla="*/ 3 h 290"/>
                <a:gd name="T4" fmla="*/ 8 w 486"/>
                <a:gd name="T5" fmla="*/ 248 h 290"/>
                <a:gd name="T6" fmla="*/ 3 w 486"/>
                <a:gd name="T7" fmla="*/ 262 h 290"/>
                <a:gd name="T8" fmla="*/ 18 w 486"/>
                <a:gd name="T9" fmla="*/ 267 h 290"/>
                <a:gd name="T10" fmla="*/ 94 w 486"/>
                <a:gd name="T11" fmla="*/ 226 h 290"/>
                <a:gd name="T12" fmla="*/ 108 w 486"/>
                <a:gd name="T13" fmla="*/ 231 h 290"/>
                <a:gd name="T14" fmla="*/ 104 w 486"/>
                <a:gd name="T15" fmla="*/ 245 h 290"/>
                <a:gd name="T16" fmla="*/ 62 w 486"/>
                <a:gd name="T17" fmla="*/ 268 h 290"/>
                <a:gd name="T18" fmla="*/ 57 w 486"/>
                <a:gd name="T19" fmla="*/ 282 h 290"/>
                <a:gd name="T20" fmla="*/ 72 w 486"/>
                <a:gd name="T21" fmla="*/ 287 h 290"/>
                <a:gd name="T22" fmla="*/ 286 w 486"/>
                <a:gd name="T23" fmla="*/ 173 h 290"/>
                <a:gd name="T24" fmla="*/ 290 w 486"/>
                <a:gd name="T25" fmla="*/ 158 h 290"/>
                <a:gd name="T26" fmla="*/ 276 w 486"/>
                <a:gd name="T27" fmla="*/ 154 h 290"/>
                <a:gd name="T28" fmla="*/ 177 w 486"/>
                <a:gd name="T29" fmla="*/ 206 h 290"/>
                <a:gd name="T30" fmla="*/ 163 w 486"/>
                <a:gd name="T31" fmla="*/ 202 h 290"/>
                <a:gd name="T32" fmla="*/ 167 w 486"/>
                <a:gd name="T33" fmla="*/ 187 h 290"/>
                <a:gd name="T34" fmla="*/ 478 w 486"/>
                <a:gd name="T35" fmla="*/ 22 h 290"/>
                <a:gd name="T36" fmla="*/ 483 w 486"/>
                <a:gd name="T37" fmla="*/ 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6" h="290">
                  <a:moveTo>
                    <a:pt x="483" y="7"/>
                  </a:moveTo>
                  <a:cubicBezTo>
                    <a:pt x="480" y="2"/>
                    <a:pt x="473" y="0"/>
                    <a:pt x="468" y="3"/>
                  </a:cubicBezTo>
                  <a:cubicBezTo>
                    <a:pt x="8" y="248"/>
                    <a:pt x="8" y="248"/>
                    <a:pt x="8" y="248"/>
                  </a:cubicBezTo>
                  <a:cubicBezTo>
                    <a:pt x="2" y="251"/>
                    <a:pt x="0" y="257"/>
                    <a:pt x="3" y="262"/>
                  </a:cubicBezTo>
                  <a:cubicBezTo>
                    <a:pt x="6" y="268"/>
                    <a:pt x="12" y="270"/>
                    <a:pt x="18" y="26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99" y="224"/>
                    <a:pt x="105" y="226"/>
                    <a:pt x="108" y="231"/>
                  </a:cubicBezTo>
                  <a:cubicBezTo>
                    <a:pt x="111" y="236"/>
                    <a:pt x="109" y="243"/>
                    <a:pt x="104" y="245"/>
                  </a:cubicBezTo>
                  <a:cubicBezTo>
                    <a:pt x="62" y="268"/>
                    <a:pt x="62" y="268"/>
                    <a:pt x="62" y="268"/>
                  </a:cubicBezTo>
                  <a:cubicBezTo>
                    <a:pt x="56" y="271"/>
                    <a:pt x="54" y="277"/>
                    <a:pt x="57" y="282"/>
                  </a:cubicBezTo>
                  <a:cubicBezTo>
                    <a:pt x="60" y="288"/>
                    <a:pt x="66" y="290"/>
                    <a:pt x="72" y="287"/>
                  </a:cubicBezTo>
                  <a:cubicBezTo>
                    <a:pt x="286" y="173"/>
                    <a:pt x="286" y="173"/>
                    <a:pt x="286" y="173"/>
                  </a:cubicBezTo>
                  <a:cubicBezTo>
                    <a:pt x="291" y="170"/>
                    <a:pt x="293" y="164"/>
                    <a:pt x="290" y="158"/>
                  </a:cubicBezTo>
                  <a:cubicBezTo>
                    <a:pt x="287" y="153"/>
                    <a:pt x="281" y="151"/>
                    <a:pt x="276" y="154"/>
                  </a:cubicBezTo>
                  <a:cubicBezTo>
                    <a:pt x="177" y="206"/>
                    <a:pt x="177" y="206"/>
                    <a:pt x="177" y="206"/>
                  </a:cubicBezTo>
                  <a:cubicBezTo>
                    <a:pt x="172" y="209"/>
                    <a:pt x="165" y="207"/>
                    <a:pt x="163" y="202"/>
                  </a:cubicBezTo>
                  <a:cubicBezTo>
                    <a:pt x="160" y="197"/>
                    <a:pt x="162" y="190"/>
                    <a:pt x="167" y="187"/>
                  </a:cubicBezTo>
                  <a:cubicBezTo>
                    <a:pt x="478" y="22"/>
                    <a:pt x="478" y="22"/>
                    <a:pt x="478" y="22"/>
                  </a:cubicBezTo>
                  <a:cubicBezTo>
                    <a:pt x="484" y="19"/>
                    <a:pt x="486" y="13"/>
                    <a:pt x="483" y="7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7"/>
            <p:cNvSpPr/>
            <p:nvPr/>
          </p:nvSpPr>
          <p:spPr bwMode="auto">
            <a:xfrm>
              <a:off x="-3235325" y="3143250"/>
              <a:ext cx="1354138" cy="812800"/>
            </a:xfrm>
            <a:custGeom>
              <a:avLst/>
              <a:gdLst>
                <a:gd name="T0" fmla="*/ 365 w 367"/>
                <a:gd name="T1" fmla="*/ 6 h 220"/>
                <a:gd name="T2" fmla="*/ 354 w 367"/>
                <a:gd name="T3" fmla="*/ 2 h 220"/>
                <a:gd name="T4" fmla="*/ 5 w 367"/>
                <a:gd name="T5" fmla="*/ 188 h 220"/>
                <a:gd name="T6" fmla="*/ 2 w 367"/>
                <a:gd name="T7" fmla="*/ 199 h 220"/>
                <a:gd name="T8" fmla="*/ 13 w 367"/>
                <a:gd name="T9" fmla="*/ 202 h 220"/>
                <a:gd name="T10" fmla="*/ 71 w 367"/>
                <a:gd name="T11" fmla="*/ 172 h 220"/>
                <a:gd name="T12" fmla="*/ 82 w 367"/>
                <a:gd name="T13" fmla="*/ 175 h 220"/>
                <a:gd name="T14" fmla="*/ 78 w 367"/>
                <a:gd name="T15" fmla="*/ 186 h 220"/>
                <a:gd name="T16" fmla="*/ 46 w 367"/>
                <a:gd name="T17" fmla="*/ 203 h 220"/>
                <a:gd name="T18" fmla="*/ 43 w 367"/>
                <a:gd name="T19" fmla="*/ 214 h 220"/>
                <a:gd name="T20" fmla="*/ 54 w 367"/>
                <a:gd name="T21" fmla="*/ 218 h 220"/>
                <a:gd name="T22" fmla="*/ 216 w 367"/>
                <a:gd name="T23" fmla="*/ 131 h 220"/>
                <a:gd name="T24" fmla="*/ 219 w 367"/>
                <a:gd name="T25" fmla="*/ 120 h 220"/>
                <a:gd name="T26" fmla="*/ 208 w 367"/>
                <a:gd name="T27" fmla="*/ 117 h 220"/>
                <a:gd name="T28" fmla="*/ 134 w 367"/>
                <a:gd name="T29" fmla="*/ 157 h 220"/>
                <a:gd name="T30" fmla="*/ 123 w 367"/>
                <a:gd name="T31" fmla="*/ 153 h 220"/>
                <a:gd name="T32" fmla="*/ 126 w 367"/>
                <a:gd name="T33" fmla="*/ 142 h 220"/>
                <a:gd name="T34" fmla="*/ 362 w 367"/>
                <a:gd name="T35" fmla="*/ 17 h 220"/>
                <a:gd name="T36" fmla="*/ 365 w 367"/>
                <a:gd name="T37" fmla="*/ 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7" h="220">
                  <a:moveTo>
                    <a:pt x="365" y="6"/>
                  </a:moveTo>
                  <a:cubicBezTo>
                    <a:pt x="363" y="2"/>
                    <a:pt x="358" y="0"/>
                    <a:pt x="354" y="2"/>
                  </a:cubicBezTo>
                  <a:cubicBezTo>
                    <a:pt x="5" y="188"/>
                    <a:pt x="5" y="188"/>
                    <a:pt x="5" y="188"/>
                  </a:cubicBezTo>
                  <a:cubicBezTo>
                    <a:pt x="1" y="190"/>
                    <a:pt x="0" y="195"/>
                    <a:pt x="2" y="199"/>
                  </a:cubicBezTo>
                  <a:cubicBezTo>
                    <a:pt x="4" y="203"/>
                    <a:pt x="9" y="204"/>
                    <a:pt x="13" y="202"/>
                  </a:cubicBezTo>
                  <a:cubicBezTo>
                    <a:pt x="71" y="172"/>
                    <a:pt x="71" y="172"/>
                    <a:pt x="71" y="172"/>
                  </a:cubicBezTo>
                  <a:cubicBezTo>
                    <a:pt x="75" y="170"/>
                    <a:pt x="79" y="171"/>
                    <a:pt x="82" y="175"/>
                  </a:cubicBezTo>
                  <a:cubicBezTo>
                    <a:pt x="84" y="179"/>
                    <a:pt x="82" y="184"/>
                    <a:pt x="78" y="186"/>
                  </a:cubicBezTo>
                  <a:cubicBezTo>
                    <a:pt x="46" y="203"/>
                    <a:pt x="46" y="203"/>
                    <a:pt x="46" y="203"/>
                  </a:cubicBezTo>
                  <a:cubicBezTo>
                    <a:pt x="42" y="205"/>
                    <a:pt x="41" y="210"/>
                    <a:pt x="43" y="214"/>
                  </a:cubicBezTo>
                  <a:cubicBezTo>
                    <a:pt x="45" y="218"/>
                    <a:pt x="50" y="220"/>
                    <a:pt x="54" y="218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0" y="129"/>
                    <a:pt x="222" y="124"/>
                    <a:pt x="219" y="120"/>
                  </a:cubicBezTo>
                  <a:cubicBezTo>
                    <a:pt x="217" y="116"/>
                    <a:pt x="212" y="115"/>
                    <a:pt x="208" y="11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0" y="159"/>
                    <a:pt x="125" y="157"/>
                    <a:pt x="123" y="153"/>
                  </a:cubicBezTo>
                  <a:cubicBezTo>
                    <a:pt x="121" y="149"/>
                    <a:pt x="122" y="144"/>
                    <a:pt x="126" y="142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6" y="15"/>
                    <a:pt x="367" y="10"/>
                    <a:pt x="365" y="6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8"/>
            <p:cNvSpPr/>
            <p:nvPr/>
          </p:nvSpPr>
          <p:spPr bwMode="auto">
            <a:xfrm>
              <a:off x="-4810125" y="2844800"/>
              <a:ext cx="4833938" cy="2681288"/>
            </a:xfrm>
            <a:custGeom>
              <a:avLst/>
              <a:gdLst>
                <a:gd name="T0" fmla="*/ 1 w 1310"/>
                <a:gd name="T1" fmla="*/ 722 h 726"/>
                <a:gd name="T2" fmla="*/ 8 w 1310"/>
                <a:gd name="T3" fmla="*/ 724 h 726"/>
                <a:gd name="T4" fmla="*/ 960 w 1310"/>
                <a:gd name="T5" fmla="*/ 218 h 726"/>
                <a:gd name="T6" fmla="*/ 963 w 1310"/>
                <a:gd name="T7" fmla="*/ 211 h 726"/>
                <a:gd name="T8" fmla="*/ 956 w 1310"/>
                <a:gd name="T9" fmla="*/ 209 h 726"/>
                <a:gd name="T10" fmla="*/ 716 w 1310"/>
                <a:gd name="T11" fmla="*/ 337 h 726"/>
                <a:gd name="T12" fmla="*/ 709 w 1310"/>
                <a:gd name="T13" fmla="*/ 335 h 726"/>
                <a:gd name="T14" fmla="*/ 711 w 1310"/>
                <a:gd name="T15" fmla="*/ 328 h 726"/>
                <a:gd name="T16" fmla="*/ 1307 w 1310"/>
                <a:gd name="T17" fmla="*/ 11 h 726"/>
                <a:gd name="T18" fmla="*/ 1309 w 1310"/>
                <a:gd name="T19" fmla="*/ 4 h 726"/>
                <a:gd name="T20" fmla="*/ 1302 w 1310"/>
                <a:gd name="T21" fmla="*/ 2 h 726"/>
                <a:gd name="T22" fmla="*/ 449 w 1310"/>
                <a:gd name="T23" fmla="*/ 455 h 726"/>
                <a:gd name="T24" fmla="*/ 447 w 1310"/>
                <a:gd name="T25" fmla="*/ 462 h 726"/>
                <a:gd name="T26" fmla="*/ 454 w 1310"/>
                <a:gd name="T27" fmla="*/ 464 h 726"/>
                <a:gd name="T28" fmla="*/ 558 w 1310"/>
                <a:gd name="T29" fmla="*/ 409 h 726"/>
                <a:gd name="T30" fmla="*/ 565 w 1310"/>
                <a:gd name="T31" fmla="*/ 411 h 726"/>
                <a:gd name="T32" fmla="*/ 563 w 1310"/>
                <a:gd name="T33" fmla="*/ 418 h 726"/>
                <a:gd name="T34" fmla="*/ 3 w 1310"/>
                <a:gd name="T35" fmla="*/ 715 h 726"/>
                <a:gd name="T36" fmla="*/ 1 w 1310"/>
                <a:gd name="T37" fmla="*/ 72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6">
                  <a:moveTo>
                    <a:pt x="1" y="722"/>
                  </a:moveTo>
                  <a:cubicBezTo>
                    <a:pt x="2" y="725"/>
                    <a:pt x="6" y="726"/>
                    <a:pt x="8" y="724"/>
                  </a:cubicBezTo>
                  <a:cubicBezTo>
                    <a:pt x="960" y="218"/>
                    <a:pt x="960" y="218"/>
                    <a:pt x="960" y="218"/>
                  </a:cubicBezTo>
                  <a:cubicBezTo>
                    <a:pt x="963" y="217"/>
                    <a:pt x="964" y="214"/>
                    <a:pt x="963" y="211"/>
                  </a:cubicBezTo>
                  <a:cubicBezTo>
                    <a:pt x="961" y="209"/>
                    <a:pt x="958" y="208"/>
                    <a:pt x="956" y="209"/>
                  </a:cubicBezTo>
                  <a:cubicBezTo>
                    <a:pt x="716" y="337"/>
                    <a:pt x="716" y="337"/>
                    <a:pt x="716" y="337"/>
                  </a:cubicBezTo>
                  <a:cubicBezTo>
                    <a:pt x="713" y="338"/>
                    <a:pt x="710" y="337"/>
                    <a:pt x="709" y="335"/>
                  </a:cubicBezTo>
                  <a:cubicBezTo>
                    <a:pt x="707" y="332"/>
                    <a:pt x="708" y="329"/>
                    <a:pt x="711" y="328"/>
                  </a:cubicBezTo>
                  <a:cubicBezTo>
                    <a:pt x="1307" y="11"/>
                    <a:pt x="1307" y="11"/>
                    <a:pt x="1307" y="11"/>
                  </a:cubicBezTo>
                  <a:cubicBezTo>
                    <a:pt x="1309" y="9"/>
                    <a:pt x="1310" y="6"/>
                    <a:pt x="1309" y="4"/>
                  </a:cubicBezTo>
                  <a:cubicBezTo>
                    <a:pt x="1307" y="1"/>
                    <a:pt x="1304" y="0"/>
                    <a:pt x="1302" y="2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6" y="457"/>
                    <a:pt x="445" y="460"/>
                    <a:pt x="447" y="462"/>
                  </a:cubicBezTo>
                  <a:cubicBezTo>
                    <a:pt x="448" y="465"/>
                    <a:pt x="451" y="466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0" y="408"/>
                    <a:pt x="564" y="409"/>
                    <a:pt x="565" y="411"/>
                  </a:cubicBezTo>
                  <a:cubicBezTo>
                    <a:pt x="566" y="414"/>
                    <a:pt x="565" y="417"/>
                    <a:pt x="563" y="418"/>
                  </a:cubicBezTo>
                  <a:cubicBezTo>
                    <a:pt x="3" y="715"/>
                    <a:pt x="3" y="715"/>
                    <a:pt x="3" y="715"/>
                  </a:cubicBezTo>
                  <a:cubicBezTo>
                    <a:pt x="1" y="717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5" name="Freeform 47"/>
          <p:cNvSpPr/>
          <p:nvPr/>
        </p:nvSpPr>
        <p:spPr bwMode="auto">
          <a:xfrm rot="1673547">
            <a:off x="4764124" y="1779248"/>
            <a:ext cx="6525551" cy="3900180"/>
          </a:xfrm>
          <a:custGeom>
            <a:avLst/>
            <a:gdLst>
              <a:gd name="T0" fmla="*/ 6 w 1075"/>
              <a:gd name="T1" fmla="*/ 626 h 642"/>
              <a:gd name="T2" fmla="*/ 38 w 1075"/>
              <a:gd name="T3" fmla="*/ 636 h 642"/>
              <a:gd name="T4" fmla="*/ 1059 w 1075"/>
              <a:gd name="T5" fmla="*/ 93 h 642"/>
              <a:gd name="T6" fmla="*/ 1069 w 1075"/>
              <a:gd name="T7" fmla="*/ 61 h 642"/>
              <a:gd name="T8" fmla="*/ 1037 w 1075"/>
              <a:gd name="T9" fmla="*/ 51 h 642"/>
              <a:gd name="T10" fmla="*/ 869 w 1075"/>
              <a:gd name="T11" fmla="*/ 140 h 642"/>
              <a:gd name="T12" fmla="*/ 836 w 1075"/>
              <a:gd name="T13" fmla="*/ 130 h 642"/>
              <a:gd name="T14" fmla="*/ 846 w 1075"/>
              <a:gd name="T15" fmla="*/ 98 h 642"/>
              <a:gd name="T16" fmla="*/ 940 w 1075"/>
              <a:gd name="T17" fmla="*/ 49 h 642"/>
              <a:gd name="T18" fmla="*/ 949 w 1075"/>
              <a:gd name="T19" fmla="*/ 16 h 642"/>
              <a:gd name="T20" fmla="*/ 917 w 1075"/>
              <a:gd name="T21" fmla="*/ 6 h 642"/>
              <a:gd name="T22" fmla="*/ 443 w 1075"/>
              <a:gd name="T23" fmla="*/ 259 h 642"/>
              <a:gd name="T24" fmla="*/ 433 w 1075"/>
              <a:gd name="T25" fmla="*/ 291 h 642"/>
              <a:gd name="T26" fmla="*/ 465 w 1075"/>
              <a:gd name="T27" fmla="*/ 301 h 642"/>
              <a:gd name="T28" fmla="*/ 683 w 1075"/>
              <a:gd name="T29" fmla="*/ 185 h 642"/>
              <a:gd name="T30" fmla="*/ 715 w 1075"/>
              <a:gd name="T31" fmla="*/ 195 h 642"/>
              <a:gd name="T32" fmla="*/ 706 w 1075"/>
              <a:gd name="T33" fmla="*/ 227 h 642"/>
              <a:gd name="T34" fmla="*/ 16 w 1075"/>
              <a:gd name="T35" fmla="*/ 594 h 642"/>
              <a:gd name="T36" fmla="*/ 6 w 1075"/>
              <a:gd name="T37" fmla="*/ 626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75" h="642">
                <a:moveTo>
                  <a:pt x="6" y="626"/>
                </a:moveTo>
                <a:cubicBezTo>
                  <a:pt x="12" y="638"/>
                  <a:pt x="27" y="642"/>
                  <a:pt x="38" y="636"/>
                </a:cubicBezTo>
                <a:cubicBezTo>
                  <a:pt x="1059" y="93"/>
                  <a:pt x="1059" y="93"/>
                  <a:pt x="1059" y="93"/>
                </a:cubicBezTo>
                <a:cubicBezTo>
                  <a:pt x="1071" y="87"/>
                  <a:pt x="1075" y="72"/>
                  <a:pt x="1069" y="61"/>
                </a:cubicBezTo>
                <a:cubicBezTo>
                  <a:pt x="1063" y="49"/>
                  <a:pt x="1048" y="45"/>
                  <a:pt x="1037" y="51"/>
                </a:cubicBezTo>
                <a:cubicBezTo>
                  <a:pt x="869" y="140"/>
                  <a:pt x="869" y="140"/>
                  <a:pt x="869" y="140"/>
                </a:cubicBezTo>
                <a:cubicBezTo>
                  <a:pt x="857" y="146"/>
                  <a:pt x="843" y="142"/>
                  <a:pt x="836" y="130"/>
                </a:cubicBezTo>
                <a:cubicBezTo>
                  <a:pt x="830" y="119"/>
                  <a:pt x="835" y="104"/>
                  <a:pt x="846" y="98"/>
                </a:cubicBezTo>
                <a:cubicBezTo>
                  <a:pt x="940" y="49"/>
                  <a:pt x="940" y="49"/>
                  <a:pt x="940" y="49"/>
                </a:cubicBezTo>
                <a:cubicBezTo>
                  <a:pt x="951" y="42"/>
                  <a:pt x="956" y="28"/>
                  <a:pt x="949" y="16"/>
                </a:cubicBezTo>
                <a:cubicBezTo>
                  <a:pt x="943" y="5"/>
                  <a:pt x="929" y="0"/>
                  <a:pt x="917" y="6"/>
                </a:cubicBezTo>
                <a:cubicBezTo>
                  <a:pt x="443" y="259"/>
                  <a:pt x="443" y="259"/>
                  <a:pt x="443" y="259"/>
                </a:cubicBezTo>
                <a:cubicBezTo>
                  <a:pt x="431" y="265"/>
                  <a:pt x="427" y="279"/>
                  <a:pt x="433" y="291"/>
                </a:cubicBezTo>
                <a:cubicBezTo>
                  <a:pt x="439" y="303"/>
                  <a:pt x="453" y="307"/>
                  <a:pt x="465" y="301"/>
                </a:cubicBezTo>
                <a:cubicBezTo>
                  <a:pt x="683" y="185"/>
                  <a:pt x="683" y="185"/>
                  <a:pt x="683" y="185"/>
                </a:cubicBezTo>
                <a:cubicBezTo>
                  <a:pt x="695" y="179"/>
                  <a:pt x="709" y="183"/>
                  <a:pt x="715" y="195"/>
                </a:cubicBezTo>
                <a:cubicBezTo>
                  <a:pt x="722" y="206"/>
                  <a:pt x="717" y="221"/>
                  <a:pt x="706" y="227"/>
                </a:cubicBezTo>
                <a:cubicBezTo>
                  <a:pt x="16" y="594"/>
                  <a:pt x="16" y="594"/>
                  <a:pt x="16" y="594"/>
                </a:cubicBezTo>
                <a:cubicBezTo>
                  <a:pt x="4" y="600"/>
                  <a:pt x="0" y="614"/>
                  <a:pt x="6" y="626"/>
                </a:cubicBezTo>
                <a:close/>
              </a:path>
            </a:pathLst>
          </a:custGeom>
          <a:solidFill>
            <a:srgbClr val="E32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 flipH="1">
            <a:off x="7649072" y="2418516"/>
            <a:ext cx="2389963" cy="690644"/>
            <a:chOff x="304800" y="-3830638"/>
            <a:chExt cx="12442825" cy="3595687"/>
          </a:xfrm>
          <a:solidFill>
            <a:srgbClr val="E32A00"/>
          </a:solidFill>
        </p:grpSpPr>
        <p:sp>
          <p:nvSpPr>
            <p:cNvPr id="77" name="Freeform 12"/>
            <p:cNvSpPr/>
            <p:nvPr/>
          </p:nvSpPr>
          <p:spPr bwMode="auto">
            <a:xfrm>
              <a:off x="304800" y="-2368551"/>
              <a:ext cx="4221163" cy="203200"/>
            </a:xfrm>
            <a:custGeom>
              <a:avLst/>
              <a:gdLst>
                <a:gd name="T0" fmla="*/ 3526 w 3537"/>
                <a:gd name="T1" fmla="*/ 61 h 171"/>
                <a:gd name="T2" fmla="*/ 3092 w 3537"/>
                <a:gd name="T3" fmla="*/ 47 h 171"/>
                <a:gd name="T4" fmla="*/ 0 w 3537"/>
                <a:gd name="T5" fmla="*/ 22 h 171"/>
                <a:gd name="T6" fmla="*/ 3421 w 3537"/>
                <a:gd name="T7" fmla="*/ 171 h 171"/>
                <a:gd name="T8" fmla="*/ 3526 w 3537"/>
                <a:gd name="T9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7" h="171">
                  <a:moveTo>
                    <a:pt x="3526" y="61"/>
                  </a:moveTo>
                  <a:cubicBezTo>
                    <a:pt x="3416" y="38"/>
                    <a:pt x="3244" y="53"/>
                    <a:pt x="3092" y="47"/>
                  </a:cubicBezTo>
                  <a:cubicBezTo>
                    <a:pt x="1984" y="0"/>
                    <a:pt x="0" y="22"/>
                    <a:pt x="0" y="22"/>
                  </a:cubicBezTo>
                  <a:cubicBezTo>
                    <a:pt x="0" y="22"/>
                    <a:pt x="2462" y="29"/>
                    <a:pt x="3421" y="171"/>
                  </a:cubicBezTo>
                  <a:cubicBezTo>
                    <a:pt x="3537" y="99"/>
                    <a:pt x="3526" y="61"/>
                    <a:pt x="3526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882650" y="-3830638"/>
              <a:ext cx="11864975" cy="3595687"/>
              <a:chOff x="882650" y="-3830638"/>
              <a:chExt cx="11864975" cy="3595687"/>
            </a:xfrm>
            <a:grpFill/>
          </p:grpSpPr>
          <p:sp>
            <p:nvSpPr>
              <p:cNvPr id="79" name="Freeform 5"/>
              <p:cNvSpPr>
                <a:spLocks noEditPoints="1"/>
              </p:cNvSpPr>
              <p:nvPr/>
            </p:nvSpPr>
            <p:spPr bwMode="auto">
              <a:xfrm>
                <a:off x="3676650" y="-1981201"/>
                <a:ext cx="1811338" cy="1746250"/>
              </a:xfrm>
              <a:custGeom>
                <a:avLst/>
                <a:gdLst>
                  <a:gd name="T0" fmla="*/ 742 w 1518"/>
                  <a:gd name="T1" fmla="*/ 9 h 1460"/>
                  <a:gd name="T2" fmla="*/ 9 w 1518"/>
                  <a:gd name="T3" fmla="*/ 747 h 1460"/>
                  <a:gd name="T4" fmla="*/ 775 w 1518"/>
                  <a:gd name="T5" fmla="*/ 1450 h 1460"/>
                  <a:gd name="T6" fmla="*/ 1509 w 1518"/>
                  <a:gd name="T7" fmla="*/ 712 h 1460"/>
                  <a:gd name="T8" fmla="*/ 742 w 1518"/>
                  <a:gd name="T9" fmla="*/ 9 h 1460"/>
                  <a:gd name="T10" fmla="*/ 770 w 1518"/>
                  <a:gd name="T11" fmla="*/ 1209 h 1460"/>
                  <a:gd name="T12" fmla="*/ 260 w 1518"/>
                  <a:gd name="T13" fmla="*/ 741 h 1460"/>
                  <a:gd name="T14" fmla="*/ 748 w 1518"/>
                  <a:gd name="T15" fmla="*/ 250 h 1460"/>
                  <a:gd name="T16" fmla="*/ 1258 w 1518"/>
                  <a:gd name="T17" fmla="*/ 718 h 1460"/>
                  <a:gd name="T18" fmla="*/ 770 w 1518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8" h="1460">
                    <a:moveTo>
                      <a:pt x="742" y="9"/>
                    </a:moveTo>
                    <a:cubicBezTo>
                      <a:pt x="328" y="19"/>
                      <a:pt x="0" y="349"/>
                      <a:pt x="9" y="747"/>
                    </a:cubicBezTo>
                    <a:cubicBezTo>
                      <a:pt x="18" y="1145"/>
                      <a:pt x="361" y="1460"/>
                      <a:pt x="775" y="1450"/>
                    </a:cubicBezTo>
                    <a:cubicBezTo>
                      <a:pt x="1189" y="1441"/>
                      <a:pt x="1518" y="1110"/>
                      <a:pt x="1509" y="712"/>
                    </a:cubicBezTo>
                    <a:cubicBezTo>
                      <a:pt x="1500" y="315"/>
                      <a:pt x="1156" y="0"/>
                      <a:pt x="742" y="9"/>
                    </a:cubicBezTo>
                    <a:close/>
                    <a:moveTo>
                      <a:pt x="770" y="1209"/>
                    </a:moveTo>
                    <a:cubicBezTo>
                      <a:pt x="494" y="1215"/>
                      <a:pt x="266" y="1006"/>
                      <a:pt x="260" y="741"/>
                    </a:cubicBezTo>
                    <a:cubicBezTo>
                      <a:pt x="254" y="476"/>
                      <a:pt x="472" y="257"/>
                      <a:pt x="748" y="250"/>
                    </a:cubicBezTo>
                    <a:cubicBezTo>
                      <a:pt x="1023" y="244"/>
                      <a:pt x="1252" y="453"/>
                      <a:pt x="1258" y="718"/>
                    </a:cubicBezTo>
                    <a:cubicBezTo>
                      <a:pt x="1264" y="983"/>
                      <a:pt x="1045" y="1203"/>
                      <a:pt x="770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6"/>
              <p:cNvSpPr/>
              <p:nvPr/>
            </p:nvSpPr>
            <p:spPr bwMode="auto">
              <a:xfrm>
                <a:off x="6213475" y="-2273301"/>
                <a:ext cx="5900738" cy="1338263"/>
              </a:xfrm>
              <a:custGeom>
                <a:avLst/>
                <a:gdLst>
                  <a:gd name="T0" fmla="*/ 4691 w 4945"/>
                  <a:gd name="T1" fmla="*/ 1120 h 1120"/>
                  <a:gd name="T2" fmla="*/ 3561 w 4945"/>
                  <a:gd name="T3" fmla="*/ 52 h 1120"/>
                  <a:gd name="T4" fmla="*/ 0 w 4945"/>
                  <a:gd name="T5" fmla="*/ 26 h 1120"/>
                  <a:gd name="T6" fmla="*/ 4061 w 4945"/>
                  <a:gd name="T7" fmla="*/ 306 h 1120"/>
                  <a:gd name="T8" fmla="*/ 4691 w 4945"/>
                  <a:gd name="T9" fmla="*/ 1120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5" h="1120">
                    <a:moveTo>
                      <a:pt x="4691" y="1120"/>
                    </a:moveTo>
                    <a:cubicBezTo>
                      <a:pt x="4716" y="807"/>
                      <a:pt x="4945" y="109"/>
                      <a:pt x="3561" y="52"/>
                    </a:cubicBezTo>
                    <a:cubicBezTo>
                      <a:pt x="2285" y="0"/>
                      <a:pt x="0" y="26"/>
                      <a:pt x="0" y="26"/>
                    </a:cubicBezTo>
                    <a:cubicBezTo>
                      <a:pt x="0" y="26"/>
                      <a:pt x="3556" y="88"/>
                      <a:pt x="4061" y="306"/>
                    </a:cubicBezTo>
                    <a:cubicBezTo>
                      <a:pt x="4566" y="524"/>
                      <a:pt x="4686" y="626"/>
                      <a:pt x="4691" y="1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7"/>
              <p:cNvSpPr/>
              <p:nvPr/>
            </p:nvSpPr>
            <p:spPr bwMode="auto">
              <a:xfrm>
                <a:off x="5827713" y="-1808163"/>
                <a:ext cx="4270375" cy="781050"/>
              </a:xfrm>
              <a:custGeom>
                <a:avLst/>
                <a:gdLst>
                  <a:gd name="T0" fmla="*/ 3578 w 3578"/>
                  <a:gd name="T1" fmla="*/ 0 h 654"/>
                  <a:gd name="T2" fmla="*/ 2572 w 3578"/>
                  <a:gd name="T3" fmla="*/ 615 h 654"/>
                  <a:gd name="T4" fmla="*/ 0 w 3578"/>
                  <a:gd name="T5" fmla="*/ 508 h 654"/>
                  <a:gd name="T6" fmla="*/ 2376 w 3578"/>
                  <a:gd name="T7" fmla="*/ 429 h 654"/>
                  <a:gd name="T8" fmla="*/ 3578 w 3578"/>
                  <a:gd name="T9" fmla="*/ 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8" h="654">
                    <a:moveTo>
                      <a:pt x="3578" y="0"/>
                    </a:moveTo>
                    <a:cubicBezTo>
                      <a:pt x="3578" y="0"/>
                      <a:pt x="2973" y="577"/>
                      <a:pt x="2572" y="615"/>
                    </a:cubicBezTo>
                    <a:cubicBezTo>
                      <a:pt x="2171" y="654"/>
                      <a:pt x="205" y="503"/>
                      <a:pt x="0" y="508"/>
                    </a:cubicBezTo>
                    <a:cubicBezTo>
                      <a:pt x="734" y="461"/>
                      <a:pt x="1946" y="478"/>
                      <a:pt x="2376" y="429"/>
                    </a:cubicBezTo>
                    <a:cubicBezTo>
                      <a:pt x="2807" y="379"/>
                      <a:pt x="3172" y="147"/>
                      <a:pt x="35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8"/>
              <p:cNvSpPr/>
              <p:nvPr/>
            </p:nvSpPr>
            <p:spPr bwMode="auto">
              <a:xfrm>
                <a:off x="9648825" y="-2593976"/>
                <a:ext cx="3098800" cy="1477963"/>
              </a:xfrm>
              <a:custGeom>
                <a:avLst/>
                <a:gdLst>
                  <a:gd name="T0" fmla="*/ 2351 w 2596"/>
                  <a:gd name="T1" fmla="*/ 1236 h 1236"/>
                  <a:gd name="T2" fmla="*/ 1484 w 2596"/>
                  <a:gd name="T3" fmla="*/ 82 h 1236"/>
                  <a:gd name="T4" fmla="*/ 0 w 2596"/>
                  <a:gd name="T5" fmla="*/ 28 h 1236"/>
                  <a:gd name="T6" fmla="*/ 1572 w 2596"/>
                  <a:gd name="T7" fmla="*/ 251 h 1236"/>
                  <a:gd name="T8" fmla="*/ 2351 w 2596"/>
                  <a:gd name="T9" fmla="*/ 1236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6" h="1236">
                    <a:moveTo>
                      <a:pt x="2351" y="1236"/>
                    </a:moveTo>
                    <a:cubicBezTo>
                      <a:pt x="2376" y="922"/>
                      <a:pt x="2596" y="331"/>
                      <a:pt x="1484" y="82"/>
                    </a:cubicBezTo>
                    <a:cubicBezTo>
                      <a:pt x="1057" y="0"/>
                      <a:pt x="0" y="28"/>
                      <a:pt x="0" y="28"/>
                    </a:cubicBezTo>
                    <a:cubicBezTo>
                      <a:pt x="0" y="28"/>
                      <a:pt x="1067" y="33"/>
                      <a:pt x="1572" y="251"/>
                    </a:cubicBezTo>
                    <a:cubicBezTo>
                      <a:pt x="2077" y="469"/>
                      <a:pt x="2346" y="741"/>
                      <a:pt x="2351" y="12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9"/>
              <p:cNvSpPr/>
              <p:nvPr/>
            </p:nvSpPr>
            <p:spPr bwMode="auto">
              <a:xfrm>
                <a:off x="1311275" y="-2693988"/>
                <a:ext cx="5984875" cy="1201738"/>
              </a:xfrm>
              <a:custGeom>
                <a:avLst/>
                <a:gdLst>
                  <a:gd name="T0" fmla="*/ 0 w 5014"/>
                  <a:gd name="T1" fmla="*/ 70 h 1005"/>
                  <a:gd name="T2" fmla="*/ 3465 w 5014"/>
                  <a:gd name="T3" fmla="*/ 193 h 1005"/>
                  <a:gd name="T4" fmla="*/ 5014 w 5014"/>
                  <a:gd name="T5" fmla="*/ 1005 h 1005"/>
                  <a:gd name="T6" fmla="*/ 3217 w 5014"/>
                  <a:gd name="T7" fmla="*/ 320 h 1005"/>
                  <a:gd name="T8" fmla="*/ 0 w 5014"/>
                  <a:gd name="T9" fmla="*/ 70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4" h="1005">
                    <a:moveTo>
                      <a:pt x="0" y="70"/>
                    </a:moveTo>
                    <a:cubicBezTo>
                      <a:pt x="254" y="65"/>
                      <a:pt x="3156" y="0"/>
                      <a:pt x="3465" y="193"/>
                    </a:cubicBezTo>
                    <a:cubicBezTo>
                      <a:pt x="3773" y="386"/>
                      <a:pt x="4307" y="982"/>
                      <a:pt x="5014" y="1005"/>
                    </a:cubicBezTo>
                    <a:cubicBezTo>
                      <a:pt x="3964" y="999"/>
                      <a:pt x="3823" y="512"/>
                      <a:pt x="3217" y="320"/>
                    </a:cubicBezTo>
                    <a:cubicBezTo>
                      <a:pt x="2610" y="128"/>
                      <a:pt x="676" y="35"/>
                      <a:pt x="0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"/>
              <p:cNvSpPr/>
              <p:nvPr/>
            </p:nvSpPr>
            <p:spPr bwMode="auto">
              <a:xfrm>
                <a:off x="4854575" y="-3830638"/>
                <a:ext cx="4757738" cy="1373188"/>
              </a:xfrm>
              <a:custGeom>
                <a:avLst/>
                <a:gdLst>
                  <a:gd name="T0" fmla="*/ 0 w 3986"/>
                  <a:gd name="T1" fmla="*/ 684 h 1149"/>
                  <a:gd name="T2" fmla="*/ 43 w 3986"/>
                  <a:gd name="T3" fmla="*/ 704 h 1149"/>
                  <a:gd name="T4" fmla="*/ 3440 w 3986"/>
                  <a:gd name="T5" fmla="*/ 1120 h 1149"/>
                  <a:gd name="T6" fmla="*/ 3986 w 3986"/>
                  <a:gd name="T7" fmla="*/ 1062 h 1149"/>
                  <a:gd name="T8" fmla="*/ 0 w 3986"/>
                  <a:gd name="T9" fmla="*/ 684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6" h="1149">
                    <a:moveTo>
                      <a:pt x="0" y="684"/>
                    </a:moveTo>
                    <a:cubicBezTo>
                      <a:pt x="15" y="690"/>
                      <a:pt x="29" y="697"/>
                      <a:pt x="43" y="704"/>
                    </a:cubicBezTo>
                    <a:cubicBezTo>
                      <a:pt x="1369" y="356"/>
                      <a:pt x="2220" y="320"/>
                      <a:pt x="3440" y="1120"/>
                    </a:cubicBezTo>
                    <a:cubicBezTo>
                      <a:pt x="3684" y="1149"/>
                      <a:pt x="3986" y="1062"/>
                      <a:pt x="3986" y="1062"/>
                    </a:cubicBezTo>
                    <a:cubicBezTo>
                      <a:pt x="3430" y="644"/>
                      <a:pt x="2426" y="0"/>
                      <a:pt x="0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"/>
              <p:cNvSpPr/>
              <p:nvPr/>
            </p:nvSpPr>
            <p:spPr bwMode="auto">
              <a:xfrm>
                <a:off x="5137150" y="-3498851"/>
                <a:ext cx="3740150" cy="1069975"/>
              </a:xfrm>
              <a:custGeom>
                <a:avLst/>
                <a:gdLst>
                  <a:gd name="T0" fmla="*/ 0 w 3133"/>
                  <a:gd name="T1" fmla="*/ 520 h 895"/>
                  <a:gd name="T2" fmla="*/ 788 w 3133"/>
                  <a:gd name="T3" fmla="*/ 854 h 895"/>
                  <a:gd name="T4" fmla="*/ 3133 w 3133"/>
                  <a:gd name="T5" fmla="*/ 878 h 895"/>
                  <a:gd name="T6" fmla="*/ 0 w 3133"/>
                  <a:gd name="T7" fmla="*/ 52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3" h="895">
                    <a:moveTo>
                      <a:pt x="0" y="520"/>
                    </a:moveTo>
                    <a:cubicBezTo>
                      <a:pt x="77" y="648"/>
                      <a:pt x="268" y="813"/>
                      <a:pt x="788" y="854"/>
                    </a:cubicBezTo>
                    <a:cubicBezTo>
                      <a:pt x="1309" y="895"/>
                      <a:pt x="2947" y="879"/>
                      <a:pt x="3133" y="878"/>
                    </a:cubicBezTo>
                    <a:cubicBezTo>
                      <a:pt x="2451" y="482"/>
                      <a:pt x="1818" y="0"/>
                      <a:pt x="0" y="5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3"/>
              <p:cNvSpPr/>
              <p:nvPr/>
            </p:nvSpPr>
            <p:spPr bwMode="auto">
              <a:xfrm>
                <a:off x="882650" y="-2052638"/>
                <a:ext cx="3875088" cy="303213"/>
              </a:xfrm>
              <a:custGeom>
                <a:avLst/>
                <a:gdLst>
                  <a:gd name="T0" fmla="*/ 3247 w 3247"/>
                  <a:gd name="T1" fmla="*/ 94 h 254"/>
                  <a:gd name="T2" fmla="*/ 2883 w 3247"/>
                  <a:gd name="T3" fmla="*/ 48 h 254"/>
                  <a:gd name="T4" fmla="*/ 0 w 3247"/>
                  <a:gd name="T5" fmla="*/ 19 h 254"/>
                  <a:gd name="T6" fmla="*/ 2863 w 3247"/>
                  <a:gd name="T7" fmla="*/ 254 h 254"/>
                  <a:gd name="T8" fmla="*/ 3247 w 3247"/>
                  <a:gd name="T9" fmla="*/ 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7" h="254">
                    <a:moveTo>
                      <a:pt x="3247" y="94"/>
                    </a:moveTo>
                    <a:cubicBezTo>
                      <a:pt x="3144" y="71"/>
                      <a:pt x="3024" y="55"/>
                      <a:pt x="2883" y="48"/>
                    </a:cubicBezTo>
                    <a:cubicBezTo>
                      <a:pt x="1850" y="0"/>
                      <a:pt x="0" y="19"/>
                      <a:pt x="0" y="19"/>
                    </a:cubicBezTo>
                    <a:cubicBezTo>
                      <a:pt x="0" y="19"/>
                      <a:pt x="1968" y="111"/>
                      <a:pt x="2863" y="254"/>
                    </a:cubicBezTo>
                    <a:cubicBezTo>
                      <a:pt x="2971" y="183"/>
                      <a:pt x="3104" y="124"/>
                      <a:pt x="3247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4"/>
              <p:cNvSpPr/>
              <p:nvPr/>
            </p:nvSpPr>
            <p:spPr bwMode="auto">
              <a:xfrm>
                <a:off x="2463800" y="-1809751"/>
                <a:ext cx="1214438" cy="1135063"/>
              </a:xfrm>
              <a:custGeom>
                <a:avLst/>
                <a:gdLst>
                  <a:gd name="T0" fmla="*/ 1017 w 1017"/>
                  <a:gd name="T1" fmla="*/ 840 h 950"/>
                  <a:gd name="T2" fmla="*/ 222 w 1017"/>
                  <a:gd name="T3" fmla="*/ 0 h 950"/>
                  <a:gd name="T4" fmla="*/ 1017 w 1017"/>
                  <a:gd name="T5" fmla="*/ 840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7" h="950">
                    <a:moveTo>
                      <a:pt x="1017" y="840"/>
                    </a:moveTo>
                    <a:cubicBezTo>
                      <a:pt x="742" y="828"/>
                      <a:pt x="0" y="950"/>
                      <a:pt x="222" y="0"/>
                    </a:cubicBezTo>
                    <a:cubicBezTo>
                      <a:pt x="222" y="0"/>
                      <a:pt x="117" y="797"/>
                      <a:pt x="1017" y="8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5"/>
              <p:cNvSpPr/>
              <p:nvPr/>
            </p:nvSpPr>
            <p:spPr bwMode="auto">
              <a:xfrm>
                <a:off x="5708650" y="-862013"/>
                <a:ext cx="4232275" cy="293688"/>
              </a:xfrm>
              <a:custGeom>
                <a:avLst/>
                <a:gdLst>
                  <a:gd name="T0" fmla="*/ 3530 w 3545"/>
                  <a:gd name="T1" fmla="*/ 57 h 246"/>
                  <a:gd name="T2" fmla="*/ 3095 w 3545"/>
                  <a:gd name="T3" fmla="*/ 46 h 246"/>
                  <a:gd name="T4" fmla="*/ 0 w 3545"/>
                  <a:gd name="T5" fmla="*/ 95 h 246"/>
                  <a:gd name="T6" fmla="*/ 3436 w 3545"/>
                  <a:gd name="T7" fmla="*/ 246 h 246"/>
                  <a:gd name="T8" fmla="*/ 3530 w 3545"/>
                  <a:gd name="T9" fmla="*/ 5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5" h="246">
                    <a:moveTo>
                      <a:pt x="3530" y="57"/>
                    </a:moveTo>
                    <a:cubicBezTo>
                      <a:pt x="3418" y="23"/>
                      <a:pt x="3247" y="53"/>
                      <a:pt x="3095" y="46"/>
                    </a:cubicBezTo>
                    <a:cubicBezTo>
                      <a:pt x="1983" y="0"/>
                      <a:pt x="0" y="95"/>
                      <a:pt x="0" y="95"/>
                    </a:cubicBezTo>
                    <a:cubicBezTo>
                      <a:pt x="0" y="95"/>
                      <a:pt x="2463" y="35"/>
                      <a:pt x="3436" y="246"/>
                    </a:cubicBezTo>
                    <a:cubicBezTo>
                      <a:pt x="3545" y="121"/>
                      <a:pt x="3530" y="57"/>
                      <a:pt x="353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6"/>
              <p:cNvSpPr/>
              <p:nvPr/>
            </p:nvSpPr>
            <p:spPr bwMode="auto">
              <a:xfrm>
                <a:off x="2012950" y="-2965451"/>
                <a:ext cx="3484563" cy="314325"/>
              </a:xfrm>
              <a:custGeom>
                <a:avLst/>
                <a:gdLst>
                  <a:gd name="T0" fmla="*/ 2908 w 2920"/>
                  <a:gd name="T1" fmla="*/ 76 h 263"/>
                  <a:gd name="T2" fmla="*/ 2549 w 2920"/>
                  <a:gd name="T3" fmla="*/ 60 h 263"/>
                  <a:gd name="T4" fmla="*/ 0 w 2920"/>
                  <a:gd name="T5" fmla="*/ 71 h 263"/>
                  <a:gd name="T6" fmla="*/ 2832 w 2920"/>
                  <a:gd name="T7" fmla="*/ 263 h 263"/>
                  <a:gd name="T8" fmla="*/ 2908 w 2920"/>
                  <a:gd name="T9" fmla="*/ 7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0" h="263">
                    <a:moveTo>
                      <a:pt x="2908" y="76"/>
                    </a:moveTo>
                    <a:cubicBezTo>
                      <a:pt x="2815" y="40"/>
                      <a:pt x="2674" y="68"/>
                      <a:pt x="2549" y="60"/>
                    </a:cubicBezTo>
                    <a:cubicBezTo>
                      <a:pt x="1632" y="0"/>
                      <a:pt x="0" y="71"/>
                      <a:pt x="0" y="71"/>
                    </a:cubicBezTo>
                    <a:cubicBezTo>
                      <a:pt x="0" y="71"/>
                      <a:pt x="2028" y="41"/>
                      <a:pt x="2832" y="263"/>
                    </a:cubicBezTo>
                    <a:cubicBezTo>
                      <a:pt x="2920" y="140"/>
                      <a:pt x="2908" y="76"/>
                      <a:pt x="290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7"/>
              <p:cNvSpPr>
                <a:spLocks noEditPoints="1"/>
              </p:cNvSpPr>
              <p:nvPr/>
            </p:nvSpPr>
            <p:spPr bwMode="auto">
              <a:xfrm>
                <a:off x="10118725" y="-2144713"/>
                <a:ext cx="1812925" cy="1746250"/>
              </a:xfrm>
              <a:custGeom>
                <a:avLst/>
                <a:gdLst>
                  <a:gd name="T0" fmla="*/ 743 w 1519"/>
                  <a:gd name="T1" fmla="*/ 9 h 1460"/>
                  <a:gd name="T2" fmla="*/ 10 w 1519"/>
                  <a:gd name="T3" fmla="*/ 747 h 1460"/>
                  <a:gd name="T4" fmla="*/ 776 w 1519"/>
                  <a:gd name="T5" fmla="*/ 1450 h 1460"/>
                  <a:gd name="T6" fmla="*/ 1510 w 1519"/>
                  <a:gd name="T7" fmla="*/ 713 h 1460"/>
                  <a:gd name="T8" fmla="*/ 743 w 1519"/>
                  <a:gd name="T9" fmla="*/ 9 h 1460"/>
                  <a:gd name="T10" fmla="*/ 771 w 1519"/>
                  <a:gd name="T11" fmla="*/ 1209 h 1460"/>
                  <a:gd name="T12" fmla="*/ 261 w 1519"/>
                  <a:gd name="T13" fmla="*/ 741 h 1460"/>
                  <a:gd name="T14" fmla="*/ 749 w 1519"/>
                  <a:gd name="T15" fmla="*/ 250 h 1460"/>
                  <a:gd name="T16" fmla="*/ 1259 w 1519"/>
                  <a:gd name="T17" fmla="*/ 718 h 1460"/>
                  <a:gd name="T18" fmla="*/ 771 w 1519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9" h="1460">
                    <a:moveTo>
                      <a:pt x="743" y="9"/>
                    </a:moveTo>
                    <a:cubicBezTo>
                      <a:pt x="329" y="19"/>
                      <a:pt x="0" y="349"/>
                      <a:pt x="10" y="747"/>
                    </a:cubicBezTo>
                    <a:cubicBezTo>
                      <a:pt x="19" y="1145"/>
                      <a:pt x="362" y="1460"/>
                      <a:pt x="776" y="1450"/>
                    </a:cubicBezTo>
                    <a:cubicBezTo>
                      <a:pt x="1190" y="1441"/>
                      <a:pt x="1519" y="1111"/>
                      <a:pt x="1510" y="713"/>
                    </a:cubicBezTo>
                    <a:cubicBezTo>
                      <a:pt x="1500" y="315"/>
                      <a:pt x="1157" y="0"/>
                      <a:pt x="743" y="9"/>
                    </a:cubicBezTo>
                    <a:close/>
                    <a:moveTo>
                      <a:pt x="771" y="1209"/>
                    </a:moveTo>
                    <a:cubicBezTo>
                      <a:pt x="495" y="1216"/>
                      <a:pt x="267" y="1006"/>
                      <a:pt x="261" y="741"/>
                    </a:cubicBezTo>
                    <a:cubicBezTo>
                      <a:pt x="254" y="477"/>
                      <a:pt x="473" y="257"/>
                      <a:pt x="749" y="250"/>
                    </a:cubicBezTo>
                    <a:cubicBezTo>
                      <a:pt x="1024" y="244"/>
                      <a:pt x="1252" y="454"/>
                      <a:pt x="1259" y="718"/>
                    </a:cubicBezTo>
                    <a:cubicBezTo>
                      <a:pt x="1265" y="983"/>
                      <a:pt x="1046" y="1203"/>
                      <a:pt x="771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0192634" y="2362200"/>
            <a:ext cx="682842" cy="660400"/>
            <a:chOff x="6159500" y="3429000"/>
            <a:chExt cx="682842" cy="660400"/>
          </a:xfrm>
        </p:grpSpPr>
        <p:sp>
          <p:nvSpPr>
            <p:cNvPr id="93" name="椭圆 92"/>
            <p:cNvSpPr/>
            <p:nvPr/>
          </p:nvSpPr>
          <p:spPr>
            <a:xfrm>
              <a:off x="6159500" y="3429000"/>
              <a:ext cx="660400" cy="660400"/>
            </a:xfrm>
            <a:prstGeom prst="ellipse">
              <a:avLst/>
            </a:prstGeom>
            <a:noFill/>
            <a:ln w="76200">
              <a:solidFill>
                <a:srgbClr val="E32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6215247" y="3497590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32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5" name="矩形 94"/>
          <p:cNvSpPr/>
          <p:nvPr/>
        </p:nvSpPr>
        <p:spPr>
          <a:xfrm>
            <a:off x="4715162" y="314341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品牌介绍</a:t>
            </a:r>
            <a:endParaRPr lang="zh-CN" altLang="en-US" sz="2800" b="1" dirty="0">
              <a:solidFill>
                <a:srgbClr val="E32A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5732463" y="4160348"/>
            <a:ext cx="4759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95" grpId="0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/>
          <p:cNvSpPr/>
          <p:nvPr/>
        </p:nvSpPr>
        <p:spPr>
          <a:xfrm rot="18900000">
            <a:off x="3052287" y="2289251"/>
            <a:ext cx="580453" cy="58045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3200" ker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 rot="18900000">
            <a:off x="5772236" y="2289251"/>
            <a:ext cx="580453" cy="58045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3200" ker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18900000">
            <a:off x="8492185" y="2289251"/>
            <a:ext cx="580453" cy="58045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3200" kern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926558" y="1769408"/>
            <a:ext cx="2111960" cy="3816391"/>
            <a:chOff x="926558" y="1769408"/>
            <a:chExt cx="2111960" cy="3816391"/>
          </a:xfrm>
        </p:grpSpPr>
        <p:sp>
          <p:nvSpPr>
            <p:cNvPr id="90" name="矩形 89"/>
            <p:cNvSpPr/>
            <p:nvPr/>
          </p:nvSpPr>
          <p:spPr>
            <a:xfrm>
              <a:off x="926558" y="4426915"/>
              <a:ext cx="2111960" cy="1158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30000"/>
                </a:lnSpc>
                <a:spcBef>
                  <a:spcPts val="800"/>
                </a:spcBef>
              </a:pP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</a:rPr>
                <a:t>请在此处添加详细描述文本，尽量与标题文本语言风格相符合，语言描述尽量简洁生动。</a:t>
              </a:r>
              <a:endParaRPr lang="zh-CN" altLang="en-US" sz="1335" kern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1" name="TextBox 46"/>
            <p:cNvSpPr txBox="1"/>
            <p:nvPr/>
          </p:nvSpPr>
          <p:spPr>
            <a:xfrm>
              <a:off x="926558" y="3985909"/>
              <a:ext cx="2111960" cy="3385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800">
                  <a:solidFill>
                    <a:schemeClr val="bg1"/>
                  </a:solidFill>
                  <a:effectLst>
                    <a:outerShdw blurRad="114300" dist="63500" dir="2700000" algn="tl">
                      <a:srgbClr val="000000">
                        <a:alpha val="20000"/>
                      </a:srgbClr>
                    </a:outerShdw>
                  </a:effectLst>
                  <a:latin typeface="+mj-lt"/>
                  <a:ea typeface="方正粗宋简体" panose="03000509000000000000" pitchFamily="65" charset="-122"/>
                </a:defRPr>
              </a:lvl1pPr>
            </a:lstStyle>
            <a:p>
              <a:pPr defTabSz="914400"/>
              <a:r>
                <a:rPr lang="zh-CN" altLang="en-US" sz="1600" b="1" kern="0" dirty="0">
                  <a:solidFill>
                    <a:schemeClr val="bg1">
                      <a:lumMod val="85000"/>
                    </a:schemeClr>
                  </a:solidFill>
                  <a:effectLst/>
                  <a:latin typeface="+mn-ea"/>
                  <a:ea typeface="+mn-ea"/>
                </a:rPr>
                <a:t>点击此处添加标题</a:t>
              </a:r>
              <a:endParaRPr lang="zh-CN" altLang="en-US" sz="1600" b="1" kern="0" dirty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1195523" y="1769408"/>
              <a:ext cx="1566159" cy="1582152"/>
              <a:chOff x="896162" y="1326894"/>
              <a:chExt cx="1174772" cy="1186769"/>
            </a:xfrm>
          </p:grpSpPr>
          <p:sp>
            <p:nvSpPr>
              <p:cNvPr id="93" name="矩形 92"/>
              <p:cNvSpPr/>
              <p:nvPr/>
            </p:nvSpPr>
            <p:spPr>
              <a:xfrm rot="18900000">
                <a:off x="896162" y="1338891"/>
                <a:ext cx="1174772" cy="1174772"/>
              </a:xfrm>
              <a:prstGeom prst="rect">
                <a:avLst/>
              </a:prstGeom>
              <a:noFill/>
              <a:ln w="12700">
                <a:solidFill>
                  <a:srgbClr val="66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3200" kern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94" name="矩形 93"/>
              <p:cNvSpPr/>
              <p:nvPr/>
            </p:nvSpPr>
            <p:spPr>
              <a:xfrm>
                <a:off x="970115" y="1326894"/>
                <a:ext cx="1085874" cy="1084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/>
                <a:r>
                  <a:rPr lang="en-US" altLang="zh-CN" sz="8800" b="1" kern="0" dirty="0">
                    <a:solidFill>
                      <a:srgbClr val="667C92"/>
                    </a:solidFill>
                  </a:rPr>
                  <a:t>01</a:t>
                </a:r>
                <a:endParaRPr lang="zh-CN" altLang="en-US" sz="8800" b="1" kern="0" dirty="0">
                  <a:solidFill>
                    <a:srgbClr val="667C92"/>
                  </a:solidFill>
                </a:endParaRPr>
              </a:p>
            </p:txBody>
          </p:sp>
        </p:grpSp>
      </p:grpSp>
      <p:grpSp>
        <p:nvGrpSpPr>
          <p:cNvPr id="95" name="组合 94"/>
          <p:cNvGrpSpPr/>
          <p:nvPr/>
        </p:nvGrpSpPr>
        <p:grpSpPr>
          <a:xfrm>
            <a:off x="3646507" y="1801040"/>
            <a:ext cx="2111960" cy="3784759"/>
            <a:chOff x="3646507" y="1801040"/>
            <a:chExt cx="2111960" cy="3784759"/>
          </a:xfrm>
        </p:grpSpPr>
        <p:sp>
          <p:nvSpPr>
            <p:cNvPr id="96" name="矩形 95"/>
            <p:cNvSpPr/>
            <p:nvPr/>
          </p:nvSpPr>
          <p:spPr>
            <a:xfrm>
              <a:off x="3646507" y="4426915"/>
              <a:ext cx="2111960" cy="1158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30000"/>
                </a:lnSpc>
                <a:spcBef>
                  <a:spcPts val="800"/>
                </a:spcBef>
              </a:pP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</a:rPr>
                <a:t>请在此处添加详细描述文本，尽量与标题文本语言风格相符合，语言描述尽量简洁生动。</a:t>
              </a:r>
              <a:endParaRPr lang="zh-CN" altLang="en-US" sz="1335" kern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7" name="TextBox 48"/>
            <p:cNvSpPr txBox="1"/>
            <p:nvPr/>
          </p:nvSpPr>
          <p:spPr>
            <a:xfrm>
              <a:off x="3646507" y="3985909"/>
              <a:ext cx="2111960" cy="3385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800">
                  <a:solidFill>
                    <a:schemeClr val="bg1"/>
                  </a:solidFill>
                  <a:effectLst>
                    <a:outerShdw blurRad="114300" dist="63500" dir="2700000" algn="tl">
                      <a:srgbClr val="000000">
                        <a:alpha val="20000"/>
                      </a:srgbClr>
                    </a:outerShdw>
                  </a:effectLst>
                  <a:latin typeface="+mj-lt"/>
                  <a:ea typeface="方正粗宋简体" panose="03000509000000000000" pitchFamily="65" charset="-122"/>
                </a:defRPr>
              </a:lvl1pPr>
            </a:lstStyle>
            <a:p>
              <a:pPr defTabSz="914400"/>
              <a:r>
                <a:rPr lang="zh-CN" altLang="en-US" sz="1600" b="1" kern="0" dirty="0">
                  <a:solidFill>
                    <a:schemeClr val="bg1">
                      <a:lumMod val="85000"/>
                    </a:schemeClr>
                  </a:solidFill>
                  <a:effectLst/>
                  <a:latin typeface="+mn-ea"/>
                  <a:ea typeface="+mn-ea"/>
                </a:rPr>
                <a:t>点击此处添加标题</a:t>
              </a:r>
              <a:endParaRPr lang="zh-CN" altLang="en-US" sz="1600" b="1" kern="0" dirty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3930406" y="1801040"/>
              <a:ext cx="1566159" cy="1572512"/>
              <a:chOff x="2947591" y="1350620"/>
              <a:chExt cx="1174772" cy="1179538"/>
            </a:xfrm>
          </p:grpSpPr>
          <p:sp>
            <p:nvSpPr>
              <p:cNvPr id="99" name="矩形 98"/>
              <p:cNvSpPr/>
              <p:nvPr/>
            </p:nvSpPr>
            <p:spPr>
              <a:xfrm rot="18900000">
                <a:off x="2947591" y="1355386"/>
                <a:ext cx="1174772" cy="1174772"/>
              </a:xfrm>
              <a:prstGeom prst="rect">
                <a:avLst/>
              </a:prstGeom>
              <a:noFill/>
              <a:ln w="12700">
                <a:solidFill>
                  <a:srgbClr val="E32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3200" kern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2982743" y="1350620"/>
                <a:ext cx="1085874" cy="1084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/>
                <a:r>
                  <a:rPr lang="en-US" altLang="zh-CN" sz="8800" b="1" kern="0" dirty="0">
                    <a:solidFill>
                      <a:srgbClr val="E32A00"/>
                    </a:solidFill>
                  </a:rPr>
                  <a:t>02</a:t>
                </a:r>
                <a:endParaRPr lang="zh-CN" altLang="en-US" sz="8800" b="1" kern="0" dirty="0">
                  <a:solidFill>
                    <a:srgbClr val="E32A00"/>
                  </a:solidFill>
                </a:endParaRPr>
              </a:p>
            </p:txBody>
          </p:sp>
        </p:grpSp>
      </p:grpSp>
      <p:grpSp>
        <p:nvGrpSpPr>
          <p:cNvPr id="101" name="组合 100"/>
          <p:cNvGrpSpPr/>
          <p:nvPr/>
        </p:nvGrpSpPr>
        <p:grpSpPr>
          <a:xfrm>
            <a:off x="6366457" y="1785402"/>
            <a:ext cx="2111960" cy="3800397"/>
            <a:chOff x="6366457" y="1785402"/>
            <a:chExt cx="2111960" cy="3800397"/>
          </a:xfrm>
        </p:grpSpPr>
        <p:sp>
          <p:nvSpPr>
            <p:cNvPr id="102" name="矩形 101"/>
            <p:cNvSpPr/>
            <p:nvPr/>
          </p:nvSpPr>
          <p:spPr>
            <a:xfrm>
              <a:off x="6366457" y="4426915"/>
              <a:ext cx="2111960" cy="1158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30000"/>
                </a:lnSpc>
                <a:spcBef>
                  <a:spcPts val="800"/>
                </a:spcBef>
              </a:pP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</a:rPr>
                <a:t>请在此处添加详细描述文本，尽量与标题文本语言风格相符合，语言描述尽量简洁生动。</a:t>
              </a:r>
              <a:endParaRPr lang="zh-CN" altLang="en-US" sz="1335" kern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3" name="TextBox 51"/>
            <p:cNvSpPr txBox="1"/>
            <p:nvPr/>
          </p:nvSpPr>
          <p:spPr>
            <a:xfrm>
              <a:off x="6366457" y="3985909"/>
              <a:ext cx="2111960" cy="3385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800">
                  <a:solidFill>
                    <a:schemeClr val="bg1"/>
                  </a:solidFill>
                  <a:effectLst>
                    <a:outerShdw blurRad="114300" dist="63500" dir="2700000" algn="tl">
                      <a:srgbClr val="000000">
                        <a:alpha val="20000"/>
                      </a:srgbClr>
                    </a:outerShdw>
                  </a:effectLst>
                  <a:latin typeface="+mj-lt"/>
                  <a:ea typeface="方正粗宋简体" panose="03000509000000000000" pitchFamily="65" charset="-122"/>
                </a:defRPr>
              </a:lvl1pPr>
            </a:lstStyle>
            <a:p>
              <a:pPr defTabSz="914400"/>
              <a:r>
                <a:rPr lang="zh-CN" altLang="en-US" sz="1600" b="1" kern="0" dirty="0">
                  <a:solidFill>
                    <a:schemeClr val="bg1">
                      <a:lumMod val="85000"/>
                    </a:schemeClr>
                  </a:solidFill>
                  <a:effectLst/>
                  <a:latin typeface="+mn-ea"/>
                  <a:ea typeface="+mn-ea"/>
                </a:rPr>
                <a:t>点击此处添加标题</a:t>
              </a:r>
              <a:endParaRPr lang="zh-CN" altLang="en-US" sz="1600" b="1" kern="0" dirty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6650352" y="1785402"/>
              <a:ext cx="1566159" cy="1566159"/>
              <a:chOff x="4987817" y="1338890"/>
              <a:chExt cx="1174772" cy="1174772"/>
            </a:xfrm>
          </p:grpSpPr>
          <p:sp>
            <p:nvSpPr>
              <p:cNvPr id="105" name="矩形 104"/>
              <p:cNvSpPr/>
              <p:nvPr/>
            </p:nvSpPr>
            <p:spPr>
              <a:xfrm rot="18900000">
                <a:off x="4987817" y="1338890"/>
                <a:ext cx="1174772" cy="1174772"/>
              </a:xfrm>
              <a:prstGeom prst="rect">
                <a:avLst/>
              </a:prstGeom>
              <a:noFill/>
              <a:ln w="12700">
                <a:solidFill>
                  <a:srgbClr val="66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3200" kern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06" name="矩形 105"/>
              <p:cNvSpPr/>
              <p:nvPr/>
            </p:nvSpPr>
            <p:spPr>
              <a:xfrm>
                <a:off x="5040568" y="1342081"/>
                <a:ext cx="1085874" cy="1084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/>
                <a:r>
                  <a:rPr lang="en-US" altLang="zh-CN" sz="8800" b="1" kern="0" dirty="0">
                    <a:solidFill>
                      <a:srgbClr val="667C92"/>
                    </a:solidFill>
                  </a:rPr>
                  <a:t>03</a:t>
                </a:r>
                <a:endParaRPr lang="zh-CN" altLang="en-US" sz="8800" b="1" kern="0" dirty="0">
                  <a:solidFill>
                    <a:srgbClr val="667C92"/>
                  </a:solidFill>
                </a:endParaRPr>
              </a:p>
            </p:txBody>
          </p:sp>
        </p:grpSp>
      </p:grpSp>
      <p:grpSp>
        <p:nvGrpSpPr>
          <p:cNvPr id="107" name="组合 106"/>
          <p:cNvGrpSpPr/>
          <p:nvPr/>
        </p:nvGrpSpPr>
        <p:grpSpPr>
          <a:xfrm>
            <a:off x="9086407" y="1775661"/>
            <a:ext cx="2111960" cy="3810138"/>
            <a:chOff x="9086407" y="1775661"/>
            <a:chExt cx="2111960" cy="3810138"/>
          </a:xfrm>
        </p:grpSpPr>
        <p:sp>
          <p:nvSpPr>
            <p:cNvPr id="108" name="矩形 107"/>
            <p:cNvSpPr/>
            <p:nvPr/>
          </p:nvSpPr>
          <p:spPr>
            <a:xfrm>
              <a:off x="9086407" y="4426915"/>
              <a:ext cx="2111960" cy="1158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30000"/>
                </a:lnSpc>
                <a:spcBef>
                  <a:spcPts val="800"/>
                </a:spcBef>
              </a:pPr>
              <a:r>
                <a:rPr lang="zh-CN" altLang="en-US" sz="1335" kern="0" dirty="0">
                  <a:solidFill>
                    <a:schemeClr val="bg1">
                      <a:lumMod val="85000"/>
                    </a:schemeClr>
                  </a:solidFill>
                </a:rPr>
                <a:t>请在此处添加详细描述文本，尽量与标题文本语言风格相符合，语言描述尽量简洁生动。</a:t>
              </a:r>
              <a:endParaRPr lang="zh-CN" altLang="en-US" sz="1335" kern="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9" name="TextBox 67"/>
            <p:cNvSpPr txBox="1"/>
            <p:nvPr/>
          </p:nvSpPr>
          <p:spPr>
            <a:xfrm>
              <a:off x="9086407" y="3985909"/>
              <a:ext cx="2111960" cy="3385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800">
                  <a:solidFill>
                    <a:schemeClr val="bg1"/>
                  </a:solidFill>
                  <a:effectLst>
                    <a:outerShdw blurRad="114300" dist="63500" dir="2700000" algn="tl">
                      <a:srgbClr val="000000">
                        <a:alpha val="20000"/>
                      </a:srgbClr>
                    </a:outerShdw>
                  </a:effectLst>
                  <a:latin typeface="+mj-lt"/>
                  <a:ea typeface="方正粗宋简体" panose="03000509000000000000" pitchFamily="65" charset="-122"/>
                </a:defRPr>
              </a:lvl1pPr>
            </a:lstStyle>
            <a:p>
              <a:pPr defTabSz="914400"/>
              <a:r>
                <a:rPr lang="zh-CN" altLang="en-US" sz="1600" b="1" kern="0" dirty="0">
                  <a:solidFill>
                    <a:schemeClr val="bg1">
                      <a:lumMod val="85000"/>
                    </a:schemeClr>
                  </a:solidFill>
                  <a:effectLst/>
                  <a:latin typeface="+mn-ea"/>
                  <a:ea typeface="+mn-ea"/>
                </a:rPr>
                <a:t>点击此处添加标题</a:t>
              </a:r>
              <a:endParaRPr lang="zh-CN" altLang="en-US" sz="1600" b="1" kern="0" dirty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9369276" y="1775661"/>
              <a:ext cx="1566159" cy="1575897"/>
              <a:chOff x="7027275" y="1331584"/>
              <a:chExt cx="1174772" cy="1182077"/>
            </a:xfrm>
          </p:grpSpPr>
          <p:sp>
            <p:nvSpPr>
              <p:cNvPr id="111" name="矩形 110"/>
              <p:cNvSpPr/>
              <p:nvPr/>
            </p:nvSpPr>
            <p:spPr>
              <a:xfrm rot="18900000">
                <a:off x="7027275" y="1338889"/>
                <a:ext cx="1174772" cy="1174772"/>
              </a:xfrm>
              <a:prstGeom prst="rect">
                <a:avLst/>
              </a:prstGeom>
              <a:noFill/>
              <a:ln w="12700">
                <a:solidFill>
                  <a:srgbClr val="E32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3200" kern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12" name="矩形 111"/>
              <p:cNvSpPr/>
              <p:nvPr/>
            </p:nvSpPr>
            <p:spPr>
              <a:xfrm>
                <a:off x="7091857" y="1331584"/>
                <a:ext cx="1085874" cy="1084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/>
                <a:r>
                  <a:rPr lang="en-US" altLang="zh-CN" sz="8800" b="1" kern="0" dirty="0">
                    <a:solidFill>
                      <a:srgbClr val="E32A00"/>
                    </a:solidFill>
                  </a:rPr>
                  <a:t>04</a:t>
                </a:r>
                <a:endParaRPr lang="zh-CN" altLang="en-US" sz="8800" b="1" kern="0" dirty="0">
                  <a:solidFill>
                    <a:srgbClr val="E32A00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58955" y="1627799"/>
            <a:ext cx="437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E32A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en-US" altLang="zh-CN" sz="1600" dirty="0">
              <a:solidFill>
                <a:srgbClr val="E32A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977640" y="2463695"/>
            <a:ext cx="3788594" cy="905769"/>
            <a:chOff x="3977640" y="2463695"/>
            <a:chExt cx="3788594" cy="905769"/>
          </a:xfrm>
        </p:grpSpPr>
        <p:sp>
          <p:nvSpPr>
            <p:cNvPr id="3" name="椭圆 2"/>
            <p:cNvSpPr/>
            <p:nvPr/>
          </p:nvSpPr>
          <p:spPr>
            <a:xfrm>
              <a:off x="3977640" y="2500127"/>
              <a:ext cx="666750" cy="666750"/>
            </a:xfrm>
            <a:prstGeom prst="ellipse">
              <a:avLst/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795286" y="2463695"/>
              <a:ext cx="16148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106"/>
            <p:cNvSpPr>
              <a:spLocks noEditPoints="1"/>
            </p:cNvSpPr>
            <p:nvPr/>
          </p:nvSpPr>
          <p:spPr bwMode="auto">
            <a:xfrm>
              <a:off x="4125091" y="2682571"/>
              <a:ext cx="333084" cy="300912"/>
            </a:xfrm>
            <a:custGeom>
              <a:avLst/>
              <a:gdLst>
                <a:gd name="T0" fmla="*/ 0 w 77"/>
                <a:gd name="T1" fmla="*/ 29 h 70"/>
                <a:gd name="T2" fmla="*/ 5 w 77"/>
                <a:gd name="T3" fmla="*/ 29 h 70"/>
                <a:gd name="T4" fmla="*/ 5 w 77"/>
                <a:gd name="T5" fmla="*/ 26 h 70"/>
                <a:gd name="T6" fmla="*/ 13 w 77"/>
                <a:gd name="T7" fmla="*/ 8 h 70"/>
                <a:gd name="T8" fmla="*/ 31 w 77"/>
                <a:gd name="T9" fmla="*/ 0 h 70"/>
                <a:gd name="T10" fmla="*/ 48 w 77"/>
                <a:gd name="T11" fmla="*/ 0 h 70"/>
                <a:gd name="T12" fmla="*/ 66 w 77"/>
                <a:gd name="T13" fmla="*/ 8 h 70"/>
                <a:gd name="T14" fmla="*/ 74 w 77"/>
                <a:gd name="T15" fmla="*/ 26 h 70"/>
                <a:gd name="T16" fmla="*/ 74 w 77"/>
                <a:gd name="T17" fmla="*/ 29 h 70"/>
                <a:gd name="T18" fmla="*/ 77 w 77"/>
                <a:gd name="T19" fmla="*/ 29 h 70"/>
                <a:gd name="T20" fmla="*/ 77 w 77"/>
                <a:gd name="T21" fmla="*/ 58 h 70"/>
                <a:gd name="T22" fmla="*/ 71 w 77"/>
                <a:gd name="T23" fmla="*/ 58 h 70"/>
                <a:gd name="T24" fmla="*/ 71 w 77"/>
                <a:gd name="T25" fmla="*/ 70 h 70"/>
                <a:gd name="T26" fmla="*/ 56 w 77"/>
                <a:gd name="T27" fmla="*/ 70 h 70"/>
                <a:gd name="T28" fmla="*/ 56 w 77"/>
                <a:gd name="T29" fmla="*/ 58 h 70"/>
                <a:gd name="T30" fmla="*/ 21 w 77"/>
                <a:gd name="T31" fmla="*/ 58 h 70"/>
                <a:gd name="T32" fmla="*/ 21 w 77"/>
                <a:gd name="T33" fmla="*/ 70 h 70"/>
                <a:gd name="T34" fmla="*/ 7 w 77"/>
                <a:gd name="T35" fmla="*/ 70 h 70"/>
                <a:gd name="T36" fmla="*/ 7 w 77"/>
                <a:gd name="T37" fmla="*/ 58 h 70"/>
                <a:gd name="T38" fmla="*/ 0 w 77"/>
                <a:gd name="T39" fmla="*/ 58 h 70"/>
                <a:gd name="T40" fmla="*/ 0 w 77"/>
                <a:gd name="T41" fmla="*/ 29 h 70"/>
                <a:gd name="T42" fmla="*/ 16 w 77"/>
                <a:gd name="T43" fmla="*/ 29 h 70"/>
                <a:gd name="T44" fmla="*/ 63 w 77"/>
                <a:gd name="T45" fmla="*/ 29 h 70"/>
                <a:gd name="T46" fmla="*/ 63 w 77"/>
                <a:gd name="T47" fmla="*/ 26 h 70"/>
                <a:gd name="T48" fmla="*/ 59 w 77"/>
                <a:gd name="T49" fmla="*/ 15 h 70"/>
                <a:gd name="T50" fmla="*/ 48 w 77"/>
                <a:gd name="T51" fmla="*/ 11 h 70"/>
                <a:gd name="T52" fmla="*/ 31 w 77"/>
                <a:gd name="T53" fmla="*/ 11 h 70"/>
                <a:gd name="T54" fmla="*/ 20 w 77"/>
                <a:gd name="T55" fmla="*/ 15 h 70"/>
                <a:gd name="T56" fmla="*/ 16 w 77"/>
                <a:gd name="T57" fmla="*/ 26 h 70"/>
                <a:gd name="T58" fmla="*/ 16 w 77"/>
                <a:gd name="T59" fmla="*/ 29 h 70"/>
                <a:gd name="T60" fmla="*/ 70 w 77"/>
                <a:gd name="T61" fmla="*/ 37 h 70"/>
                <a:gd name="T62" fmla="*/ 53 w 77"/>
                <a:gd name="T63" fmla="*/ 40 h 70"/>
                <a:gd name="T64" fmla="*/ 53 w 77"/>
                <a:gd name="T65" fmla="*/ 48 h 70"/>
                <a:gd name="T66" fmla="*/ 63 w 77"/>
                <a:gd name="T67" fmla="*/ 48 h 70"/>
                <a:gd name="T68" fmla="*/ 70 w 77"/>
                <a:gd name="T69" fmla="*/ 48 h 70"/>
                <a:gd name="T70" fmla="*/ 70 w 77"/>
                <a:gd name="T71" fmla="*/ 37 h 70"/>
                <a:gd name="T72" fmla="*/ 7 w 77"/>
                <a:gd name="T73" fmla="*/ 37 h 70"/>
                <a:gd name="T74" fmla="*/ 7 w 77"/>
                <a:gd name="T75" fmla="*/ 48 h 70"/>
                <a:gd name="T76" fmla="*/ 16 w 77"/>
                <a:gd name="T77" fmla="*/ 48 h 70"/>
                <a:gd name="T78" fmla="*/ 24 w 77"/>
                <a:gd name="T79" fmla="*/ 48 h 70"/>
                <a:gd name="T80" fmla="*/ 24 w 77"/>
                <a:gd name="T81" fmla="*/ 40 h 70"/>
                <a:gd name="T82" fmla="*/ 7 w 77"/>
                <a:gd name="T83" fmla="*/ 3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7" h="70">
                  <a:moveTo>
                    <a:pt x="0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19"/>
                    <a:pt x="8" y="12"/>
                    <a:pt x="13" y="8"/>
                  </a:cubicBezTo>
                  <a:cubicBezTo>
                    <a:pt x="17" y="3"/>
                    <a:pt x="24" y="0"/>
                    <a:pt x="3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5" y="0"/>
                    <a:pt x="61" y="3"/>
                    <a:pt x="66" y="8"/>
                  </a:cubicBezTo>
                  <a:cubicBezTo>
                    <a:pt x="71" y="12"/>
                    <a:pt x="74" y="19"/>
                    <a:pt x="74" y="26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7" y="29"/>
                    <a:pt x="77" y="29"/>
                    <a:pt x="77" y="29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29"/>
                    <a:pt x="0" y="29"/>
                    <a:pt x="0" y="29"/>
                  </a:cubicBezTo>
                  <a:close/>
                  <a:moveTo>
                    <a:pt x="16" y="29"/>
                  </a:moveTo>
                  <a:cubicBezTo>
                    <a:pt x="63" y="29"/>
                    <a:pt x="63" y="29"/>
                    <a:pt x="63" y="29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3" y="22"/>
                    <a:pt x="61" y="18"/>
                    <a:pt x="59" y="15"/>
                  </a:cubicBezTo>
                  <a:cubicBezTo>
                    <a:pt x="56" y="13"/>
                    <a:pt x="52" y="11"/>
                    <a:pt x="48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7" y="11"/>
                    <a:pt x="23" y="13"/>
                    <a:pt x="20" y="15"/>
                  </a:cubicBezTo>
                  <a:cubicBezTo>
                    <a:pt x="18" y="18"/>
                    <a:pt x="16" y="22"/>
                    <a:pt x="16" y="26"/>
                  </a:cubicBezTo>
                  <a:cubicBezTo>
                    <a:pt x="16" y="29"/>
                    <a:pt x="16" y="29"/>
                    <a:pt x="16" y="29"/>
                  </a:cubicBezTo>
                  <a:close/>
                  <a:moveTo>
                    <a:pt x="70" y="37"/>
                  </a:moveTo>
                  <a:cubicBezTo>
                    <a:pt x="53" y="40"/>
                    <a:pt x="53" y="40"/>
                    <a:pt x="53" y="4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37"/>
                    <a:pt x="70" y="37"/>
                    <a:pt x="70" y="37"/>
                  </a:cubicBezTo>
                  <a:close/>
                  <a:moveTo>
                    <a:pt x="7" y="37"/>
                  </a:moveTo>
                  <a:cubicBezTo>
                    <a:pt x="7" y="48"/>
                    <a:pt x="7" y="48"/>
                    <a:pt x="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40"/>
                    <a:pt x="24" y="40"/>
                    <a:pt x="24" y="40"/>
                  </a:cubicBezTo>
                  <a:lnTo>
                    <a:pt x="7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755152" y="2769300"/>
              <a:ext cx="301108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1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1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en-US" altLang="zh-CN" sz="11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958955" y="3748816"/>
            <a:ext cx="3807279" cy="905769"/>
            <a:chOff x="3958955" y="3748816"/>
            <a:chExt cx="3807279" cy="905769"/>
          </a:xfrm>
        </p:grpSpPr>
        <p:sp>
          <p:nvSpPr>
            <p:cNvPr id="5" name="椭圆 4"/>
            <p:cNvSpPr/>
            <p:nvPr/>
          </p:nvSpPr>
          <p:spPr>
            <a:xfrm>
              <a:off x="3958955" y="3818558"/>
              <a:ext cx="666750" cy="666750"/>
            </a:xfrm>
            <a:prstGeom prst="ellipse">
              <a:avLst/>
            </a:prstGeom>
            <a:solidFill>
              <a:srgbClr val="E3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Freeform 176"/>
            <p:cNvSpPr>
              <a:spLocks noEditPoints="1"/>
            </p:cNvSpPr>
            <p:nvPr/>
          </p:nvSpPr>
          <p:spPr bwMode="auto">
            <a:xfrm>
              <a:off x="4140448" y="3965491"/>
              <a:ext cx="279627" cy="348813"/>
            </a:xfrm>
            <a:custGeom>
              <a:avLst/>
              <a:gdLst>
                <a:gd name="T0" fmla="*/ 49 w 85"/>
                <a:gd name="T1" fmla="*/ 26 h 106"/>
                <a:gd name="T2" fmla="*/ 33 w 85"/>
                <a:gd name="T3" fmla="*/ 22 h 106"/>
                <a:gd name="T4" fmla="*/ 26 w 85"/>
                <a:gd name="T5" fmla="*/ 42 h 106"/>
                <a:gd name="T6" fmla="*/ 34 w 85"/>
                <a:gd name="T7" fmla="*/ 55 h 106"/>
                <a:gd name="T8" fmla="*/ 35 w 85"/>
                <a:gd name="T9" fmla="*/ 59 h 106"/>
                <a:gd name="T10" fmla="*/ 49 w 85"/>
                <a:gd name="T11" fmla="*/ 63 h 106"/>
                <a:gd name="T12" fmla="*/ 63 w 85"/>
                <a:gd name="T13" fmla="*/ 59 h 106"/>
                <a:gd name="T14" fmla="*/ 63 w 85"/>
                <a:gd name="T15" fmla="*/ 55 h 106"/>
                <a:gd name="T16" fmla="*/ 72 w 85"/>
                <a:gd name="T17" fmla="*/ 42 h 106"/>
                <a:gd name="T18" fmla="*/ 64 w 85"/>
                <a:gd name="T19" fmla="*/ 22 h 106"/>
                <a:gd name="T20" fmla="*/ 49 w 85"/>
                <a:gd name="T21" fmla="*/ 26 h 106"/>
                <a:gd name="T22" fmla="*/ 84 w 85"/>
                <a:gd name="T23" fmla="*/ 77 h 106"/>
                <a:gd name="T24" fmla="*/ 14 w 85"/>
                <a:gd name="T25" fmla="*/ 77 h 106"/>
                <a:gd name="T26" fmla="*/ 11 w 85"/>
                <a:gd name="T27" fmla="*/ 87 h 106"/>
                <a:gd name="T28" fmla="*/ 11 w 85"/>
                <a:gd name="T29" fmla="*/ 87 h 106"/>
                <a:gd name="T30" fmla="*/ 14 w 85"/>
                <a:gd name="T31" fmla="*/ 96 h 106"/>
                <a:gd name="T32" fmla="*/ 85 w 85"/>
                <a:gd name="T33" fmla="*/ 96 h 106"/>
                <a:gd name="T34" fmla="*/ 85 w 85"/>
                <a:gd name="T35" fmla="*/ 106 h 106"/>
                <a:gd name="T36" fmla="*/ 12 w 85"/>
                <a:gd name="T37" fmla="*/ 106 h 106"/>
                <a:gd name="T38" fmla="*/ 10 w 85"/>
                <a:gd name="T39" fmla="*/ 106 h 106"/>
                <a:gd name="T40" fmla="*/ 8 w 85"/>
                <a:gd name="T41" fmla="*/ 105 h 106"/>
                <a:gd name="T42" fmla="*/ 7 w 85"/>
                <a:gd name="T43" fmla="*/ 104 h 106"/>
                <a:gd name="T44" fmla="*/ 0 w 85"/>
                <a:gd name="T45" fmla="*/ 87 h 106"/>
                <a:gd name="T46" fmla="*/ 0 w 85"/>
                <a:gd name="T47" fmla="*/ 87 h 106"/>
                <a:gd name="T48" fmla="*/ 7 w 85"/>
                <a:gd name="T49" fmla="*/ 69 h 106"/>
                <a:gd name="T50" fmla="*/ 8 w 85"/>
                <a:gd name="T51" fmla="*/ 68 h 106"/>
                <a:gd name="T52" fmla="*/ 9 w 85"/>
                <a:gd name="T53" fmla="*/ 66 h 106"/>
                <a:gd name="T54" fmla="*/ 12 w 85"/>
                <a:gd name="T55" fmla="*/ 66 h 106"/>
                <a:gd name="T56" fmla="*/ 84 w 85"/>
                <a:gd name="T57" fmla="*/ 66 h 106"/>
                <a:gd name="T58" fmla="*/ 84 w 85"/>
                <a:gd name="T59" fmla="*/ 77 h 106"/>
                <a:gd name="T60" fmla="*/ 16 w 85"/>
                <a:gd name="T61" fmla="*/ 91 h 106"/>
                <a:gd name="T62" fmla="*/ 16 w 85"/>
                <a:gd name="T63" fmla="*/ 93 h 106"/>
                <a:gd name="T64" fmla="*/ 78 w 85"/>
                <a:gd name="T65" fmla="*/ 93 h 106"/>
                <a:gd name="T66" fmla="*/ 78 w 85"/>
                <a:gd name="T67" fmla="*/ 91 h 106"/>
                <a:gd name="T68" fmla="*/ 16 w 85"/>
                <a:gd name="T69" fmla="*/ 91 h 106"/>
                <a:gd name="T70" fmla="*/ 16 w 85"/>
                <a:gd name="T71" fmla="*/ 80 h 106"/>
                <a:gd name="T72" fmla="*/ 16 w 85"/>
                <a:gd name="T73" fmla="*/ 82 h 106"/>
                <a:gd name="T74" fmla="*/ 78 w 85"/>
                <a:gd name="T75" fmla="*/ 82 h 106"/>
                <a:gd name="T76" fmla="*/ 78 w 85"/>
                <a:gd name="T77" fmla="*/ 80 h 106"/>
                <a:gd name="T78" fmla="*/ 16 w 85"/>
                <a:gd name="T79" fmla="*/ 80 h 106"/>
                <a:gd name="T80" fmla="*/ 16 w 85"/>
                <a:gd name="T81" fmla="*/ 85 h 106"/>
                <a:gd name="T82" fmla="*/ 16 w 85"/>
                <a:gd name="T83" fmla="*/ 88 h 106"/>
                <a:gd name="T84" fmla="*/ 78 w 85"/>
                <a:gd name="T85" fmla="*/ 88 h 106"/>
                <a:gd name="T86" fmla="*/ 78 w 85"/>
                <a:gd name="T87" fmla="*/ 85 h 106"/>
                <a:gd name="T88" fmla="*/ 16 w 85"/>
                <a:gd name="T89" fmla="*/ 85 h 106"/>
                <a:gd name="T90" fmla="*/ 50 w 85"/>
                <a:gd name="T91" fmla="*/ 10 h 106"/>
                <a:gd name="T92" fmla="*/ 73 w 85"/>
                <a:gd name="T93" fmla="*/ 8 h 106"/>
                <a:gd name="T94" fmla="*/ 51 w 85"/>
                <a:gd name="T95" fmla="*/ 15 h 106"/>
                <a:gd name="T96" fmla="*/ 50 w 85"/>
                <a:gd name="T97" fmla="*/ 24 h 106"/>
                <a:gd name="T98" fmla="*/ 48 w 85"/>
                <a:gd name="T99" fmla="*/ 24 h 106"/>
                <a:gd name="T100" fmla="*/ 40 w 85"/>
                <a:gd name="T101" fmla="*/ 8 h 106"/>
                <a:gd name="T102" fmla="*/ 46 w 85"/>
                <a:gd name="T103" fmla="*/ 4 h 106"/>
                <a:gd name="T104" fmla="*/ 50 w 85"/>
                <a:gd name="T105" fmla="*/ 1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" h="106">
                  <a:moveTo>
                    <a:pt x="49" y="26"/>
                  </a:moveTo>
                  <a:cubicBezTo>
                    <a:pt x="47" y="24"/>
                    <a:pt x="40" y="19"/>
                    <a:pt x="33" y="22"/>
                  </a:cubicBezTo>
                  <a:cubicBezTo>
                    <a:pt x="25" y="25"/>
                    <a:pt x="22" y="34"/>
                    <a:pt x="26" y="42"/>
                  </a:cubicBezTo>
                  <a:cubicBezTo>
                    <a:pt x="30" y="50"/>
                    <a:pt x="33" y="53"/>
                    <a:pt x="34" y="55"/>
                  </a:cubicBezTo>
                  <a:cubicBezTo>
                    <a:pt x="35" y="56"/>
                    <a:pt x="34" y="58"/>
                    <a:pt x="35" y="59"/>
                  </a:cubicBezTo>
                  <a:cubicBezTo>
                    <a:pt x="36" y="64"/>
                    <a:pt x="46" y="66"/>
                    <a:pt x="49" y="63"/>
                  </a:cubicBezTo>
                  <a:cubicBezTo>
                    <a:pt x="52" y="66"/>
                    <a:pt x="62" y="64"/>
                    <a:pt x="63" y="59"/>
                  </a:cubicBezTo>
                  <a:cubicBezTo>
                    <a:pt x="63" y="58"/>
                    <a:pt x="63" y="56"/>
                    <a:pt x="63" y="55"/>
                  </a:cubicBezTo>
                  <a:cubicBezTo>
                    <a:pt x="64" y="53"/>
                    <a:pt x="68" y="50"/>
                    <a:pt x="72" y="42"/>
                  </a:cubicBezTo>
                  <a:cubicBezTo>
                    <a:pt x="76" y="34"/>
                    <a:pt x="73" y="25"/>
                    <a:pt x="64" y="22"/>
                  </a:cubicBezTo>
                  <a:cubicBezTo>
                    <a:pt x="58" y="19"/>
                    <a:pt x="51" y="24"/>
                    <a:pt x="49" y="26"/>
                  </a:cubicBezTo>
                  <a:close/>
                  <a:moveTo>
                    <a:pt x="84" y="77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1" y="80"/>
                    <a:pt x="10" y="83"/>
                    <a:pt x="11" y="87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11" y="90"/>
                    <a:pt x="12" y="93"/>
                    <a:pt x="14" y="96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8" y="104"/>
                    <a:pt x="7" y="104"/>
                    <a:pt x="7" y="104"/>
                  </a:cubicBezTo>
                  <a:cubicBezTo>
                    <a:pt x="3" y="99"/>
                    <a:pt x="0" y="93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1"/>
                    <a:pt x="2" y="74"/>
                    <a:pt x="7" y="69"/>
                  </a:cubicBezTo>
                  <a:cubicBezTo>
                    <a:pt x="7" y="69"/>
                    <a:pt x="7" y="68"/>
                    <a:pt x="8" y="68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77"/>
                    <a:pt x="84" y="77"/>
                    <a:pt x="84" y="77"/>
                  </a:cubicBezTo>
                  <a:close/>
                  <a:moveTo>
                    <a:pt x="16" y="91"/>
                  </a:moveTo>
                  <a:cubicBezTo>
                    <a:pt x="16" y="93"/>
                    <a:pt x="16" y="93"/>
                    <a:pt x="16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1"/>
                    <a:pt x="78" y="91"/>
                    <a:pt x="78" y="91"/>
                  </a:cubicBezTo>
                  <a:cubicBezTo>
                    <a:pt x="16" y="91"/>
                    <a:pt x="16" y="91"/>
                    <a:pt x="16" y="91"/>
                  </a:cubicBezTo>
                  <a:close/>
                  <a:moveTo>
                    <a:pt x="16" y="80"/>
                  </a:moveTo>
                  <a:cubicBezTo>
                    <a:pt x="16" y="82"/>
                    <a:pt x="16" y="82"/>
                    <a:pt x="16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16" y="80"/>
                    <a:pt x="16" y="80"/>
                    <a:pt x="16" y="80"/>
                  </a:cubicBezTo>
                  <a:close/>
                  <a:moveTo>
                    <a:pt x="16" y="85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16" y="85"/>
                    <a:pt x="16" y="85"/>
                    <a:pt x="16" y="85"/>
                  </a:cubicBezTo>
                  <a:close/>
                  <a:moveTo>
                    <a:pt x="50" y="10"/>
                  </a:moveTo>
                  <a:cubicBezTo>
                    <a:pt x="54" y="0"/>
                    <a:pt x="64" y="5"/>
                    <a:pt x="73" y="8"/>
                  </a:cubicBezTo>
                  <a:cubicBezTo>
                    <a:pt x="69" y="14"/>
                    <a:pt x="58" y="18"/>
                    <a:pt x="51" y="15"/>
                  </a:cubicBezTo>
                  <a:cubicBezTo>
                    <a:pt x="51" y="18"/>
                    <a:pt x="50" y="21"/>
                    <a:pt x="50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7"/>
                    <a:pt x="46" y="13"/>
                    <a:pt x="40" y="8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8" y="6"/>
                    <a:pt x="50" y="8"/>
                    <a:pt x="50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753741" y="3748816"/>
              <a:ext cx="16148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755152" y="4054421"/>
              <a:ext cx="301108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1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1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en-US" altLang="zh-CN" sz="11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958955" y="5067247"/>
            <a:ext cx="3807279" cy="905769"/>
            <a:chOff x="3958955" y="5067247"/>
            <a:chExt cx="3807279" cy="905769"/>
          </a:xfrm>
        </p:grpSpPr>
        <p:sp>
          <p:nvSpPr>
            <p:cNvPr id="6" name="椭圆 5"/>
            <p:cNvSpPr/>
            <p:nvPr/>
          </p:nvSpPr>
          <p:spPr>
            <a:xfrm>
              <a:off x="3958955" y="5136989"/>
              <a:ext cx="666750" cy="666750"/>
            </a:xfrm>
            <a:prstGeom prst="ellipse">
              <a:avLst/>
            </a:prstGeom>
            <a:solidFill>
              <a:srgbClr val="667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Freeform 170"/>
            <p:cNvSpPr/>
            <p:nvPr/>
          </p:nvSpPr>
          <p:spPr bwMode="auto">
            <a:xfrm>
              <a:off x="4140448" y="5324475"/>
              <a:ext cx="333084" cy="303897"/>
            </a:xfrm>
            <a:custGeom>
              <a:avLst/>
              <a:gdLst>
                <a:gd name="T0" fmla="*/ 29 w 85"/>
                <a:gd name="T1" fmla="*/ 0 h 78"/>
                <a:gd name="T2" fmla="*/ 34 w 85"/>
                <a:gd name="T3" fmla="*/ 29 h 78"/>
                <a:gd name="T4" fmla="*/ 8 w 85"/>
                <a:gd name="T5" fmla="*/ 29 h 78"/>
                <a:gd name="T6" fmla="*/ 6 w 85"/>
                <a:gd name="T7" fmla="*/ 29 h 78"/>
                <a:gd name="T8" fmla="*/ 0 w 85"/>
                <a:gd name="T9" fmla="*/ 35 h 78"/>
                <a:gd name="T10" fmla="*/ 0 w 85"/>
                <a:gd name="T11" fmla="*/ 35 h 78"/>
                <a:gd name="T12" fmla="*/ 4 w 85"/>
                <a:gd name="T13" fmla="*/ 42 h 78"/>
                <a:gd name="T14" fmla="*/ 0 w 85"/>
                <a:gd name="T15" fmla="*/ 47 h 78"/>
                <a:gd name="T16" fmla="*/ 0 w 85"/>
                <a:gd name="T17" fmla="*/ 47 h 78"/>
                <a:gd name="T18" fmla="*/ 5 w 85"/>
                <a:gd name="T19" fmla="*/ 54 h 78"/>
                <a:gd name="T20" fmla="*/ 4 w 85"/>
                <a:gd name="T21" fmla="*/ 58 h 78"/>
                <a:gd name="T22" fmla="*/ 4 w 85"/>
                <a:gd name="T23" fmla="*/ 58 h 78"/>
                <a:gd name="T24" fmla="*/ 10 w 85"/>
                <a:gd name="T25" fmla="*/ 65 h 78"/>
                <a:gd name="T26" fmla="*/ 11 w 85"/>
                <a:gd name="T27" fmla="*/ 65 h 78"/>
                <a:gd name="T28" fmla="*/ 9 w 85"/>
                <a:gd name="T29" fmla="*/ 70 h 78"/>
                <a:gd name="T30" fmla="*/ 9 w 85"/>
                <a:gd name="T31" fmla="*/ 70 h 78"/>
                <a:gd name="T32" fmla="*/ 15 w 85"/>
                <a:gd name="T33" fmla="*/ 77 h 78"/>
                <a:gd name="T34" fmla="*/ 29 w 85"/>
                <a:gd name="T35" fmla="*/ 77 h 78"/>
                <a:gd name="T36" fmla="*/ 45 w 85"/>
                <a:gd name="T37" fmla="*/ 77 h 78"/>
                <a:gd name="T38" fmla="*/ 46 w 85"/>
                <a:gd name="T39" fmla="*/ 77 h 78"/>
                <a:gd name="T40" fmla="*/ 51 w 85"/>
                <a:gd name="T41" fmla="*/ 71 h 78"/>
                <a:gd name="T42" fmla="*/ 66 w 85"/>
                <a:gd name="T43" fmla="*/ 69 h 78"/>
                <a:gd name="T44" fmla="*/ 66 w 85"/>
                <a:gd name="T45" fmla="*/ 78 h 78"/>
                <a:gd name="T46" fmla="*/ 85 w 85"/>
                <a:gd name="T47" fmla="*/ 78 h 78"/>
                <a:gd name="T48" fmla="*/ 85 w 85"/>
                <a:gd name="T49" fmla="*/ 25 h 78"/>
                <a:gd name="T50" fmla="*/ 66 w 85"/>
                <a:gd name="T51" fmla="*/ 25 h 78"/>
                <a:gd name="T52" fmla="*/ 66 w 85"/>
                <a:gd name="T53" fmla="*/ 32 h 78"/>
                <a:gd name="T54" fmla="*/ 61 w 85"/>
                <a:gd name="T55" fmla="*/ 32 h 78"/>
                <a:gd name="T56" fmla="*/ 29 w 85"/>
                <a:gd name="T5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78">
                  <a:moveTo>
                    <a:pt x="29" y="0"/>
                  </a:moveTo>
                  <a:cubicBezTo>
                    <a:pt x="1" y="7"/>
                    <a:pt x="33" y="28"/>
                    <a:pt x="34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8"/>
                    <a:pt x="1" y="41"/>
                    <a:pt x="4" y="42"/>
                  </a:cubicBezTo>
                  <a:cubicBezTo>
                    <a:pt x="2" y="43"/>
                    <a:pt x="0" y="45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1"/>
                    <a:pt x="2" y="53"/>
                    <a:pt x="5" y="54"/>
                  </a:cubicBezTo>
                  <a:cubicBezTo>
                    <a:pt x="4" y="55"/>
                    <a:pt x="4" y="57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2"/>
                    <a:pt x="7" y="65"/>
                    <a:pt x="10" y="6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9" y="66"/>
                    <a:pt x="9" y="68"/>
                    <a:pt x="9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4"/>
                    <a:pt x="12" y="77"/>
                    <a:pt x="15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7" y="16"/>
                    <a:pt x="32" y="1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753741" y="5067247"/>
              <a:ext cx="16148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55152" y="5372852"/>
              <a:ext cx="301108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1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1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en-US" altLang="zh-CN" sz="11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333375" y="1562100"/>
            <a:ext cx="3305175" cy="4676775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50000" r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447304" y="1627799"/>
            <a:ext cx="3305175" cy="4676775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63500" sx="1000" sy="1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5"/>
          <p:cNvSpPr>
            <a:spLocks noChangeArrowheads="1"/>
          </p:cNvSpPr>
          <p:nvPr/>
        </p:nvSpPr>
        <p:spPr bwMode="auto">
          <a:xfrm>
            <a:off x="1982788" y="5370513"/>
            <a:ext cx="8342312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en-US" altLang="zh-CN" sz="12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828800" y="1874838"/>
            <a:ext cx="2032000" cy="3048000"/>
            <a:chOff x="1828800" y="1874838"/>
            <a:chExt cx="2032000" cy="3048000"/>
          </a:xfrm>
        </p:grpSpPr>
        <p:sp>
          <p:nvSpPr>
            <p:cNvPr id="2" name="Rounded Rectangle 29"/>
            <p:cNvSpPr>
              <a:spLocks noChangeArrowheads="1"/>
            </p:cNvSpPr>
            <p:nvPr/>
          </p:nvSpPr>
          <p:spPr bwMode="auto">
            <a:xfrm>
              <a:off x="1828800" y="1874838"/>
              <a:ext cx="2032000" cy="30480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 sz="2400">
                <a:solidFill>
                  <a:srgbClr val="FFFFFF"/>
                </a:solidFill>
              </a:endParaRPr>
            </a:p>
          </p:txBody>
        </p:sp>
        <p:sp>
          <p:nvSpPr>
            <p:cNvPr id="6" name="Rounded Rectangle 9"/>
            <p:cNvSpPr>
              <a:spLocks noChangeArrowheads="1"/>
            </p:cNvSpPr>
            <p:nvPr/>
          </p:nvSpPr>
          <p:spPr bwMode="auto">
            <a:xfrm>
              <a:off x="1828800" y="1874838"/>
              <a:ext cx="2032000" cy="3048000"/>
            </a:xfrm>
            <a:prstGeom prst="roundRect">
              <a:avLst>
                <a:gd name="adj" fmla="val 16667"/>
              </a:avLst>
            </a:prstGeom>
            <a:solidFill>
              <a:srgbClr val="667C92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 sz="2400">
                <a:solidFill>
                  <a:srgbClr val="FFFFFF"/>
                </a:solidFill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2557463" y="2139950"/>
              <a:ext cx="574675" cy="701675"/>
            </a:xfrm>
            <a:custGeom>
              <a:avLst/>
              <a:gdLst>
                <a:gd name="T0" fmla="*/ 187406 w 1061"/>
                <a:gd name="T1" fmla="*/ 575081 h 1297"/>
                <a:gd name="T2" fmla="*/ 192281 w 1061"/>
                <a:gd name="T3" fmla="*/ 607541 h 1297"/>
                <a:gd name="T4" fmla="*/ 183614 w 1061"/>
                <a:gd name="T5" fmla="*/ 616738 h 1297"/>
                <a:gd name="T6" fmla="*/ 173323 w 1061"/>
                <a:gd name="T7" fmla="*/ 626476 h 1297"/>
                <a:gd name="T8" fmla="*/ 138117 w 1061"/>
                <a:gd name="T9" fmla="*/ 628099 h 1297"/>
                <a:gd name="T10" fmla="*/ 133242 w 1061"/>
                <a:gd name="T11" fmla="*/ 624312 h 1297"/>
                <a:gd name="T12" fmla="*/ 119160 w 1061"/>
                <a:gd name="T13" fmla="*/ 615115 h 1297"/>
                <a:gd name="T14" fmla="*/ 114285 w 1061"/>
                <a:gd name="T15" fmla="*/ 581573 h 1297"/>
                <a:gd name="T16" fmla="*/ 122951 w 1061"/>
                <a:gd name="T17" fmla="*/ 572917 h 1297"/>
                <a:gd name="T18" fmla="*/ 50914 w 1061"/>
                <a:gd name="T19" fmla="*/ 529637 h 1297"/>
                <a:gd name="T20" fmla="*/ 271359 w 1061"/>
                <a:gd name="T21" fmla="*/ 517736 h 1297"/>
                <a:gd name="T22" fmla="*/ 50914 w 1061"/>
                <a:gd name="T23" fmla="*/ 394929 h 1297"/>
                <a:gd name="T24" fmla="*/ 0 w 1061"/>
                <a:gd name="T25" fmla="*/ 394929 h 1297"/>
                <a:gd name="T26" fmla="*/ 261068 w 1061"/>
                <a:gd name="T27" fmla="*/ 410618 h 1297"/>
                <a:gd name="T28" fmla="*/ 140284 w 1061"/>
                <a:gd name="T29" fmla="*/ 328386 h 1297"/>
                <a:gd name="T30" fmla="*/ 92078 w 1061"/>
                <a:gd name="T31" fmla="*/ 359764 h 1297"/>
                <a:gd name="T32" fmla="*/ 80704 w 1061"/>
                <a:gd name="T33" fmla="*/ 417110 h 1297"/>
                <a:gd name="T34" fmla="*/ 114285 w 1061"/>
                <a:gd name="T35" fmla="*/ 466341 h 1297"/>
                <a:gd name="T36" fmla="*/ 126201 w 1061"/>
                <a:gd name="T37" fmla="*/ 484735 h 1297"/>
                <a:gd name="T38" fmla="*/ 181448 w 1061"/>
                <a:gd name="T39" fmla="*/ 478784 h 1297"/>
                <a:gd name="T40" fmla="*/ 205280 w 1061"/>
                <a:gd name="T41" fmla="*/ 457685 h 1297"/>
                <a:gd name="T42" fmla="*/ 229112 w 1061"/>
                <a:gd name="T43" fmla="*/ 401962 h 1297"/>
                <a:gd name="T44" fmla="*/ 206905 w 1061"/>
                <a:gd name="T45" fmla="*/ 348944 h 1297"/>
                <a:gd name="T46" fmla="*/ 154366 w 1061"/>
                <a:gd name="T47" fmla="*/ 326222 h 1297"/>
                <a:gd name="T48" fmla="*/ 207988 w 1061"/>
                <a:gd name="T49" fmla="*/ 321353 h 1297"/>
                <a:gd name="T50" fmla="*/ 248069 w 1061"/>
                <a:gd name="T51" fmla="*/ 383027 h 1297"/>
                <a:gd name="T52" fmla="*/ 232903 w 1061"/>
                <a:gd name="T53" fmla="*/ 458226 h 1297"/>
                <a:gd name="T54" fmla="*/ 202572 w 1061"/>
                <a:gd name="T55" fmla="*/ 485817 h 1297"/>
                <a:gd name="T56" fmla="*/ 193364 w 1061"/>
                <a:gd name="T57" fmla="*/ 566425 h 1297"/>
                <a:gd name="T58" fmla="*/ 107244 w 1061"/>
                <a:gd name="T59" fmla="*/ 560474 h 1297"/>
                <a:gd name="T60" fmla="*/ 102911 w 1061"/>
                <a:gd name="T61" fmla="*/ 484194 h 1297"/>
                <a:gd name="T62" fmla="*/ 66080 w 1061"/>
                <a:gd name="T63" fmla="*/ 440373 h 1297"/>
                <a:gd name="T64" fmla="*/ 67704 w 1061"/>
                <a:gd name="T65" fmla="*/ 359223 h 1297"/>
                <a:gd name="T66" fmla="*/ 132159 w 1061"/>
                <a:gd name="T67" fmla="*/ 307828 h 1297"/>
                <a:gd name="T68" fmla="*/ 76371 w 1061"/>
                <a:gd name="T69" fmla="*/ 327304 h 1297"/>
                <a:gd name="T70" fmla="*/ 271359 w 1061"/>
                <a:gd name="T71" fmla="*/ 287270 h 1297"/>
                <a:gd name="T72" fmla="*/ 163032 w 1061"/>
                <a:gd name="T73" fmla="*/ 231547 h 1297"/>
                <a:gd name="T74" fmla="*/ 163032 w 1061"/>
                <a:gd name="T75" fmla="*/ 231547 h 1297"/>
                <a:gd name="T76" fmla="*/ 432225 w 1061"/>
                <a:gd name="T77" fmla="*/ 179070 h 1297"/>
                <a:gd name="T78" fmla="*/ 497221 w 1061"/>
                <a:gd name="T79" fmla="*/ 139037 h 1297"/>
                <a:gd name="T80" fmla="*/ 527553 w 1061"/>
                <a:gd name="T81" fmla="*/ 159595 h 1297"/>
                <a:gd name="T82" fmla="*/ 563301 w 1061"/>
                <a:gd name="T83" fmla="*/ 427389 h 1297"/>
                <a:gd name="T84" fmla="*/ 527553 w 1061"/>
                <a:gd name="T85" fmla="*/ 420897 h 1297"/>
                <a:gd name="T86" fmla="*/ 445766 w 1061"/>
                <a:gd name="T87" fmla="*/ 476620 h 1297"/>
                <a:gd name="T88" fmla="*/ 145158 w 1061"/>
                <a:gd name="T89" fmla="*/ 192054 h 1297"/>
                <a:gd name="T90" fmla="*/ 118618 w 1061"/>
                <a:gd name="T91" fmla="*/ 166087 h 1297"/>
                <a:gd name="T92" fmla="*/ 145158 w 1061"/>
                <a:gd name="T93" fmla="*/ 140660 h 1297"/>
                <a:gd name="T94" fmla="*/ 412184 w 1061"/>
                <a:gd name="T95" fmla="*/ 225596 h 1297"/>
                <a:gd name="T96" fmla="*/ 459307 w 1061"/>
                <a:gd name="T97" fmla="*/ 139578 h 1297"/>
                <a:gd name="T98" fmla="*/ 431142 w 1061"/>
                <a:gd name="T99" fmla="*/ 2705 h 1297"/>
                <a:gd name="T100" fmla="*/ 475014 w 1061"/>
                <a:gd name="T101" fmla="*/ 52477 h 1297"/>
                <a:gd name="T102" fmla="*/ 459307 w 1061"/>
                <a:gd name="T103" fmla="*/ 121725 h 1297"/>
                <a:gd name="T104" fmla="*/ 397560 w 1061"/>
                <a:gd name="T105" fmla="*/ 140660 h 1297"/>
                <a:gd name="T106" fmla="*/ 353688 w 1061"/>
                <a:gd name="T107" fmla="*/ 90888 h 1297"/>
                <a:gd name="T108" fmla="*/ 370479 w 1061"/>
                <a:gd name="T109" fmla="*/ 20558 h 129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061" h="1297">
                  <a:moveTo>
                    <a:pt x="235" y="1059"/>
                  </a:moveTo>
                  <a:lnTo>
                    <a:pt x="331" y="1059"/>
                  </a:lnTo>
                  <a:lnTo>
                    <a:pt x="339" y="1059"/>
                  </a:lnTo>
                  <a:lnTo>
                    <a:pt x="346" y="1063"/>
                  </a:lnTo>
                  <a:lnTo>
                    <a:pt x="350" y="1066"/>
                  </a:lnTo>
                  <a:lnTo>
                    <a:pt x="354" y="1071"/>
                  </a:lnTo>
                  <a:lnTo>
                    <a:pt x="355" y="1075"/>
                  </a:lnTo>
                  <a:lnTo>
                    <a:pt x="355" y="1123"/>
                  </a:lnTo>
                  <a:lnTo>
                    <a:pt x="354" y="1129"/>
                  </a:lnTo>
                  <a:lnTo>
                    <a:pt x="350" y="1134"/>
                  </a:lnTo>
                  <a:lnTo>
                    <a:pt x="346" y="1137"/>
                  </a:lnTo>
                  <a:lnTo>
                    <a:pt x="339" y="1140"/>
                  </a:lnTo>
                  <a:lnTo>
                    <a:pt x="331" y="1140"/>
                  </a:lnTo>
                  <a:lnTo>
                    <a:pt x="320" y="1140"/>
                  </a:lnTo>
                  <a:lnTo>
                    <a:pt x="320" y="1154"/>
                  </a:lnTo>
                  <a:lnTo>
                    <a:pt x="320" y="1158"/>
                  </a:lnTo>
                  <a:lnTo>
                    <a:pt x="317" y="1159"/>
                  </a:lnTo>
                  <a:lnTo>
                    <a:pt x="314" y="1161"/>
                  </a:lnTo>
                  <a:lnTo>
                    <a:pt x="311" y="1161"/>
                  </a:lnTo>
                  <a:lnTo>
                    <a:pt x="255" y="1161"/>
                  </a:lnTo>
                  <a:lnTo>
                    <a:pt x="252" y="1161"/>
                  </a:lnTo>
                  <a:lnTo>
                    <a:pt x="247" y="1159"/>
                  </a:lnTo>
                  <a:lnTo>
                    <a:pt x="246" y="1158"/>
                  </a:lnTo>
                  <a:lnTo>
                    <a:pt x="246" y="1154"/>
                  </a:lnTo>
                  <a:lnTo>
                    <a:pt x="246" y="1140"/>
                  </a:lnTo>
                  <a:lnTo>
                    <a:pt x="235" y="1140"/>
                  </a:lnTo>
                  <a:lnTo>
                    <a:pt x="227" y="1140"/>
                  </a:lnTo>
                  <a:lnTo>
                    <a:pt x="220" y="1137"/>
                  </a:lnTo>
                  <a:lnTo>
                    <a:pt x="216" y="1134"/>
                  </a:lnTo>
                  <a:lnTo>
                    <a:pt x="211" y="1129"/>
                  </a:lnTo>
                  <a:lnTo>
                    <a:pt x="211" y="1123"/>
                  </a:lnTo>
                  <a:lnTo>
                    <a:pt x="211" y="1075"/>
                  </a:lnTo>
                  <a:lnTo>
                    <a:pt x="211" y="1071"/>
                  </a:lnTo>
                  <a:lnTo>
                    <a:pt x="216" y="1066"/>
                  </a:lnTo>
                  <a:lnTo>
                    <a:pt x="220" y="1063"/>
                  </a:lnTo>
                  <a:lnTo>
                    <a:pt x="227" y="1059"/>
                  </a:lnTo>
                  <a:lnTo>
                    <a:pt x="235" y="1059"/>
                  </a:lnTo>
                  <a:close/>
                  <a:moveTo>
                    <a:pt x="141" y="885"/>
                  </a:moveTo>
                  <a:lnTo>
                    <a:pt x="160" y="906"/>
                  </a:lnTo>
                  <a:lnTo>
                    <a:pt x="94" y="979"/>
                  </a:lnTo>
                  <a:lnTo>
                    <a:pt x="76" y="958"/>
                  </a:lnTo>
                  <a:lnTo>
                    <a:pt x="141" y="885"/>
                  </a:lnTo>
                  <a:close/>
                  <a:moveTo>
                    <a:pt x="435" y="884"/>
                  </a:moveTo>
                  <a:lnTo>
                    <a:pt x="501" y="957"/>
                  </a:lnTo>
                  <a:lnTo>
                    <a:pt x="482" y="977"/>
                  </a:lnTo>
                  <a:lnTo>
                    <a:pt x="416" y="904"/>
                  </a:lnTo>
                  <a:lnTo>
                    <a:pt x="435" y="884"/>
                  </a:lnTo>
                  <a:close/>
                  <a:moveTo>
                    <a:pt x="94" y="730"/>
                  </a:moveTo>
                  <a:lnTo>
                    <a:pt x="94" y="760"/>
                  </a:lnTo>
                  <a:lnTo>
                    <a:pt x="0" y="760"/>
                  </a:lnTo>
                  <a:lnTo>
                    <a:pt x="0" y="733"/>
                  </a:lnTo>
                  <a:lnTo>
                    <a:pt x="0" y="730"/>
                  </a:lnTo>
                  <a:lnTo>
                    <a:pt x="94" y="730"/>
                  </a:lnTo>
                  <a:close/>
                  <a:moveTo>
                    <a:pt x="576" y="729"/>
                  </a:moveTo>
                  <a:lnTo>
                    <a:pt x="576" y="759"/>
                  </a:lnTo>
                  <a:lnTo>
                    <a:pt x="482" y="759"/>
                  </a:lnTo>
                  <a:lnTo>
                    <a:pt x="482" y="729"/>
                  </a:lnTo>
                  <a:lnTo>
                    <a:pt x="576" y="729"/>
                  </a:lnTo>
                  <a:close/>
                  <a:moveTo>
                    <a:pt x="285" y="603"/>
                  </a:moveTo>
                  <a:lnTo>
                    <a:pt x="259" y="607"/>
                  </a:lnTo>
                  <a:lnTo>
                    <a:pt x="232" y="615"/>
                  </a:lnTo>
                  <a:lnTo>
                    <a:pt x="208" y="627"/>
                  </a:lnTo>
                  <a:lnTo>
                    <a:pt x="187" y="645"/>
                  </a:lnTo>
                  <a:lnTo>
                    <a:pt x="170" y="665"/>
                  </a:lnTo>
                  <a:lnTo>
                    <a:pt x="157" y="691"/>
                  </a:lnTo>
                  <a:lnTo>
                    <a:pt x="149" y="716"/>
                  </a:lnTo>
                  <a:lnTo>
                    <a:pt x="146" y="743"/>
                  </a:lnTo>
                  <a:lnTo>
                    <a:pt x="149" y="771"/>
                  </a:lnTo>
                  <a:lnTo>
                    <a:pt x="157" y="798"/>
                  </a:lnTo>
                  <a:lnTo>
                    <a:pt x="171" y="822"/>
                  </a:lnTo>
                  <a:lnTo>
                    <a:pt x="189" y="844"/>
                  </a:lnTo>
                  <a:lnTo>
                    <a:pt x="211" y="862"/>
                  </a:lnTo>
                  <a:lnTo>
                    <a:pt x="216" y="865"/>
                  </a:lnTo>
                  <a:lnTo>
                    <a:pt x="225" y="873"/>
                  </a:lnTo>
                  <a:lnTo>
                    <a:pt x="232" y="884"/>
                  </a:lnTo>
                  <a:lnTo>
                    <a:pt x="233" y="896"/>
                  </a:lnTo>
                  <a:lnTo>
                    <a:pt x="233" y="1012"/>
                  </a:lnTo>
                  <a:lnTo>
                    <a:pt x="333" y="1012"/>
                  </a:lnTo>
                  <a:lnTo>
                    <a:pt x="333" y="898"/>
                  </a:lnTo>
                  <a:lnTo>
                    <a:pt x="335" y="885"/>
                  </a:lnTo>
                  <a:lnTo>
                    <a:pt x="341" y="874"/>
                  </a:lnTo>
                  <a:lnTo>
                    <a:pt x="350" y="866"/>
                  </a:lnTo>
                  <a:lnTo>
                    <a:pt x="355" y="863"/>
                  </a:lnTo>
                  <a:lnTo>
                    <a:pt x="379" y="846"/>
                  </a:lnTo>
                  <a:lnTo>
                    <a:pt x="398" y="824"/>
                  </a:lnTo>
                  <a:lnTo>
                    <a:pt x="412" y="800"/>
                  </a:lnTo>
                  <a:lnTo>
                    <a:pt x="420" y="773"/>
                  </a:lnTo>
                  <a:lnTo>
                    <a:pt x="423" y="743"/>
                  </a:lnTo>
                  <a:lnTo>
                    <a:pt x="420" y="716"/>
                  </a:lnTo>
                  <a:lnTo>
                    <a:pt x="412" y="691"/>
                  </a:lnTo>
                  <a:lnTo>
                    <a:pt x="400" y="665"/>
                  </a:lnTo>
                  <a:lnTo>
                    <a:pt x="382" y="645"/>
                  </a:lnTo>
                  <a:lnTo>
                    <a:pt x="362" y="627"/>
                  </a:lnTo>
                  <a:lnTo>
                    <a:pt x="338" y="615"/>
                  </a:lnTo>
                  <a:lnTo>
                    <a:pt x="312" y="607"/>
                  </a:lnTo>
                  <a:lnTo>
                    <a:pt x="285" y="603"/>
                  </a:lnTo>
                  <a:close/>
                  <a:moveTo>
                    <a:pt x="285" y="564"/>
                  </a:moveTo>
                  <a:lnTo>
                    <a:pt x="320" y="567"/>
                  </a:lnTo>
                  <a:lnTo>
                    <a:pt x="352" y="578"/>
                  </a:lnTo>
                  <a:lnTo>
                    <a:pt x="384" y="594"/>
                  </a:lnTo>
                  <a:lnTo>
                    <a:pt x="411" y="616"/>
                  </a:lnTo>
                  <a:lnTo>
                    <a:pt x="433" y="643"/>
                  </a:lnTo>
                  <a:lnTo>
                    <a:pt x="449" y="675"/>
                  </a:lnTo>
                  <a:lnTo>
                    <a:pt x="458" y="708"/>
                  </a:lnTo>
                  <a:lnTo>
                    <a:pt x="463" y="743"/>
                  </a:lnTo>
                  <a:lnTo>
                    <a:pt x="458" y="781"/>
                  </a:lnTo>
                  <a:lnTo>
                    <a:pt x="447" y="816"/>
                  </a:lnTo>
                  <a:lnTo>
                    <a:pt x="430" y="847"/>
                  </a:lnTo>
                  <a:lnTo>
                    <a:pt x="406" y="874"/>
                  </a:lnTo>
                  <a:lnTo>
                    <a:pt x="376" y="898"/>
                  </a:lnTo>
                  <a:lnTo>
                    <a:pt x="374" y="898"/>
                  </a:lnTo>
                  <a:lnTo>
                    <a:pt x="373" y="900"/>
                  </a:lnTo>
                  <a:lnTo>
                    <a:pt x="373" y="1018"/>
                  </a:lnTo>
                  <a:lnTo>
                    <a:pt x="368" y="1036"/>
                  </a:lnTo>
                  <a:lnTo>
                    <a:pt x="357" y="1047"/>
                  </a:lnTo>
                  <a:lnTo>
                    <a:pt x="341" y="1052"/>
                  </a:lnTo>
                  <a:lnTo>
                    <a:pt x="225" y="1052"/>
                  </a:lnTo>
                  <a:lnTo>
                    <a:pt x="209" y="1047"/>
                  </a:lnTo>
                  <a:lnTo>
                    <a:pt x="198" y="1036"/>
                  </a:lnTo>
                  <a:lnTo>
                    <a:pt x="193" y="1018"/>
                  </a:lnTo>
                  <a:lnTo>
                    <a:pt x="193" y="898"/>
                  </a:lnTo>
                  <a:lnTo>
                    <a:pt x="192" y="896"/>
                  </a:lnTo>
                  <a:lnTo>
                    <a:pt x="190" y="895"/>
                  </a:lnTo>
                  <a:lnTo>
                    <a:pt x="162" y="873"/>
                  </a:lnTo>
                  <a:lnTo>
                    <a:pt x="138" y="846"/>
                  </a:lnTo>
                  <a:lnTo>
                    <a:pt x="122" y="814"/>
                  </a:lnTo>
                  <a:lnTo>
                    <a:pt x="111" y="779"/>
                  </a:lnTo>
                  <a:lnTo>
                    <a:pt x="108" y="743"/>
                  </a:lnTo>
                  <a:lnTo>
                    <a:pt x="113" y="702"/>
                  </a:lnTo>
                  <a:lnTo>
                    <a:pt x="125" y="664"/>
                  </a:lnTo>
                  <a:lnTo>
                    <a:pt x="146" y="630"/>
                  </a:lnTo>
                  <a:lnTo>
                    <a:pt x="174" y="603"/>
                  </a:lnTo>
                  <a:lnTo>
                    <a:pt x="206" y="581"/>
                  </a:lnTo>
                  <a:lnTo>
                    <a:pt x="244" y="569"/>
                  </a:lnTo>
                  <a:lnTo>
                    <a:pt x="285" y="564"/>
                  </a:lnTo>
                  <a:close/>
                  <a:moveTo>
                    <a:pt x="94" y="512"/>
                  </a:moveTo>
                  <a:lnTo>
                    <a:pt x="160" y="584"/>
                  </a:lnTo>
                  <a:lnTo>
                    <a:pt x="141" y="605"/>
                  </a:lnTo>
                  <a:lnTo>
                    <a:pt x="75" y="532"/>
                  </a:lnTo>
                  <a:lnTo>
                    <a:pt x="94" y="512"/>
                  </a:lnTo>
                  <a:close/>
                  <a:moveTo>
                    <a:pt x="482" y="510"/>
                  </a:moveTo>
                  <a:lnTo>
                    <a:pt x="501" y="531"/>
                  </a:lnTo>
                  <a:lnTo>
                    <a:pt x="435" y="603"/>
                  </a:lnTo>
                  <a:lnTo>
                    <a:pt x="416" y="583"/>
                  </a:lnTo>
                  <a:lnTo>
                    <a:pt x="482" y="510"/>
                  </a:lnTo>
                  <a:close/>
                  <a:moveTo>
                    <a:pt x="301" y="428"/>
                  </a:moveTo>
                  <a:lnTo>
                    <a:pt x="301" y="532"/>
                  </a:lnTo>
                  <a:lnTo>
                    <a:pt x="274" y="532"/>
                  </a:lnTo>
                  <a:lnTo>
                    <a:pt x="274" y="429"/>
                  </a:lnTo>
                  <a:lnTo>
                    <a:pt x="301" y="428"/>
                  </a:lnTo>
                  <a:close/>
                  <a:moveTo>
                    <a:pt x="764" y="273"/>
                  </a:moveTo>
                  <a:lnTo>
                    <a:pt x="798" y="273"/>
                  </a:lnTo>
                  <a:lnTo>
                    <a:pt x="815" y="301"/>
                  </a:lnTo>
                  <a:lnTo>
                    <a:pt x="798" y="331"/>
                  </a:lnTo>
                  <a:lnTo>
                    <a:pt x="764" y="331"/>
                  </a:lnTo>
                  <a:lnTo>
                    <a:pt x="747" y="301"/>
                  </a:lnTo>
                  <a:lnTo>
                    <a:pt x="764" y="273"/>
                  </a:lnTo>
                  <a:close/>
                  <a:moveTo>
                    <a:pt x="918" y="257"/>
                  </a:moveTo>
                  <a:lnTo>
                    <a:pt x="937" y="257"/>
                  </a:lnTo>
                  <a:lnTo>
                    <a:pt x="955" y="265"/>
                  </a:lnTo>
                  <a:lnTo>
                    <a:pt x="967" y="277"/>
                  </a:lnTo>
                  <a:lnTo>
                    <a:pt x="974" y="295"/>
                  </a:lnTo>
                  <a:lnTo>
                    <a:pt x="1061" y="743"/>
                  </a:lnTo>
                  <a:lnTo>
                    <a:pt x="1061" y="762"/>
                  </a:lnTo>
                  <a:lnTo>
                    <a:pt x="1053" y="778"/>
                  </a:lnTo>
                  <a:lnTo>
                    <a:pt x="1040" y="790"/>
                  </a:lnTo>
                  <a:lnTo>
                    <a:pt x="1023" y="798"/>
                  </a:lnTo>
                  <a:lnTo>
                    <a:pt x="1004" y="798"/>
                  </a:lnTo>
                  <a:lnTo>
                    <a:pt x="986" y="790"/>
                  </a:lnTo>
                  <a:lnTo>
                    <a:pt x="974" y="778"/>
                  </a:lnTo>
                  <a:lnTo>
                    <a:pt x="967" y="760"/>
                  </a:lnTo>
                  <a:lnTo>
                    <a:pt x="936" y="602"/>
                  </a:lnTo>
                  <a:lnTo>
                    <a:pt x="936" y="1297"/>
                  </a:lnTo>
                  <a:lnTo>
                    <a:pt x="823" y="881"/>
                  </a:lnTo>
                  <a:lnTo>
                    <a:pt x="763" y="881"/>
                  </a:lnTo>
                  <a:lnTo>
                    <a:pt x="630" y="1297"/>
                  </a:lnTo>
                  <a:lnTo>
                    <a:pt x="630" y="355"/>
                  </a:lnTo>
                  <a:lnTo>
                    <a:pt x="268" y="355"/>
                  </a:lnTo>
                  <a:lnTo>
                    <a:pt x="249" y="352"/>
                  </a:lnTo>
                  <a:lnTo>
                    <a:pt x="233" y="341"/>
                  </a:lnTo>
                  <a:lnTo>
                    <a:pt x="224" y="326"/>
                  </a:lnTo>
                  <a:lnTo>
                    <a:pt x="219" y="307"/>
                  </a:lnTo>
                  <a:lnTo>
                    <a:pt x="224" y="288"/>
                  </a:lnTo>
                  <a:lnTo>
                    <a:pt x="233" y="274"/>
                  </a:lnTo>
                  <a:lnTo>
                    <a:pt x="249" y="263"/>
                  </a:lnTo>
                  <a:lnTo>
                    <a:pt x="268" y="260"/>
                  </a:lnTo>
                  <a:lnTo>
                    <a:pt x="630" y="260"/>
                  </a:lnTo>
                  <a:lnTo>
                    <a:pt x="630" y="258"/>
                  </a:lnTo>
                  <a:lnTo>
                    <a:pt x="706" y="258"/>
                  </a:lnTo>
                  <a:lnTo>
                    <a:pt x="761" y="417"/>
                  </a:lnTo>
                  <a:lnTo>
                    <a:pt x="768" y="337"/>
                  </a:lnTo>
                  <a:lnTo>
                    <a:pt x="799" y="337"/>
                  </a:lnTo>
                  <a:lnTo>
                    <a:pt x="806" y="406"/>
                  </a:lnTo>
                  <a:lnTo>
                    <a:pt x="848" y="258"/>
                  </a:lnTo>
                  <a:lnTo>
                    <a:pt x="912" y="258"/>
                  </a:lnTo>
                  <a:lnTo>
                    <a:pt x="918" y="257"/>
                  </a:lnTo>
                  <a:close/>
                  <a:moveTo>
                    <a:pt x="766" y="0"/>
                  </a:moveTo>
                  <a:lnTo>
                    <a:pt x="796" y="5"/>
                  </a:lnTo>
                  <a:lnTo>
                    <a:pt x="825" y="18"/>
                  </a:lnTo>
                  <a:lnTo>
                    <a:pt x="848" y="38"/>
                  </a:lnTo>
                  <a:lnTo>
                    <a:pt x="866" y="65"/>
                  </a:lnTo>
                  <a:lnTo>
                    <a:pt x="877" y="97"/>
                  </a:lnTo>
                  <a:lnTo>
                    <a:pt x="882" y="132"/>
                  </a:lnTo>
                  <a:lnTo>
                    <a:pt x="877" y="168"/>
                  </a:lnTo>
                  <a:lnTo>
                    <a:pt x="866" y="198"/>
                  </a:lnTo>
                  <a:lnTo>
                    <a:pt x="848" y="225"/>
                  </a:lnTo>
                  <a:lnTo>
                    <a:pt x="825" y="246"/>
                  </a:lnTo>
                  <a:lnTo>
                    <a:pt x="796" y="260"/>
                  </a:lnTo>
                  <a:lnTo>
                    <a:pt x="766" y="265"/>
                  </a:lnTo>
                  <a:lnTo>
                    <a:pt x="734" y="260"/>
                  </a:lnTo>
                  <a:lnTo>
                    <a:pt x="707" y="246"/>
                  </a:lnTo>
                  <a:lnTo>
                    <a:pt x="684" y="225"/>
                  </a:lnTo>
                  <a:lnTo>
                    <a:pt x="666" y="198"/>
                  </a:lnTo>
                  <a:lnTo>
                    <a:pt x="653" y="168"/>
                  </a:lnTo>
                  <a:lnTo>
                    <a:pt x="650" y="132"/>
                  </a:lnTo>
                  <a:lnTo>
                    <a:pt x="653" y="97"/>
                  </a:lnTo>
                  <a:lnTo>
                    <a:pt x="666" y="65"/>
                  </a:lnTo>
                  <a:lnTo>
                    <a:pt x="684" y="38"/>
                  </a:lnTo>
                  <a:lnTo>
                    <a:pt x="707" y="18"/>
                  </a:lnTo>
                  <a:lnTo>
                    <a:pt x="734" y="5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15" name="Subtitle 2"/>
            <p:cNvSpPr txBox="1"/>
            <p:nvPr/>
          </p:nvSpPr>
          <p:spPr bwMode="auto">
            <a:xfrm>
              <a:off x="2066246" y="2947202"/>
              <a:ext cx="1687739" cy="1509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75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087755" indent="-285750" defTabSz="108775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174875" indent="-228600" defTabSz="108775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262630" indent="-228600" defTabSz="108775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4349750" indent="-228600" defTabSz="10877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069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41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13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785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时尚中黑简体" charset="0"/>
                </a:rPr>
                <a:t>输入你的标题</a:t>
              </a:r>
              <a:endPara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根据你所需的内容输入你想要的文本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 Light" charset="0"/>
                </a:rPr>
                <a:t>点击输入本栏的具体文字，简明扼要的说明分项内容，此为概念图解，请根据您的具体内容酌情修改。</a:t>
              </a:r>
              <a:endPara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995738" y="1874838"/>
            <a:ext cx="2032000" cy="3048000"/>
            <a:chOff x="3995738" y="1874838"/>
            <a:chExt cx="2032000" cy="3048000"/>
          </a:xfrm>
        </p:grpSpPr>
        <p:sp>
          <p:nvSpPr>
            <p:cNvPr id="3" name="Rounded Rectangle 30"/>
            <p:cNvSpPr>
              <a:spLocks noChangeArrowheads="1"/>
            </p:cNvSpPr>
            <p:nvPr/>
          </p:nvSpPr>
          <p:spPr bwMode="auto">
            <a:xfrm>
              <a:off x="3995738" y="1874838"/>
              <a:ext cx="2032000" cy="30480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 sz="2400">
                <a:solidFill>
                  <a:srgbClr val="FFFFFF"/>
                </a:solidFill>
              </a:endParaRPr>
            </a:p>
          </p:txBody>
        </p:sp>
        <p:sp>
          <p:nvSpPr>
            <p:cNvPr id="7" name="Rounded Rectangle 10"/>
            <p:cNvSpPr>
              <a:spLocks noChangeArrowheads="1"/>
            </p:cNvSpPr>
            <p:nvPr/>
          </p:nvSpPr>
          <p:spPr bwMode="auto">
            <a:xfrm>
              <a:off x="3995738" y="1874838"/>
              <a:ext cx="2032000" cy="3048000"/>
            </a:xfrm>
            <a:prstGeom prst="roundRect">
              <a:avLst>
                <a:gd name="adj" fmla="val 16667"/>
              </a:avLst>
            </a:prstGeom>
            <a:solidFill>
              <a:srgbClr val="E32A00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4800600" y="2232025"/>
              <a:ext cx="423863" cy="517525"/>
            </a:xfrm>
            <a:custGeom>
              <a:avLst/>
              <a:gdLst>
                <a:gd name="T0" fmla="*/ 62955 w 781"/>
                <a:gd name="T1" fmla="*/ 426293 h 953"/>
                <a:gd name="T2" fmla="*/ 199178 w 781"/>
                <a:gd name="T3" fmla="*/ 426293 h 953"/>
                <a:gd name="T4" fmla="*/ 199178 w 781"/>
                <a:gd name="T5" fmla="*/ 455617 h 953"/>
                <a:gd name="T6" fmla="*/ 62955 w 781"/>
                <a:gd name="T7" fmla="*/ 455617 h 953"/>
                <a:gd name="T8" fmla="*/ 62955 w 781"/>
                <a:gd name="T9" fmla="*/ 426293 h 953"/>
                <a:gd name="T10" fmla="*/ 62955 w 781"/>
                <a:gd name="T11" fmla="*/ 379048 h 953"/>
                <a:gd name="T12" fmla="*/ 199178 w 781"/>
                <a:gd name="T13" fmla="*/ 379048 h 953"/>
                <a:gd name="T14" fmla="*/ 199178 w 781"/>
                <a:gd name="T15" fmla="*/ 408372 h 953"/>
                <a:gd name="T16" fmla="*/ 62955 w 781"/>
                <a:gd name="T17" fmla="*/ 408372 h 953"/>
                <a:gd name="T18" fmla="*/ 62955 w 781"/>
                <a:gd name="T19" fmla="*/ 379048 h 953"/>
                <a:gd name="T20" fmla="*/ 62955 w 781"/>
                <a:gd name="T21" fmla="*/ 328544 h 953"/>
                <a:gd name="T22" fmla="*/ 199178 w 781"/>
                <a:gd name="T23" fmla="*/ 328544 h 953"/>
                <a:gd name="T24" fmla="*/ 199178 w 781"/>
                <a:gd name="T25" fmla="*/ 357869 h 953"/>
                <a:gd name="T26" fmla="*/ 62955 w 781"/>
                <a:gd name="T27" fmla="*/ 357869 h 953"/>
                <a:gd name="T28" fmla="*/ 62955 w 781"/>
                <a:gd name="T29" fmla="*/ 328544 h 953"/>
                <a:gd name="T30" fmla="*/ 62955 w 781"/>
                <a:gd name="T31" fmla="*/ 284014 h 953"/>
                <a:gd name="T32" fmla="*/ 199178 w 781"/>
                <a:gd name="T33" fmla="*/ 284014 h 953"/>
                <a:gd name="T34" fmla="*/ 199178 w 781"/>
                <a:gd name="T35" fmla="*/ 312796 h 953"/>
                <a:gd name="T36" fmla="*/ 62955 w 781"/>
                <a:gd name="T37" fmla="*/ 312796 h 953"/>
                <a:gd name="T38" fmla="*/ 62955 w 781"/>
                <a:gd name="T39" fmla="*/ 284014 h 953"/>
                <a:gd name="T40" fmla="*/ 62955 w 781"/>
                <a:gd name="T41" fmla="*/ 235683 h 953"/>
                <a:gd name="T42" fmla="*/ 199178 w 781"/>
                <a:gd name="T43" fmla="*/ 235683 h 953"/>
                <a:gd name="T44" fmla="*/ 199178 w 781"/>
                <a:gd name="T45" fmla="*/ 265008 h 953"/>
                <a:gd name="T46" fmla="*/ 62955 w 781"/>
                <a:gd name="T47" fmla="*/ 265008 h 953"/>
                <a:gd name="T48" fmla="*/ 62955 w 781"/>
                <a:gd name="T49" fmla="*/ 235683 h 953"/>
                <a:gd name="T50" fmla="*/ 289269 w 781"/>
                <a:gd name="T51" fmla="*/ 91775 h 953"/>
                <a:gd name="T52" fmla="*/ 347882 w 781"/>
                <a:gd name="T53" fmla="*/ 91775 h 953"/>
                <a:gd name="T54" fmla="*/ 347882 w 781"/>
                <a:gd name="T55" fmla="*/ 445300 h 953"/>
                <a:gd name="T56" fmla="*/ 289269 w 781"/>
                <a:gd name="T57" fmla="*/ 445300 h 953"/>
                <a:gd name="T58" fmla="*/ 289269 w 781"/>
                <a:gd name="T59" fmla="*/ 91775 h 953"/>
                <a:gd name="T60" fmla="*/ 147077 w 781"/>
                <a:gd name="T61" fmla="*/ 36384 h 953"/>
                <a:gd name="T62" fmla="*/ 152504 w 781"/>
                <a:gd name="T63" fmla="*/ 57563 h 953"/>
                <a:gd name="T64" fmla="*/ 153589 w 781"/>
                <a:gd name="T65" fmla="*/ 79828 h 953"/>
                <a:gd name="T66" fmla="*/ 150876 w 781"/>
                <a:gd name="T67" fmla="*/ 103179 h 953"/>
                <a:gd name="T68" fmla="*/ 143820 w 781"/>
                <a:gd name="T69" fmla="*/ 125444 h 953"/>
                <a:gd name="T70" fmla="*/ 131881 w 781"/>
                <a:gd name="T71" fmla="*/ 147709 h 953"/>
                <a:gd name="T72" fmla="*/ 116142 w 781"/>
                <a:gd name="T73" fmla="*/ 168345 h 953"/>
                <a:gd name="T74" fmla="*/ 96604 w 781"/>
                <a:gd name="T75" fmla="*/ 187352 h 953"/>
                <a:gd name="T76" fmla="*/ 93348 w 781"/>
                <a:gd name="T77" fmla="*/ 177034 h 953"/>
                <a:gd name="T78" fmla="*/ 87920 w 781"/>
                <a:gd name="T79" fmla="*/ 166173 h 953"/>
                <a:gd name="T80" fmla="*/ 81950 w 781"/>
                <a:gd name="T81" fmla="*/ 156398 h 953"/>
                <a:gd name="T82" fmla="*/ 73267 w 781"/>
                <a:gd name="T83" fmla="*/ 147166 h 953"/>
                <a:gd name="T84" fmla="*/ 67297 w 781"/>
                <a:gd name="T85" fmla="*/ 142822 h 953"/>
                <a:gd name="T86" fmla="*/ 58614 w 781"/>
                <a:gd name="T87" fmla="*/ 137391 h 953"/>
                <a:gd name="T88" fmla="*/ 47216 w 781"/>
                <a:gd name="T89" fmla="*/ 132504 h 953"/>
                <a:gd name="T90" fmla="*/ 30935 w 781"/>
                <a:gd name="T91" fmla="*/ 148795 h 953"/>
                <a:gd name="T92" fmla="*/ 29307 w 781"/>
                <a:gd name="T93" fmla="*/ 480598 h 953"/>
                <a:gd name="T94" fmla="*/ 392385 w 781"/>
                <a:gd name="T95" fmla="*/ 480598 h 953"/>
                <a:gd name="T96" fmla="*/ 393471 w 781"/>
                <a:gd name="T97" fmla="*/ 36384 h 953"/>
                <a:gd name="T98" fmla="*/ 147077 w 781"/>
                <a:gd name="T99" fmla="*/ 36384 h 953"/>
                <a:gd name="T100" fmla="*/ 134594 w 781"/>
                <a:gd name="T101" fmla="*/ 0 h 953"/>
                <a:gd name="T102" fmla="*/ 423863 w 781"/>
                <a:gd name="T103" fmla="*/ 0 h 953"/>
                <a:gd name="T104" fmla="*/ 421692 w 781"/>
                <a:gd name="T105" fmla="*/ 517525 h 953"/>
                <a:gd name="T106" fmla="*/ 0 w 781"/>
                <a:gd name="T107" fmla="*/ 517525 h 953"/>
                <a:gd name="T108" fmla="*/ 1628 w 781"/>
                <a:gd name="T109" fmla="*/ 130875 h 953"/>
                <a:gd name="T110" fmla="*/ 134594 w 781"/>
                <a:gd name="T111" fmla="*/ 0 h 9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81" h="953">
                  <a:moveTo>
                    <a:pt x="116" y="785"/>
                  </a:moveTo>
                  <a:lnTo>
                    <a:pt x="367" y="785"/>
                  </a:lnTo>
                  <a:lnTo>
                    <a:pt x="367" y="839"/>
                  </a:lnTo>
                  <a:lnTo>
                    <a:pt x="116" y="839"/>
                  </a:lnTo>
                  <a:lnTo>
                    <a:pt x="116" y="785"/>
                  </a:lnTo>
                  <a:close/>
                  <a:moveTo>
                    <a:pt x="116" y="698"/>
                  </a:moveTo>
                  <a:lnTo>
                    <a:pt x="367" y="698"/>
                  </a:lnTo>
                  <a:lnTo>
                    <a:pt x="367" y="752"/>
                  </a:lnTo>
                  <a:lnTo>
                    <a:pt x="116" y="752"/>
                  </a:lnTo>
                  <a:lnTo>
                    <a:pt x="116" y="698"/>
                  </a:lnTo>
                  <a:close/>
                  <a:moveTo>
                    <a:pt x="116" y="605"/>
                  </a:moveTo>
                  <a:lnTo>
                    <a:pt x="367" y="605"/>
                  </a:lnTo>
                  <a:lnTo>
                    <a:pt x="367" y="659"/>
                  </a:lnTo>
                  <a:lnTo>
                    <a:pt x="116" y="659"/>
                  </a:lnTo>
                  <a:lnTo>
                    <a:pt x="116" y="605"/>
                  </a:lnTo>
                  <a:close/>
                  <a:moveTo>
                    <a:pt x="116" y="523"/>
                  </a:moveTo>
                  <a:lnTo>
                    <a:pt x="367" y="523"/>
                  </a:lnTo>
                  <a:lnTo>
                    <a:pt x="367" y="576"/>
                  </a:lnTo>
                  <a:lnTo>
                    <a:pt x="116" y="576"/>
                  </a:lnTo>
                  <a:lnTo>
                    <a:pt x="116" y="523"/>
                  </a:lnTo>
                  <a:close/>
                  <a:moveTo>
                    <a:pt x="116" y="434"/>
                  </a:moveTo>
                  <a:lnTo>
                    <a:pt x="367" y="434"/>
                  </a:lnTo>
                  <a:lnTo>
                    <a:pt x="367" y="488"/>
                  </a:lnTo>
                  <a:lnTo>
                    <a:pt x="116" y="488"/>
                  </a:lnTo>
                  <a:lnTo>
                    <a:pt x="116" y="434"/>
                  </a:lnTo>
                  <a:close/>
                  <a:moveTo>
                    <a:pt x="533" y="169"/>
                  </a:moveTo>
                  <a:lnTo>
                    <a:pt x="641" y="169"/>
                  </a:lnTo>
                  <a:lnTo>
                    <a:pt x="641" y="820"/>
                  </a:lnTo>
                  <a:lnTo>
                    <a:pt x="533" y="820"/>
                  </a:lnTo>
                  <a:lnTo>
                    <a:pt x="533" y="169"/>
                  </a:lnTo>
                  <a:close/>
                  <a:moveTo>
                    <a:pt x="271" y="67"/>
                  </a:moveTo>
                  <a:lnTo>
                    <a:pt x="281" y="106"/>
                  </a:lnTo>
                  <a:lnTo>
                    <a:pt x="283" y="147"/>
                  </a:lnTo>
                  <a:lnTo>
                    <a:pt x="278" y="190"/>
                  </a:lnTo>
                  <a:lnTo>
                    <a:pt x="265" y="231"/>
                  </a:lnTo>
                  <a:lnTo>
                    <a:pt x="243" y="272"/>
                  </a:lnTo>
                  <a:lnTo>
                    <a:pt x="214" y="310"/>
                  </a:lnTo>
                  <a:lnTo>
                    <a:pt x="178" y="345"/>
                  </a:lnTo>
                  <a:lnTo>
                    <a:pt x="172" y="326"/>
                  </a:lnTo>
                  <a:lnTo>
                    <a:pt x="162" y="306"/>
                  </a:lnTo>
                  <a:lnTo>
                    <a:pt x="151" y="288"/>
                  </a:lnTo>
                  <a:lnTo>
                    <a:pt x="135" y="271"/>
                  </a:lnTo>
                  <a:lnTo>
                    <a:pt x="124" y="263"/>
                  </a:lnTo>
                  <a:lnTo>
                    <a:pt x="108" y="253"/>
                  </a:lnTo>
                  <a:lnTo>
                    <a:pt x="87" y="244"/>
                  </a:lnTo>
                  <a:lnTo>
                    <a:pt x="57" y="274"/>
                  </a:lnTo>
                  <a:lnTo>
                    <a:pt x="54" y="885"/>
                  </a:lnTo>
                  <a:lnTo>
                    <a:pt x="723" y="885"/>
                  </a:lnTo>
                  <a:lnTo>
                    <a:pt x="725" y="67"/>
                  </a:lnTo>
                  <a:lnTo>
                    <a:pt x="271" y="67"/>
                  </a:lnTo>
                  <a:close/>
                  <a:moveTo>
                    <a:pt x="248" y="0"/>
                  </a:moveTo>
                  <a:lnTo>
                    <a:pt x="781" y="0"/>
                  </a:lnTo>
                  <a:lnTo>
                    <a:pt x="777" y="953"/>
                  </a:lnTo>
                  <a:lnTo>
                    <a:pt x="0" y="953"/>
                  </a:lnTo>
                  <a:lnTo>
                    <a:pt x="3" y="241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16" name="Subtitle 2"/>
            <p:cNvSpPr txBox="1"/>
            <p:nvPr/>
          </p:nvSpPr>
          <p:spPr bwMode="auto">
            <a:xfrm>
              <a:off x="4167868" y="2967839"/>
              <a:ext cx="1687739" cy="1509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75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087755" indent="-285750" defTabSz="108775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174875" indent="-228600" defTabSz="108775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262630" indent="-228600" defTabSz="108775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4349750" indent="-228600" defTabSz="10877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069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41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13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785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时尚中黑简体" charset="0"/>
                </a:rPr>
                <a:t>输入你的标题</a:t>
              </a:r>
              <a:endPara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根据你所需的内容输入你想要的文本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 Light" charset="0"/>
                </a:rPr>
                <a:t>点击输入本栏的具体文字，简明扼要的说明分项内容，此为概念图解，请根据您的具体内容酌情修改。</a:t>
              </a:r>
              <a:endPara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164263" y="1874838"/>
            <a:ext cx="2032000" cy="3048000"/>
            <a:chOff x="6164263" y="1874838"/>
            <a:chExt cx="2032000" cy="3048000"/>
          </a:xfrm>
        </p:grpSpPr>
        <p:sp>
          <p:nvSpPr>
            <p:cNvPr id="4" name="Rounded Rectangle 31"/>
            <p:cNvSpPr>
              <a:spLocks noChangeArrowheads="1"/>
            </p:cNvSpPr>
            <p:nvPr/>
          </p:nvSpPr>
          <p:spPr bwMode="auto">
            <a:xfrm>
              <a:off x="6164263" y="1874838"/>
              <a:ext cx="2032000" cy="30480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 sz="2400">
                <a:solidFill>
                  <a:srgbClr val="FFFFFF"/>
                </a:solidFill>
              </a:endParaRPr>
            </a:p>
          </p:txBody>
        </p:sp>
        <p:sp>
          <p:nvSpPr>
            <p:cNvPr id="8" name="Rounded Rectangle 11"/>
            <p:cNvSpPr>
              <a:spLocks noChangeArrowheads="1"/>
            </p:cNvSpPr>
            <p:nvPr/>
          </p:nvSpPr>
          <p:spPr bwMode="auto">
            <a:xfrm>
              <a:off x="6164263" y="1874838"/>
              <a:ext cx="2032000" cy="3048000"/>
            </a:xfrm>
            <a:prstGeom prst="roundRect">
              <a:avLst>
                <a:gd name="adj" fmla="val 16667"/>
              </a:avLst>
            </a:prstGeom>
            <a:solidFill>
              <a:srgbClr val="667C92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 sz="2400">
                <a:solidFill>
                  <a:srgbClr val="FFFFFF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6845300" y="2235200"/>
              <a:ext cx="668338" cy="511175"/>
            </a:xfrm>
            <a:custGeom>
              <a:avLst/>
              <a:gdLst>
                <a:gd name="T0" fmla="*/ 148640 w 1232"/>
                <a:gd name="T1" fmla="*/ 436448 h 944"/>
                <a:gd name="T2" fmla="*/ 193124 w 1232"/>
                <a:gd name="T3" fmla="*/ 439156 h 944"/>
                <a:gd name="T4" fmla="*/ 250084 w 1232"/>
                <a:gd name="T5" fmla="*/ 428867 h 944"/>
                <a:gd name="T6" fmla="*/ 249542 w 1232"/>
                <a:gd name="T7" fmla="*/ 360097 h 944"/>
                <a:gd name="T8" fmla="*/ 310300 w 1232"/>
                <a:gd name="T9" fmla="*/ 307571 h 944"/>
                <a:gd name="T10" fmla="*/ 206143 w 1232"/>
                <a:gd name="T11" fmla="*/ 367136 h 944"/>
                <a:gd name="T12" fmla="*/ 249542 w 1232"/>
                <a:gd name="T13" fmla="*/ 307571 h 944"/>
                <a:gd name="T14" fmla="*/ 133993 w 1232"/>
                <a:gd name="T15" fmla="*/ 344393 h 944"/>
                <a:gd name="T16" fmla="*/ 170339 w 1232"/>
                <a:gd name="T17" fmla="*/ 307571 h 944"/>
                <a:gd name="T18" fmla="*/ 91679 w 1232"/>
                <a:gd name="T19" fmla="*/ 346559 h 944"/>
                <a:gd name="T20" fmla="*/ 89510 w 1232"/>
                <a:gd name="T21" fmla="*/ 307571 h 944"/>
                <a:gd name="T22" fmla="*/ 292398 w 1232"/>
                <a:gd name="T23" fmla="*/ 511175 h 944"/>
                <a:gd name="T24" fmla="*/ 355326 w 1232"/>
                <a:gd name="T25" fmla="*/ 355765 h 944"/>
                <a:gd name="T26" fmla="*/ 379195 w 1232"/>
                <a:gd name="T27" fmla="*/ 319484 h 944"/>
                <a:gd name="T28" fmla="*/ 393842 w 1232"/>
                <a:gd name="T29" fmla="*/ 283745 h 944"/>
                <a:gd name="T30" fmla="*/ 324947 w 1232"/>
                <a:gd name="T31" fmla="*/ 284828 h 944"/>
                <a:gd name="T32" fmla="*/ 288058 w 1232"/>
                <a:gd name="T33" fmla="*/ 229596 h 944"/>
                <a:gd name="T34" fmla="*/ 261476 w 1232"/>
                <a:gd name="T35" fmla="*/ 257753 h 944"/>
                <a:gd name="T36" fmla="*/ 103072 w 1232"/>
                <a:gd name="T37" fmla="*/ 257753 h 944"/>
                <a:gd name="T38" fmla="*/ 100359 w 1232"/>
                <a:gd name="T39" fmla="*/ 229596 h 944"/>
                <a:gd name="T40" fmla="*/ 82457 w 1232"/>
                <a:gd name="T41" fmla="*/ 284828 h 944"/>
                <a:gd name="T42" fmla="*/ 281006 w 1232"/>
                <a:gd name="T43" fmla="*/ 151620 h 944"/>
                <a:gd name="T44" fmla="*/ 336881 w 1232"/>
                <a:gd name="T45" fmla="*/ 187900 h 944"/>
                <a:gd name="T46" fmla="*/ 193124 w 1232"/>
                <a:gd name="T47" fmla="*/ 151620 h 944"/>
                <a:gd name="T48" fmla="*/ 256052 w 1232"/>
                <a:gd name="T49" fmla="*/ 151620 h 944"/>
                <a:gd name="T50" fmla="*/ 100359 w 1232"/>
                <a:gd name="T51" fmla="*/ 206311 h 944"/>
                <a:gd name="T52" fmla="*/ 38516 w 1232"/>
                <a:gd name="T53" fmla="*/ 151620 h 944"/>
                <a:gd name="T54" fmla="*/ 75405 w 1232"/>
                <a:gd name="T55" fmla="*/ 206311 h 944"/>
                <a:gd name="T56" fmla="*/ 423136 w 1232"/>
                <a:gd name="T57" fmla="*/ 130501 h 944"/>
                <a:gd name="T58" fmla="*/ 423136 w 1232"/>
                <a:gd name="T59" fmla="*/ 130501 h 944"/>
                <a:gd name="T60" fmla="*/ 274496 w 1232"/>
                <a:gd name="T61" fmla="*/ 128335 h 944"/>
                <a:gd name="T62" fmla="*/ 266359 w 1232"/>
                <a:gd name="T63" fmla="*/ 86640 h 944"/>
                <a:gd name="T64" fmla="*/ 80830 w 1232"/>
                <a:gd name="T65" fmla="*/ 98553 h 944"/>
                <a:gd name="T66" fmla="*/ 97104 w 1232"/>
                <a:gd name="T67" fmla="*/ 108841 h 944"/>
                <a:gd name="T68" fmla="*/ 193124 w 1232"/>
                <a:gd name="T69" fmla="*/ 128335 h 944"/>
                <a:gd name="T70" fmla="*/ 219163 w 1232"/>
                <a:gd name="T71" fmla="*/ 79059 h 944"/>
                <a:gd name="T72" fmla="*/ 157320 w 1232"/>
                <a:gd name="T73" fmla="*/ 69312 h 944"/>
                <a:gd name="T74" fmla="*/ 115006 w 1232"/>
                <a:gd name="T75" fmla="*/ 128335 h 944"/>
                <a:gd name="T76" fmla="*/ 193124 w 1232"/>
                <a:gd name="T77" fmla="*/ 36822 h 944"/>
                <a:gd name="T78" fmla="*/ 267444 w 1232"/>
                <a:gd name="T79" fmla="*/ 58482 h 944"/>
                <a:gd name="T80" fmla="*/ 339594 w 1232"/>
                <a:gd name="T81" fmla="*/ 128335 h 944"/>
                <a:gd name="T82" fmla="*/ 351528 w 1232"/>
                <a:gd name="T83" fmla="*/ 151620 h 944"/>
                <a:gd name="T84" fmla="*/ 364548 w 1232"/>
                <a:gd name="T85" fmla="*/ 229596 h 944"/>
                <a:gd name="T86" fmla="*/ 352613 w 1232"/>
                <a:gd name="T87" fmla="*/ 284828 h 944"/>
                <a:gd name="T88" fmla="*/ 324947 w 1232"/>
                <a:gd name="T89" fmla="*/ 329773 h 944"/>
                <a:gd name="T90" fmla="*/ 244117 w 1232"/>
                <a:gd name="T91" fmla="*/ 388255 h 944"/>
                <a:gd name="T92" fmla="*/ 170339 w 1232"/>
                <a:gd name="T93" fmla="*/ 399626 h 944"/>
                <a:gd name="T94" fmla="*/ 97104 w 1232"/>
                <a:gd name="T95" fmla="*/ 377966 h 944"/>
                <a:gd name="T96" fmla="*/ 23869 w 1232"/>
                <a:gd name="T97" fmla="*/ 307571 h 944"/>
                <a:gd name="T98" fmla="*/ 12477 w 1232"/>
                <a:gd name="T99" fmla="*/ 284828 h 944"/>
                <a:gd name="T100" fmla="*/ 0 w 1232"/>
                <a:gd name="T101" fmla="*/ 206311 h 944"/>
                <a:gd name="T102" fmla="*/ 10850 w 1232"/>
                <a:gd name="T103" fmla="*/ 151620 h 944"/>
                <a:gd name="T104" fmla="*/ 38516 w 1232"/>
                <a:gd name="T105" fmla="*/ 107217 h 944"/>
                <a:gd name="T106" fmla="*/ 120431 w 1232"/>
                <a:gd name="T107" fmla="*/ 48193 h 944"/>
                <a:gd name="T108" fmla="*/ 566894 w 1232"/>
                <a:gd name="T109" fmla="*/ 0 h 944"/>
                <a:gd name="T110" fmla="*/ 566894 w 1232"/>
                <a:gd name="T111" fmla="*/ 0 h 9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32" h="944">
                  <a:moveTo>
                    <a:pt x="461" y="792"/>
                  </a:moveTo>
                  <a:lnTo>
                    <a:pt x="461" y="944"/>
                  </a:lnTo>
                  <a:lnTo>
                    <a:pt x="274" y="944"/>
                  </a:lnTo>
                  <a:lnTo>
                    <a:pt x="274" y="806"/>
                  </a:lnTo>
                  <a:lnTo>
                    <a:pt x="295" y="809"/>
                  </a:lnTo>
                  <a:lnTo>
                    <a:pt x="304" y="811"/>
                  </a:lnTo>
                  <a:lnTo>
                    <a:pt x="314" y="811"/>
                  </a:lnTo>
                  <a:lnTo>
                    <a:pt x="356" y="811"/>
                  </a:lnTo>
                  <a:lnTo>
                    <a:pt x="368" y="811"/>
                  </a:lnTo>
                  <a:lnTo>
                    <a:pt x="377" y="809"/>
                  </a:lnTo>
                  <a:lnTo>
                    <a:pt x="420" y="803"/>
                  </a:lnTo>
                  <a:lnTo>
                    <a:pt x="461" y="792"/>
                  </a:lnTo>
                  <a:close/>
                  <a:moveTo>
                    <a:pt x="506" y="568"/>
                  </a:moveTo>
                  <a:lnTo>
                    <a:pt x="493" y="605"/>
                  </a:lnTo>
                  <a:lnTo>
                    <a:pt x="477" y="636"/>
                  </a:lnTo>
                  <a:lnTo>
                    <a:pt x="460" y="665"/>
                  </a:lnTo>
                  <a:lnTo>
                    <a:pt x="491" y="646"/>
                  </a:lnTo>
                  <a:lnTo>
                    <a:pt x="521" y="624"/>
                  </a:lnTo>
                  <a:lnTo>
                    <a:pt x="548" y="598"/>
                  </a:lnTo>
                  <a:lnTo>
                    <a:pt x="572" y="568"/>
                  </a:lnTo>
                  <a:lnTo>
                    <a:pt x="506" y="568"/>
                  </a:lnTo>
                  <a:close/>
                  <a:moveTo>
                    <a:pt x="356" y="568"/>
                  </a:moveTo>
                  <a:lnTo>
                    <a:pt x="356" y="689"/>
                  </a:lnTo>
                  <a:lnTo>
                    <a:pt x="380" y="678"/>
                  </a:lnTo>
                  <a:lnTo>
                    <a:pt x="404" y="660"/>
                  </a:lnTo>
                  <a:lnTo>
                    <a:pt x="425" y="636"/>
                  </a:lnTo>
                  <a:lnTo>
                    <a:pt x="444" y="605"/>
                  </a:lnTo>
                  <a:lnTo>
                    <a:pt x="460" y="568"/>
                  </a:lnTo>
                  <a:lnTo>
                    <a:pt x="356" y="568"/>
                  </a:lnTo>
                  <a:close/>
                  <a:moveTo>
                    <a:pt x="212" y="568"/>
                  </a:moveTo>
                  <a:lnTo>
                    <a:pt x="228" y="605"/>
                  </a:lnTo>
                  <a:lnTo>
                    <a:pt x="247" y="636"/>
                  </a:lnTo>
                  <a:lnTo>
                    <a:pt x="268" y="660"/>
                  </a:lnTo>
                  <a:lnTo>
                    <a:pt x="290" y="678"/>
                  </a:lnTo>
                  <a:lnTo>
                    <a:pt x="314" y="689"/>
                  </a:lnTo>
                  <a:lnTo>
                    <a:pt x="314" y="568"/>
                  </a:lnTo>
                  <a:lnTo>
                    <a:pt x="212" y="568"/>
                  </a:lnTo>
                  <a:close/>
                  <a:moveTo>
                    <a:pt x="98" y="568"/>
                  </a:moveTo>
                  <a:lnTo>
                    <a:pt x="131" y="608"/>
                  </a:lnTo>
                  <a:lnTo>
                    <a:pt x="169" y="640"/>
                  </a:lnTo>
                  <a:lnTo>
                    <a:pt x="212" y="665"/>
                  </a:lnTo>
                  <a:lnTo>
                    <a:pt x="195" y="636"/>
                  </a:lnTo>
                  <a:lnTo>
                    <a:pt x="179" y="605"/>
                  </a:lnTo>
                  <a:lnTo>
                    <a:pt x="165" y="568"/>
                  </a:lnTo>
                  <a:lnTo>
                    <a:pt x="98" y="568"/>
                  </a:lnTo>
                  <a:close/>
                  <a:moveTo>
                    <a:pt x="726" y="524"/>
                  </a:moveTo>
                  <a:lnTo>
                    <a:pt x="726" y="944"/>
                  </a:lnTo>
                  <a:lnTo>
                    <a:pt x="539" y="944"/>
                  </a:lnTo>
                  <a:lnTo>
                    <a:pt x="539" y="757"/>
                  </a:lnTo>
                  <a:lnTo>
                    <a:pt x="582" y="728"/>
                  </a:lnTo>
                  <a:lnTo>
                    <a:pt x="620" y="695"/>
                  </a:lnTo>
                  <a:lnTo>
                    <a:pt x="655" y="657"/>
                  </a:lnTo>
                  <a:lnTo>
                    <a:pt x="685" y="616"/>
                  </a:lnTo>
                  <a:lnTo>
                    <a:pt x="688" y="609"/>
                  </a:lnTo>
                  <a:lnTo>
                    <a:pt x="693" y="603"/>
                  </a:lnTo>
                  <a:lnTo>
                    <a:pt x="699" y="590"/>
                  </a:lnTo>
                  <a:lnTo>
                    <a:pt x="715" y="559"/>
                  </a:lnTo>
                  <a:lnTo>
                    <a:pt x="720" y="546"/>
                  </a:lnTo>
                  <a:lnTo>
                    <a:pt x="723" y="533"/>
                  </a:lnTo>
                  <a:lnTo>
                    <a:pt x="726" y="524"/>
                  </a:lnTo>
                  <a:close/>
                  <a:moveTo>
                    <a:pt x="531" y="424"/>
                  </a:moveTo>
                  <a:lnTo>
                    <a:pt x="528" y="476"/>
                  </a:lnTo>
                  <a:lnTo>
                    <a:pt x="518" y="526"/>
                  </a:lnTo>
                  <a:lnTo>
                    <a:pt x="599" y="526"/>
                  </a:lnTo>
                  <a:lnTo>
                    <a:pt x="612" y="492"/>
                  </a:lnTo>
                  <a:lnTo>
                    <a:pt x="621" y="459"/>
                  </a:lnTo>
                  <a:lnTo>
                    <a:pt x="626" y="424"/>
                  </a:lnTo>
                  <a:lnTo>
                    <a:pt x="531" y="424"/>
                  </a:lnTo>
                  <a:close/>
                  <a:moveTo>
                    <a:pt x="356" y="424"/>
                  </a:moveTo>
                  <a:lnTo>
                    <a:pt x="356" y="526"/>
                  </a:lnTo>
                  <a:lnTo>
                    <a:pt x="472" y="526"/>
                  </a:lnTo>
                  <a:lnTo>
                    <a:pt x="482" y="476"/>
                  </a:lnTo>
                  <a:lnTo>
                    <a:pt x="485" y="424"/>
                  </a:lnTo>
                  <a:lnTo>
                    <a:pt x="356" y="424"/>
                  </a:lnTo>
                  <a:close/>
                  <a:moveTo>
                    <a:pt x="185" y="424"/>
                  </a:moveTo>
                  <a:lnTo>
                    <a:pt x="190" y="476"/>
                  </a:lnTo>
                  <a:lnTo>
                    <a:pt x="199" y="526"/>
                  </a:lnTo>
                  <a:lnTo>
                    <a:pt x="314" y="526"/>
                  </a:lnTo>
                  <a:lnTo>
                    <a:pt x="314" y="424"/>
                  </a:lnTo>
                  <a:lnTo>
                    <a:pt x="185" y="424"/>
                  </a:lnTo>
                  <a:close/>
                  <a:moveTo>
                    <a:pt x="46" y="424"/>
                  </a:moveTo>
                  <a:lnTo>
                    <a:pt x="54" y="476"/>
                  </a:lnTo>
                  <a:lnTo>
                    <a:pt x="71" y="526"/>
                  </a:lnTo>
                  <a:lnTo>
                    <a:pt x="152" y="526"/>
                  </a:lnTo>
                  <a:lnTo>
                    <a:pt x="144" y="476"/>
                  </a:lnTo>
                  <a:lnTo>
                    <a:pt x="139" y="424"/>
                  </a:lnTo>
                  <a:lnTo>
                    <a:pt x="46" y="424"/>
                  </a:lnTo>
                  <a:close/>
                  <a:moveTo>
                    <a:pt x="518" y="280"/>
                  </a:moveTo>
                  <a:lnTo>
                    <a:pt x="528" y="329"/>
                  </a:lnTo>
                  <a:lnTo>
                    <a:pt x="531" y="381"/>
                  </a:lnTo>
                  <a:lnTo>
                    <a:pt x="626" y="381"/>
                  </a:lnTo>
                  <a:lnTo>
                    <a:pt x="621" y="347"/>
                  </a:lnTo>
                  <a:lnTo>
                    <a:pt x="612" y="313"/>
                  </a:lnTo>
                  <a:lnTo>
                    <a:pt x="599" y="280"/>
                  </a:lnTo>
                  <a:lnTo>
                    <a:pt x="518" y="280"/>
                  </a:lnTo>
                  <a:close/>
                  <a:moveTo>
                    <a:pt x="356" y="280"/>
                  </a:moveTo>
                  <a:lnTo>
                    <a:pt x="356" y="381"/>
                  </a:lnTo>
                  <a:lnTo>
                    <a:pt x="485" y="381"/>
                  </a:lnTo>
                  <a:lnTo>
                    <a:pt x="482" y="329"/>
                  </a:lnTo>
                  <a:lnTo>
                    <a:pt x="472" y="280"/>
                  </a:lnTo>
                  <a:lnTo>
                    <a:pt x="356" y="280"/>
                  </a:lnTo>
                  <a:close/>
                  <a:moveTo>
                    <a:pt x="199" y="280"/>
                  </a:moveTo>
                  <a:lnTo>
                    <a:pt x="190" y="329"/>
                  </a:lnTo>
                  <a:lnTo>
                    <a:pt x="185" y="381"/>
                  </a:lnTo>
                  <a:lnTo>
                    <a:pt x="314" y="381"/>
                  </a:lnTo>
                  <a:lnTo>
                    <a:pt x="314" y="280"/>
                  </a:lnTo>
                  <a:lnTo>
                    <a:pt x="199" y="280"/>
                  </a:lnTo>
                  <a:close/>
                  <a:moveTo>
                    <a:pt x="71" y="280"/>
                  </a:moveTo>
                  <a:lnTo>
                    <a:pt x="58" y="313"/>
                  </a:lnTo>
                  <a:lnTo>
                    <a:pt x="50" y="347"/>
                  </a:lnTo>
                  <a:lnTo>
                    <a:pt x="46" y="381"/>
                  </a:lnTo>
                  <a:lnTo>
                    <a:pt x="139" y="381"/>
                  </a:lnTo>
                  <a:lnTo>
                    <a:pt x="144" y="329"/>
                  </a:lnTo>
                  <a:lnTo>
                    <a:pt x="152" y="280"/>
                  </a:lnTo>
                  <a:lnTo>
                    <a:pt x="71" y="280"/>
                  </a:lnTo>
                  <a:close/>
                  <a:moveTo>
                    <a:pt x="780" y="241"/>
                  </a:moveTo>
                  <a:lnTo>
                    <a:pt x="967" y="241"/>
                  </a:lnTo>
                  <a:lnTo>
                    <a:pt x="967" y="944"/>
                  </a:lnTo>
                  <a:lnTo>
                    <a:pt x="780" y="944"/>
                  </a:lnTo>
                  <a:lnTo>
                    <a:pt x="780" y="241"/>
                  </a:lnTo>
                  <a:close/>
                  <a:moveTo>
                    <a:pt x="460" y="141"/>
                  </a:moveTo>
                  <a:lnTo>
                    <a:pt x="477" y="169"/>
                  </a:lnTo>
                  <a:lnTo>
                    <a:pt x="493" y="201"/>
                  </a:lnTo>
                  <a:lnTo>
                    <a:pt x="506" y="237"/>
                  </a:lnTo>
                  <a:lnTo>
                    <a:pt x="572" y="237"/>
                  </a:lnTo>
                  <a:lnTo>
                    <a:pt x="548" y="207"/>
                  </a:lnTo>
                  <a:lnTo>
                    <a:pt x="521" y="182"/>
                  </a:lnTo>
                  <a:lnTo>
                    <a:pt x="491" y="160"/>
                  </a:lnTo>
                  <a:lnTo>
                    <a:pt x="460" y="141"/>
                  </a:lnTo>
                  <a:close/>
                  <a:moveTo>
                    <a:pt x="212" y="141"/>
                  </a:moveTo>
                  <a:lnTo>
                    <a:pt x="179" y="160"/>
                  </a:lnTo>
                  <a:lnTo>
                    <a:pt x="149" y="182"/>
                  </a:lnTo>
                  <a:lnTo>
                    <a:pt x="122" y="207"/>
                  </a:lnTo>
                  <a:lnTo>
                    <a:pt x="98" y="237"/>
                  </a:lnTo>
                  <a:lnTo>
                    <a:pt x="165" y="237"/>
                  </a:lnTo>
                  <a:lnTo>
                    <a:pt x="179" y="201"/>
                  </a:lnTo>
                  <a:lnTo>
                    <a:pt x="195" y="169"/>
                  </a:lnTo>
                  <a:lnTo>
                    <a:pt x="212" y="141"/>
                  </a:lnTo>
                  <a:close/>
                  <a:moveTo>
                    <a:pt x="356" y="117"/>
                  </a:moveTo>
                  <a:lnTo>
                    <a:pt x="356" y="237"/>
                  </a:lnTo>
                  <a:lnTo>
                    <a:pt x="460" y="237"/>
                  </a:lnTo>
                  <a:lnTo>
                    <a:pt x="444" y="201"/>
                  </a:lnTo>
                  <a:lnTo>
                    <a:pt x="425" y="169"/>
                  </a:lnTo>
                  <a:lnTo>
                    <a:pt x="404" y="146"/>
                  </a:lnTo>
                  <a:lnTo>
                    <a:pt x="380" y="128"/>
                  </a:lnTo>
                  <a:lnTo>
                    <a:pt x="356" y="117"/>
                  </a:lnTo>
                  <a:close/>
                  <a:moveTo>
                    <a:pt x="314" y="117"/>
                  </a:moveTo>
                  <a:lnTo>
                    <a:pt x="290" y="128"/>
                  </a:lnTo>
                  <a:lnTo>
                    <a:pt x="268" y="146"/>
                  </a:lnTo>
                  <a:lnTo>
                    <a:pt x="247" y="169"/>
                  </a:lnTo>
                  <a:lnTo>
                    <a:pt x="228" y="201"/>
                  </a:lnTo>
                  <a:lnTo>
                    <a:pt x="212" y="237"/>
                  </a:lnTo>
                  <a:lnTo>
                    <a:pt x="314" y="237"/>
                  </a:lnTo>
                  <a:lnTo>
                    <a:pt x="314" y="117"/>
                  </a:lnTo>
                  <a:close/>
                  <a:moveTo>
                    <a:pt x="314" y="68"/>
                  </a:moveTo>
                  <a:lnTo>
                    <a:pt x="356" y="68"/>
                  </a:lnTo>
                  <a:lnTo>
                    <a:pt x="356" y="70"/>
                  </a:lnTo>
                  <a:lnTo>
                    <a:pt x="404" y="76"/>
                  </a:lnTo>
                  <a:lnTo>
                    <a:pt x="450" y="89"/>
                  </a:lnTo>
                  <a:lnTo>
                    <a:pt x="493" y="108"/>
                  </a:lnTo>
                  <a:lnTo>
                    <a:pt x="533" y="131"/>
                  </a:lnTo>
                  <a:lnTo>
                    <a:pt x="569" y="161"/>
                  </a:lnTo>
                  <a:lnTo>
                    <a:pt x="599" y="198"/>
                  </a:lnTo>
                  <a:lnTo>
                    <a:pt x="626" y="237"/>
                  </a:lnTo>
                  <a:lnTo>
                    <a:pt x="628" y="237"/>
                  </a:lnTo>
                  <a:lnTo>
                    <a:pt x="634" y="248"/>
                  </a:lnTo>
                  <a:lnTo>
                    <a:pt x="650" y="280"/>
                  </a:lnTo>
                  <a:lnTo>
                    <a:pt x="648" y="280"/>
                  </a:lnTo>
                  <a:lnTo>
                    <a:pt x="663" y="329"/>
                  </a:lnTo>
                  <a:lnTo>
                    <a:pt x="671" y="381"/>
                  </a:lnTo>
                  <a:lnTo>
                    <a:pt x="672" y="381"/>
                  </a:lnTo>
                  <a:lnTo>
                    <a:pt x="672" y="424"/>
                  </a:lnTo>
                  <a:lnTo>
                    <a:pt x="671" y="424"/>
                  </a:lnTo>
                  <a:lnTo>
                    <a:pt x="663" y="476"/>
                  </a:lnTo>
                  <a:lnTo>
                    <a:pt x="648" y="526"/>
                  </a:lnTo>
                  <a:lnTo>
                    <a:pt x="650" y="526"/>
                  </a:lnTo>
                  <a:lnTo>
                    <a:pt x="634" y="557"/>
                  </a:lnTo>
                  <a:lnTo>
                    <a:pt x="628" y="568"/>
                  </a:lnTo>
                  <a:lnTo>
                    <a:pt x="626" y="568"/>
                  </a:lnTo>
                  <a:lnTo>
                    <a:pt x="599" y="609"/>
                  </a:lnTo>
                  <a:lnTo>
                    <a:pt x="569" y="644"/>
                  </a:lnTo>
                  <a:lnTo>
                    <a:pt x="533" y="674"/>
                  </a:lnTo>
                  <a:lnTo>
                    <a:pt x="493" y="698"/>
                  </a:lnTo>
                  <a:lnTo>
                    <a:pt x="450" y="717"/>
                  </a:lnTo>
                  <a:lnTo>
                    <a:pt x="404" y="730"/>
                  </a:lnTo>
                  <a:lnTo>
                    <a:pt x="356" y="736"/>
                  </a:lnTo>
                  <a:lnTo>
                    <a:pt x="356" y="738"/>
                  </a:lnTo>
                  <a:lnTo>
                    <a:pt x="314" y="738"/>
                  </a:lnTo>
                  <a:lnTo>
                    <a:pt x="314" y="736"/>
                  </a:lnTo>
                  <a:lnTo>
                    <a:pt x="266" y="730"/>
                  </a:lnTo>
                  <a:lnTo>
                    <a:pt x="222" y="717"/>
                  </a:lnTo>
                  <a:lnTo>
                    <a:pt x="179" y="698"/>
                  </a:lnTo>
                  <a:lnTo>
                    <a:pt x="139" y="674"/>
                  </a:lnTo>
                  <a:lnTo>
                    <a:pt x="103" y="644"/>
                  </a:lnTo>
                  <a:lnTo>
                    <a:pt x="71" y="609"/>
                  </a:lnTo>
                  <a:lnTo>
                    <a:pt x="44" y="568"/>
                  </a:lnTo>
                  <a:lnTo>
                    <a:pt x="38" y="557"/>
                  </a:lnTo>
                  <a:lnTo>
                    <a:pt x="20" y="526"/>
                  </a:lnTo>
                  <a:lnTo>
                    <a:pt x="23" y="526"/>
                  </a:lnTo>
                  <a:lnTo>
                    <a:pt x="8" y="476"/>
                  </a:lnTo>
                  <a:lnTo>
                    <a:pt x="1" y="424"/>
                  </a:lnTo>
                  <a:lnTo>
                    <a:pt x="0" y="424"/>
                  </a:lnTo>
                  <a:lnTo>
                    <a:pt x="0" y="381"/>
                  </a:lnTo>
                  <a:lnTo>
                    <a:pt x="1" y="381"/>
                  </a:lnTo>
                  <a:lnTo>
                    <a:pt x="8" y="329"/>
                  </a:lnTo>
                  <a:lnTo>
                    <a:pt x="23" y="280"/>
                  </a:lnTo>
                  <a:lnTo>
                    <a:pt x="20" y="280"/>
                  </a:lnTo>
                  <a:lnTo>
                    <a:pt x="38" y="248"/>
                  </a:lnTo>
                  <a:lnTo>
                    <a:pt x="44" y="237"/>
                  </a:lnTo>
                  <a:lnTo>
                    <a:pt x="71" y="198"/>
                  </a:lnTo>
                  <a:lnTo>
                    <a:pt x="103" y="161"/>
                  </a:lnTo>
                  <a:lnTo>
                    <a:pt x="139" y="131"/>
                  </a:lnTo>
                  <a:lnTo>
                    <a:pt x="179" y="108"/>
                  </a:lnTo>
                  <a:lnTo>
                    <a:pt x="222" y="89"/>
                  </a:lnTo>
                  <a:lnTo>
                    <a:pt x="266" y="76"/>
                  </a:lnTo>
                  <a:lnTo>
                    <a:pt x="314" y="70"/>
                  </a:lnTo>
                  <a:lnTo>
                    <a:pt x="314" y="68"/>
                  </a:lnTo>
                  <a:close/>
                  <a:moveTo>
                    <a:pt x="1045" y="0"/>
                  </a:moveTo>
                  <a:lnTo>
                    <a:pt x="1232" y="0"/>
                  </a:lnTo>
                  <a:lnTo>
                    <a:pt x="1232" y="944"/>
                  </a:lnTo>
                  <a:lnTo>
                    <a:pt x="1045" y="944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17" name="Subtitle 2"/>
            <p:cNvSpPr txBox="1"/>
            <p:nvPr/>
          </p:nvSpPr>
          <p:spPr bwMode="auto">
            <a:xfrm>
              <a:off x="6400574" y="2967839"/>
              <a:ext cx="1687739" cy="1509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75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087755" indent="-285750" defTabSz="108775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174875" indent="-228600" defTabSz="108775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262630" indent="-228600" defTabSz="108775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4349750" indent="-228600" defTabSz="10877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069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41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13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785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时尚中黑简体" charset="0"/>
                </a:rPr>
                <a:t>输入你的标题</a:t>
              </a:r>
              <a:endPara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根据你所需的内容输入你想要的文本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 Light" charset="0"/>
                </a:rPr>
                <a:t>点击输入本栏的具体文字，简明扼要的说明分项内容，此为概念图解，请根据您的具体内容酌情修改。</a:t>
              </a:r>
              <a:endPara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331200" y="1874838"/>
            <a:ext cx="2032000" cy="3048000"/>
            <a:chOff x="8331200" y="1874838"/>
            <a:chExt cx="2032000" cy="3048000"/>
          </a:xfrm>
        </p:grpSpPr>
        <p:sp>
          <p:nvSpPr>
            <p:cNvPr id="5" name="Rounded Rectangle 32"/>
            <p:cNvSpPr>
              <a:spLocks noChangeArrowheads="1"/>
            </p:cNvSpPr>
            <p:nvPr/>
          </p:nvSpPr>
          <p:spPr bwMode="auto">
            <a:xfrm>
              <a:off x="8331200" y="1874838"/>
              <a:ext cx="2032000" cy="30480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 sz="2400">
                <a:solidFill>
                  <a:srgbClr val="FFFFFF"/>
                </a:solidFill>
              </a:endParaRPr>
            </a:p>
          </p:txBody>
        </p:sp>
        <p:sp>
          <p:nvSpPr>
            <p:cNvPr id="9" name="Rounded Rectangle 12"/>
            <p:cNvSpPr>
              <a:spLocks noChangeArrowheads="1"/>
            </p:cNvSpPr>
            <p:nvPr/>
          </p:nvSpPr>
          <p:spPr bwMode="auto">
            <a:xfrm>
              <a:off x="8331200" y="1874838"/>
              <a:ext cx="2032000" cy="3048000"/>
            </a:xfrm>
            <a:prstGeom prst="roundRect">
              <a:avLst>
                <a:gd name="adj" fmla="val 16667"/>
              </a:avLst>
            </a:prstGeom>
            <a:solidFill>
              <a:srgbClr val="E32A00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9069388" y="2214563"/>
              <a:ext cx="555625" cy="552450"/>
            </a:xfrm>
            <a:custGeom>
              <a:avLst/>
              <a:gdLst>
                <a:gd name="T0" fmla="*/ 319988 w 1021"/>
                <a:gd name="T1" fmla="*/ 358713 h 1018"/>
                <a:gd name="T2" fmla="*/ 319444 w 1021"/>
                <a:gd name="T3" fmla="*/ 510121 h 1018"/>
                <a:gd name="T4" fmla="*/ 321076 w 1021"/>
                <a:gd name="T5" fmla="*/ 511749 h 1018"/>
                <a:gd name="T6" fmla="*/ 446786 w 1021"/>
                <a:gd name="T7" fmla="*/ 511206 h 1018"/>
                <a:gd name="T8" fmla="*/ 447874 w 1021"/>
                <a:gd name="T9" fmla="*/ 359798 h 1018"/>
                <a:gd name="T10" fmla="*/ 446241 w 1021"/>
                <a:gd name="T11" fmla="*/ 358713 h 1018"/>
                <a:gd name="T12" fmla="*/ 148566 w 1021"/>
                <a:gd name="T13" fmla="*/ 358713 h 1018"/>
                <a:gd name="T14" fmla="*/ 145845 w 1021"/>
                <a:gd name="T15" fmla="*/ 359798 h 1018"/>
                <a:gd name="T16" fmla="*/ 131151 w 1021"/>
                <a:gd name="T17" fmla="*/ 374993 h 1018"/>
                <a:gd name="T18" fmla="*/ 131151 w 1021"/>
                <a:gd name="T19" fmla="*/ 422749 h 1018"/>
                <a:gd name="T20" fmla="*/ 131151 w 1021"/>
                <a:gd name="T21" fmla="*/ 424377 h 1018"/>
                <a:gd name="T22" fmla="*/ 146933 w 1021"/>
                <a:gd name="T23" fmla="*/ 439030 h 1018"/>
                <a:gd name="T24" fmla="*/ 228018 w 1021"/>
                <a:gd name="T25" fmla="*/ 439030 h 1018"/>
                <a:gd name="T26" fmla="*/ 229651 w 1021"/>
                <a:gd name="T27" fmla="*/ 439030 h 1018"/>
                <a:gd name="T28" fmla="*/ 244889 w 1021"/>
                <a:gd name="T29" fmla="*/ 423292 h 1018"/>
                <a:gd name="T30" fmla="*/ 244889 w 1021"/>
                <a:gd name="T31" fmla="*/ 376078 h 1018"/>
                <a:gd name="T32" fmla="*/ 244344 w 1021"/>
                <a:gd name="T33" fmla="*/ 373365 h 1018"/>
                <a:gd name="T34" fmla="*/ 228563 w 1021"/>
                <a:gd name="T35" fmla="*/ 358713 h 1018"/>
                <a:gd name="T36" fmla="*/ 148566 w 1021"/>
                <a:gd name="T37" fmla="*/ 358713 h 1018"/>
                <a:gd name="T38" fmla="*/ 484879 w 1021"/>
                <a:gd name="T39" fmla="*/ 269713 h 1018"/>
                <a:gd name="T40" fmla="*/ 485968 w 1021"/>
                <a:gd name="T41" fmla="*/ 270256 h 1018"/>
                <a:gd name="T42" fmla="*/ 485968 w 1021"/>
                <a:gd name="T43" fmla="*/ 552450 h 1018"/>
                <a:gd name="T44" fmla="*/ 69657 w 1021"/>
                <a:gd name="T45" fmla="*/ 552450 h 1018"/>
                <a:gd name="T46" fmla="*/ 69113 w 1021"/>
                <a:gd name="T47" fmla="*/ 551365 h 1018"/>
                <a:gd name="T48" fmla="*/ 69113 w 1021"/>
                <a:gd name="T49" fmla="*/ 269713 h 1018"/>
                <a:gd name="T50" fmla="*/ 426106 w 1021"/>
                <a:gd name="T51" fmla="*/ 0 h 1018"/>
                <a:gd name="T52" fmla="*/ 426106 w 1021"/>
                <a:gd name="T53" fmla="*/ 122646 h 1018"/>
                <a:gd name="T54" fmla="*/ 428827 w 1021"/>
                <a:gd name="T55" fmla="*/ 126988 h 1018"/>
                <a:gd name="T56" fmla="*/ 555625 w 1021"/>
                <a:gd name="T57" fmla="*/ 230097 h 1018"/>
                <a:gd name="T58" fmla="*/ 555081 w 1021"/>
                <a:gd name="T59" fmla="*/ 230640 h 1018"/>
                <a:gd name="T60" fmla="*/ 1633 w 1021"/>
                <a:gd name="T61" fmla="*/ 230640 h 1018"/>
                <a:gd name="T62" fmla="*/ 0 w 1021"/>
                <a:gd name="T63" fmla="*/ 230640 h 1018"/>
                <a:gd name="T64" fmla="*/ 544 w 1021"/>
                <a:gd name="T65" fmla="*/ 229012 h 1018"/>
                <a:gd name="T66" fmla="*/ 261214 w 1021"/>
                <a:gd name="T67" fmla="*/ 16823 h 1018"/>
                <a:gd name="T68" fmla="*/ 266656 w 1021"/>
                <a:gd name="T69" fmla="*/ 15195 h 1018"/>
                <a:gd name="T70" fmla="*/ 290601 w 1021"/>
                <a:gd name="T71" fmla="*/ 16280 h 1018"/>
                <a:gd name="T72" fmla="*/ 294955 w 1021"/>
                <a:gd name="T73" fmla="*/ 17908 h 1018"/>
                <a:gd name="T74" fmla="*/ 368421 w 1021"/>
                <a:gd name="T75" fmla="*/ 77061 h 1018"/>
                <a:gd name="T76" fmla="*/ 371142 w 1021"/>
                <a:gd name="T77" fmla="*/ 75433 h 1018"/>
                <a:gd name="T78" fmla="*/ 426106 w 1021"/>
                <a:gd name="T79" fmla="*/ 0 h 101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21" h="1018">
                  <a:moveTo>
                    <a:pt x="590" y="661"/>
                  </a:moveTo>
                  <a:lnTo>
                    <a:pt x="588" y="661"/>
                  </a:lnTo>
                  <a:lnTo>
                    <a:pt x="587" y="663"/>
                  </a:lnTo>
                  <a:lnTo>
                    <a:pt x="587" y="940"/>
                  </a:lnTo>
                  <a:lnTo>
                    <a:pt x="588" y="942"/>
                  </a:lnTo>
                  <a:lnTo>
                    <a:pt x="590" y="943"/>
                  </a:lnTo>
                  <a:lnTo>
                    <a:pt x="820" y="943"/>
                  </a:lnTo>
                  <a:lnTo>
                    <a:pt x="821" y="942"/>
                  </a:lnTo>
                  <a:lnTo>
                    <a:pt x="823" y="940"/>
                  </a:lnTo>
                  <a:lnTo>
                    <a:pt x="823" y="663"/>
                  </a:lnTo>
                  <a:lnTo>
                    <a:pt x="821" y="661"/>
                  </a:lnTo>
                  <a:lnTo>
                    <a:pt x="820" y="661"/>
                  </a:lnTo>
                  <a:lnTo>
                    <a:pt x="590" y="661"/>
                  </a:lnTo>
                  <a:close/>
                  <a:moveTo>
                    <a:pt x="273" y="661"/>
                  </a:moveTo>
                  <a:lnTo>
                    <a:pt x="270" y="661"/>
                  </a:lnTo>
                  <a:lnTo>
                    <a:pt x="268" y="663"/>
                  </a:lnTo>
                  <a:lnTo>
                    <a:pt x="241" y="688"/>
                  </a:lnTo>
                  <a:lnTo>
                    <a:pt x="241" y="691"/>
                  </a:lnTo>
                  <a:lnTo>
                    <a:pt x="241" y="693"/>
                  </a:lnTo>
                  <a:lnTo>
                    <a:pt x="241" y="779"/>
                  </a:lnTo>
                  <a:lnTo>
                    <a:pt x="241" y="780"/>
                  </a:lnTo>
                  <a:lnTo>
                    <a:pt x="241" y="782"/>
                  </a:lnTo>
                  <a:lnTo>
                    <a:pt x="268" y="809"/>
                  </a:lnTo>
                  <a:lnTo>
                    <a:pt x="270" y="809"/>
                  </a:lnTo>
                  <a:lnTo>
                    <a:pt x="273" y="809"/>
                  </a:lnTo>
                  <a:lnTo>
                    <a:pt x="419" y="809"/>
                  </a:lnTo>
                  <a:lnTo>
                    <a:pt x="420" y="809"/>
                  </a:lnTo>
                  <a:lnTo>
                    <a:pt x="422" y="809"/>
                  </a:lnTo>
                  <a:lnTo>
                    <a:pt x="449" y="782"/>
                  </a:lnTo>
                  <a:lnTo>
                    <a:pt x="450" y="780"/>
                  </a:lnTo>
                  <a:lnTo>
                    <a:pt x="450" y="779"/>
                  </a:lnTo>
                  <a:lnTo>
                    <a:pt x="450" y="693"/>
                  </a:lnTo>
                  <a:lnTo>
                    <a:pt x="450" y="691"/>
                  </a:lnTo>
                  <a:lnTo>
                    <a:pt x="449" y="688"/>
                  </a:lnTo>
                  <a:lnTo>
                    <a:pt x="422" y="663"/>
                  </a:lnTo>
                  <a:lnTo>
                    <a:pt x="420" y="661"/>
                  </a:lnTo>
                  <a:lnTo>
                    <a:pt x="419" y="661"/>
                  </a:lnTo>
                  <a:lnTo>
                    <a:pt x="273" y="661"/>
                  </a:lnTo>
                  <a:close/>
                  <a:moveTo>
                    <a:pt x="128" y="497"/>
                  </a:moveTo>
                  <a:lnTo>
                    <a:pt x="891" y="497"/>
                  </a:lnTo>
                  <a:lnTo>
                    <a:pt x="893" y="497"/>
                  </a:lnTo>
                  <a:lnTo>
                    <a:pt x="893" y="498"/>
                  </a:lnTo>
                  <a:lnTo>
                    <a:pt x="893" y="1016"/>
                  </a:lnTo>
                  <a:lnTo>
                    <a:pt x="893" y="1018"/>
                  </a:lnTo>
                  <a:lnTo>
                    <a:pt x="891" y="1018"/>
                  </a:lnTo>
                  <a:lnTo>
                    <a:pt x="128" y="1018"/>
                  </a:lnTo>
                  <a:lnTo>
                    <a:pt x="127" y="1018"/>
                  </a:lnTo>
                  <a:lnTo>
                    <a:pt x="127" y="1016"/>
                  </a:lnTo>
                  <a:lnTo>
                    <a:pt x="127" y="498"/>
                  </a:lnTo>
                  <a:lnTo>
                    <a:pt x="127" y="497"/>
                  </a:lnTo>
                  <a:lnTo>
                    <a:pt x="128" y="497"/>
                  </a:lnTo>
                  <a:close/>
                  <a:moveTo>
                    <a:pt x="783" y="0"/>
                  </a:moveTo>
                  <a:lnTo>
                    <a:pt x="783" y="223"/>
                  </a:lnTo>
                  <a:lnTo>
                    <a:pt x="783" y="226"/>
                  </a:lnTo>
                  <a:lnTo>
                    <a:pt x="787" y="231"/>
                  </a:lnTo>
                  <a:lnTo>
                    <a:pt x="788" y="234"/>
                  </a:lnTo>
                  <a:lnTo>
                    <a:pt x="1020" y="422"/>
                  </a:lnTo>
                  <a:lnTo>
                    <a:pt x="1021" y="424"/>
                  </a:lnTo>
                  <a:lnTo>
                    <a:pt x="1021" y="425"/>
                  </a:lnTo>
                  <a:lnTo>
                    <a:pt x="1020" y="425"/>
                  </a:lnTo>
                  <a:lnTo>
                    <a:pt x="1018" y="425"/>
                  </a:lnTo>
                  <a:lnTo>
                    <a:pt x="3" y="425"/>
                  </a:lnTo>
                  <a:lnTo>
                    <a:pt x="0" y="425"/>
                  </a:lnTo>
                  <a:lnTo>
                    <a:pt x="0" y="424"/>
                  </a:lnTo>
                  <a:lnTo>
                    <a:pt x="1" y="422"/>
                  </a:lnTo>
                  <a:lnTo>
                    <a:pt x="477" y="33"/>
                  </a:lnTo>
                  <a:lnTo>
                    <a:pt x="480" y="31"/>
                  </a:lnTo>
                  <a:lnTo>
                    <a:pt x="485" y="30"/>
                  </a:lnTo>
                  <a:lnTo>
                    <a:pt x="490" y="28"/>
                  </a:lnTo>
                  <a:lnTo>
                    <a:pt x="531" y="28"/>
                  </a:lnTo>
                  <a:lnTo>
                    <a:pt x="534" y="30"/>
                  </a:lnTo>
                  <a:lnTo>
                    <a:pt x="539" y="31"/>
                  </a:lnTo>
                  <a:lnTo>
                    <a:pt x="542" y="33"/>
                  </a:lnTo>
                  <a:lnTo>
                    <a:pt x="674" y="140"/>
                  </a:lnTo>
                  <a:lnTo>
                    <a:pt x="677" y="142"/>
                  </a:lnTo>
                  <a:lnTo>
                    <a:pt x="680" y="140"/>
                  </a:lnTo>
                  <a:lnTo>
                    <a:pt x="682" y="139"/>
                  </a:lnTo>
                  <a:lnTo>
                    <a:pt x="715" y="3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18" name="Subtitle 2"/>
            <p:cNvSpPr txBox="1"/>
            <p:nvPr/>
          </p:nvSpPr>
          <p:spPr bwMode="auto">
            <a:xfrm>
              <a:off x="8637361" y="2972147"/>
              <a:ext cx="1687739" cy="1509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75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087755" indent="-285750" defTabSz="108775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174875" indent="-228600" defTabSz="108775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262630" indent="-228600" defTabSz="108775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4349750" indent="-228600" defTabSz="108775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069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41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13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78550" indent="-228600" defTabSz="108775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时尚中黑简体" charset="0"/>
                </a:rPr>
                <a:t>输入你的标题</a:t>
              </a:r>
              <a:endPara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根据你所需的内容输入你想要的文本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 eaLnBrk="1" hangingPunct="1">
                <a:lnSpc>
                  <a:spcPct val="120000"/>
                </a:lnSpc>
                <a:buFontTx/>
                <a:buNone/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 Light" charset="0"/>
                </a:rPr>
                <a:t>点击输入本栏的具体文字，简明扼要的说明分项内容，此为概念图解，请根据您的具体内容酌情修改。</a:t>
              </a:r>
              <a:endPara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720726" y="3282950"/>
            <a:ext cx="10274300" cy="0"/>
          </a:xfrm>
          <a:custGeom>
            <a:avLst/>
            <a:gdLst>
              <a:gd name="connsiteX0" fmla="*/ 0 w 7705725"/>
              <a:gd name="connsiteY0" fmla="*/ 0 h 0"/>
              <a:gd name="connsiteX1" fmla="*/ 7705725 w 77057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05725">
                <a:moveTo>
                  <a:pt x="0" y="0"/>
                </a:moveTo>
                <a:lnTo>
                  <a:pt x="7705725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任意多边形 787"/>
          <p:cNvSpPr/>
          <p:nvPr/>
        </p:nvSpPr>
        <p:spPr>
          <a:xfrm>
            <a:off x="1946309" y="3288143"/>
            <a:ext cx="2400333" cy="1888100"/>
          </a:xfrm>
          <a:custGeom>
            <a:avLst/>
            <a:gdLst>
              <a:gd name="connsiteX0" fmla="*/ 1416075 w 1800250"/>
              <a:gd name="connsiteY0" fmla="*/ 0 h 1416075"/>
              <a:gd name="connsiteX1" fmla="*/ 1800250 w 1800250"/>
              <a:gd name="connsiteY1" fmla="*/ 0 h 1416075"/>
              <a:gd name="connsiteX2" fmla="*/ 1679600 w 1800250"/>
              <a:gd name="connsiteY2" fmla="*/ 120650 h 1416075"/>
              <a:gd name="connsiteX3" fmla="*/ 1558950 w 1800250"/>
              <a:gd name="connsiteY3" fmla="*/ 241300 h 1416075"/>
              <a:gd name="connsiteX4" fmla="*/ 1438300 w 1800250"/>
              <a:gd name="connsiteY4" fmla="*/ 363538 h 1416075"/>
              <a:gd name="connsiteX5" fmla="*/ 1317650 w 1800250"/>
              <a:gd name="connsiteY5" fmla="*/ 484188 h 1416075"/>
              <a:gd name="connsiteX6" fmla="*/ 1197000 w 1800250"/>
              <a:gd name="connsiteY6" fmla="*/ 604838 h 1416075"/>
              <a:gd name="connsiteX7" fmla="*/ 1076350 w 1800250"/>
              <a:gd name="connsiteY7" fmla="*/ 725487 h 1416075"/>
              <a:gd name="connsiteX8" fmla="*/ 955700 w 1800250"/>
              <a:gd name="connsiteY8" fmla="*/ 846137 h 1416075"/>
              <a:gd name="connsiteX9" fmla="*/ 835050 w 1800250"/>
              <a:gd name="connsiteY9" fmla="*/ 966787 h 1416075"/>
              <a:gd name="connsiteX10" fmla="*/ 714400 w 1800250"/>
              <a:gd name="connsiteY10" fmla="*/ 1087437 h 1416075"/>
              <a:gd name="connsiteX11" fmla="*/ 593750 w 1800250"/>
              <a:gd name="connsiteY11" fmla="*/ 1208087 h 1416075"/>
              <a:gd name="connsiteX12" fmla="*/ 473100 w 1800250"/>
              <a:gd name="connsiteY12" fmla="*/ 1327150 h 1416075"/>
              <a:gd name="connsiteX13" fmla="*/ 384175 w 1800250"/>
              <a:gd name="connsiteY13" fmla="*/ 1416075 h 1416075"/>
              <a:gd name="connsiteX14" fmla="*/ 0 w 1800250"/>
              <a:gd name="connsiteY14" fmla="*/ 1416075 h 1416075"/>
              <a:gd name="connsiteX15" fmla="*/ 88925 w 1800250"/>
              <a:gd name="connsiteY15" fmla="*/ 1327150 h 1416075"/>
              <a:gd name="connsiteX16" fmla="*/ 209575 w 1800250"/>
              <a:gd name="connsiteY16" fmla="*/ 1208087 h 1416075"/>
              <a:gd name="connsiteX17" fmla="*/ 330225 w 1800250"/>
              <a:gd name="connsiteY17" fmla="*/ 1087437 h 1416075"/>
              <a:gd name="connsiteX18" fmla="*/ 450875 w 1800250"/>
              <a:gd name="connsiteY18" fmla="*/ 966787 h 1416075"/>
              <a:gd name="connsiteX19" fmla="*/ 571525 w 1800250"/>
              <a:gd name="connsiteY19" fmla="*/ 846137 h 1416075"/>
              <a:gd name="connsiteX20" fmla="*/ 692175 w 1800250"/>
              <a:gd name="connsiteY20" fmla="*/ 725487 h 1416075"/>
              <a:gd name="connsiteX21" fmla="*/ 812825 w 1800250"/>
              <a:gd name="connsiteY21" fmla="*/ 604838 h 1416075"/>
              <a:gd name="connsiteX22" fmla="*/ 933475 w 1800250"/>
              <a:gd name="connsiteY22" fmla="*/ 484188 h 1416075"/>
              <a:gd name="connsiteX23" fmla="*/ 1054125 w 1800250"/>
              <a:gd name="connsiteY23" fmla="*/ 363538 h 1416075"/>
              <a:gd name="connsiteX24" fmla="*/ 1174775 w 1800250"/>
              <a:gd name="connsiteY24" fmla="*/ 241300 h 1416075"/>
              <a:gd name="connsiteX25" fmla="*/ 1295425 w 1800250"/>
              <a:gd name="connsiteY25" fmla="*/ 120650 h 1416075"/>
              <a:gd name="connsiteX26" fmla="*/ 1416075 w 1800250"/>
              <a:gd name="connsiteY26" fmla="*/ 0 h 141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00250" h="1416075">
                <a:moveTo>
                  <a:pt x="1416075" y="0"/>
                </a:moveTo>
                <a:lnTo>
                  <a:pt x="1800250" y="0"/>
                </a:lnTo>
                <a:lnTo>
                  <a:pt x="1679600" y="120650"/>
                </a:lnTo>
                <a:lnTo>
                  <a:pt x="1558950" y="241300"/>
                </a:lnTo>
                <a:lnTo>
                  <a:pt x="1438300" y="363538"/>
                </a:lnTo>
                <a:lnTo>
                  <a:pt x="1317650" y="484188"/>
                </a:lnTo>
                <a:lnTo>
                  <a:pt x="1197000" y="604838"/>
                </a:lnTo>
                <a:lnTo>
                  <a:pt x="1076350" y="725487"/>
                </a:lnTo>
                <a:lnTo>
                  <a:pt x="955700" y="846137"/>
                </a:lnTo>
                <a:lnTo>
                  <a:pt x="835050" y="966787"/>
                </a:lnTo>
                <a:lnTo>
                  <a:pt x="714400" y="1087437"/>
                </a:lnTo>
                <a:lnTo>
                  <a:pt x="593750" y="1208087"/>
                </a:lnTo>
                <a:lnTo>
                  <a:pt x="473100" y="1327150"/>
                </a:lnTo>
                <a:lnTo>
                  <a:pt x="384175" y="1416075"/>
                </a:lnTo>
                <a:lnTo>
                  <a:pt x="0" y="1416075"/>
                </a:lnTo>
                <a:lnTo>
                  <a:pt x="88925" y="1327150"/>
                </a:lnTo>
                <a:lnTo>
                  <a:pt x="209575" y="1208087"/>
                </a:lnTo>
                <a:lnTo>
                  <a:pt x="330225" y="1087437"/>
                </a:lnTo>
                <a:lnTo>
                  <a:pt x="450875" y="966787"/>
                </a:lnTo>
                <a:lnTo>
                  <a:pt x="571525" y="846137"/>
                </a:lnTo>
                <a:lnTo>
                  <a:pt x="692175" y="725487"/>
                </a:lnTo>
                <a:lnTo>
                  <a:pt x="812825" y="604838"/>
                </a:lnTo>
                <a:lnTo>
                  <a:pt x="933475" y="484188"/>
                </a:lnTo>
                <a:lnTo>
                  <a:pt x="1054125" y="363538"/>
                </a:lnTo>
                <a:lnTo>
                  <a:pt x="1174775" y="241300"/>
                </a:lnTo>
                <a:lnTo>
                  <a:pt x="1295425" y="120650"/>
                </a:lnTo>
                <a:lnTo>
                  <a:pt x="1416075" y="0"/>
                </a:lnTo>
                <a:close/>
              </a:path>
            </a:pathLst>
          </a:custGeom>
          <a:solidFill>
            <a:srgbClr val="66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任意多边形 729"/>
          <p:cNvSpPr/>
          <p:nvPr/>
        </p:nvSpPr>
        <p:spPr>
          <a:xfrm>
            <a:off x="1535741" y="3288144"/>
            <a:ext cx="1128152" cy="620151"/>
          </a:xfrm>
          <a:custGeom>
            <a:avLst/>
            <a:gdLst>
              <a:gd name="connsiteX0" fmla="*/ 463526 w 846114"/>
              <a:gd name="connsiteY0" fmla="*/ 0 h 465113"/>
              <a:gd name="connsiteX1" fmla="*/ 846114 w 846114"/>
              <a:gd name="connsiteY1" fmla="*/ 0 h 465113"/>
              <a:gd name="connsiteX2" fmla="*/ 725464 w 846114"/>
              <a:gd name="connsiteY2" fmla="*/ 120650 h 465113"/>
              <a:gd name="connsiteX3" fmla="*/ 606401 w 846114"/>
              <a:gd name="connsiteY3" fmla="*/ 241300 h 465113"/>
              <a:gd name="connsiteX4" fmla="*/ 485751 w 846114"/>
              <a:gd name="connsiteY4" fmla="*/ 363538 h 465113"/>
              <a:gd name="connsiteX5" fmla="*/ 384175 w 846114"/>
              <a:gd name="connsiteY5" fmla="*/ 465113 h 465113"/>
              <a:gd name="connsiteX6" fmla="*/ 0 w 846114"/>
              <a:gd name="connsiteY6" fmla="*/ 465113 h 465113"/>
              <a:gd name="connsiteX7" fmla="*/ 101576 w 846114"/>
              <a:gd name="connsiteY7" fmla="*/ 363538 h 465113"/>
              <a:gd name="connsiteX8" fmla="*/ 222226 w 846114"/>
              <a:gd name="connsiteY8" fmla="*/ 241300 h 465113"/>
              <a:gd name="connsiteX9" fmla="*/ 342876 w 846114"/>
              <a:gd name="connsiteY9" fmla="*/ 120650 h 465113"/>
              <a:gd name="connsiteX10" fmla="*/ 463526 w 846114"/>
              <a:gd name="connsiteY10" fmla="*/ 0 h 46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6114" h="465113">
                <a:moveTo>
                  <a:pt x="463526" y="0"/>
                </a:moveTo>
                <a:lnTo>
                  <a:pt x="846114" y="0"/>
                </a:lnTo>
                <a:lnTo>
                  <a:pt x="725464" y="120650"/>
                </a:lnTo>
                <a:lnTo>
                  <a:pt x="606401" y="241300"/>
                </a:lnTo>
                <a:lnTo>
                  <a:pt x="485751" y="363538"/>
                </a:lnTo>
                <a:lnTo>
                  <a:pt x="384175" y="465113"/>
                </a:lnTo>
                <a:lnTo>
                  <a:pt x="0" y="465113"/>
                </a:lnTo>
                <a:lnTo>
                  <a:pt x="101576" y="363538"/>
                </a:lnTo>
                <a:lnTo>
                  <a:pt x="222226" y="241300"/>
                </a:lnTo>
                <a:lnTo>
                  <a:pt x="342876" y="120650"/>
                </a:lnTo>
                <a:lnTo>
                  <a:pt x="463526" y="0"/>
                </a:lnTo>
                <a:close/>
              </a:path>
            </a:pathLst>
          </a:custGeom>
          <a:solidFill>
            <a:srgbClr val="E3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任意多边形 745"/>
          <p:cNvSpPr/>
          <p:nvPr/>
        </p:nvSpPr>
        <p:spPr>
          <a:xfrm>
            <a:off x="4246101" y="3288141"/>
            <a:ext cx="1760008" cy="1249891"/>
          </a:xfrm>
          <a:custGeom>
            <a:avLst/>
            <a:gdLst>
              <a:gd name="connsiteX0" fmla="*/ 937419 w 1320006"/>
              <a:gd name="connsiteY0" fmla="*/ 0 h 937418"/>
              <a:gd name="connsiteX1" fmla="*/ 1320006 w 1320006"/>
              <a:gd name="connsiteY1" fmla="*/ 0 h 937418"/>
              <a:gd name="connsiteX2" fmla="*/ 1199356 w 1320006"/>
              <a:gd name="connsiteY2" fmla="*/ 120650 h 937418"/>
              <a:gd name="connsiteX3" fmla="*/ 1078706 w 1320006"/>
              <a:gd name="connsiteY3" fmla="*/ 241300 h 937418"/>
              <a:gd name="connsiteX4" fmla="*/ 959644 w 1320006"/>
              <a:gd name="connsiteY4" fmla="*/ 363537 h 937418"/>
              <a:gd name="connsiteX5" fmla="*/ 838994 w 1320006"/>
              <a:gd name="connsiteY5" fmla="*/ 484187 h 937418"/>
              <a:gd name="connsiteX6" fmla="*/ 718344 w 1320006"/>
              <a:gd name="connsiteY6" fmla="*/ 604837 h 937418"/>
              <a:gd name="connsiteX7" fmla="*/ 597693 w 1320006"/>
              <a:gd name="connsiteY7" fmla="*/ 725487 h 937418"/>
              <a:gd name="connsiteX8" fmla="*/ 477043 w 1320006"/>
              <a:gd name="connsiteY8" fmla="*/ 846137 h 937418"/>
              <a:gd name="connsiteX9" fmla="*/ 384562 w 1320006"/>
              <a:gd name="connsiteY9" fmla="*/ 937418 h 937418"/>
              <a:gd name="connsiteX10" fmla="*/ 0 w 1320006"/>
              <a:gd name="connsiteY10" fmla="*/ 937418 h 937418"/>
              <a:gd name="connsiteX11" fmla="*/ 91281 w 1320006"/>
              <a:gd name="connsiteY11" fmla="*/ 846137 h 937418"/>
              <a:gd name="connsiteX12" fmla="*/ 211931 w 1320006"/>
              <a:gd name="connsiteY12" fmla="*/ 725487 h 937418"/>
              <a:gd name="connsiteX13" fmla="*/ 332581 w 1320006"/>
              <a:gd name="connsiteY13" fmla="*/ 604837 h 937418"/>
              <a:gd name="connsiteX14" fmla="*/ 453231 w 1320006"/>
              <a:gd name="connsiteY14" fmla="*/ 484187 h 937418"/>
              <a:gd name="connsiteX15" fmla="*/ 573881 w 1320006"/>
              <a:gd name="connsiteY15" fmla="*/ 363537 h 937418"/>
              <a:gd name="connsiteX16" fmla="*/ 696119 w 1320006"/>
              <a:gd name="connsiteY16" fmla="*/ 241300 h 937418"/>
              <a:gd name="connsiteX17" fmla="*/ 816769 w 1320006"/>
              <a:gd name="connsiteY17" fmla="*/ 120650 h 937418"/>
              <a:gd name="connsiteX18" fmla="*/ 937419 w 1320006"/>
              <a:gd name="connsiteY18" fmla="*/ 0 h 93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0006" h="937418">
                <a:moveTo>
                  <a:pt x="937419" y="0"/>
                </a:moveTo>
                <a:lnTo>
                  <a:pt x="1320006" y="0"/>
                </a:lnTo>
                <a:lnTo>
                  <a:pt x="1199356" y="120650"/>
                </a:lnTo>
                <a:lnTo>
                  <a:pt x="1078706" y="241300"/>
                </a:lnTo>
                <a:lnTo>
                  <a:pt x="959644" y="363537"/>
                </a:lnTo>
                <a:lnTo>
                  <a:pt x="838994" y="484187"/>
                </a:lnTo>
                <a:lnTo>
                  <a:pt x="718344" y="604837"/>
                </a:lnTo>
                <a:lnTo>
                  <a:pt x="597693" y="725487"/>
                </a:lnTo>
                <a:lnTo>
                  <a:pt x="477043" y="846137"/>
                </a:lnTo>
                <a:lnTo>
                  <a:pt x="384562" y="937418"/>
                </a:lnTo>
                <a:lnTo>
                  <a:pt x="0" y="937418"/>
                </a:lnTo>
                <a:lnTo>
                  <a:pt x="91281" y="846137"/>
                </a:lnTo>
                <a:lnTo>
                  <a:pt x="211931" y="725487"/>
                </a:lnTo>
                <a:lnTo>
                  <a:pt x="332581" y="604837"/>
                </a:lnTo>
                <a:lnTo>
                  <a:pt x="453231" y="484187"/>
                </a:lnTo>
                <a:lnTo>
                  <a:pt x="573881" y="363537"/>
                </a:lnTo>
                <a:lnTo>
                  <a:pt x="696119" y="241300"/>
                </a:lnTo>
                <a:lnTo>
                  <a:pt x="816769" y="120650"/>
                </a:lnTo>
                <a:lnTo>
                  <a:pt x="937419" y="0"/>
                </a:lnTo>
                <a:close/>
              </a:path>
            </a:pathLst>
          </a:custGeom>
          <a:solidFill>
            <a:srgbClr val="E3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任意多边形 755"/>
          <p:cNvSpPr/>
          <p:nvPr/>
        </p:nvSpPr>
        <p:spPr>
          <a:xfrm>
            <a:off x="5512186" y="3288144"/>
            <a:ext cx="2187257" cy="1676268"/>
          </a:xfrm>
          <a:custGeom>
            <a:avLst/>
            <a:gdLst>
              <a:gd name="connsiteX0" fmla="*/ 1256268 w 1640443"/>
              <a:gd name="connsiteY0" fmla="*/ 0 h 1257201"/>
              <a:gd name="connsiteX1" fmla="*/ 1640443 w 1640443"/>
              <a:gd name="connsiteY1" fmla="*/ 0 h 1257201"/>
              <a:gd name="connsiteX2" fmla="*/ 1519793 w 1640443"/>
              <a:gd name="connsiteY2" fmla="*/ 120650 h 1257201"/>
              <a:gd name="connsiteX3" fmla="*/ 1399143 w 1640443"/>
              <a:gd name="connsiteY3" fmla="*/ 241300 h 1257201"/>
              <a:gd name="connsiteX4" fmla="*/ 1278493 w 1640443"/>
              <a:gd name="connsiteY4" fmla="*/ 363538 h 1257201"/>
              <a:gd name="connsiteX5" fmla="*/ 1157843 w 1640443"/>
              <a:gd name="connsiteY5" fmla="*/ 484188 h 1257201"/>
              <a:gd name="connsiteX6" fmla="*/ 1037193 w 1640443"/>
              <a:gd name="connsiteY6" fmla="*/ 604838 h 1257201"/>
              <a:gd name="connsiteX7" fmla="*/ 916543 w 1640443"/>
              <a:gd name="connsiteY7" fmla="*/ 725487 h 1257201"/>
              <a:gd name="connsiteX8" fmla="*/ 795893 w 1640443"/>
              <a:gd name="connsiteY8" fmla="*/ 846137 h 1257201"/>
              <a:gd name="connsiteX9" fmla="*/ 675243 w 1640443"/>
              <a:gd name="connsiteY9" fmla="*/ 966787 h 1257201"/>
              <a:gd name="connsiteX10" fmla="*/ 554593 w 1640443"/>
              <a:gd name="connsiteY10" fmla="*/ 1087437 h 1257201"/>
              <a:gd name="connsiteX11" fmla="*/ 433943 w 1640443"/>
              <a:gd name="connsiteY11" fmla="*/ 1208087 h 1257201"/>
              <a:gd name="connsiteX12" fmla="*/ 384175 w 1640443"/>
              <a:gd name="connsiteY12" fmla="*/ 1257201 h 1257201"/>
              <a:gd name="connsiteX13" fmla="*/ 0 w 1640443"/>
              <a:gd name="connsiteY13" fmla="*/ 1257201 h 1257201"/>
              <a:gd name="connsiteX14" fmla="*/ 49768 w 1640443"/>
              <a:gd name="connsiteY14" fmla="*/ 1208087 h 1257201"/>
              <a:gd name="connsiteX15" fmla="*/ 170418 w 1640443"/>
              <a:gd name="connsiteY15" fmla="*/ 1087437 h 1257201"/>
              <a:gd name="connsiteX16" fmla="*/ 291068 w 1640443"/>
              <a:gd name="connsiteY16" fmla="*/ 966787 h 1257201"/>
              <a:gd name="connsiteX17" fmla="*/ 411718 w 1640443"/>
              <a:gd name="connsiteY17" fmla="*/ 846137 h 1257201"/>
              <a:gd name="connsiteX18" fmla="*/ 532368 w 1640443"/>
              <a:gd name="connsiteY18" fmla="*/ 725487 h 1257201"/>
              <a:gd name="connsiteX19" fmla="*/ 653018 w 1640443"/>
              <a:gd name="connsiteY19" fmla="*/ 604838 h 1257201"/>
              <a:gd name="connsiteX20" fmla="*/ 773668 w 1640443"/>
              <a:gd name="connsiteY20" fmla="*/ 484188 h 1257201"/>
              <a:gd name="connsiteX21" fmla="*/ 894318 w 1640443"/>
              <a:gd name="connsiteY21" fmla="*/ 363538 h 1257201"/>
              <a:gd name="connsiteX22" fmla="*/ 1014968 w 1640443"/>
              <a:gd name="connsiteY22" fmla="*/ 241300 h 1257201"/>
              <a:gd name="connsiteX23" fmla="*/ 1135618 w 1640443"/>
              <a:gd name="connsiteY23" fmla="*/ 120650 h 1257201"/>
              <a:gd name="connsiteX24" fmla="*/ 1256268 w 1640443"/>
              <a:gd name="connsiteY24" fmla="*/ 0 h 125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40443" h="1257201">
                <a:moveTo>
                  <a:pt x="1256268" y="0"/>
                </a:moveTo>
                <a:lnTo>
                  <a:pt x="1640443" y="0"/>
                </a:lnTo>
                <a:lnTo>
                  <a:pt x="1519793" y="120650"/>
                </a:lnTo>
                <a:lnTo>
                  <a:pt x="1399143" y="241300"/>
                </a:lnTo>
                <a:lnTo>
                  <a:pt x="1278493" y="363538"/>
                </a:lnTo>
                <a:lnTo>
                  <a:pt x="1157843" y="484188"/>
                </a:lnTo>
                <a:lnTo>
                  <a:pt x="1037193" y="604838"/>
                </a:lnTo>
                <a:lnTo>
                  <a:pt x="916543" y="725487"/>
                </a:lnTo>
                <a:lnTo>
                  <a:pt x="795893" y="846137"/>
                </a:lnTo>
                <a:lnTo>
                  <a:pt x="675243" y="966787"/>
                </a:lnTo>
                <a:lnTo>
                  <a:pt x="554593" y="1087437"/>
                </a:lnTo>
                <a:lnTo>
                  <a:pt x="433943" y="1208087"/>
                </a:lnTo>
                <a:lnTo>
                  <a:pt x="384175" y="1257201"/>
                </a:lnTo>
                <a:lnTo>
                  <a:pt x="0" y="1257201"/>
                </a:lnTo>
                <a:lnTo>
                  <a:pt x="49768" y="1208087"/>
                </a:lnTo>
                <a:lnTo>
                  <a:pt x="170418" y="1087437"/>
                </a:lnTo>
                <a:lnTo>
                  <a:pt x="291068" y="966787"/>
                </a:lnTo>
                <a:lnTo>
                  <a:pt x="411718" y="846137"/>
                </a:lnTo>
                <a:lnTo>
                  <a:pt x="532368" y="725487"/>
                </a:lnTo>
                <a:lnTo>
                  <a:pt x="653018" y="604838"/>
                </a:lnTo>
                <a:lnTo>
                  <a:pt x="773668" y="484188"/>
                </a:lnTo>
                <a:lnTo>
                  <a:pt x="894318" y="363538"/>
                </a:lnTo>
                <a:lnTo>
                  <a:pt x="1014968" y="241300"/>
                </a:lnTo>
                <a:lnTo>
                  <a:pt x="1135618" y="120650"/>
                </a:lnTo>
                <a:lnTo>
                  <a:pt x="1256268" y="0"/>
                </a:lnTo>
                <a:close/>
              </a:path>
            </a:pathLst>
          </a:custGeom>
          <a:solidFill>
            <a:srgbClr val="66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任意多边形 758"/>
          <p:cNvSpPr/>
          <p:nvPr/>
        </p:nvSpPr>
        <p:spPr>
          <a:xfrm>
            <a:off x="7357434" y="3288143"/>
            <a:ext cx="2088259" cy="1580257"/>
          </a:xfrm>
          <a:custGeom>
            <a:avLst/>
            <a:gdLst>
              <a:gd name="connsiteX0" fmla="*/ 1183607 w 1566194"/>
              <a:gd name="connsiteY0" fmla="*/ 0 h 1185193"/>
              <a:gd name="connsiteX1" fmla="*/ 1566194 w 1566194"/>
              <a:gd name="connsiteY1" fmla="*/ 0 h 1185193"/>
              <a:gd name="connsiteX2" fmla="*/ 1445544 w 1566194"/>
              <a:gd name="connsiteY2" fmla="*/ 120650 h 1185193"/>
              <a:gd name="connsiteX3" fmla="*/ 1326482 w 1566194"/>
              <a:gd name="connsiteY3" fmla="*/ 241300 h 1185193"/>
              <a:gd name="connsiteX4" fmla="*/ 1205832 w 1566194"/>
              <a:gd name="connsiteY4" fmla="*/ 363538 h 1185193"/>
              <a:gd name="connsiteX5" fmla="*/ 1085182 w 1566194"/>
              <a:gd name="connsiteY5" fmla="*/ 484187 h 1185193"/>
              <a:gd name="connsiteX6" fmla="*/ 964532 w 1566194"/>
              <a:gd name="connsiteY6" fmla="*/ 604837 h 1185193"/>
              <a:gd name="connsiteX7" fmla="*/ 843881 w 1566194"/>
              <a:gd name="connsiteY7" fmla="*/ 725487 h 1185193"/>
              <a:gd name="connsiteX8" fmla="*/ 723231 w 1566194"/>
              <a:gd name="connsiteY8" fmla="*/ 846137 h 1185193"/>
              <a:gd name="connsiteX9" fmla="*/ 602581 w 1566194"/>
              <a:gd name="connsiteY9" fmla="*/ 966787 h 1185193"/>
              <a:gd name="connsiteX10" fmla="*/ 481931 w 1566194"/>
              <a:gd name="connsiteY10" fmla="*/ 1087437 h 1185193"/>
              <a:gd name="connsiteX11" fmla="*/ 384175 w 1566194"/>
              <a:gd name="connsiteY11" fmla="*/ 1185193 h 1185193"/>
              <a:gd name="connsiteX12" fmla="*/ 0 w 1566194"/>
              <a:gd name="connsiteY12" fmla="*/ 1185193 h 1185193"/>
              <a:gd name="connsiteX13" fmla="*/ 97756 w 1566194"/>
              <a:gd name="connsiteY13" fmla="*/ 1087437 h 1185193"/>
              <a:gd name="connsiteX14" fmla="*/ 218406 w 1566194"/>
              <a:gd name="connsiteY14" fmla="*/ 966787 h 1185193"/>
              <a:gd name="connsiteX15" fmla="*/ 339056 w 1566194"/>
              <a:gd name="connsiteY15" fmla="*/ 846137 h 1185193"/>
              <a:gd name="connsiteX16" fmla="*/ 459706 w 1566194"/>
              <a:gd name="connsiteY16" fmla="*/ 725487 h 1185193"/>
              <a:gd name="connsiteX17" fmla="*/ 580356 w 1566194"/>
              <a:gd name="connsiteY17" fmla="*/ 604837 h 1185193"/>
              <a:gd name="connsiteX18" fmla="*/ 701006 w 1566194"/>
              <a:gd name="connsiteY18" fmla="*/ 484187 h 1185193"/>
              <a:gd name="connsiteX19" fmla="*/ 821656 w 1566194"/>
              <a:gd name="connsiteY19" fmla="*/ 363538 h 1185193"/>
              <a:gd name="connsiteX20" fmla="*/ 942307 w 1566194"/>
              <a:gd name="connsiteY20" fmla="*/ 241300 h 1185193"/>
              <a:gd name="connsiteX21" fmla="*/ 1062957 w 1566194"/>
              <a:gd name="connsiteY21" fmla="*/ 120650 h 1185193"/>
              <a:gd name="connsiteX22" fmla="*/ 1183607 w 1566194"/>
              <a:gd name="connsiteY22" fmla="*/ 0 h 1185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66194" h="1185193">
                <a:moveTo>
                  <a:pt x="1183607" y="0"/>
                </a:moveTo>
                <a:lnTo>
                  <a:pt x="1566194" y="0"/>
                </a:lnTo>
                <a:lnTo>
                  <a:pt x="1445544" y="120650"/>
                </a:lnTo>
                <a:lnTo>
                  <a:pt x="1326482" y="241300"/>
                </a:lnTo>
                <a:lnTo>
                  <a:pt x="1205832" y="363538"/>
                </a:lnTo>
                <a:lnTo>
                  <a:pt x="1085182" y="484187"/>
                </a:lnTo>
                <a:lnTo>
                  <a:pt x="964532" y="604837"/>
                </a:lnTo>
                <a:lnTo>
                  <a:pt x="843881" y="725487"/>
                </a:lnTo>
                <a:lnTo>
                  <a:pt x="723231" y="846137"/>
                </a:lnTo>
                <a:lnTo>
                  <a:pt x="602581" y="966787"/>
                </a:lnTo>
                <a:lnTo>
                  <a:pt x="481931" y="1087437"/>
                </a:lnTo>
                <a:lnTo>
                  <a:pt x="384175" y="1185193"/>
                </a:lnTo>
                <a:lnTo>
                  <a:pt x="0" y="1185193"/>
                </a:lnTo>
                <a:lnTo>
                  <a:pt x="97756" y="1087437"/>
                </a:lnTo>
                <a:lnTo>
                  <a:pt x="218406" y="966787"/>
                </a:lnTo>
                <a:lnTo>
                  <a:pt x="339056" y="846137"/>
                </a:lnTo>
                <a:lnTo>
                  <a:pt x="459706" y="725487"/>
                </a:lnTo>
                <a:lnTo>
                  <a:pt x="580356" y="604837"/>
                </a:lnTo>
                <a:lnTo>
                  <a:pt x="701006" y="484187"/>
                </a:lnTo>
                <a:lnTo>
                  <a:pt x="821656" y="363538"/>
                </a:lnTo>
                <a:lnTo>
                  <a:pt x="942307" y="241300"/>
                </a:lnTo>
                <a:lnTo>
                  <a:pt x="1062957" y="120650"/>
                </a:lnTo>
                <a:lnTo>
                  <a:pt x="1183607" y="0"/>
                </a:lnTo>
                <a:close/>
              </a:path>
            </a:pathLst>
          </a:custGeom>
          <a:solidFill>
            <a:srgbClr val="E3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908159" y="1940967"/>
            <a:ext cx="7840823" cy="1500484"/>
            <a:chOff x="1908159" y="1940967"/>
            <a:chExt cx="7840823" cy="1500484"/>
          </a:xfrm>
        </p:grpSpPr>
        <p:sp>
          <p:nvSpPr>
            <p:cNvPr id="8" name="文本框 24"/>
            <p:cNvSpPr txBox="1">
              <a:spLocks noChangeArrowheads="1"/>
            </p:cNvSpPr>
            <p:nvPr/>
          </p:nvSpPr>
          <p:spPr bwMode="auto">
            <a:xfrm rot="2700000">
              <a:off x="1281028" y="2568098"/>
              <a:ext cx="1500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lnSpc>
                  <a:spcPts val="1200"/>
                </a:lnSpc>
                <a:defRPr sz="8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65" b="1" dirty="0">
                  <a:solidFill>
                    <a:schemeClr val="bg1">
                      <a:lumMod val="85000"/>
                    </a:schemeClr>
                  </a:solidFill>
                </a:rPr>
                <a:t>Add A Title In Here</a:t>
              </a:r>
              <a:endParaRPr lang="zh-CN" altLang="en-US" sz="1065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文本框 24"/>
            <p:cNvSpPr txBox="1">
              <a:spLocks noChangeArrowheads="1"/>
            </p:cNvSpPr>
            <p:nvPr/>
          </p:nvSpPr>
          <p:spPr bwMode="auto">
            <a:xfrm rot="2700000">
              <a:off x="2119229" y="2568098"/>
              <a:ext cx="1500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lnSpc>
                  <a:spcPts val="1200"/>
                </a:lnSpc>
                <a:defRPr sz="8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65" dirty="0">
                  <a:solidFill>
                    <a:schemeClr val="bg1">
                      <a:lumMod val="85000"/>
                    </a:schemeClr>
                  </a:solidFill>
                </a:rPr>
                <a:t>Add A Title In Here</a:t>
              </a:r>
              <a:endParaRPr lang="zh-CN" altLang="en-US" sz="106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文本框 24"/>
            <p:cNvSpPr txBox="1">
              <a:spLocks noChangeArrowheads="1"/>
            </p:cNvSpPr>
            <p:nvPr/>
          </p:nvSpPr>
          <p:spPr bwMode="auto">
            <a:xfrm rot="2700000">
              <a:off x="2995530" y="2568098"/>
              <a:ext cx="1500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lnSpc>
                  <a:spcPts val="1200"/>
                </a:lnSpc>
                <a:defRPr sz="8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65" b="1" dirty="0">
                  <a:solidFill>
                    <a:schemeClr val="bg1">
                      <a:lumMod val="85000"/>
                    </a:schemeClr>
                  </a:solidFill>
                </a:rPr>
                <a:t>Add A Title In Here</a:t>
              </a:r>
              <a:endParaRPr lang="zh-CN" altLang="en-US" sz="1065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文本框 24"/>
            <p:cNvSpPr txBox="1">
              <a:spLocks noChangeArrowheads="1"/>
            </p:cNvSpPr>
            <p:nvPr/>
          </p:nvSpPr>
          <p:spPr bwMode="auto">
            <a:xfrm rot="2700000">
              <a:off x="3846429" y="2568098"/>
              <a:ext cx="1500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lnSpc>
                  <a:spcPts val="1200"/>
                </a:lnSpc>
                <a:defRPr sz="8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65" dirty="0">
                  <a:solidFill>
                    <a:schemeClr val="bg1">
                      <a:lumMod val="85000"/>
                    </a:schemeClr>
                  </a:solidFill>
                </a:rPr>
                <a:t>Add A Title In Here</a:t>
              </a:r>
              <a:endParaRPr lang="zh-CN" altLang="en-US" sz="106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文本框 24"/>
            <p:cNvSpPr txBox="1">
              <a:spLocks noChangeArrowheads="1"/>
            </p:cNvSpPr>
            <p:nvPr/>
          </p:nvSpPr>
          <p:spPr bwMode="auto">
            <a:xfrm rot="2700000">
              <a:off x="4583028" y="2568098"/>
              <a:ext cx="1500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lnSpc>
                  <a:spcPts val="1200"/>
                </a:lnSpc>
                <a:defRPr sz="8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65" b="1" dirty="0">
                  <a:solidFill>
                    <a:schemeClr val="bg1">
                      <a:lumMod val="85000"/>
                    </a:schemeClr>
                  </a:solidFill>
                </a:rPr>
                <a:t>Add A Title In Here</a:t>
              </a:r>
              <a:endParaRPr lang="zh-CN" altLang="en-US" sz="1065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" name="文本框 24"/>
            <p:cNvSpPr txBox="1">
              <a:spLocks noChangeArrowheads="1"/>
            </p:cNvSpPr>
            <p:nvPr/>
          </p:nvSpPr>
          <p:spPr bwMode="auto">
            <a:xfrm rot="2700000">
              <a:off x="5421229" y="2568098"/>
              <a:ext cx="1500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lnSpc>
                  <a:spcPts val="1200"/>
                </a:lnSpc>
                <a:defRPr sz="8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65" dirty="0">
                  <a:solidFill>
                    <a:schemeClr val="bg1">
                      <a:lumMod val="85000"/>
                    </a:schemeClr>
                  </a:solidFill>
                </a:rPr>
                <a:t>Add A Title In Here</a:t>
              </a:r>
              <a:endParaRPr lang="zh-CN" altLang="en-US" sz="106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文本框 24"/>
            <p:cNvSpPr txBox="1">
              <a:spLocks noChangeArrowheads="1"/>
            </p:cNvSpPr>
            <p:nvPr/>
          </p:nvSpPr>
          <p:spPr bwMode="auto">
            <a:xfrm rot="2700000">
              <a:off x="6297530" y="2568098"/>
              <a:ext cx="1500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lnSpc>
                  <a:spcPts val="1200"/>
                </a:lnSpc>
                <a:defRPr sz="8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65" b="1" dirty="0">
                  <a:solidFill>
                    <a:schemeClr val="bg1">
                      <a:lumMod val="85000"/>
                    </a:schemeClr>
                  </a:solidFill>
                </a:rPr>
                <a:t>Add A Title In Here</a:t>
              </a:r>
              <a:endParaRPr lang="zh-CN" altLang="en-US" sz="1065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5" name="文本框 24"/>
            <p:cNvSpPr txBox="1">
              <a:spLocks noChangeArrowheads="1"/>
            </p:cNvSpPr>
            <p:nvPr/>
          </p:nvSpPr>
          <p:spPr bwMode="auto">
            <a:xfrm rot="2700000">
              <a:off x="7148429" y="2568098"/>
              <a:ext cx="1500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lnSpc>
                  <a:spcPts val="1200"/>
                </a:lnSpc>
                <a:defRPr sz="8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65" dirty="0">
                  <a:solidFill>
                    <a:schemeClr val="bg1">
                      <a:lumMod val="85000"/>
                    </a:schemeClr>
                  </a:solidFill>
                </a:rPr>
                <a:t>Add A Title In Here</a:t>
              </a:r>
              <a:endParaRPr lang="zh-CN" altLang="en-US" sz="106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" name="文本框 24"/>
            <p:cNvSpPr txBox="1">
              <a:spLocks noChangeArrowheads="1"/>
            </p:cNvSpPr>
            <p:nvPr/>
          </p:nvSpPr>
          <p:spPr bwMode="auto">
            <a:xfrm rot="2700000">
              <a:off x="8024732" y="2568099"/>
              <a:ext cx="1500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lnSpc>
                  <a:spcPts val="1200"/>
                </a:lnSpc>
                <a:defRPr sz="8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65" b="1" dirty="0">
                  <a:solidFill>
                    <a:schemeClr val="bg1">
                      <a:lumMod val="85000"/>
                    </a:schemeClr>
                  </a:solidFill>
                </a:rPr>
                <a:t>Add A Title In Here</a:t>
              </a:r>
              <a:endParaRPr lang="zh-CN" altLang="en-US" sz="1065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文本框 24"/>
            <p:cNvSpPr txBox="1">
              <a:spLocks noChangeArrowheads="1"/>
            </p:cNvSpPr>
            <p:nvPr/>
          </p:nvSpPr>
          <p:spPr bwMode="auto">
            <a:xfrm rot="2700000">
              <a:off x="8875630" y="2568099"/>
              <a:ext cx="15004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lnSpc>
                  <a:spcPts val="1200"/>
                </a:lnSpc>
                <a:defRPr sz="8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65" dirty="0">
                  <a:solidFill>
                    <a:schemeClr val="bg1">
                      <a:lumMod val="85000"/>
                    </a:schemeClr>
                  </a:solidFill>
                </a:rPr>
                <a:t>Add A Title In Here</a:t>
              </a:r>
              <a:endParaRPr lang="zh-CN" altLang="en-US" sz="106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575656" y="3354032"/>
            <a:ext cx="72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2013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464656" y="3354032"/>
            <a:ext cx="72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2014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353656" y="3354032"/>
            <a:ext cx="72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2015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128356" y="3354032"/>
            <a:ext cx="72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017356" y="3354032"/>
            <a:ext cx="72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2017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06356" y="3354032"/>
            <a:ext cx="72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2018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655656" y="3354032"/>
            <a:ext cx="72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2019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544656" y="3354032"/>
            <a:ext cx="72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2020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433656" y="3354032"/>
            <a:ext cx="72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2021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525856" y="3354032"/>
            <a:ext cx="7296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2022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7594600" y="-5130800"/>
            <a:ext cx="18272126" cy="11149013"/>
            <a:chOff x="-9499600" y="-1930400"/>
            <a:chExt cx="18272126" cy="11149013"/>
          </a:xfrm>
        </p:grpSpPr>
        <p:sp>
          <p:nvSpPr>
            <p:cNvPr id="5" name="Freeform 5"/>
            <p:cNvSpPr/>
            <p:nvPr/>
          </p:nvSpPr>
          <p:spPr bwMode="auto">
            <a:xfrm>
              <a:off x="241300" y="1697038"/>
              <a:ext cx="7194550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-5581650" y="-577850"/>
              <a:ext cx="7196138" cy="3835400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7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4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433513" y="-101600"/>
              <a:ext cx="7197725" cy="3840163"/>
            </a:xfrm>
            <a:custGeom>
              <a:avLst/>
              <a:gdLst>
                <a:gd name="T0" fmla="*/ 1 w 1951"/>
                <a:gd name="T1" fmla="*/ 1038 h 1040"/>
                <a:gd name="T2" fmla="*/ 1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0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-249238" y="-246063"/>
              <a:ext cx="7197725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50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40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3"/>
            <p:cNvSpPr/>
            <p:nvPr/>
          </p:nvSpPr>
          <p:spPr bwMode="auto">
            <a:xfrm>
              <a:off x="-6780213" y="-1243013"/>
              <a:ext cx="9297988" cy="4978400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2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2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4"/>
            <p:cNvSpPr/>
            <p:nvPr/>
          </p:nvSpPr>
          <p:spPr bwMode="auto">
            <a:xfrm>
              <a:off x="-6780213" y="-892175"/>
              <a:ext cx="9297988" cy="4981575"/>
            </a:xfrm>
            <a:custGeom>
              <a:avLst/>
              <a:gdLst>
                <a:gd name="T0" fmla="*/ 2507 w 2520"/>
                <a:gd name="T1" fmla="*/ 0 h 1349"/>
                <a:gd name="T2" fmla="*/ 2502 w 2520"/>
                <a:gd name="T3" fmla="*/ 2 h 1349"/>
                <a:gd name="T4" fmla="*/ 7 w 2520"/>
                <a:gd name="T5" fmla="*/ 1328 h 1349"/>
                <a:gd name="T6" fmla="*/ 3 w 2520"/>
                <a:gd name="T7" fmla="*/ 1343 h 1349"/>
                <a:gd name="T8" fmla="*/ 13 w 2520"/>
                <a:gd name="T9" fmla="*/ 1349 h 1349"/>
                <a:gd name="T10" fmla="*/ 18 w 2520"/>
                <a:gd name="T11" fmla="*/ 1348 h 1349"/>
                <a:gd name="T12" fmla="*/ 2512 w 2520"/>
                <a:gd name="T13" fmla="*/ 21 h 1349"/>
                <a:gd name="T14" fmla="*/ 2517 w 2520"/>
                <a:gd name="T15" fmla="*/ 6 h 1349"/>
                <a:gd name="T16" fmla="*/ 2507 w 2520"/>
                <a:gd name="T17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9">
                  <a:moveTo>
                    <a:pt x="2507" y="0"/>
                  </a:moveTo>
                  <a:cubicBezTo>
                    <a:pt x="2505" y="0"/>
                    <a:pt x="2503" y="1"/>
                    <a:pt x="2502" y="2"/>
                  </a:cubicBezTo>
                  <a:cubicBezTo>
                    <a:pt x="7" y="1328"/>
                    <a:pt x="7" y="1328"/>
                    <a:pt x="7" y="1328"/>
                  </a:cubicBezTo>
                  <a:cubicBezTo>
                    <a:pt x="2" y="1331"/>
                    <a:pt x="0" y="1337"/>
                    <a:pt x="3" y="1343"/>
                  </a:cubicBezTo>
                  <a:cubicBezTo>
                    <a:pt x="5" y="1347"/>
                    <a:pt x="9" y="1349"/>
                    <a:pt x="13" y="1349"/>
                  </a:cubicBezTo>
                  <a:cubicBezTo>
                    <a:pt x="15" y="1349"/>
                    <a:pt x="16" y="1348"/>
                    <a:pt x="18" y="1348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9"/>
                    <a:pt x="2520" y="12"/>
                    <a:pt x="2517" y="6"/>
                  </a:cubicBezTo>
                  <a:cubicBezTo>
                    <a:pt x="2515" y="3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5"/>
            <p:cNvSpPr/>
            <p:nvPr/>
          </p:nvSpPr>
          <p:spPr bwMode="auto">
            <a:xfrm>
              <a:off x="-6780213" y="-538163"/>
              <a:ext cx="9297988" cy="4978400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3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3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6"/>
            <p:cNvSpPr/>
            <p:nvPr/>
          </p:nvSpPr>
          <p:spPr bwMode="auto">
            <a:xfrm>
              <a:off x="-6780213" y="-182563"/>
              <a:ext cx="9297988" cy="4976813"/>
            </a:xfrm>
            <a:custGeom>
              <a:avLst/>
              <a:gdLst>
                <a:gd name="T0" fmla="*/ 2507 w 2520"/>
                <a:gd name="T1" fmla="*/ 0 h 1348"/>
                <a:gd name="T2" fmla="*/ 2502 w 2520"/>
                <a:gd name="T3" fmla="*/ 1 h 1348"/>
                <a:gd name="T4" fmla="*/ 7 w 2520"/>
                <a:gd name="T5" fmla="*/ 1327 h 1348"/>
                <a:gd name="T6" fmla="*/ 3 w 2520"/>
                <a:gd name="T7" fmla="*/ 1342 h 1348"/>
                <a:gd name="T8" fmla="*/ 13 w 2520"/>
                <a:gd name="T9" fmla="*/ 1348 h 1348"/>
                <a:gd name="T10" fmla="*/ 18 w 2520"/>
                <a:gd name="T11" fmla="*/ 1347 h 1348"/>
                <a:gd name="T12" fmla="*/ 2512 w 2520"/>
                <a:gd name="T13" fmla="*/ 21 h 1348"/>
                <a:gd name="T14" fmla="*/ 2517 w 2520"/>
                <a:gd name="T15" fmla="*/ 6 h 1348"/>
                <a:gd name="T16" fmla="*/ 2507 w 2520"/>
                <a:gd name="T17" fmla="*/ 0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48">
                  <a:moveTo>
                    <a:pt x="2507" y="0"/>
                  </a:moveTo>
                  <a:cubicBezTo>
                    <a:pt x="2505" y="0"/>
                    <a:pt x="2503" y="0"/>
                    <a:pt x="2502" y="1"/>
                  </a:cubicBezTo>
                  <a:cubicBezTo>
                    <a:pt x="7" y="1327"/>
                    <a:pt x="7" y="1327"/>
                    <a:pt x="7" y="1327"/>
                  </a:cubicBezTo>
                  <a:cubicBezTo>
                    <a:pt x="2" y="1330"/>
                    <a:pt x="0" y="1337"/>
                    <a:pt x="3" y="1342"/>
                  </a:cubicBezTo>
                  <a:cubicBezTo>
                    <a:pt x="5" y="1346"/>
                    <a:pt x="9" y="1348"/>
                    <a:pt x="13" y="1348"/>
                  </a:cubicBezTo>
                  <a:cubicBezTo>
                    <a:pt x="15" y="1348"/>
                    <a:pt x="16" y="1348"/>
                    <a:pt x="18" y="1347"/>
                  </a:cubicBezTo>
                  <a:cubicBezTo>
                    <a:pt x="2512" y="21"/>
                    <a:pt x="2512" y="21"/>
                    <a:pt x="2512" y="21"/>
                  </a:cubicBezTo>
                  <a:cubicBezTo>
                    <a:pt x="2518" y="18"/>
                    <a:pt x="2520" y="11"/>
                    <a:pt x="2517" y="6"/>
                  </a:cubicBezTo>
                  <a:cubicBezTo>
                    <a:pt x="2515" y="2"/>
                    <a:pt x="2511" y="0"/>
                    <a:pt x="2507" y="0"/>
                  </a:cubicBezTo>
                </a:path>
              </a:pathLst>
            </a:custGeom>
            <a:solidFill>
              <a:srgbClr val="667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7"/>
            <p:cNvSpPr/>
            <p:nvPr/>
          </p:nvSpPr>
          <p:spPr bwMode="auto">
            <a:xfrm>
              <a:off x="-3219450" y="677863"/>
              <a:ext cx="4268788" cy="2551113"/>
            </a:xfrm>
            <a:custGeom>
              <a:avLst/>
              <a:gdLst>
                <a:gd name="T0" fmla="*/ 1151 w 1157"/>
                <a:gd name="T1" fmla="*/ 18 h 691"/>
                <a:gd name="T2" fmla="*/ 1116 w 1157"/>
                <a:gd name="T3" fmla="*/ 7 h 691"/>
                <a:gd name="T4" fmla="*/ 17 w 1157"/>
                <a:gd name="T5" fmla="*/ 591 h 691"/>
                <a:gd name="T6" fmla="*/ 6 w 1157"/>
                <a:gd name="T7" fmla="*/ 626 h 691"/>
                <a:gd name="T8" fmla="*/ 41 w 1157"/>
                <a:gd name="T9" fmla="*/ 637 h 691"/>
                <a:gd name="T10" fmla="*/ 222 w 1157"/>
                <a:gd name="T11" fmla="*/ 541 h 691"/>
                <a:gd name="T12" fmla="*/ 257 w 1157"/>
                <a:gd name="T13" fmla="*/ 551 h 691"/>
                <a:gd name="T14" fmla="*/ 246 w 1157"/>
                <a:gd name="T15" fmla="*/ 586 h 691"/>
                <a:gd name="T16" fmla="*/ 146 w 1157"/>
                <a:gd name="T17" fmla="*/ 639 h 691"/>
                <a:gd name="T18" fmla="*/ 135 w 1157"/>
                <a:gd name="T19" fmla="*/ 674 h 691"/>
                <a:gd name="T20" fmla="*/ 170 w 1157"/>
                <a:gd name="T21" fmla="*/ 685 h 691"/>
                <a:gd name="T22" fmla="*/ 681 w 1157"/>
                <a:gd name="T23" fmla="*/ 413 h 691"/>
                <a:gd name="T24" fmla="*/ 691 w 1157"/>
                <a:gd name="T25" fmla="*/ 378 h 691"/>
                <a:gd name="T26" fmla="*/ 657 w 1157"/>
                <a:gd name="T27" fmla="*/ 368 h 691"/>
                <a:gd name="T28" fmla="*/ 422 w 1157"/>
                <a:gd name="T29" fmla="*/ 492 h 691"/>
                <a:gd name="T30" fmla="*/ 387 w 1157"/>
                <a:gd name="T31" fmla="*/ 482 h 691"/>
                <a:gd name="T32" fmla="*/ 398 w 1157"/>
                <a:gd name="T33" fmla="*/ 447 h 691"/>
                <a:gd name="T34" fmla="*/ 1140 w 1157"/>
                <a:gd name="T35" fmla="*/ 52 h 691"/>
                <a:gd name="T36" fmla="*/ 1151 w 1157"/>
                <a:gd name="T37" fmla="*/ 18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7" h="691">
                  <a:moveTo>
                    <a:pt x="1151" y="18"/>
                  </a:moveTo>
                  <a:cubicBezTo>
                    <a:pt x="1144" y="5"/>
                    <a:pt x="1129" y="0"/>
                    <a:pt x="1116" y="7"/>
                  </a:cubicBezTo>
                  <a:cubicBezTo>
                    <a:pt x="17" y="591"/>
                    <a:pt x="17" y="591"/>
                    <a:pt x="17" y="591"/>
                  </a:cubicBezTo>
                  <a:cubicBezTo>
                    <a:pt x="4" y="598"/>
                    <a:pt x="0" y="614"/>
                    <a:pt x="6" y="626"/>
                  </a:cubicBezTo>
                  <a:cubicBezTo>
                    <a:pt x="13" y="639"/>
                    <a:pt x="29" y="643"/>
                    <a:pt x="41" y="637"/>
                  </a:cubicBezTo>
                  <a:cubicBezTo>
                    <a:pt x="222" y="541"/>
                    <a:pt x="222" y="541"/>
                    <a:pt x="222" y="541"/>
                  </a:cubicBezTo>
                  <a:cubicBezTo>
                    <a:pt x="235" y="534"/>
                    <a:pt x="250" y="539"/>
                    <a:pt x="257" y="551"/>
                  </a:cubicBezTo>
                  <a:cubicBezTo>
                    <a:pt x="263" y="564"/>
                    <a:pt x="259" y="579"/>
                    <a:pt x="246" y="586"/>
                  </a:cubicBezTo>
                  <a:cubicBezTo>
                    <a:pt x="146" y="639"/>
                    <a:pt x="146" y="639"/>
                    <a:pt x="146" y="639"/>
                  </a:cubicBezTo>
                  <a:cubicBezTo>
                    <a:pt x="133" y="646"/>
                    <a:pt x="128" y="661"/>
                    <a:pt x="135" y="674"/>
                  </a:cubicBezTo>
                  <a:cubicBezTo>
                    <a:pt x="142" y="687"/>
                    <a:pt x="157" y="691"/>
                    <a:pt x="170" y="685"/>
                  </a:cubicBezTo>
                  <a:cubicBezTo>
                    <a:pt x="681" y="413"/>
                    <a:pt x="681" y="413"/>
                    <a:pt x="681" y="413"/>
                  </a:cubicBezTo>
                  <a:cubicBezTo>
                    <a:pt x="693" y="406"/>
                    <a:pt x="698" y="391"/>
                    <a:pt x="691" y="378"/>
                  </a:cubicBezTo>
                  <a:cubicBezTo>
                    <a:pt x="685" y="366"/>
                    <a:pt x="669" y="361"/>
                    <a:pt x="657" y="368"/>
                  </a:cubicBezTo>
                  <a:cubicBezTo>
                    <a:pt x="422" y="492"/>
                    <a:pt x="422" y="492"/>
                    <a:pt x="422" y="492"/>
                  </a:cubicBezTo>
                  <a:cubicBezTo>
                    <a:pt x="409" y="499"/>
                    <a:pt x="394" y="494"/>
                    <a:pt x="387" y="482"/>
                  </a:cubicBezTo>
                  <a:cubicBezTo>
                    <a:pt x="380" y="469"/>
                    <a:pt x="385" y="454"/>
                    <a:pt x="398" y="447"/>
                  </a:cubicBezTo>
                  <a:cubicBezTo>
                    <a:pt x="1140" y="52"/>
                    <a:pt x="1140" y="52"/>
                    <a:pt x="1140" y="52"/>
                  </a:cubicBezTo>
                  <a:cubicBezTo>
                    <a:pt x="1153" y="46"/>
                    <a:pt x="1157" y="30"/>
                    <a:pt x="1151" y="18"/>
                  </a:cubicBezTo>
                  <a:close/>
                </a:path>
              </a:pathLst>
            </a:custGeom>
            <a:solidFill>
              <a:srgbClr val="002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8"/>
            <p:cNvSpPr/>
            <p:nvPr/>
          </p:nvSpPr>
          <p:spPr bwMode="auto">
            <a:xfrm>
              <a:off x="-2909888" y="4568825"/>
              <a:ext cx="1025525" cy="612775"/>
            </a:xfrm>
            <a:custGeom>
              <a:avLst/>
              <a:gdLst>
                <a:gd name="T0" fmla="*/ 273 w 278"/>
                <a:gd name="T1" fmla="*/ 12 h 166"/>
                <a:gd name="T2" fmla="*/ 250 w 278"/>
                <a:gd name="T3" fmla="*/ 5 h 166"/>
                <a:gd name="T4" fmla="*/ 12 w 278"/>
                <a:gd name="T5" fmla="*/ 131 h 166"/>
                <a:gd name="T6" fmla="*/ 5 w 278"/>
                <a:gd name="T7" fmla="*/ 154 h 166"/>
                <a:gd name="T8" fmla="*/ 28 w 278"/>
                <a:gd name="T9" fmla="*/ 161 h 166"/>
                <a:gd name="T10" fmla="*/ 266 w 278"/>
                <a:gd name="T11" fmla="*/ 35 h 166"/>
                <a:gd name="T12" fmla="*/ 273 w 278"/>
                <a:gd name="T13" fmla="*/ 1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166">
                  <a:moveTo>
                    <a:pt x="273" y="12"/>
                  </a:moveTo>
                  <a:cubicBezTo>
                    <a:pt x="269" y="3"/>
                    <a:pt x="259" y="0"/>
                    <a:pt x="250" y="5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4" y="136"/>
                    <a:pt x="0" y="146"/>
                    <a:pt x="5" y="154"/>
                  </a:cubicBezTo>
                  <a:cubicBezTo>
                    <a:pt x="9" y="163"/>
                    <a:pt x="19" y="166"/>
                    <a:pt x="28" y="161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75" y="30"/>
                    <a:pt x="278" y="20"/>
                    <a:pt x="273" y="1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9"/>
            <p:cNvSpPr/>
            <p:nvPr/>
          </p:nvSpPr>
          <p:spPr bwMode="auto">
            <a:xfrm>
              <a:off x="-3275013" y="5148263"/>
              <a:ext cx="331788" cy="244475"/>
            </a:xfrm>
            <a:custGeom>
              <a:avLst/>
              <a:gdLst>
                <a:gd name="T0" fmla="*/ 86 w 90"/>
                <a:gd name="T1" fmla="*/ 11 h 66"/>
                <a:gd name="T2" fmla="*/ 63 w 90"/>
                <a:gd name="T3" fmla="*/ 4 h 66"/>
                <a:gd name="T4" fmla="*/ 12 w 90"/>
                <a:gd name="T5" fmla="*/ 32 h 66"/>
                <a:gd name="T6" fmla="*/ 5 w 90"/>
                <a:gd name="T7" fmla="*/ 55 h 66"/>
                <a:gd name="T8" fmla="*/ 28 w 90"/>
                <a:gd name="T9" fmla="*/ 62 h 66"/>
                <a:gd name="T10" fmla="*/ 79 w 90"/>
                <a:gd name="T11" fmla="*/ 34 h 66"/>
                <a:gd name="T12" fmla="*/ 86 w 90"/>
                <a:gd name="T13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6">
                  <a:moveTo>
                    <a:pt x="86" y="11"/>
                  </a:moveTo>
                  <a:cubicBezTo>
                    <a:pt x="82" y="3"/>
                    <a:pt x="71" y="0"/>
                    <a:pt x="63" y="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4" y="36"/>
                    <a:pt x="0" y="46"/>
                    <a:pt x="5" y="55"/>
                  </a:cubicBezTo>
                  <a:cubicBezTo>
                    <a:pt x="9" y="63"/>
                    <a:pt x="19" y="66"/>
                    <a:pt x="28" y="62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7" y="30"/>
                    <a:pt x="90" y="19"/>
                    <a:pt x="86" y="11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20"/>
            <p:cNvSpPr/>
            <p:nvPr/>
          </p:nvSpPr>
          <p:spPr bwMode="auto">
            <a:xfrm>
              <a:off x="2089150" y="2243138"/>
              <a:ext cx="550863" cy="325438"/>
            </a:xfrm>
            <a:custGeom>
              <a:avLst/>
              <a:gdLst>
                <a:gd name="T0" fmla="*/ 3 w 149"/>
                <a:gd name="T1" fmla="*/ 82 h 88"/>
                <a:gd name="T2" fmla="*/ 15 w 149"/>
                <a:gd name="T3" fmla="*/ 86 h 88"/>
                <a:gd name="T4" fmla="*/ 143 w 149"/>
                <a:gd name="T5" fmla="*/ 18 h 88"/>
                <a:gd name="T6" fmla="*/ 147 w 149"/>
                <a:gd name="T7" fmla="*/ 6 h 88"/>
                <a:gd name="T8" fmla="*/ 134 w 149"/>
                <a:gd name="T9" fmla="*/ 2 h 88"/>
                <a:gd name="T10" fmla="*/ 6 w 149"/>
                <a:gd name="T11" fmla="*/ 70 h 88"/>
                <a:gd name="T12" fmla="*/ 3 w 149"/>
                <a:gd name="T13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88">
                  <a:moveTo>
                    <a:pt x="3" y="82"/>
                  </a:moveTo>
                  <a:cubicBezTo>
                    <a:pt x="5" y="87"/>
                    <a:pt x="10" y="88"/>
                    <a:pt x="15" y="86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7" y="16"/>
                    <a:pt x="149" y="10"/>
                    <a:pt x="147" y="6"/>
                  </a:cubicBezTo>
                  <a:cubicBezTo>
                    <a:pt x="144" y="1"/>
                    <a:pt x="139" y="0"/>
                    <a:pt x="134" y="2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2" y="72"/>
                    <a:pt x="0" y="78"/>
                    <a:pt x="3" y="8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1"/>
            <p:cNvSpPr/>
            <p:nvPr/>
          </p:nvSpPr>
          <p:spPr bwMode="auto">
            <a:xfrm>
              <a:off x="2657475" y="2128838"/>
              <a:ext cx="177800" cy="131763"/>
            </a:xfrm>
            <a:custGeom>
              <a:avLst/>
              <a:gdLst>
                <a:gd name="T0" fmla="*/ 2 w 48"/>
                <a:gd name="T1" fmla="*/ 29 h 36"/>
                <a:gd name="T2" fmla="*/ 14 w 48"/>
                <a:gd name="T3" fmla="*/ 33 h 36"/>
                <a:gd name="T4" fmla="*/ 42 w 48"/>
                <a:gd name="T5" fmla="*/ 18 h 36"/>
                <a:gd name="T6" fmla="*/ 46 w 48"/>
                <a:gd name="T7" fmla="*/ 6 h 36"/>
                <a:gd name="T8" fmla="*/ 33 w 48"/>
                <a:gd name="T9" fmla="*/ 2 h 36"/>
                <a:gd name="T10" fmla="*/ 6 w 48"/>
                <a:gd name="T11" fmla="*/ 17 h 36"/>
                <a:gd name="T12" fmla="*/ 2 w 48"/>
                <a:gd name="T1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6">
                  <a:moveTo>
                    <a:pt x="2" y="29"/>
                  </a:moveTo>
                  <a:cubicBezTo>
                    <a:pt x="5" y="34"/>
                    <a:pt x="10" y="36"/>
                    <a:pt x="14" y="3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6" y="16"/>
                    <a:pt x="48" y="11"/>
                    <a:pt x="46" y="6"/>
                  </a:cubicBezTo>
                  <a:cubicBezTo>
                    <a:pt x="43" y="2"/>
                    <a:pt x="38" y="0"/>
                    <a:pt x="33" y="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" y="20"/>
                    <a:pt x="0" y="25"/>
                    <a:pt x="2" y="29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2"/>
            <p:cNvSpPr/>
            <p:nvPr/>
          </p:nvSpPr>
          <p:spPr bwMode="auto">
            <a:xfrm>
              <a:off x="1330325" y="3627438"/>
              <a:ext cx="312738" cy="225425"/>
            </a:xfrm>
            <a:custGeom>
              <a:avLst/>
              <a:gdLst>
                <a:gd name="T0" fmla="*/ 81 w 85"/>
                <a:gd name="T1" fmla="*/ 10 h 61"/>
                <a:gd name="T2" fmla="*/ 74 w 85"/>
                <a:gd name="T3" fmla="*/ 31 h 61"/>
                <a:gd name="T4" fmla="*/ 24 w 85"/>
                <a:gd name="T5" fmla="*/ 57 h 61"/>
                <a:gd name="T6" fmla="*/ 4 w 85"/>
                <a:gd name="T7" fmla="*/ 51 h 61"/>
                <a:gd name="T8" fmla="*/ 10 w 85"/>
                <a:gd name="T9" fmla="*/ 30 h 61"/>
                <a:gd name="T10" fmla="*/ 60 w 85"/>
                <a:gd name="T11" fmla="*/ 4 h 61"/>
                <a:gd name="T12" fmla="*/ 81 w 85"/>
                <a:gd name="T13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61">
                  <a:moveTo>
                    <a:pt x="81" y="10"/>
                  </a:moveTo>
                  <a:cubicBezTo>
                    <a:pt x="85" y="17"/>
                    <a:pt x="82" y="27"/>
                    <a:pt x="74" y="31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17" y="61"/>
                    <a:pt x="8" y="58"/>
                    <a:pt x="4" y="51"/>
                  </a:cubicBezTo>
                  <a:cubicBezTo>
                    <a:pt x="0" y="44"/>
                    <a:pt x="3" y="34"/>
                    <a:pt x="10" y="30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8" y="0"/>
                    <a:pt x="77" y="3"/>
                    <a:pt x="81" y="10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3"/>
            <p:cNvSpPr/>
            <p:nvPr/>
          </p:nvSpPr>
          <p:spPr bwMode="auto">
            <a:xfrm>
              <a:off x="-2773363" y="2527300"/>
              <a:ext cx="206375" cy="147638"/>
            </a:xfrm>
            <a:custGeom>
              <a:avLst/>
              <a:gdLst>
                <a:gd name="T0" fmla="*/ 53 w 56"/>
                <a:gd name="T1" fmla="*/ 7 h 40"/>
                <a:gd name="T2" fmla="*/ 49 w 56"/>
                <a:gd name="T3" fmla="*/ 20 h 40"/>
                <a:gd name="T4" fmla="*/ 16 w 56"/>
                <a:gd name="T5" fmla="*/ 38 h 40"/>
                <a:gd name="T6" fmla="*/ 3 w 56"/>
                <a:gd name="T7" fmla="*/ 34 h 40"/>
                <a:gd name="T8" fmla="*/ 7 w 56"/>
                <a:gd name="T9" fmla="*/ 20 h 40"/>
                <a:gd name="T10" fmla="*/ 40 w 56"/>
                <a:gd name="T11" fmla="*/ 3 h 40"/>
                <a:gd name="T12" fmla="*/ 53 w 56"/>
                <a:gd name="T13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40">
                  <a:moveTo>
                    <a:pt x="53" y="7"/>
                  </a:moveTo>
                  <a:cubicBezTo>
                    <a:pt x="56" y="12"/>
                    <a:pt x="54" y="18"/>
                    <a:pt x="49" y="20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1" y="40"/>
                    <a:pt x="5" y="39"/>
                    <a:pt x="3" y="34"/>
                  </a:cubicBezTo>
                  <a:cubicBezTo>
                    <a:pt x="0" y="29"/>
                    <a:pt x="2" y="23"/>
                    <a:pt x="7" y="20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5" y="0"/>
                    <a:pt x="51" y="2"/>
                    <a:pt x="53" y="7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4"/>
            <p:cNvSpPr/>
            <p:nvPr/>
          </p:nvSpPr>
          <p:spPr bwMode="auto">
            <a:xfrm>
              <a:off x="522288" y="-1930400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2 h 730"/>
                <a:gd name="T4" fmla="*/ 4 w 1361"/>
                <a:gd name="T5" fmla="*/ 718 h 730"/>
                <a:gd name="T6" fmla="*/ 2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2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5"/>
            <p:cNvSpPr/>
            <p:nvPr/>
          </p:nvSpPr>
          <p:spPr bwMode="auto">
            <a:xfrm>
              <a:off x="1222375" y="-1228725"/>
              <a:ext cx="5018088" cy="2695575"/>
            </a:xfrm>
            <a:custGeom>
              <a:avLst/>
              <a:gdLst>
                <a:gd name="T0" fmla="*/ 1359 w 1360"/>
                <a:gd name="T1" fmla="*/ 4 h 730"/>
                <a:gd name="T2" fmla="*/ 1351 w 1360"/>
                <a:gd name="T3" fmla="*/ 1 h 730"/>
                <a:gd name="T4" fmla="*/ 4 w 1360"/>
                <a:gd name="T5" fmla="*/ 718 h 730"/>
                <a:gd name="T6" fmla="*/ 1 w 1360"/>
                <a:gd name="T7" fmla="*/ 726 h 730"/>
                <a:gd name="T8" fmla="*/ 10 w 1360"/>
                <a:gd name="T9" fmla="*/ 728 h 730"/>
                <a:gd name="T10" fmla="*/ 1356 w 1360"/>
                <a:gd name="T11" fmla="*/ 12 h 730"/>
                <a:gd name="T12" fmla="*/ 1359 w 1360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0" h="730">
                  <a:moveTo>
                    <a:pt x="1359" y="4"/>
                  </a:moveTo>
                  <a:cubicBezTo>
                    <a:pt x="1357" y="1"/>
                    <a:pt x="1354" y="0"/>
                    <a:pt x="1351" y="1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1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6" y="12"/>
                    <a:pt x="1356" y="12"/>
                    <a:pt x="1356" y="12"/>
                  </a:cubicBezTo>
                  <a:cubicBezTo>
                    <a:pt x="1359" y="10"/>
                    <a:pt x="1360" y="7"/>
                    <a:pt x="1359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6"/>
            <p:cNvSpPr/>
            <p:nvPr/>
          </p:nvSpPr>
          <p:spPr bwMode="auto">
            <a:xfrm>
              <a:off x="949325" y="1135063"/>
              <a:ext cx="5118100" cy="2747963"/>
            </a:xfrm>
            <a:custGeom>
              <a:avLst/>
              <a:gdLst>
                <a:gd name="T0" fmla="*/ 1385 w 1387"/>
                <a:gd name="T1" fmla="*/ 4 h 744"/>
                <a:gd name="T2" fmla="*/ 1377 w 1387"/>
                <a:gd name="T3" fmla="*/ 2 h 744"/>
                <a:gd name="T4" fmla="*/ 4 w 1387"/>
                <a:gd name="T5" fmla="*/ 731 h 744"/>
                <a:gd name="T6" fmla="*/ 2 w 1387"/>
                <a:gd name="T7" fmla="*/ 740 h 744"/>
                <a:gd name="T8" fmla="*/ 10 w 1387"/>
                <a:gd name="T9" fmla="*/ 742 h 744"/>
                <a:gd name="T10" fmla="*/ 1383 w 1387"/>
                <a:gd name="T11" fmla="*/ 13 h 744"/>
                <a:gd name="T12" fmla="*/ 1385 w 1387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4">
                  <a:moveTo>
                    <a:pt x="1385" y="4"/>
                  </a:moveTo>
                  <a:cubicBezTo>
                    <a:pt x="1384" y="1"/>
                    <a:pt x="1380" y="0"/>
                    <a:pt x="1377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2" y="740"/>
                  </a:cubicBezTo>
                  <a:cubicBezTo>
                    <a:pt x="3" y="743"/>
                    <a:pt x="7" y="744"/>
                    <a:pt x="10" y="742"/>
                  </a:cubicBezTo>
                  <a:cubicBezTo>
                    <a:pt x="1383" y="13"/>
                    <a:pt x="1383" y="13"/>
                    <a:pt x="1383" y="13"/>
                  </a:cubicBezTo>
                  <a:cubicBezTo>
                    <a:pt x="1386" y="11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2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-5094288" y="1544638"/>
              <a:ext cx="5118100" cy="2743200"/>
            </a:xfrm>
            <a:custGeom>
              <a:avLst/>
              <a:gdLst>
                <a:gd name="T0" fmla="*/ 1385 w 1387"/>
                <a:gd name="T1" fmla="*/ 4 h 743"/>
                <a:gd name="T2" fmla="*/ 1377 w 1387"/>
                <a:gd name="T3" fmla="*/ 1 h 743"/>
                <a:gd name="T4" fmla="*/ 4 w 1387"/>
                <a:gd name="T5" fmla="*/ 731 h 743"/>
                <a:gd name="T6" fmla="*/ 2 w 1387"/>
                <a:gd name="T7" fmla="*/ 739 h 743"/>
                <a:gd name="T8" fmla="*/ 10 w 1387"/>
                <a:gd name="T9" fmla="*/ 742 h 743"/>
                <a:gd name="T10" fmla="*/ 1383 w 1387"/>
                <a:gd name="T11" fmla="*/ 12 h 743"/>
                <a:gd name="T12" fmla="*/ 1385 w 1387"/>
                <a:gd name="T13" fmla="*/ 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3">
                  <a:moveTo>
                    <a:pt x="1385" y="4"/>
                  </a:moveTo>
                  <a:cubicBezTo>
                    <a:pt x="1384" y="1"/>
                    <a:pt x="1380" y="0"/>
                    <a:pt x="1377" y="1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2"/>
                    <a:pt x="0" y="736"/>
                    <a:pt x="2" y="739"/>
                  </a:cubicBezTo>
                  <a:cubicBezTo>
                    <a:pt x="3" y="742"/>
                    <a:pt x="7" y="743"/>
                    <a:pt x="10" y="742"/>
                  </a:cubicBezTo>
                  <a:cubicBezTo>
                    <a:pt x="1383" y="12"/>
                    <a:pt x="1383" y="12"/>
                    <a:pt x="1383" y="12"/>
                  </a:cubicBezTo>
                  <a:cubicBezTo>
                    <a:pt x="1386" y="10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8"/>
            <p:cNvSpPr/>
            <p:nvPr/>
          </p:nvSpPr>
          <p:spPr bwMode="auto">
            <a:xfrm>
              <a:off x="-109538" y="2557463"/>
              <a:ext cx="5118100" cy="2746375"/>
            </a:xfrm>
            <a:custGeom>
              <a:avLst/>
              <a:gdLst>
                <a:gd name="T0" fmla="*/ 1385 w 1387"/>
                <a:gd name="T1" fmla="*/ 4 h 744"/>
                <a:gd name="T2" fmla="*/ 1377 w 1387"/>
                <a:gd name="T3" fmla="*/ 2 h 744"/>
                <a:gd name="T4" fmla="*/ 4 w 1387"/>
                <a:gd name="T5" fmla="*/ 731 h 744"/>
                <a:gd name="T6" fmla="*/ 2 w 1387"/>
                <a:gd name="T7" fmla="*/ 740 h 744"/>
                <a:gd name="T8" fmla="*/ 10 w 1387"/>
                <a:gd name="T9" fmla="*/ 742 h 744"/>
                <a:gd name="T10" fmla="*/ 1383 w 1387"/>
                <a:gd name="T11" fmla="*/ 12 h 744"/>
                <a:gd name="T12" fmla="*/ 1385 w 1387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7" h="744">
                  <a:moveTo>
                    <a:pt x="1385" y="4"/>
                  </a:moveTo>
                  <a:cubicBezTo>
                    <a:pt x="1383" y="1"/>
                    <a:pt x="1380" y="0"/>
                    <a:pt x="1377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2" y="740"/>
                  </a:cubicBezTo>
                  <a:cubicBezTo>
                    <a:pt x="3" y="743"/>
                    <a:pt x="7" y="744"/>
                    <a:pt x="10" y="742"/>
                  </a:cubicBezTo>
                  <a:cubicBezTo>
                    <a:pt x="1383" y="12"/>
                    <a:pt x="1383" y="12"/>
                    <a:pt x="1383" y="12"/>
                  </a:cubicBezTo>
                  <a:cubicBezTo>
                    <a:pt x="1386" y="11"/>
                    <a:pt x="1387" y="7"/>
                    <a:pt x="1385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9"/>
            <p:cNvSpPr/>
            <p:nvPr/>
          </p:nvSpPr>
          <p:spPr bwMode="auto">
            <a:xfrm>
              <a:off x="-6334125" y="3125788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2 h 730"/>
                <a:gd name="T4" fmla="*/ 4 w 1361"/>
                <a:gd name="T5" fmla="*/ 718 h 730"/>
                <a:gd name="T6" fmla="*/ 2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4" y="718"/>
                    <a:pt x="4" y="718"/>
                    <a:pt x="4" y="718"/>
                  </a:cubicBezTo>
                  <a:cubicBezTo>
                    <a:pt x="1" y="719"/>
                    <a:pt x="0" y="723"/>
                    <a:pt x="2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0"/>
            <p:cNvSpPr/>
            <p:nvPr/>
          </p:nvSpPr>
          <p:spPr bwMode="auto">
            <a:xfrm>
              <a:off x="-7234238" y="4318000"/>
              <a:ext cx="5021263" cy="2695575"/>
            </a:xfrm>
            <a:custGeom>
              <a:avLst/>
              <a:gdLst>
                <a:gd name="T0" fmla="*/ 1360 w 1361"/>
                <a:gd name="T1" fmla="*/ 4 h 730"/>
                <a:gd name="T2" fmla="*/ 1351 w 1361"/>
                <a:gd name="T3" fmla="*/ 2 h 730"/>
                <a:gd name="T4" fmla="*/ 5 w 1361"/>
                <a:gd name="T5" fmla="*/ 718 h 730"/>
                <a:gd name="T6" fmla="*/ 2 w 1361"/>
                <a:gd name="T7" fmla="*/ 726 h 730"/>
                <a:gd name="T8" fmla="*/ 10 w 1361"/>
                <a:gd name="T9" fmla="*/ 729 h 730"/>
                <a:gd name="T10" fmla="*/ 1357 w 1361"/>
                <a:gd name="T11" fmla="*/ 12 h 730"/>
                <a:gd name="T12" fmla="*/ 1360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60" y="4"/>
                  </a:moveTo>
                  <a:cubicBezTo>
                    <a:pt x="1358" y="1"/>
                    <a:pt x="1354" y="0"/>
                    <a:pt x="1351" y="2"/>
                  </a:cubicBezTo>
                  <a:cubicBezTo>
                    <a:pt x="5" y="718"/>
                    <a:pt x="5" y="718"/>
                    <a:pt x="5" y="718"/>
                  </a:cubicBezTo>
                  <a:cubicBezTo>
                    <a:pt x="2" y="719"/>
                    <a:pt x="0" y="723"/>
                    <a:pt x="2" y="726"/>
                  </a:cubicBezTo>
                  <a:cubicBezTo>
                    <a:pt x="4" y="729"/>
                    <a:pt x="7" y="730"/>
                    <a:pt x="10" y="729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60" y="11"/>
                    <a:pt x="1361" y="7"/>
                    <a:pt x="1360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1"/>
            <p:cNvSpPr/>
            <p:nvPr/>
          </p:nvSpPr>
          <p:spPr bwMode="auto">
            <a:xfrm>
              <a:off x="754063" y="731838"/>
              <a:ext cx="5021263" cy="2695575"/>
            </a:xfrm>
            <a:custGeom>
              <a:avLst/>
              <a:gdLst>
                <a:gd name="T0" fmla="*/ 1359 w 1361"/>
                <a:gd name="T1" fmla="*/ 4 h 730"/>
                <a:gd name="T2" fmla="*/ 1351 w 1361"/>
                <a:gd name="T3" fmla="*/ 1 h 730"/>
                <a:gd name="T4" fmla="*/ 4 w 1361"/>
                <a:gd name="T5" fmla="*/ 717 h 730"/>
                <a:gd name="T6" fmla="*/ 1 w 1361"/>
                <a:gd name="T7" fmla="*/ 726 h 730"/>
                <a:gd name="T8" fmla="*/ 10 w 1361"/>
                <a:gd name="T9" fmla="*/ 728 h 730"/>
                <a:gd name="T10" fmla="*/ 1357 w 1361"/>
                <a:gd name="T11" fmla="*/ 12 h 730"/>
                <a:gd name="T12" fmla="*/ 1359 w 1361"/>
                <a:gd name="T13" fmla="*/ 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1" h="730">
                  <a:moveTo>
                    <a:pt x="1359" y="4"/>
                  </a:moveTo>
                  <a:cubicBezTo>
                    <a:pt x="1357" y="1"/>
                    <a:pt x="1354" y="0"/>
                    <a:pt x="1351" y="1"/>
                  </a:cubicBezTo>
                  <a:cubicBezTo>
                    <a:pt x="4" y="717"/>
                    <a:pt x="4" y="717"/>
                    <a:pt x="4" y="717"/>
                  </a:cubicBezTo>
                  <a:cubicBezTo>
                    <a:pt x="1" y="719"/>
                    <a:pt x="0" y="723"/>
                    <a:pt x="1" y="726"/>
                  </a:cubicBezTo>
                  <a:cubicBezTo>
                    <a:pt x="3" y="729"/>
                    <a:pt x="7" y="730"/>
                    <a:pt x="10" y="728"/>
                  </a:cubicBezTo>
                  <a:cubicBezTo>
                    <a:pt x="1357" y="12"/>
                    <a:pt x="1357" y="12"/>
                    <a:pt x="1357" y="12"/>
                  </a:cubicBezTo>
                  <a:cubicBezTo>
                    <a:pt x="1359" y="10"/>
                    <a:pt x="1361" y="7"/>
                    <a:pt x="1359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2"/>
            <p:cNvSpPr/>
            <p:nvPr/>
          </p:nvSpPr>
          <p:spPr bwMode="auto">
            <a:xfrm>
              <a:off x="-84138" y="-677863"/>
              <a:ext cx="5114925" cy="2746375"/>
            </a:xfrm>
            <a:custGeom>
              <a:avLst/>
              <a:gdLst>
                <a:gd name="T0" fmla="*/ 1384 w 1386"/>
                <a:gd name="T1" fmla="*/ 5 h 744"/>
                <a:gd name="T2" fmla="*/ 1376 w 1386"/>
                <a:gd name="T3" fmla="*/ 2 h 744"/>
                <a:gd name="T4" fmla="*/ 4 w 1386"/>
                <a:gd name="T5" fmla="*/ 732 h 744"/>
                <a:gd name="T6" fmla="*/ 1 w 1386"/>
                <a:gd name="T7" fmla="*/ 740 h 744"/>
                <a:gd name="T8" fmla="*/ 9 w 1386"/>
                <a:gd name="T9" fmla="*/ 743 h 744"/>
                <a:gd name="T10" fmla="*/ 1382 w 1386"/>
                <a:gd name="T11" fmla="*/ 13 h 744"/>
                <a:gd name="T12" fmla="*/ 1384 w 1386"/>
                <a:gd name="T13" fmla="*/ 5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5"/>
                  </a:moveTo>
                  <a:cubicBezTo>
                    <a:pt x="1383" y="2"/>
                    <a:pt x="1379" y="0"/>
                    <a:pt x="1376" y="2"/>
                  </a:cubicBezTo>
                  <a:cubicBezTo>
                    <a:pt x="4" y="732"/>
                    <a:pt x="4" y="732"/>
                    <a:pt x="4" y="732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3"/>
                  </a:cubicBezTo>
                  <a:cubicBezTo>
                    <a:pt x="1382" y="13"/>
                    <a:pt x="1382" y="13"/>
                    <a:pt x="1382" y="13"/>
                  </a:cubicBezTo>
                  <a:cubicBezTo>
                    <a:pt x="1385" y="11"/>
                    <a:pt x="1386" y="8"/>
                    <a:pt x="1384" y="5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3"/>
            <p:cNvSpPr/>
            <p:nvPr/>
          </p:nvSpPr>
          <p:spPr bwMode="auto">
            <a:xfrm>
              <a:off x="-84138" y="-482600"/>
              <a:ext cx="5114925" cy="2747963"/>
            </a:xfrm>
            <a:custGeom>
              <a:avLst/>
              <a:gdLst>
                <a:gd name="T0" fmla="*/ 1384 w 1386"/>
                <a:gd name="T1" fmla="*/ 4 h 744"/>
                <a:gd name="T2" fmla="*/ 1376 w 1386"/>
                <a:gd name="T3" fmla="*/ 2 h 744"/>
                <a:gd name="T4" fmla="*/ 4 w 1386"/>
                <a:gd name="T5" fmla="*/ 731 h 744"/>
                <a:gd name="T6" fmla="*/ 1 w 1386"/>
                <a:gd name="T7" fmla="*/ 740 h 744"/>
                <a:gd name="T8" fmla="*/ 9 w 1386"/>
                <a:gd name="T9" fmla="*/ 742 h 744"/>
                <a:gd name="T10" fmla="*/ 1382 w 1386"/>
                <a:gd name="T11" fmla="*/ 12 h 744"/>
                <a:gd name="T12" fmla="*/ 1384 w 1386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4"/>
                  </a:moveTo>
                  <a:cubicBezTo>
                    <a:pt x="1383" y="1"/>
                    <a:pt x="1379" y="0"/>
                    <a:pt x="1376" y="2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2"/>
                  </a:cubicBezTo>
                  <a:cubicBezTo>
                    <a:pt x="1382" y="12"/>
                    <a:pt x="1382" y="12"/>
                    <a:pt x="1382" y="12"/>
                  </a:cubicBezTo>
                  <a:cubicBezTo>
                    <a:pt x="1385" y="11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4"/>
            <p:cNvSpPr/>
            <p:nvPr/>
          </p:nvSpPr>
          <p:spPr bwMode="auto">
            <a:xfrm>
              <a:off x="-84138" y="-285750"/>
              <a:ext cx="5114925" cy="2743200"/>
            </a:xfrm>
            <a:custGeom>
              <a:avLst/>
              <a:gdLst>
                <a:gd name="T0" fmla="*/ 1384 w 1386"/>
                <a:gd name="T1" fmla="*/ 4 h 743"/>
                <a:gd name="T2" fmla="*/ 1376 w 1386"/>
                <a:gd name="T3" fmla="*/ 1 h 743"/>
                <a:gd name="T4" fmla="*/ 4 w 1386"/>
                <a:gd name="T5" fmla="*/ 731 h 743"/>
                <a:gd name="T6" fmla="*/ 1 w 1386"/>
                <a:gd name="T7" fmla="*/ 739 h 743"/>
                <a:gd name="T8" fmla="*/ 9 w 1386"/>
                <a:gd name="T9" fmla="*/ 742 h 743"/>
                <a:gd name="T10" fmla="*/ 1382 w 1386"/>
                <a:gd name="T11" fmla="*/ 12 h 743"/>
                <a:gd name="T12" fmla="*/ 1384 w 1386"/>
                <a:gd name="T13" fmla="*/ 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3">
                  <a:moveTo>
                    <a:pt x="1384" y="4"/>
                  </a:moveTo>
                  <a:cubicBezTo>
                    <a:pt x="1383" y="1"/>
                    <a:pt x="1379" y="0"/>
                    <a:pt x="1376" y="1"/>
                  </a:cubicBezTo>
                  <a:cubicBezTo>
                    <a:pt x="4" y="731"/>
                    <a:pt x="4" y="731"/>
                    <a:pt x="4" y="731"/>
                  </a:cubicBezTo>
                  <a:cubicBezTo>
                    <a:pt x="1" y="733"/>
                    <a:pt x="0" y="736"/>
                    <a:pt x="1" y="739"/>
                  </a:cubicBezTo>
                  <a:cubicBezTo>
                    <a:pt x="3" y="742"/>
                    <a:pt x="6" y="743"/>
                    <a:pt x="9" y="742"/>
                  </a:cubicBezTo>
                  <a:cubicBezTo>
                    <a:pt x="1382" y="12"/>
                    <a:pt x="1382" y="12"/>
                    <a:pt x="1382" y="12"/>
                  </a:cubicBezTo>
                  <a:cubicBezTo>
                    <a:pt x="1385" y="10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-84138" y="-95250"/>
              <a:ext cx="5114925" cy="2747963"/>
            </a:xfrm>
            <a:custGeom>
              <a:avLst/>
              <a:gdLst>
                <a:gd name="T0" fmla="*/ 1384 w 1386"/>
                <a:gd name="T1" fmla="*/ 4 h 744"/>
                <a:gd name="T2" fmla="*/ 1376 w 1386"/>
                <a:gd name="T3" fmla="*/ 2 h 744"/>
                <a:gd name="T4" fmla="*/ 4 w 1386"/>
                <a:gd name="T5" fmla="*/ 732 h 744"/>
                <a:gd name="T6" fmla="*/ 1 w 1386"/>
                <a:gd name="T7" fmla="*/ 740 h 744"/>
                <a:gd name="T8" fmla="*/ 9 w 1386"/>
                <a:gd name="T9" fmla="*/ 742 h 744"/>
                <a:gd name="T10" fmla="*/ 1382 w 1386"/>
                <a:gd name="T11" fmla="*/ 13 h 744"/>
                <a:gd name="T12" fmla="*/ 1384 w 1386"/>
                <a:gd name="T13" fmla="*/ 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6" h="744">
                  <a:moveTo>
                    <a:pt x="1384" y="4"/>
                  </a:moveTo>
                  <a:cubicBezTo>
                    <a:pt x="1383" y="1"/>
                    <a:pt x="1379" y="0"/>
                    <a:pt x="1376" y="2"/>
                  </a:cubicBezTo>
                  <a:cubicBezTo>
                    <a:pt x="4" y="732"/>
                    <a:pt x="4" y="732"/>
                    <a:pt x="4" y="732"/>
                  </a:cubicBezTo>
                  <a:cubicBezTo>
                    <a:pt x="1" y="733"/>
                    <a:pt x="0" y="737"/>
                    <a:pt x="1" y="740"/>
                  </a:cubicBezTo>
                  <a:cubicBezTo>
                    <a:pt x="3" y="743"/>
                    <a:pt x="6" y="744"/>
                    <a:pt x="9" y="742"/>
                  </a:cubicBezTo>
                  <a:cubicBezTo>
                    <a:pt x="1382" y="13"/>
                    <a:pt x="1382" y="13"/>
                    <a:pt x="1382" y="13"/>
                  </a:cubicBezTo>
                  <a:cubicBezTo>
                    <a:pt x="1385" y="11"/>
                    <a:pt x="1386" y="7"/>
                    <a:pt x="1384" y="4"/>
                  </a:cubicBezTo>
                  <a:close/>
                </a:path>
              </a:pathLst>
            </a:custGeom>
            <a:solidFill>
              <a:srgbClr val="002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6"/>
            <p:cNvSpPr/>
            <p:nvPr/>
          </p:nvSpPr>
          <p:spPr bwMode="auto">
            <a:xfrm>
              <a:off x="-4138613" y="4852988"/>
              <a:ext cx="4486275" cy="2408238"/>
            </a:xfrm>
            <a:custGeom>
              <a:avLst/>
              <a:gdLst>
                <a:gd name="T0" fmla="*/ 1215 w 1216"/>
                <a:gd name="T1" fmla="*/ 4 h 652"/>
                <a:gd name="T2" fmla="*/ 1208 w 1216"/>
                <a:gd name="T3" fmla="*/ 1 h 652"/>
                <a:gd name="T4" fmla="*/ 4 w 1216"/>
                <a:gd name="T5" fmla="*/ 641 h 652"/>
                <a:gd name="T6" fmla="*/ 2 w 1216"/>
                <a:gd name="T7" fmla="*/ 649 h 652"/>
                <a:gd name="T8" fmla="*/ 9 w 1216"/>
                <a:gd name="T9" fmla="*/ 651 h 652"/>
                <a:gd name="T10" fmla="*/ 1213 w 1216"/>
                <a:gd name="T11" fmla="*/ 11 h 652"/>
                <a:gd name="T12" fmla="*/ 1215 w 1216"/>
                <a:gd name="T13" fmla="*/ 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2">
                  <a:moveTo>
                    <a:pt x="1215" y="4"/>
                  </a:moveTo>
                  <a:cubicBezTo>
                    <a:pt x="1214" y="1"/>
                    <a:pt x="1210" y="0"/>
                    <a:pt x="1208" y="1"/>
                  </a:cubicBezTo>
                  <a:cubicBezTo>
                    <a:pt x="4" y="641"/>
                    <a:pt x="4" y="641"/>
                    <a:pt x="4" y="641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1"/>
                    <a:pt x="6" y="652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9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-4138613" y="5022850"/>
              <a:ext cx="4486275" cy="2408238"/>
            </a:xfrm>
            <a:custGeom>
              <a:avLst/>
              <a:gdLst>
                <a:gd name="T0" fmla="*/ 1215 w 1216"/>
                <a:gd name="T1" fmla="*/ 4 h 652"/>
                <a:gd name="T2" fmla="*/ 1208 w 1216"/>
                <a:gd name="T3" fmla="*/ 1 h 652"/>
                <a:gd name="T4" fmla="*/ 4 w 1216"/>
                <a:gd name="T5" fmla="*/ 641 h 652"/>
                <a:gd name="T6" fmla="*/ 2 w 1216"/>
                <a:gd name="T7" fmla="*/ 649 h 652"/>
                <a:gd name="T8" fmla="*/ 9 w 1216"/>
                <a:gd name="T9" fmla="*/ 651 h 652"/>
                <a:gd name="T10" fmla="*/ 1213 w 1216"/>
                <a:gd name="T11" fmla="*/ 11 h 652"/>
                <a:gd name="T12" fmla="*/ 1215 w 1216"/>
                <a:gd name="T13" fmla="*/ 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2">
                  <a:moveTo>
                    <a:pt x="1215" y="4"/>
                  </a:moveTo>
                  <a:cubicBezTo>
                    <a:pt x="1214" y="1"/>
                    <a:pt x="1210" y="0"/>
                    <a:pt x="1208" y="1"/>
                  </a:cubicBezTo>
                  <a:cubicBezTo>
                    <a:pt x="4" y="641"/>
                    <a:pt x="4" y="641"/>
                    <a:pt x="4" y="641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1"/>
                    <a:pt x="6" y="652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8"/>
            <p:cNvSpPr/>
            <p:nvPr/>
          </p:nvSpPr>
          <p:spPr bwMode="auto">
            <a:xfrm>
              <a:off x="-4138613" y="5192713"/>
              <a:ext cx="4486275" cy="2411413"/>
            </a:xfrm>
            <a:custGeom>
              <a:avLst/>
              <a:gdLst>
                <a:gd name="T0" fmla="*/ 1215 w 1216"/>
                <a:gd name="T1" fmla="*/ 4 h 653"/>
                <a:gd name="T2" fmla="*/ 1208 w 1216"/>
                <a:gd name="T3" fmla="*/ 2 h 653"/>
                <a:gd name="T4" fmla="*/ 4 w 1216"/>
                <a:gd name="T5" fmla="*/ 642 h 653"/>
                <a:gd name="T6" fmla="*/ 2 w 1216"/>
                <a:gd name="T7" fmla="*/ 649 h 653"/>
                <a:gd name="T8" fmla="*/ 9 w 1216"/>
                <a:gd name="T9" fmla="*/ 651 h 653"/>
                <a:gd name="T10" fmla="*/ 1213 w 1216"/>
                <a:gd name="T11" fmla="*/ 11 h 653"/>
                <a:gd name="T12" fmla="*/ 1215 w 1216"/>
                <a:gd name="T13" fmla="*/ 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3">
                  <a:moveTo>
                    <a:pt x="1215" y="4"/>
                  </a:moveTo>
                  <a:cubicBezTo>
                    <a:pt x="1214" y="1"/>
                    <a:pt x="1210" y="0"/>
                    <a:pt x="1208" y="2"/>
                  </a:cubicBezTo>
                  <a:cubicBezTo>
                    <a:pt x="4" y="642"/>
                    <a:pt x="4" y="642"/>
                    <a:pt x="4" y="642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2"/>
                    <a:pt x="6" y="653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6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9"/>
            <p:cNvSpPr/>
            <p:nvPr/>
          </p:nvSpPr>
          <p:spPr bwMode="auto">
            <a:xfrm>
              <a:off x="-4138613" y="5362575"/>
              <a:ext cx="4486275" cy="2411413"/>
            </a:xfrm>
            <a:custGeom>
              <a:avLst/>
              <a:gdLst>
                <a:gd name="T0" fmla="*/ 1215 w 1216"/>
                <a:gd name="T1" fmla="*/ 4 h 653"/>
                <a:gd name="T2" fmla="*/ 1208 w 1216"/>
                <a:gd name="T3" fmla="*/ 2 h 653"/>
                <a:gd name="T4" fmla="*/ 4 w 1216"/>
                <a:gd name="T5" fmla="*/ 642 h 653"/>
                <a:gd name="T6" fmla="*/ 2 w 1216"/>
                <a:gd name="T7" fmla="*/ 649 h 653"/>
                <a:gd name="T8" fmla="*/ 9 w 1216"/>
                <a:gd name="T9" fmla="*/ 651 h 653"/>
                <a:gd name="T10" fmla="*/ 1213 w 1216"/>
                <a:gd name="T11" fmla="*/ 11 h 653"/>
                <a:gd name="T12" fmla="*/ 1215 w 1216"/>
                <a:gd name="T13" fmla="*/ 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653">
                  <a:moveTo>
                    <a:pt x="1215" y="4"/>
                  </a:moveTo>
                  <a:cubicBezTo>
                    <a:pt x="1214" y="1"/>
                    <a:pt x="1210" y="0"/>
                    <a:pt x="1208" y="2"/>
                  </a:cubicBezTo>
                  <a:cubicBezTo>
                    <a:pt x="4" y="642"/>
                    <a:pt x="4" y="642"/>
                    <a:pt x="4" y="642"/>
                  </a:cubicBezTo>
                  <a:cubicBezTo>
                    <a:pt x="1" y="643"/>
                    <a:pt x="0" y="646"/>
                    <a:pt x="2" y="649"/>
                  </a:cubicBezTo>
                  <a:cubicBezTo>
                    <a:pt x="3" y="652"/>
                    <a:pt x="6" y="653"/>
                    <a:pt x="9" y="651"/>
                  </a:cubicBezTo>
                  <a:cubicBezTo>
                    <a:pt x="1213" y="11"/>
                    <a:pt x="1213" y="11"/>
                    <a:pt x="1213" y="11"/>
                  </a:cubicBezTo>
                  <a:cubicBezTo>
                    <a:pt x="1215" y="10"/>
                    <a:pt x="1216" y="7"/>
                    <a:pt x="121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0"/>
            <p:cNvSpPr/>
            <p:nvPr/>
          </p:nvSpPr>
          <p:spPr bwMode="auto">
            <a:xfrm>
              <a:off x="-5511800" y="4451350"/>
              <a:ext cx="5357813" cy="2882900"/>
            </a:xfrm>
            <a:custGeom>
              <a:avLst/>
              <a:gdLst>
                <a:gd name="T0" fmla="*/ 1450 w 1452"/>
                <a:gd name="T1" fmla="*/ 6 h 781"/>
                <a:gd name="T2" fmla="*/ 1446 w 1452"/>
                <a:gd name="T3" fmla="*/ 17 h 781"/>
                <a:gd name="T4" fmla="*/ 13 w 1452"/>
                <a:gd name="T5" fmla="*/ 779 h 781"/>
                <a:gd name="T6" fmla="*/ 2 w 1452"/>
                <a:gd name="T7" fmla="*/ 775 h 781"/>
                <a:gd name="T8" fmla="*/ 5 w 1452"/>
                <a:gd name="T9" fmla="*/ 764 h 781"/>
                <a:gd name="T10" fmla="*/ 1438 w 1452"/>
                <a:gd name="T11" fmla="*/ 2 h 781"/>
                <a:gd name="T12" fmla="*/ 1450 w 1452"/>
                <a:gd name="T13" fmla="*/ 6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" h="781">
                  <a:moveTo>
                    <a:pt x="1450" y="6"/>
                  </a:moveTo>
                  <a:cubicBezTo>
                    <a:pt x="1452" y="10"/>
                    <a:pt x="1450" y="15"/>
                    <a:pt x="1446" y="17"/>
                  </a:cubicBezTo>
                  <a:cubicBezTo>
                    <a:pt x="13" y="779"/>
                    <a:pt x="13" y="779"/>
                    <a:pt x="13" y="779"/>
                  </a:cubicBezTo>
                  <a:cubicBezTo>
                    <a:pt x="9" y="781"/>
                    <a:pt x="4" y="780"/>
                    <a:pt x="2" y="775"/>
                  </a:cubicBezTo>
                  <a:cubicBezTo>
                    <a:pt x="0" y="771"/>
                    <a:pt x="1" y="766"/>
                    <a:pt x="5" y="764"/>
                  </a:cubicBezTo>
                  <a:cubicBezTo>
                    <a:pt x="1438" y="2"/>
                    <a:pt x="1438" y="2"/>
                    <a:pt x="1438" y="2"/>
                  </a:cubicBezTo>
                  <a:cubicBezTo>
                    <a:pt x="1442" y="0"/>
                    <a:pt x="1448" y="1"/>
                    <a:pt x="1450" y="6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1"/>
            <p:cNvSpPr/>
            <p:nvPr/>
          </p:nvSpPr>
          <p:spPr bwMode="auto">
            <a:xfrm>
              <a:off x="377825" y="2770188"/>
              <a:ext cx="3781425" cy="2035175"/>
            </a:xfrm>
            <a:custGeom>
              <a:avLst/>
              <a:gdLst>
                <a:gd name="T0" fmla="*/ 1024 w 1025"/>
                <a:gd name="T1" fmla="*/ 4 h 551"/>
                <a:gd name="T2" fmla="*/ 1021 w 1025"/>
                <a:gd name="T3" fmla="*/ 12 h 551"/>
                <a:gd name="T4" fmla="*/ 10 w 1025"/>
                <a:gd name="T5" fmla="*/ 549 h 551"/>
                <a:gd name="T6" fmla="*/ 2 w 1025"/>
                <a:gd name="T7" fmla="*/ 547 h 551"/>
                <a:gd name="T8" fmla="*/ 4 w 1025"/>
                <a:gd name="T9" fmla="*/ 539 h 551"/>
                <a:gd name="T10" fmla="*/ 1015 w 1025"/>
                <a:gd name="T11" fmla="*/ 1 h 551"/>
                <a:gd name="T12" fmla="*/ 1024 w 1025"/>
                <a:gd name="T13" fmla="*/ 4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5" h="551">
                  <a:moveTo>
                    <a:pt x="1024" y="4"/>
                  </a:moveTo>
                  <a:cubicBezTo>
                    <a:pt x="1025" y="6"/>
                    <a:pt x="1024" y="10"/>
                    <a:pt x="1021" y="12"/>
                  </a:cubicBezTo>
                  <a:cubicBezTo>
                    <a:pt x="10" y="549"/>
                    <a:pt x="10" y="549"/>
                    <a:pt x="10" y="549"/>
                  </a:cubicBezTo>
                  <a:cubicBezTo>
                    <a:pt x="7" y="551"/>
                    <a:pt x="3" y="550"/>
                    <a:pt x="2" y="547"/>
                  </a:cubicBezTo>
                  <a:cubicBezTo>
                    <a:pt x="0" y="544"/>
                    <a:pt x="2" y="540"/>
                    <a:pt x="4" y="539"/>
                  </a:cubicBezTo>
                  <a:cubicBezTo>
                    <a:pt x="1015" y="1"/>
                    <a:pt x="1015" y="1"/>
                    <a:pt x="1015" y="1"/>
                  </a:cubicBezTo>
                  <a:cubicBezTo>
                    <a:pt x="1018" y="0"/>
                    <a:pt x="1022" y="1"/>
                    <a:pt x="1024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2"/>
            <p:cNvSpPr/>
            <p:nvPr/>
          </p:nvSpPr>
          <p:spPr bwMode="auto">
            <a:xfrm>
              <a:off x="107950" y="-1162050"/>
              <a:ext cx="4833938" cy="2678113"/>
            </a:xfrm>
            <a:custGeom>
              <a:avLst/>
              <a:gdLst>
                <a:gd name="T0" fmla="*/ 1 w 1310"/>
                <a:gd name="T1" fmla="*/ 722 h 725"/>
                <a:gd name="T2" fmla="*/ 8 w 1310"/>
                <a:gd name="T3" fmla="*/ 724 h 725"/>
                <a:gd name="T4" fmla="*/ 961 w 1310"/>
                <a:gd name="T5" fmla="*/ 218 h 725"/>
                <a:gd name="T6" fmla="*/ 963 w 1310"/>
                <a:gd name="T7" fmla="*/ 211 h 725"/>
                <a:gd name="T8" fmla="*/ 956 w 1310"/>
                <a:gd name="T9" fmla="*/ 209 h 725"/>
                <a:gd name="T10" fmla="*/ 716 w 1310"/>
                <a:gd name="T11" fmla="*/ 336 h 725"/>
                <a:gd name="T12" fmla="*/ 709 w 1310"/>
                <a:gd name="T13" fmla="*/ 334 h 725"/>
                <a:gd name="T14" fmla="*/ 711 w 1310"/>
                <a:gd name="T15" fmla="*/ 327 h 725"/>
                <a:gd name="T16" fmla="*/ 1307 w 1310"/>
                <a:gd name="T17" fmla="*/ 10 h 725"/>
                <a:gd name="T18" fmla="*/ 1309 w 1310"/>
                <a:gd name="T19" fmla="*/ 4 h 725"/>
                <a:gd name="T20" fmla="*/ 1302 w 1310"/>
                <a:gd name="T21" fmla="*/ 1 h 725"/>
                <a:gd name="T22" fmla="*/ 449 w 1310"/>
                <a:gd name="T23" fmla="*/ 455 h 725"/>
                <a:gd name="T24" fmla="*/ 447 w 1310"/>
                <a:gd name="T25" fmla="*/ 462 h 725"/>
                <a:gd name="T26" fmla="*/ 454 w 1310"/>
                <a:gd name="T27" fmla="*/ 464 h 725"/>
                <a:gd name="T28" fmla="*/ 558 w 1310"/>
                <a:gd name="T29" fmla="*/ 409 h 725"/>
                <a:gd name="T30" fmla="*/ 565 w 1310"/>
                <a:gd name="T31" fmla="*/ 411 h 725"/>
                <a:gd name="T32" fmla="*/ 563 w 1310"/>
                <a:gd name="T33" fmla="*/ 418 h 725"/>
                <a:gd name="T34" fmla="*/ 4 w 1310"/>
                <a:gd name="T35" fmla="*/ 715 h 725"/>
                <a:gd name="T36" fmla="*/ 1 w 1310"/>
                <a:gd name="T37" fmla="*/ 72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5">
                  <a:moveTo>
                    <a:pt x="1" y="722"/>
                  </a:moveTo>
                  <a:cubicBezTo>
                    <a:pt x="3" y="725"/>
                    <a:pt x="6" y="725"/>
                    <a:pt x="8" y="724"/>
                  </a:cubicBezTo>
                  <a:cubicBezTo>
                    <a:pt x="961" y="218"/>
                    <a:pt x="961" y="218"/>
                    <a:pt x="961" y="218"/>
                  </a:cubicBezTo>
                  <a:cubicBezTo>
                    <a:pt x="963" y="216"/>
                    <a:pt x="964" y="213"/>
                    <a:pt x="963" y="211"/>
                  </a:cubicBezTo>
                  <a:cubicBezTo>
                    <a:pt x="962" y="208"/>
                    <a:pt x="958" y="207"/>
                    <a:pt x="956" y="209"/>
                  </a:cubicBezTo>
                  <a:cubicBezTo>
                    <a:pt x="716" y="336"/>
                    <a:pt x="716" y="336"/>
                    <a:pt x="716" y="336"/>
                  </a:cubicBezTo>
                  <a:cubicBezTo>
                    <a:pt x="713" y="338"/>
                    <a:pt x="710" y="337"/>
                    <a:pt x="709" y="334"/>
                  </a:cubicBezTo>
                  <a:cubicBezTo>
                    <a:pt x="708" y="332"/>
                    <a:pt x="709" y="329"/>
                    <a:pt x="711" y="327"/>
                  </a:cubicBezTo>
                  <a:cubicBezTo>
                    <a:pt x="1307" y="10"/>
                    <a:pt x="1307" y="10"/>
                    <a:pt x="1307" y="10"/>
                  </a:cubicBezTo>
                  <a:cubicBezTo>
                    <a:pt x="1310" y="9"/>
                    <a:pt x="1310" y="6"/>
                    <a:pt x="1309" y="4"/>
                  </a:cubicBezTo>
                  <a:cubicBezTo>
                    <a:pt x="1308" y="1"/>
                    <a:pt x="1305" y="0"/>
                    <a:pt x="1302" y="1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7" y="456"/>
                    <a:pt x="446" y="459"/>
                    <a:pt x="447" y="462"/>
                  </a:cubicBezTo>
                  <a:cubicBezTo>
                    <a:pt x="448" y="464"/>
                    <a:pt x="451" y="465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1" y="407"/>
                    <a:pt x="564" y="408"/>
                    <a:pt x="565" y="411"/>
                  </a:cubicBezTo>
                  <a:cubicBezTo>
                    <a:pt x="567" y="413"/>
                    <a:pt x="566" y="416"/>
                    <a:pt x="563" y="418"/>
                  </a:cubicBezTo>
                  <a:cubicBezTo>
                    <a:pt x="4" y="715"/>
                    <a:pt x="4" y="715"/>
                    <a:pt x="4" y="715"/>
                  </a:cubicBezTo>
                  <a:cubicBezTo>
                    <a:pt x="1" y="716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3"/>
            <p:cNvSpPr/>
            <p:nvPr/>
          </p:nvSpPr>
          <p:spPr bwMode="auto">
            <a:xfrm>
              <a:off x="-5400675" y="4292600"/>
              <a:ext cx="4833938" cy="2679700"/>
            </a:xfrm>
            <a:custGeom>
              <a:avLst/>
              <a:gdLst>
                <a:gd name="T0" fmla="*/ 1 w 1310"/>
                <a:gd name="T1" fmla="*/ 722 h 726"/>
                <a:gd name="T2" fmla="*/ 8 w 1310"/>
                <a:gd name="T3" fmla="*/ 724 h 726"/>
                <a:gd name="T4" fmla="*/ 960 w 1310"/>
                <a:gd name="T5" fmla="*/ 218 h 726"/>
                <a:gd name="T6" fmla="*/ 963 w 1310"/>
                <a:gd name="T7" fmla="*/ 211 h 726"/>
                <a:gd name="T8" fmla="*/ 956 w 1310"/>
                <a:gd name="T9" fmla="*/ 209 h 726"/>
                <a:gd name="T10" fmla="*/ 716 w 1310"/>
                <a:gd name="T11" fmla="*/ 337 h 726"/>
                <a:gd name="T12" fmla="*/ 709 w 1310"/>
                <a:gd name="T13" fmla="*/ 335 h 726"/>
                <a:gd name="T14" fmla="*/ 711 w 1310"/>
                <a:gd name="T15" fmla="*/ 328 h 726"/>
                <a:gd name="T16" fmla="*/ 1307 w 1310"/>
                <a:gd name="T17" fmla="*/ 11 h 726"/>
                <a:gd name="T18" fmla="*/ 1309 w 1310"/>
                <a:gd name="T19" fmla="*/ 4 h 726"/>
                <a:gd name="T20" fmla="*/ 1302 w 1310"/>
                <a:gd name="T21" fmla="*/ 2 h 726"/>
                <a:gd name="T22" fmla="*/ 449 w 1310"/>
                <a:gd name="T23" fmla="*/ 455 h 726"/>
                <a:gd name="T24" fmla="*/ 447 w 1310"/>
                <a:gd name="T25" fmla="*/ 462 h 726"/>
                <a:gd name="T26" fmla="*/ 454 w 1310"/>
                <a:gd name="T27" fmla="*/ 464 h 726"/>
                <a:gd name="T28" fmla="*/ 558 w 1310"/>
                <a:gd name="T29" fmla="*/ 409 h 726"/>
                <a:gd name="T30" fmla="*/ 565 w 1310"/>
                <a:gd name="T31" fmla="*/ 411 h 726"/>
                <a:gd name="T32" fmla="*/ 563 w 1310"/>
                <a:gd name="T33" fmla="*/ 418 h 726"/>
                <a:gd name="T34" fmla="*/ 3 w 1310"/>
                <a:gd name="T35" fmla="*/ 715 h 726"/>
                <a:gd name="T36" fmla="*/ 1 w 1310"/>
                <a:gd name="T37" fmla="*/ 72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6">
                  <a:moveTo>
                    <a:pt x="1" y="722"/>
                  </a:moveTo>
                  <a:cubicBezTo>
                    <a:pt x="2" y="725"/>
                    <a:pt x="6" y="726"/>
                    <a:pt x="8" y="724"/>
                  </a:cubicBezTo>
                  <a:cubicBezTo>
                    <a:pt x="960" y="218"/>
                    <a:pt x="960" y="218"/>
                    <a:pt x="960" y="218"/>
                  </a:cubicBezTo>
                  <a:cubicBezTo>
                    <a:pt x="963" y="217"/>
                    <a:pt x="964" y="214"/>
                    <a:pt x="963" y="211"/>
                  </a:cubicBezTo>
                  <a:cubicBezTo>
                    <a:pt x="961" y="209"/>
                    <a:pt x="958" y="208"/>
                    <a:pt x="956" y="209"/>
                  </a:cubicBezTo>
                  <a:cubicBezTo>
                    <a:pt x="716" y="337"/>
                    <a:pt x="716" y="337"/>
                    <a:pt x="716" y="337"/>
                  </a:cubicBezTo>
                  <a:cubicBezTo>
                    <a:pt x="713" y="338"/>
                    <a:pt x="710" y="337"/>
                    <a:pt x="709" y="335"/>
                  </a:cubicBezTo>
                  <a:cubicBezTo>
                    <a:pt x="707" y="332"/>
                    <a:pt x="708" y="329"/>
                    <a:pt x="711" y="328"/>
                  </a:cubicBezTo>
                  <a:cubicBezTo>
                    <a:pt x="1307" y="11"/>
                    <a:pt x="1307" y="11"/>
                    <a:pt x="1307" y="11"/>
                  </a:cubicBezTo>
                  <a:cubicBezTo>
                    <a:pt x="1309" y="9"/>
                    <a:pt x="1310" y="6"/>
                    <a:pt x="1309" y="4"/>
                  </a:cubicBezTo>
                  <a:cubicBezTo>
                    <a:pt x="1307" y="1"/>
                    <a:pt x="1304" y="0"/>
                    <a:pt x="1302" y="2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6" y="457"/>
                    <a:pt x="445" y="460"/>
                    <a:pt x="447" y="462"/>
                  </a:cubicBezTo>
                  <a:cubicBezTo>
                    <a:pt x="448" y="465"/>
                    <a:pt x="451" y="466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0" y="408"/>
                    <a:pt x="564" y="409"/>
                    <a:pt x="565" y="411"/>
                  </a:cubicBezTo>
                  <a:cubicBezTo>
                    <a:pt x="566" y="414"/>
                    <a:pt x="565" y="417"/>
                    <a:pt x="563" y="418"/>
                  </a:cubicBezTo>
                  <a:cubicBezTo>
                    <a:pt x="3" y="715"/>
                    <a:pt x="3" y="715"/>
                    <a:pt x="3" y="715"/>
                  </a:cubicBezTo>
                  <a:cubicBezTo>
                    <a:pt x="1" y="717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00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4"/>
            <p:cNvSpPr/>
            <p:nvPr/>
          </p:nvSpPr>
          <p:spPr bwMode="auto">
            <a:xfrm>
              <a:off x="-4503738" y="1238250"/>
              <a:ext cx="5767388" cy="3194050"/>
            </a:xfrm>
            <a:custGeom>
              <a:avLst/>
              <a:gdLst>
                <a:gd name="T0" fmla="*/ 1562 w 1563"/>
                <a:gd name="T1" fmla="*/ 4 h 865"/>
                <a:gd name="T2" fmla="*/ 1554 w 1563"/>
                <a:gd name="T3" fmla="*/ 2 h 865"/>
                <a:gd name="T4" fmla="*/ 417 w 1563"/>
                <a:gd name="T5" fmla="*/ 606 h 865"/>
                <a:gd name="T6" fmla="*/ 415 w 1563"/>
                <a:gd name="T7" fmla="*/ 614 h 865"/>
                <a:gd name="T8" fmla="*/ 423 w 1563"/>
                <a:gd name="T9" fmla="*/ 616 h 865"/>
                <a:gd name="T10" fmla="*/ 710 w 1563"/>
                <a:gd name="T11" fmla="*/ 464 h 865"/>
                <a:gd name="T12" fmla="*/ 718 w 1563"/>
                <a:gd name="T13" fmla="*/ 467 h 865"/>
                <a:gd name="T14" fmla="*/ 715 w 1563"/>
                <a:gd name="T15" fmla="*/ 475 h 865"/>
                <a:gd name="T16" fmla="*/ 4 w 1563"/>
                <a:gd name="T17" fmla="*/ 853 h 865"/>
                <a:gd name="T18" fmla="*/ 2 w 1563"/>
                <a:gd name="T19" fmla="*/ 861 h 865"/>
                <a:gd name="T20" fmla="*/ 10 w 1563"/>
                <a:gd name="T21" fmla="*/ 864 h 865"/>
                <a:gd name="T22" fmla="*/ 1028 w 1563"/>
                <a:gd name="T23" fmla="*/ 323 h 865"/>
                <a:gd name="T24" fmla="*/ 1030 w 1563"/>
                <a:gd name="T25" fmla="*/ 314 h 865"/>
                <a:gd name="T26" fmla="*/ 1022 w 1563"/>
                <a:gd name="T27" fmla="*/ 312 h 865"/>
                <a:gd name="T28" fmla="*/ 898 w 1563"/>
                <a:gd name="T29" fmla="*/ 378 h 865"/>
                <a:gd name="T30" fmla="*/ 889 w 1563"/>
                <a:gd name="T31" fmla="*/ 375 h 865"/>
                <a:gd name="T32" fmla="*/ 892 w 1563"/>
                <a:gd name="T33" fmla="*/ 367 h 865"/>
                <a:gd name="T34" fmla="*/ 1559 w 1563"/>
                <a:gd name="T35" fmla="*/ 12 h 865"/>
                <a:gd name="T36" fmla="*/ 1562 w 1563"/>
                <a:gd name="T37" fmla="*/ 4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3" h="865">
                  <a:moveTo>
                    <a:pt x="1562" y="4"/>
                  </a:moveTo>
                  <a:cubicBezTo>
                    <a:pt x="1560" y="1"/>
                    <a:pt x="1557" y="0"/>
                    <a:pt x="1554" y="2"/>
                  </a:cubicBezTo>
                  <a:cubicBezTo>
                    <a:pt x="417" y="606"/>
                    <a:pt x="417" y="606"/>
                    <a:pt x="417" y="606"/>
                  </a:cubicBezTo>
                  <a:cubicBezTo>
                    <a:pt x="415" y="607"/>
                    <a:pt x="413" y="611"/>
                    <a:pt x="415" y="614"/>
                  </a:cubicBezTo>
                  <a:cubicBezTo>
                    <a:pt x="417" y="617"/>
                    <a:pt x="420" y="618"/>
                    <a:pt x="423" y="616"/>
                  </a:cubicBezTo>
                  <a:cubicBezTo>
                    <a:pt x="710" y="464"/>
                    <a:pt x="710" y="464"/>
                    <a:pt x="710" y="464"/>
                  </a:cubicBezTo>
                  <a:cubicBezTo>
                    <a:pt x="713" y="462"/>
                    <a:pt x="716" y="464"/>
                    <a:pt x="718" y="467"/>
                  </a:cubicBezTo>
                  <a:cubicBezTo>
                    <a:pt x="720" y="470"/>
                    <a:pt x="718" y="473"/>
                    <a:pt x="715" y="475"/>
                  </a:cubicBezTo>
                  <a:cubicBezTo>
                    <a:pt x="4" y="853"/>
                    <a:pt x="4" y="853"/>
                    <a:pt x="4" y="853"/>
                  </a:cubicBezTo>
                  <a:cubicBezTo>
                    <a:pt x="1" y="854"/>
                    <a:pt x="0" y="858"/>
                    <a:pt x="2" y="861"/>
                  </a:cubicBezTo>
                  <a:cubicBezTo>
                    <a:pt x="3" y="864"/>
                    <a:pt x="7" y="865"/>
                    <a:pt x="10" y="864"/>
                  </a:cubicBezTo>
                  <a:cubicBezTo>
                    <a:pt x="1028" y="323"/>
                    <a:pt x="1028" y="323"/>
                    <a:pt x="1028" y="323"/>
                  </a:cubicBezTo>
                  <a:cubicBezTo>
                    <a:pt x="1031" y="321"/>
                    <a:pt x="1032" y="317"/>
                    <a:pt x="1030" y="314"/>
                  </a:cubicBezTo>
                  <a:cubicBezTo>
                    <a:pt x="1029" y="311"/>
                    <a:pt x="1025" y="310"/>
                    <a:pt x="1022" y="312"/>
                  </a:cubicBezTo>
                  <a:cubicBezTo>
                    <a:pt x="898" y="378"/>
                    <a:pt x="898" y="378"/>
                    <a:pt x="898" y="378"/>
                  </a:cubicBezTo>
                  <a:cubicBezTo>
                    <a:pt x="895" y="380"/>
                    <a:pt x="891" y="378"/>
                    <a:pt x="889" y="375"/>
                  </a:cubicBezTo>
                  <a:cubicBezTo>
                    <a:pt x="888" y="372"/>
                    <a:pt x="889" y="369"/>
                    <a:pt x="892" y="367"/>
                  </a:cubicBezTo>
                  <a:cubicBezTo>
                    <a:pt x="1559" y="12"/>
                    <a:pt x="1559" y="12"/>
                    <a:pt x="1559" y="12"/>
                  </a:cubicBezTo>
                  <a:cubicBezTo>
                    <a:pt x="1562" y="11"/>
                    <a:pt x="1563" y="7"/>
                    <a:pt x="1562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5"/>
            <p:cNvSpPr/>
            <p:nvPr/>
          </p:nvSpPr>
          <p:spPr bwMode="auto">
            <a:xfrm>
              <a:off x="-3441700" y="3786188"/>
              <a:ext cx="5343525" cy="2965450"/>
            </a:xfrm>
            <a:custGeom>
              <a:avLst/>
              <a:gdLst>
                <a:gd name="T0" fmla="*/ 1447 w 1448"/>
                <a:gd name="T1" fmla="*/ 4 h 803"/>
                <a:gd name="T2" fmla="*/ 1439 w 1448"/>
                <a:gd name="T3" fmla="*/ 2 h 803"/>
                <a:gd name="T4" fmla="*/ 386 w 1448"/>
                <a:gd name="T5" fmla="*/ 562 h 803"/>
                <a:gd name="T6" fmla="*/ 384 w 1448"/>
                <a:gd name="T7" fmla="*/ 569 h 803"/>
                <a:gd name="T8" fmla="*/ 392 w 1448"/>
                <a:gd name="T9" fmla="*/ 572 h 803"/>
                <a:gd name="T10" fmla="*/ 657 w 1448"/>
                <a:gd name="T11" fmla="*/ 431 h 803"/>
                <a:gd name="T12" fmla="*/ 665 w 1448"/>
                <a:gd name="T13" fmla="*/ 433 h 803"/>
                <a:gd name="T14" fmla="*/ 662 w 1448"/>
                <a:gd name="T15" fmla="*/ 441 h 803"/>
                <a:gd name="T16" fmla="*/ 3 w 1448"/>
                <a:gd name="T17" fmla="*/ 791 h 803"/>
                <a:gd name="T18" fmla="*/ 1 w 1448"/>
                <a:gd name="T19" fmla="*/ 799 h 803"/>
                <a:gd name="T20" fmla="*/ 9 w 1448"/>
                <a:gd name="T21" fmla="*/ 801 h 803"/>
                <a:gd name="T22" fmla="*/ 952 w 1448"/>
                <a:gd name="T23" fmla="*/ 300 h 803"/>
                <a:gd name="T24" fmla="*/ 954 w 1448"/>
                <a:gd name="T25" fmla="*/ 292 h 803"/>
                <a:gd name="T26" fmla="*/ 947 w 1448"/>
                <a:gd name="T27" fmla="*/ 289 h 803"/>
                <a:gd name="T28" fmla="*/ 831 w 1448"/>
                <a:gd name="T29" fmla="*/ 351 h 803"/>
                <a:gd name="T30" fmla="*/ 824 w 1448"/>
                <a:gd name="T31" fmla="*/ 349 h 803"/>
                <a:gd name="T32" fmla="*/ 826 w 1448"/>
                <a:gd name="T33" fmla="*/ 341 h 803"/>
                <a:gd name="T34" fmla="*/ 1445 w 1448"/>
                <a:gd name="T35" fmla="*/ 12 h 803"/>
                <a:gd name="T36" fmla="*/ 1447 w 1448"/>
                <a:gd name="T37" fmla="*/ 4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8" h="803">
                  <a:moveTo>
                    <a:pt x="1447" y="4"/>
                  </a:moveTo>
                  <a:cubicBezTo>
                    <a:pt x="1446" y="1"/>
                    <a:pt x="1442" y="0"/>
                    <a:pt x="1439" y="2"/>
                  </a:cubicBezTo>
                  <a:cubicBezTo>
                    <a:pt x="386" y="562"/>
                    <a:pt x="386" y="562"/>
                    <a:pt x="386" y="562"/>
                  </a:cubicBezTo>
                  <a:cubicBezTo>
                    <a:pt x="384" y="563"/>
                    <a:pt x="383" y="567"/>
                    <a:pt x="384" y="569"/>
                  </a:cubicBezTo>
                  <a:cubicBezTo>
                    <a:pt x="385" y="572"/>
                    <a:pt x="389" y="573"/>
                    <a:pt x="392" y="572"/>
                  </a:cubicBezTo>
                  <a:cubicBezTo>
                    <a:pt x="657" y="431"/>
                    <a:pt x="657" y="431"/>
                    <a:pt x="657" y="431"/>
                  </a:cubicBezTo>
                  <a:cubicBezTo>
                    <a:pt x="660" y="429"/>
                    <a:pt x="663" y="430"/>
                    <a:pt x="665" y="433"/>
                  </a:cubicBezTo>
                  <a:cubicBezTo>
                    <a:pt x="666" y="436"/>
                    <a:pt x="665" y="439"/>
                    <a:pt x="662" y="441"/>
                  </a:cubicBezTo>
                  <a:cubicBezTo>
                    <a:pt x="3" y="791"/>
                    <a:pt x="3" y="791"/>
                    <a:pt x="3" y="791"/>
                  </a:cubicBezTo>
                  <a:cubicBezTo>
                    <a:pt x="1" y="793"/>
                    <a:pt x="0" y="796"/>
                    <a:pt x="1" y="799"/>
                  </a:cubicBezTo>
                  <a:cubicBezTo>
                    <a:pt x="3" y="801"/>
                    <a:pt x="6" y="803"/>
                    <a:pt x="9" y="801"/>
                  </a:cubicBezTo>
                  <a:cubicBezTo>
                    <a:pt x="952" y="300"/>
                    <a:pt x="952" y="300"/>
                    <a:pt x="952" y="300"/>
                  </a:cubicBezTo>
                  <a:cubicBezTo>
                    <a:pt x="955" y="298"/>
                    <a:pt x="956" y="295"/>
                    <a:pt x="954" y="292"/>
                  </a:cubicBezTo>
                  <a:cubicBezTo>
                    <a:pt x="953" y="289"/>
                    <a:pt x="950" y="288"/>
                    <a:pt x="947" y="289"/>
                  </a:cubicBezTo>
                  <a:cubicBezTo>
                    <a:pt x="831" y="351"/>
                    <a:pt x="831" y="351"/>
                    <a:pt x="831" y="351"/>
                  </a:cubicBezTo>
                  <a:cubicBezTo>
                    <a:pt x="829" y="352"/>
                    <a:pt x="825" y="351"/>
                    <a:pt x="824" y="349"/>
                  </a:cubicBezTo>
                  <a:cubicBezTo>
                    <a:pt x="822" y="346"/>
                    <a:pt x="823" y="342"/>
                    <a:pt x="826" y="341"/>
                  </a:cubicBezTo>
                  <a:cubicBezTo>
                    <a:pt x="1445" y="12"/>
                    <a:pt x="1445" y="12"/>
                    <a:pt x="1445" y="12"/>
                  </a:cubicBezTo>
                  <a:cubicBezTo>
                    <a:pt x="1447" y="10"/>
                    <a:pt x="1448" y="7"/>
                    <a:pt x="1447" y="4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6"/>
            <p:cNvSpPr/>
            <p:nvPr/>
          </p:nvSpPr>
          <p:spPr bwMode="auto">
            <a:xfrm>
              <a:off x="-3267075" y="1504950"/>
              <a:ext cx="5514975" cy="3729038"/>
            </a:xfrm>
            <a:custGeom>
              <a:avLst/>
              <a:gdLst>
                <a:gd name="T0" fmla="*/ 1486 w 1495"/>
                <a:gd name="T1" fmla="*/ 23 h 1010"/>
                <a:gd name="T2" fmla="*/ 1441 w 1495"/>
                <a:gd name="T3" fmla="*/ 9 h 1010"/>
                <a:gd name="T4" fmla="*/ 22 w 1495"/>
                <a:gd name="T5" fmla="*/ 764 h 1010"/>
                <a:gd name="T6" fmla="*/ 8 w 1495"/>
                <a:gd name="T7" fmla="*/ 808 h 1010"/>
                <a:gd name="T8" fmla="*/ 53 w 1495"/>
                <a:gd name="T9" fmla="*/ 822 h 1010"/>
                <a:gd name="T10" fmla="*/ 473 w 1495"/>
                <a:gd name="T11" fmla="*/ 599 h 1010"/>
                <a:gd name="T12" fmla="*/ 517 w 1495"/>
                <a:gd name="T13" fmla="*/ 613 h 1010"/>
                <a:gd name="T14" fmla="*/ 504 w 1495"/>
                <a:gd name="T15" fmla="*/ 658 h 1010"/>
                <a:gd name="T16" fmla="*/ 364 w 1495"/>
                <a:gd name="T17" fmla="*/ 732 h 1010"/>
                <a:gd name="T18" fmla="*/ 350 w 1495"/>
                <a:gd name="T19" fmla="*/ 777 h 1010"/>
                <a:gd name="T20" fmla="*/ 395 w 1495"/>
                <a:gd name="T21" fmla="*/ 790 h 1010"/>
                <a:gd name="T22" fmla="*/ 574 w 1495"/>
                <a:gd name="T23" fmla="*/ 695 h 1010"/>
                <a:gd name="T24" fmla="*/ 619 w 1495"/>
                <a:gd name="T25" fmla="*/ 709 h 1010"/>
                <a:gd name="T26" fmla="*/ 606 w 1495"/>
                <a:gd name="T27" fmla="*/ 754 h 1010"/>
                <a:gd name="T28" fmla="*/ 250 w 1495"/>
                <a:gd name="T29" fmla="*/ 943 h 1010"/>
                <a:gd name="T30" fmla="*/ 236 w 1495"/>
                <a:gd name="T31" fmla="*/ 988 h 1010"/>
                <a:gd name="T32" fmla="*/ 281 w 1495"/>
                <a:gd name="T33" fmla="*/ 1002 h 1010"/>
                <a:gd name="T34" fmla="*/ 1067 w 1495"/>
                <a:gd name="T35" fmla="*/ 584 h 1010"/>
                <a:gd name="T36" fmla="*/ 1080 w 1495"/>
                <a:gd name="T37" fmla="*/ 539 h 1010"/>
                <a:gd name="T38" fmla="*/ 1035 w 1495"/>
                <a:gd name="T39" fmla="*/ 525 h 1010"/>
                <a:gd name="T40" fmla="*/ 946 w 1495"/>
                <a:gd name="T41" fmla="*/ 572 h 1010"/>
                <a:gd name="T42" fmla="*/ 902 w 1495"/>
                <a:gd name="T43" fmla="*/ 559 h 1010"/>
                <a:gd name="T44" fmla="*/ 915 w 1495"/>
                <a:gd name="T45" fmla="*/ 514 h 1010"/>
                <a:gd name="T46" fmla="*/ 1173 w 1495"/>
                <a:gd name="T47" fmla="*/ 377 h 1010"/>
                <a:gd name="T48" fmla="*/ 1187 w 1495"/>
                <a:gd name="T49" fmla="*/ 332 h 1010"/>
                <a:gd name="T50" fmla="*/ 1142 w 1495"/>
                <a:gd name="T51" fmla="*/ 318 h 1010"/>
                <a:gd name="T52" fmla="*/ 730 w 1495"/>
                <a:gd name="T53" fmla="*/ 537 h 1010"/>
                <a:gd name="T54" fmla="*/ 686 w 1495"/>
                <a:gd name="T55" fmla="*/ 523 h 1010"/>
                <a:gd name="T56" fmla="*/ 699 w 1495"/>
                <a:gd name="T57" fmla="*/ 479 h 1010"/>
                <a:gd name="T58" fmla="*/ 1472 w 1495"/>
                <a:gd name="T59" fmla="*/ 68 h 1010"/>
                <a:gd name="T60" fmla="*/ 1486 w 1495"/>
                <a:gd name="T61" fmla="*/ 23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5" h="1010">
                  <a:moveTo>
                    <a:pt x="1486" y="23"/>
                  </a:moveTo>
                  <a:cubicBezTo>
                    <a:pt x="1478" y="7"/>
                    <a:pt x="1457" y="0"/>
                    <a:pt x="1441" y="9"/>
                  </a:cubicBezTo>
                  <a:cubicBezTo>
                    <a:pt x="22" y="764"/>
                    <a:pt x="22" y="764"/>
                    <a:pt x="22" y="764"/>
                  </a:cubicBezTo>
                  <a:cubicBezTo>
                    <a:pt x="6" y="772"/>
                    <a:pt x="0" y="792"/>
                    <a:pt x="8" y="808"/>
                  </a:cubicBezTo>
                  <a:cubicBezTo>
                    <a:pt x="17" y="825"/>
                    <a:pt x="37" y="831"/>
                    <a:pt x="53" y="822"/>
                  </a:cubicBezTo>
                  <a:cubicBezTo>
                    <a:pt x="473" y="599"/>
                    <a:pt x="473" y="599"/>
                    <a:pt x="473" y="599"/>
                  </a:cubicBezTo>
                  <a:cubicBezTo>
                    <a:pt x="489" y="591"/>
                    <a:pt x="509" y="597"/>
                    <a:pt x="517" y="613"/>
                  </a:cubicBezTo>
                  <a:cubicBezTo>
                    <a:pt x="526" y="629"/>
                    <a:pt x="520" y="649"/>
                    <a:pt x="504" y="658"/>
                  </a:cubicBezTo>
                  <a:cubicBezTo>
                    <a:pt x="364" y="732"/>
                    <a:pt x="364" y="732"/>
                    <a:pt x="364" y="732"/>
                  </a:cubicBezTo>
                  <a:cubicBezTo>
                    <a:pt x="348" y="740"/>
                    <a:pt x="342" y="761"/>
                    <a:pt x="350" y="777"/>
                  </a:cubicBezTo>
                  <a:cubicBezTo>
                    <a:pt x="359" y="793"/>
                    <a:pt x="379" y="799"/>
                    <a:pt x="395" y="790"/>
                  </a:cubicBezTo>
                  <a:cubicBezTo>
                    <a:pt x="574" y="695"/>
                    <a:pt x="574" y="695"/>
                    <a:pt x="574" y="695"/>
                  </a:cubicBezTo>
                  <a:cubicBezTo>
                    <a:pt x="591" y="687"/>
                    <a:pt x="611" y="693"/>
                    <a:pt x="619" y="709"/>
                  </a:cubicBezTo>
                  <a:cubicBezTo>
                    <a:pt x="628" y="725"/>
                    <a:pt x="622" y="745"/>
                    <a:pt x="606" y="754"/>
                  </a:cubicBezTo>
                  <a:cubicBezTo>
                    <a:pt x="250" y="943"/>
                    <a:pt x="250" y="943"/>
                    <a:pt x="250" y="943"/>
                  </a:cubicBezTo>
                  <a:cubicBezTo>
                    <a:pt x="233" y="952"/>
                    <a:pt x="227" y="972"/>
                    <a:pt x="236" y="988"/>
                  </a:cubicBezTo>
                  <a:cubicBezTo>
                    <a:pt x="244" y="1004"/>
                    <a:pt x="264" y="1010"/>
                    <a:pt x="281" y="1002"/>
                  </a:cubicBezTo>
                  <a:cubicBezTo>
                    <a:pt x="1067" y="584"/>
                    <a:pt x="1067" y="584"/>
                    <a:pt x="1067" y="584"/>
                  </a:cubicBezTo>
                  <a:cubicBezTo>
                    <a:pt x="1083" y="575"/>
                    <a:pt x="1089" y="555"/>
                    <a:pt x="1080" y="539"/>
                  </a:cubicBezTo>
                  <a:cubicBezTo>
                    <a:pt x="1072" y="523"/>
                    <a:pt x="1052" y="517"/>
                    <a:pt x="1035" y="525"/>
                  </a:cubicBezTo>
                  <a:cubicBezTo>
                    <a:pt x="946" y="572"/>
                    <a:pt x="946" y="572"/>
                    <a:pt x="946" y="572"/>
                  </a:cubicBezTo>
                  <a:cubicBezTo>
                    <a:pt x="930" y="581"/>
                    <a:pt x="910" y="575"/>
                    <a:pt x="902" y="559"/>
                  </a:cubicBezTo>
                  <a:cubicBezTo>
                    <a:pt x="893" y="543"/>
                    <a:pt x="899" y="523"/>
                    <a:pt x="915" y="514"/>
                  </a:cubicBezTo>
                  <a:cubicBezTo>
                    <a:pt x="1173" y="377"/>
                    <a:pt x="1173" y="377"/>
                    <a:pt x="1173" y="377"/>
                  </a:cubicBezTo>
                  <a:cubicBezTo>
                    <a:pt x="1189" y="368"/>
                    <a:pt x="1195" y="348"/>
                    <a:pt x="1187" y="332"/>
                  </a:cubicBezTo>
                  <a:cubicBezTo>
                    <a:pt x="1178" y="316"/>
                    <a:pt x="1158" y="310"/>
                    <a:pt x="1142" y="318"/>
                  </a:cubicBezTo>
                  <a:cubicBezTo>
                    <a:pt x="730" y="537"/>
                    <a:pt x="730" y="537"/>
                    <a:pt x="730" y="537"/>
                  </a:cubicBezTo>
                  <a:cubicBezTo>
                    <a:pt x="714" y="546"/>
                    <a:pt x="694" y="540"/>
                    <a:pt x="686" y="523"/>
                  </a:cubicBezTo>
                  <a:cubicBezTo>
                    <a:pt x="677" y="507"/>
                    <a:pt x="683" y="487"/>
                    <a:pt x="699" y="479"/>
                  </a:cubicBezTo>
                  <a:cubicBezTo>
                    <a:pt x="1472" y="68"/>
                    <a:pt x="1472" y="68"/>
                    <a:pt x="1472" y="68"/>
                  </a:cubicBezTo>
                  <a:cubicBezTo>
                    <a:pt x="1489" y="59"/>
                    <a:pt x="1495" y="39"/>
                    <a:pt x="1486" y="23"/>
                  </a:cubicBezTo>
                  <a:close/>
                </a:path>
              </a:pathLst>
            </a:custGeom>
            <a:solidFill>
              <a:srgbClr val="002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7"/>
            <p:cNvSpPr/>
            <p:nvPr/>
          </p:nvSpPr>
          <p:spPr bwMode="auto">
            <a:xfrm>
              <a:off x="-2728913" y="1644650"/>
              <a:ext cx="3965575" cy="2370138"/>
            </a:xfrm>
            <a:custGeom>
              <a:avLst/>
              <a:gdLst>
                <a:gd name="T0" fmla="*/ 6 w 1075"/>
                <a:gd name="T1" fmla="*/ 626 h 642"/>
                <a:gd name="T2" fmla="*/ 38 w 1075"/>
                <a:gd name="T3" fmla="*/ 636 h 642"/>
                <a:gd name="T4" fmla="*/ 1059 w 1075"/>
                <a:gd name="T5" fmla="*/ 93 h 642"/>
                <a:gd name="T6" fmla="*/ 1069 w 1075"/>
                <a:gd name="T7" fmla="*/ 61 h 642"/>
                <a:gd name="T8" fmla="*/ 1037 w 1075"/>
                <a:gd name="T9" fmla="*/ 51 h 642"/>
                <a:gd name="T10" fmla="*/ 869 w 1075"/>
                <a:gd name="T11" fmla="*/ 140 h 642"/>
                <a:gd name="T12" fmla="*/ 836 w 1075"/>
                <a:gd name="T13" fmla="*/ 130 h 642"/>
                <a:gd name="T14" fmla="*/ 846 w 1075"/>
                <a:gd name="T15" fmla="*/ 98 h 642"/>
                <a:gd name="T16" fmla="*/ 940 w 1075"/>
                <a:gd name="T17" fmla="*/ 49 h 642"/>
                <a:gd name="T18" fmla="*/ 949 w 1075"/>
                <a:gd name="T19" fmla="*/ 16 h 642"/>
                <a:gd name="T20" fmla="*/ 917 w 1075"/>
                <a:gd name="T21" fmla="*/ 6 h 642"/>
                <a:gd name="T22" fmla="*/ 443 w 1075"/>
                <a:gd name="T23" fmla="*/ 259 h 642"/>
                <a:gd name="T24" fmla="*/ 433 w 1075"/>
                <a:gd name="T25" fmla="*/ 291 h 642"/>
                <a:gd name="T26" fmla="*/ 465 w 1075"/>
                <a:gd name="T27" fmla="*/ 301 h 642"/>
                <a:gd name="T28" fmla="*/ 683 w 1075"/>
                <a:gd name="T29" fmla="*/ 185 h 642"/>
                <a:gd name="T30" fmla="*/ 715 w 1075"/>
                <a:gd name="T31" fmla="*/ 195 h 642"/>
                <a:gd name="T32" fmla="*/ 706 w 1075"/>
                <a:gd name="T33" fmla="*/ 227 h 642"/>
                <a:gd name="T34" fmla="*/ 16 w 1075"/>
                <a:gd name="T35" fmla="*/ 594 h 642"/>
                <a:gd name="T36" fmla="*/ 6 w 1075"/>
                <a:gd name="T37" fmla="*/ 626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5" h="642">
                  <a:moveTo>
                    <a:pt x="6" y="626"/>
                  </a:moveTo>
                  <a:cubicBezTo>
                    <a:pt x="12" y="638"/>
                    <a:pt x="27" y="642"/>
                    <a:pt x="38" y="636"/>
                  </a:cubicBezTo>
                  <a:cubicBezTo>
                    <a:pt x="1059" y="93"/>
                    <a:pt x="1059" y="93"/>
                    <a:pt x="1059" y="93"/>
                  </a:cubicBezTo>
                  <a:cubicBezTo>
                    <a:pt x="1071" y="87"/>
                    <a:pt x="1075" y="72"/>
                    <a:pt x="1069" y="61"/>
                  </a:cubicBezTo>
                  <a:cubicBezTo>
                    <a:pt x="1063" y="49"/>
                    <a:pt x="1048" y="45"/>
                    <a:pt x="1037" y="51"/>
                  </a:cubicBezTo>
                  <a:cubicBezTo>
                    <a:pt x="869" y="140"/>
                    <a:pt x="869" y="140"/>
                    <a:pt x="869" y="140"/>
                  </a:cubicBezTo>
                  <a:cubicBezTo>
                    <a:pt x="857" y="146"/>
                    <a:pt x="843" y="142"/>
                    <a:pt x="836" y="130"/>
                  </a:cubicBezTo>
                  <a:cubicBezTo>
                    <a:pt x="830" y="119"/>
                    <a:pt x="835" y="104"/>
                    <a:pt x="846" y="98"/>
                  </a:cubicBezTo>
                  <a:cubicBezTo>
                    <a:pt x="940" y="49"/>
                    <a:pt x="940" y="49"/>
                    <a:pt x="940" y="49"/>
                  </a:cubicBezTo>
                  <a:cubicBezTo>
                    <a:pt x="951" y="42"/>
                    <a:pt x="956" y="28"/>
                    <a:pt x="949" y="16"/>
                  </a:cubicBezTo>
                  <a:cubicBezTo>
                    <a:pt x="943" y="5"/>
                    <a:pt x="929" y="0"/>
                    <a:pt x="917" y="6"/>
                  </a:cubicBezTo>
                  <a:cubicBezTo>
                    <a:pt x="443" y="259"/>
                    <a:pt x="443" y="259"/>
                    <a:pt x="443" y="259"/>
                  </a:cubicBezTo>
                  <a:cubicBezTo>
                    <a:pt x="431" y="265"/>
                    <a:pt x="427" y="279"/>
                    <a:pt x="433" y="291"/>
                  </a:cubicBezTo>
                  <a:cubicBezTo>
                    <a:pt x="439" y="303"/>
                    <a:pt x="453" y="307"/>
                    <a:pt x="465" y="301"/>
                  </a:cubicBezTo>
                  <a:cubicBezTo>
                    <a:pt x="683" y="185"/>
                    <a:pt x="683" y="185"/>
                    <a:pt x="683" y="185"/>
                  </a:cubicBezTo>
                  <a:cubicBezTo>
                    <a:pt x="695" y="179"/>
                    <a:pt x="709" y="183"/>
                    <a:pt x="715" y="195"/>
                  </a:cubicBezTo>
                  <a:cubicBezTo>
                    <a:pt x="722" y="206"/>
                    <a:pt x="717" y="221"/>
                    <a:pt x="706" y="227"/>
                  </a:cubicBezTo>
                  <a:cubicBezTo>
                    <a:pt x="16" y="594"/>
                    <a:pt x="16" y="594"/>
                    <a:pt x="16" y="594"/>
                  </a:cubicBezTo>
                  <a:cubicBezTo>
                    <a:pt x="4" y="600"/>
                    <a:pt x="0" y="614"/>
                    <a:pt x="6" y="626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8"/>
            <p:cNvSpPr/>
            <p:nvPr/>
          </p:nvSpPr>
          <p:spPr bwMode="auto">
            <a:xfrm>
              <a:off x="-1452563" y="706438"/>
              <a:ext cx="5681663" cy="3394075"/>
            </a:xfrm>
            <a:custGeom>
              <a:avLst/>
              <a:gdLst>
                <a:gd name="T0" fmla="*/ 1531 w 1540"/>
                <a:gd name="T1" fmla="*/ 23 h 919"/>
                <a:gd name="T2" fmla="*/ 1485 w 1540"/>
                <a:gd name="T3" fmla="*/ 9 h 919"/>
                <a:gd name="T4" fmla="*/ 23 w 1540"/>
                <a:gd name="T5" fmla="*/ 787 h 919"/>
                <a:gd name="T6" fmla="*/ 9 w 1540"/>
                <a:gd name="T7" fmla="*/ 833 h 919"/>
                <a:gd name="T8" fmla="*/ 55 w 1540"/>
                <a:gd name="T9" fmla="*/ 847 h 919"/>
                <a:gd name="T10" fmla="*/ 296 w 1540"/>
                <a:gd name="T11" fmla="*/ 719 h 919"/>
                <a:gd name="T12" fmla="*/ 342 w 1540"/>
                <a:gd name="T13" fmla="*/ 733 h 919"/>
                <a:gd name="T14" fmla="*/ 328 w 1540"/>
                <a:gd name="T15" fmla="*/ 779 h 919"/>
                <a:gd name="T16" fmla="*/ 194 w 1540"/>
                <a:gd name="T17" fmla="*/ 850 h 919"/>
                <a:gd name="T18" fmla="*/ 180 w 1540"/>
                <a:gd name="T19" fmla="*/ 896 h 919"/>
                <a:gd name="T20" fmla="*/ 226 w 1540"/>
                <a:gd name="T21" fmla="*/ 910 h 919"/>
                <a:gd name="T22" fmla="*/ 906 w 1540"/>
                <a:gd name="T23" fmla="*/ 549 h 919"/>
                <a:gd name="T24" fmla="*/ 920 w 1540"/>
                <a:gd name="T25" fmla="*/ 503 h 919"/>
                <a:gd name="T26" fmla="*/ 873 w 1540"/>
                <a:gd name="T27" fmla="*/ 489 h 919"/>
                <a:gd name="T28" fmla="*/ 561 w 1540"/>
                <a:gd name="T29" fmla="*/ 655 h 919"/>
                <a:gd name="T30" fmla="*/ 515 w 1540"/>
                <a:gd name="T31" fmla="*/ 641 h 919"/>
                <a:gd name="T32" fmla="*/ 529 w 1540"/>
                <a:gd name="T33" fmla="*/ 595 h 919"/>
                <a:gd name="T34" fmla="*/ 1517 w 1540"/>
                <a:gd name="T35" fmla="*/ 69 h 919"/>
                <a:gd name="T36" fmla="*/ 1531 w 1540"/>
                <a:gd name="T37" fmla="*/ 23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0" h="919">
                  <a:moveTo>
                    <a:pt x="1531" y="23"/>
                  </a:moveTo>
                  <a:cubicBezTo>
                    <a:pt x="1522" y="7"/>
                    <a:pt x="1501" y="0"/>
                    <a:pt x="1485" y="9"/>
                  </a:cubicBezTo>
                  <a:cubicBezTo>
                    <a:pt x="23" y="787"/>
                    <a:pt x="23" y="787"/>
                    <a:pt x="23" y="787"/>
                  </a:cubicBezTo>
                  <a:cubicBezTo>
                    <a:pt x="6" y="795"/>
                    <a:pt x="0" y="816"/>
                    <a:pt x="9" y="833"/>
                  </a:cubicBezTo>
                  <a:cubicBezTo>
                    <a:pt x="17" y="849"/>
                    <a:pt x="38" y="856"/>
                    <a:pt x="55" y="847"/>
                  </a:cubicBezTo>
                  <a:cubicBezTo>
                    <a:pt x="296" y="719"/>
                    <a:pt x="296" y="719"/>
                    <a:pt x="296" y="719"/>
                  </a:cubicBezTo>
                  <a:cubicBezTo>
                    <a:pt x="312" y="710"/>
                    <a:pt x="333" y="716"/>
                    <a:pt x="342" y="733"/>
                  </a:cubicBezTo>
                  <a:cubicBezTo>
                    <a:pt x="351" y="750"/>
                    <a:pt x="344" y="770"/>
                    <a:pt x="328" y="779"/>
                  </a:cubicBezTo>
                  <a:cubicBezTo>
                    <a:pt x="194" y="850"/>
                    <a:pt x="194" y="850"/>
                    <a:pt x="194" y="850"/>
                  </a:cubicBezTo>
                  <a:cubicBezTo>
                    <a:pt x="177" y="859"/>
                    <a:pt x="171" y="880"/>
                    <a:pt x="180" y="896"/>
                  </a:cubicBezTo>
                  <a:cubicBezTo>
                    <a:pt x="189" y="913"/>
                    <a:pt x="209" y="919"/>
                    <a:pt x="226" y="910"/>
                  </a:cubicBezTo>
                  <a:cubicBezTo>
                    <a:pt x="906" y="549"/>
                    <a:pt x="906" y="549"/>
                    <a:pt x="906" y="549"/>
                  </a:cubicBezTo>
                  <a:cubicBezTo>
                    <a:pt x="922" y="540"/>
                    <a:pt x="928" y="520"/>
                    <a:pt x="920" y="503"/>
                  </a:cubicBezTo>
                  <a:cubicBezTo>
                    <a:pt x="911" y="486"/>
                    <a:pt x="890" y="480"/>
                    <a:pt x="873" y="489"/>
                  </a:cubicBezTo>
                  <a:cubicBezTo>
                    <a:pt x="561" y="655"/>
                    <a:pt x="561" y="655"/>
                    <a:pt x="561" y="655"/>
                  </a:cubicBezTo>
                  <a:cubicBezTo>
                    <a:pt x="545" y="664"/>
                    <a:pt x="524" y="657"/>
                    <a:pt x="515" y="641"/>
                  </a:cubicBezTo>
                  <a:cubicBezTo>
                    <a:pt x="506" y="624"/>
                    <a:pt x="513" y="603"/>
                    <a:pt x="529" y="595"/>
                  </a:cubicBezTo>
                  <a:cubicBezTo>
                    <a:pt x="1517" y="69"/>
                    <a:pt x="1517" y="69"/>
                    <a:pt x="1517" y="69"/>
                  </a:cubicBezTo>
                  <a:cubicBezTo>
                    <a:pt x="1533" y="61"/>
                    <a:pt x="1540" y="40"/>
                    <a:pt x="1531" y="23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9"/>
            <p:cNvSpPr/>
            <p:nvPr/>
          </p:nvSpPr>
          <p:spPr bwMode="auto">
            <a:xfrm>
              <a:off x="-1154113" y="4418013"/>
              <a:ext cx="2941638" cy="1757363"/>
            </a:xfrm>
            <a:custGeom>
              <a:avLst/>
              <a:gdLst>
                <a:gd name="T0" fmla="*/ 792 w 797"/>
                <a:gd name="T1" fmla="*/ 12 h 476"/>
                <a:gd name="T2" fmla="*/ 769 w 797"/>
                <a:gd name="T3" fmla="*/ 4 h 476"/>
                <a:gd name="T4" fmla="*/ 12 w 797"/>
                <a:gd name="T5" fmla="*/ 407 h 476"/>
                <a:gd name="T6" fmla="*/ 4 w 797"/>
                <a:gd name="T7" fmla="*/ 431 h 476"/>
                <a:gd name="T8" fmla="*/ 28 w 797"/>
                <a:gd name="T9" fmla="*/ 438 h 476"/>
                <a:gd name="T10" fmla="*/ 153 w 797"/>
                <a:gd name="T11" fmla="*/ 372 h 476"/>
                <a:gd name="T12" fmla="*/ 177 w 797"/>
                <a:gd name="T13" fmla="*/ 379 h 476"/>
                <a:gd name="T14" fmla="*/ 170 w 797"/>
                <a:gd name="T15" fmla="*/ 403 h 476"/>
                <a:gd name="T16" fmla="*/ 100 w 797"/>
                <a:gd name="T17" fmla="*/ 440 h 476"/>
                <a:gd name="T18" fmla="*/ 93 w 797"/>
                <a:gd name="T19" fmla="*/ 464 h 476"/>
                <a:gd name="T20" fmla="*/ 117 w 797"/>
                <a:gd name="T21" fmla="*/ 471 h 476"/>
                <a:gd name="T22" fmla="*/ 469 w 797"/>
                <a:gd name="T23" fmla="*/ 284 h 476"/>
                <a:gd name="T24" fmla="*/ 476 w 797"/>
                <a:gd name="T25" fmla="*/ 260 h 476"/>
                <a:gd name="T26" fmla="*/ 452 w 797"/>
                <a:gd name="T27" fmla="*/ 253 h 476"/>
                <a:gd name="T28" fmla="*/ 291 w 797"/>
                <a:gd name="T29" fmla="*/ 339 h 476"/>
                <a:gd name="T30" fmla="*/ 267 w 797"/>
                <a:gd name="T31" fmla="*/ 331 h 476"/>
                <a:gd name="T32" fmla="*/ 274 w 797"/>
                <a:gd name="T33" fmla="*/ 308 h 476"/>
                <a:gd name="T34" fmla="*/ 785 w 797"/>
                <a:gd name="T35" fmla="*/ 36 h 476"/>
                <a:gd name="T36" fmla="*/ 792 w 797"/>
                <a:gd name="T37" fmla="*/ 1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7" h="476">
                  <a:moveTo>
                    <a:pt x="792" y="12"/>
                  </a:moveTo>
                  <a:cubicBezTo>
                    <a:pt x="788" y="3"/>
                    <a:pt x="777" y="0"/>
                    <a:pt x="769" y="4"/>
                  </a:cubicBezTo>
                  <a:cubicBezTo>
                    <a:pt x="12" y="407"/>
                    <a:pt x="12" y="407"/>
                    <a:pt x="12" y="407"/>
                  </a:cubicBezTo>
                  <a:cubicBezTo>
                    <a:pt x="3" y="411"/>
                    <a:pt x="0" y="422"/>
                    <a:pt x="4" y="431"/>
                  </a:cubicBezTo>
                  <a:cubicBezTo>
                    <a:pt x="9" y="439"/>
                    <a:pt x="20" y="443"/>
                    <a:pt x="28" y="438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62" y="367"/>
                    <a:pt x="172" y="371"/>
                    <a:pt x="177" y="379"/>
                  </a:cubicBezTo>
                  <a:cubicBezTo>
                    <a:pt x="181" y="388"/>
                    <a:pt x="178" y="398"/>
                    <a:pt x="170" y="403"/>
                  </a:cubicBezTo>
                  <a:cubicBezTo>
                    <a:pt x="100" y="440"/>
                    <a:pt x="100" y="440"/>
                    <a:pt x="100" y="440"/>
                  </a:cubicBezTo>
                  <a:cubicBezTo>
                    <a:pt x="92" y="444"/>
                    <a:pt x="89" y="455"/>
                    <a:pt x="93" y="464"/>
                  </a:cubicBezTo>
                  <a:cubicBezTo>
                    <a:pt x="98" y="472"/>
                    <a:pt x="108" y="476"/>
                    <a:pt x="117" y="471"/>
                  </a:cubicBezTo>
                  <a:cubicBezTo>
                    <a:pt x="469" y="284"/>
                    <a:pt x="469" y="284"/>
                    <a:pt x="469" y="284"/>
                  </a:cubicBezTo>
                  <a:cubicBezTo>
                    <a:pt x="477" y="279"/>
                    <a:pt x="481" y="269"/>
                    <a:pt x="476" y="260"/>
                  </a:cubicBezTo>
                  <a:cubicBezTo>
                    <a:pt x="471" y="251"/>
                    <a:pt x="461" y="248"/>
                    <a:pt x="452" y="253"/>
                  </a:cubicBezTo>
                  <a:cubicBezTo>
                    <a:pt x="291" y="339"/>
                    <a:pt x="291" y="339"/>
                    <a:pt x="291" y="339"/>
                  </a:cubicBezTo>
                  <a:cubicBezTo>
                    <a:pt x="282" y="343"/>
                    <a:pt x="271" y="340"/>
                    <a:pt x="267" y="331"/>
                  </a:cubicBezTo>
                  <a:cubicBezTo>
                    <a:pt x="262" y="323"/>
                    <a:pt x="265" y="312"/>
                    <a:pt x="274" y="308"/>
                  </a:cubicBezTo>
                  <a:cubicBezTo>
                    <a:pt x="785" y="36"/>
                    <a:pt x="785" y="36"/>
                    <a:pt x="785" y="36"/>
                  </a:cubicBezTo>
                  <a:cubicBezTo>
                    <a:pt x="794" y="31"/>
                    <a:pt x="797" y="20"/>
                    <a:pt x="792" y="12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0"/>
            <p:cNvSpPr/>
            <p:nvPr/>
          </p:nvSpPr>
          <p:spPr bwMode="auto">
            <a:xfrm>
              <a:off x="-1924050" y="2312988"/>
              <a:ext cx="5057775" cy="2987675"/>
            </a:xfrm>
            <a:custGeom>
              <a:avLst/>
              <a:gdLst>
                <a:gd name="T0" fmla="*/ 1367 w 1371"/>
                <a:gd name="T1" fmla="*/ 11 h 809"/>
                <a:gd name="T2" fmla="*/ 1347 w 1371"/>
                <a:gd name="T3" fmla="*/ 4 h 809"/>
                <a:gd name="T4" fmla="*/ 10 w 1371"/>
                <a:gd name="T5" fmla="*/ 715 h 809"/>
                <a:gd name="T6" fmla="*/ 4 w 1371"/>
                <a:gd name="T7" fmla="*/ 736 h 809"/>
                <a:gd name="T8" fmla="*/ 25 w 1371"/>
                <a:gd name="T9" fmla="*/ 742 h 809"/>
                <a:gd name="T10" fmla="*/ 439 w 1371"/>
                <a:gd name="T11" fmla="*/ 522 h 809"/>
                <a:gd name="T12" fmla="*/ 459 w 1371"/>
                <a:gd name="T13" fmla="*/ 528 h 809"/>
                <a:gd name="T14" fmla="*/ 453 w 1371"/>
                <a:gd name="T15" fmla="*/ 549 h 809"/>
                <a:gd name="T16" fmla="*/ 208 w 1371"/>
                <a:gd name="T17" fmla="*/ 679 h 809"/>
                <a:gd name="T18" fmla="*/ 202 w 1371"/>
                <a:gd name="T19" fmla="*/ 700 h 809"/>
                <a:gd name="T20" fmla="*/ 223 w 1371"/>
                <a:gd name="T21" fmla="*/ 707 h 809"/>
                <a:gd name="T22" fmla="*/ 289 w 1371"/>
                <a:gd name="T23" fmla="*/ 671 h 809"/>
                <a:gd name="T24" fmla="*/ 310 w 1371"/>
                <a:gd name="T25" fmla="*/ 678 h 809"/>
                <a:gd name="T26" fmla="*/ 303 w 1371"/>
                <a:gd name="T27" fmla="*/ 699 h 809"/>
                <a:gd name="T28" fmla="*/ 155 w 1371"/>
                <a:gd name="T29" fmla="*/ 778 h 809"/>
                <a:gd name="T30" fmla="*/ 148 w 1371"/>
                <a:gd name="T31" fmla="*/ 798 h 809"/>
                <a:gd name="T32" fmla="*/ 169 w 1371"/>
                <a:gd name="T33" fmla="*/ 805 h 809"/>
                <a:gd name="T34" fmla="*/ 858 w 1371"/>
                <a:gd name="T35" fmla="*/ 438 h 809"/>
                <a:gd name="T36" fmla="*/ 865 w 1371"/>
                <a:gd name="T37" fmla="*/ 418 h 809"/>
                <a:gd name="T38" fmla="*/ 844 w 1371"/>
                <a:gd name="T39" fmla="*/ 411 h 809"/>
                <a:gd name="T40" fmla="*/ 462 w 1371"/>
                <a:gd name="T41" fmla="*/ 614 h 809"/>
                <a:gd name="T42" fmla="*/ 441 w 1371"/>
                <a:gd name="T43" fmla="*/ 608 h 809"/>
                <a:gd name="T44" fmla="*/ 447 w 1371"/>
                <a:gd name="T45" fmla="*/ 587 h 809"/>
                <a:gd name="T46" fmla="*/ 715 w 1371"/>
                <a:gd name="T47" fmla="*/ 445 h 809"/>
                <a:gd name="T48" fmla="*/ 722 w 1371"/>
                <a:gd name="T49" fmla="*/ 424 h 809"/>
                <a:gd name="T50" fmla="*/ 701 w 1371"/>
                <a:gd name="T51" fmla="*/ 417 h 809"/>
                <a:gd name="T52" fmla="*/ 558 w 1371"/>
                <a:gd name="T53" fmla="*/ 493 h 809"/>
                <a:gd name="T54" fmla="*/ 538 w 1371"/>
                <a:gd name="T55" fmla="*/ 487 h 809"/>
                <a:gd name="T56" fmla="*/ 544 w 1371"/>
                <a:gd name="T57" fmla="*/ 466 h 809"/>
                <a:gd name="T58" fmla="*/ 1361 w 1371"/>
                <a:gd name="T59" fmla="*/ 31 h 809"/>
                <a:gd name="T60" fmla="*/ 1367 w 1371"/>
                <a:gd name="T61" fmla="*/ 11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71" h="809">
                  <a:moveTo>
                    <a:pt x="1367" y="11"/>
                  </a:moveTo>
                  <a:cubicBezTo>
                    <a:pt x="1363" y="3"/>
                    <a:pt x="1354" y="0"/>
                    <a:pt x="1347" y="4"/>
                  </a:cubicBezTo>
                  <a:cubicBezTo>
                    <a:pt x="10" y="715"/>
                    <a:pt x="10" y="715"/>
                    <a:pt x="10" y="715"/>
                  </a:cubicBezTo>
                  <a:cubicBezTo>
                    <a:pt x="3" y="719"/>
                    <a:pt x="0" y="728"/>
                    <a:pt x="4" y="736"/>
                  </a:cubicBezTo>
                  <a:cubicBezTo>
                    <a:pt x="8" y="743"/>
                    <a:pt x="17" y="746"/>
                    <a:pt x="25" y="742"/>
                  </a:cubicBezTo>
                  <a:cubicBezTo>
                    <a:pt x="439" y="522"/>
                    <a:pt x="439" y="522"/>
                    <a:pt x="439" y="522"/>
                  </a:cubicBezTo>
                  <a:cubicBezTo>
                    <a:pt x="446" y="518"/>
                    <a:pt x="455" y="521"/>
                    <a:pt x="459" y="528"/>
                  </a:cubicBezTo>
                  <a:cubicBezTo>
                    <a:pt x="463" y="536"/>
                    <a:pt x="460" y="545"/>
                    <a:pt x="453" y="549"/>
                  </a:cubicBezTo>
                  <a:cubicBezTo>
                    <a:pt x="208" y="679"/>
                    <a:pt x="208" y="679"/>
                    <a:pt x="208" y="679"/>
                  </a:cubicBezTo>
                  <a:cubicBezTo>
                    <a:pt x="201" y="683"/>
                    <a:pt x="198" y="693"/>
                    <a:pt x="202" y="700"/>
                  </a:cubicBezTo>
                  <a:cubicBezTo>
                    <a:pt x="206" y="708"/>
                    <a:pt x="215" y="711"/>
                    <a:pt x="223" y="707"/>
                  </a:cubicBezTo>
                  <a:cubicBezTo>
                    <a:pt x="289" y="671"/>
                    <a:pt x="289" y="671"/>
                    <a:pt x="289" y="671"/>
                  </a:cubicBezTo>
                  <a:cubicBezTo>
                    <a:pt x="296" y="667"/>
                    <a:pt x="306" y="670"/>
                    <a:pt x="310" y="678"/>
                  </a:cubicBezTo>
                  <a:cubicBezTo>
                    <a:pt x="314" y="685"/>
                    <a:pt x="311" y="695"/>
                    <a:pt x="303" y="699"/>
                  </a:cubicBezTo>
                  <a:cubicBezTo>
                    <a:pt x="155" y="778"/>
                    <a:pt x="155" y="778"/>
                    <a:pt x="155" y="778"/>
                  </a:cubicBezTo>
                  <a:cubicBezTo>
                    <a:pt x="147" y="781"/>
                    <a:pt x="144" y="791"/>
                    <a:pt x="148" y="798"/>
                  </a:cubicBezTo>
                  <a:cubicBezTo>
                    <a:pt x="152" y="806"/>
                    <a:pt x="162" y="809"/>
                    <a:pt x="169" y="805"/>
                  </a:cubicBezTo>
                  <a:cubicBezTo>
                    <a:pt x="858" y="438"/>
                    <a:pt x="858" y="438"/>
                    <a:pt x="858" y="438"/>
                  </a:cubicBezTo>
                  <a:cubicBezTo>
                    <a:pt x="866" y="434"/>
                    <a:pt x="869" y="425"/>
                    <a:pt x="865" y="418"/>
                  </a:cubicBezTo>
                  <a:cubicBezTo>
                    <a:pt x="861" y="410"/>
                    <a:pt x="851" y="407"/>
                    <a:pt x="844" y="411"/>
                  </a:cubicBezTo>
                  <a:cubicBezTo>
                    <a:pt x="462" y="614"/>
                    <a:pt x="462" y="614"/>
                    <a:pt x="462" y="614"/>
                  </a:cubicBezTo>
                  <a:cubicBezTo>
                    <a:pt x="454" y="618"/>
                    <a:pt x="445" y="616"/>
                    <a:pt x="441" y="608"/>
                  </a:cubicBezTo>
                  <a:cubicBezTo>
                    <a:pt x="437" y="600"/>
                    <a:pt x="440" y="591"/>
                    <a:pt x="447" y="587"/>
                  </a:cubicBezTo>
                  <a:cubicBezTo>
                    <a:pt x="715" y="445"/>
                    <a:pt x="715" y="445"/>
                    <a:pt x="715" y="445"/>
                  </a:cubicBezTo>
                  <a:cubicBezTo>
                    <a:pt x="723" y="441"/>
                    <a:pt x="726" y="431"/>
                    <a:pt x="722" y="424"/>
                  </a:cubicBezTo>
                  <a:cubicBezTo>
                    <a:pt x="718" y="416"/>
                    <a:pt x="708" y="413"/>
                    <a:pt x="701" y="417"/>
                  </a:cubicBezTo>
                  <a:cubicBezTo>
                    <a:pt x="558" y="493"/>
                    <a:pt x="558" y="493"/>
                    <a:pt x="558" y="493"/>
                  </a:cubicBezTo>
                  <a:cubicBezTo>
                    <a:pt x="551" y="497"/>
                    <a:pt x="542" y="494"/>
                    <a:pt x="538" y="487"/>
                  </a:cubicBezTo>
                  <a:cubicBezTo>
                    <a:pt x="534" y="479"/>
                    <a:pt x="536" y="470"/>
                    <a:pt x="544" y="466"/>
                  </a:cubicBezTo>
                  <a:cubicBezTo>
                    <a:pt x="1361" y="31"/>
                    <a:pt x="1361" y="31"/>
                    <a:pt x="1361" y="31"/>
                  </a:cubicBezTo>
                  <a:cubicBezTo>
                    <a:pt x="1369" y="27"/>
                    <a:pt x="1371" y="18"/>
                    <a:pt x="1367" y="11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1"/>
            <p:cNvSpPr/>
            <p:nvPr/>
          </p:nvSpPr>
          <p:spPr bwMode="auto">
            <a:xfrm>
              <a:off x="-2533650" y="592138"/>
              <a:ext cx="3313113" cy="1954213"/>
            </a:xfrm>
            <a:custGeom>
              <a:avLst/>
              <a:gdLst>
                <a:gd name="T0" fmla="*/ 3 w 898"/>
                <a:gd name="T1" fmla="*/ 522 h 529"/>
                <a:gd name="T2" fmla="*/ 16 w 898"/>
                <a:gd name="T3" fmla="*/ 526 h 529"/>
                <a:gd name="T4" fmla="*/ 891 w 898"/>
                <a:gd name="T5" fmla="*/ 61 h 529"/>
                <a:gd name="T6" fmla="*/ 895 w 898"/>
                <a:gd name="T7" fmla="*/ 48 h 529"/>
                <a:gd name="T8" fmla="*/ 882 w 898"/>
                <a:gd name="T9" fmla="*/ 44 h 529"/>
                <a:gd name="T10" fmla="*/ 611 w 898"/>
                <a:gd name="T11" fmla="*/ 188 h 529"/>
                <a:gd name="T12" fmla="*/ 597 w 898"/>
                <a:gd name="T13" fmla="*/ 183 h 529"/>
                <a:gd name="T14" fmla="*/ 601 w 898"/>
                <a:gd name="T15" fmla="*/ 170 h 529"/>
                <a:gd name="T16" fmla="*/ 762 w 898"/>
                <a:gd name="T17" fmla="*/ 84 h 529"/>
                <a:gd name="T18" fmla="*/ 766 w 898"/>
                <a:gd name="T19" fmla="*/ 71 h 529"/>
                <a:gd name="T20" fmla="*/ 752 w 898"/>
                <a:gd name="T21" fmla="*/ 67 h 529"/>
                <a:gd name="T22" fmla="*/ 709 w 898"/>
                <a:gd name="T23" fmla="*/ 90 h 529"/>
                <a:gd name="T24" fmla="*/ 695 w 898"/>
                <a:gd name="T25" fmla="*/ 86 h 529"/>
                <a:gd name="T26" fmla="*/ 699 w 898"/>
                <a:gd name="T27" fmla="*/ 72 h 529"/>
                <a:gd name="T28" fmla="*/ 796 w 898"/>
                <a:gd name="T29" fmla="*/ 20 h 529"/>
                <a:gd name="T30" fmla="*/ 801 w 898"/>
                <a:gd name="T31" fmla="*/ 7 h 529"/>
                <a:gd name="T32" fmla="*/ 787 w 898"/>
                <a:gd name="T33" fmla="*/ 2 h 529"/>
                <a:gd name="T34" fmla="*/ 336 w 898"/>
                <a:gd name="T35" fmla="*/ 242 h 529"/>
                <a:gd name="T36" fmla="*/ 332 w 898"/>
                <a:gd name="T37" fmla="*/ 256 h 529"/>
                <a:gd name="T38" fmla="*/ 345 w 898"/>
                <a:gd name="T39" fmla="*/ 260 h 529"/>
                <a:gd name="T40" fmla="*/ 596 w 898"/>
                <a:gd name="T41" fmla="*/ 127 h 529"/>
                <a:gd name="T42" fmla="*/ 609 w 898"/>
                <a:gd name="T43" fmla="*/ 131 h 529"/>
                <a:gd name="T44" fmla="*/ 605 w 898"/>
                <a:gd name="T45" fmla="*/ 145 h 529"/>
                <a:gd name="T46" fmla="*/ 430 w 898"/>
                <a:gd name="T47" fmla="*/ 238 h 529"/>
                <a:gd name="T48" fmla="*/ 425 w 898"/>
                <a:gd name="T49" fmla="*/ 252 h 529"/>
                <a:gd name="T50" fmla="*/ 439 w 898"/>
                <a:gd name="T51" fmla="*/ 256 h 529"/>
                <a:gd name="T52" fmla="*/ 532 w 898"/>
                <a:gd name="T53" fmla="*/ 206 h 529"/>
                <a:gd name="T54" fmla="*/ 546 w 898"/>
                <a:gd name="T55" fmla="*/ 211 h 529"/>
                <a:gd name="T56" fmla="*/ 542 w 898"/>
                <a:gd name="T57" fmla="*/ 224 h 529"/>
                <a:gd name="T58" fmla="*/ 7 w 898"/>
                <a:gd name="T59" fmla="*/ 509 h 529"/>
                <a:gd name="T60" fmla="*/ 3 w 898"/>
                <a:gd name="T61" fmla="*/ 522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98" h="529">
                  <a:moveTo>
                    <a:pt x="3" y="522"/>
                  </a:moveTo>
                  <a:cubicBezTo>
                    <a:pt x="5" y="527"/>
                    <a:pt x="11" y="529"/>
                    <a:pt x="16" y="526"/>
                  </a:cubicBezTo>
                  <a:cubicBezTo>
                    <a:pt x="891" y="61"/>
                    <a:pt x="891" y="61"/>
                    <a:pt x="891" y="61"/>
                  </a:cubicBezTo>
                  <a:cubicBezTo>
                    <a:pt x="896" y="59"/>
                    <a:pt x="898" y="53"/>
                    <a:pt x="895" y="48"/>
                  </a:cubicBezTo>
                  <a:cubicBezTo>
                    <a:pt x="893" y="43"/>
                    <a:pt x="887" y="41"/>
                    <a:pt x="882" y="44"/>
                  </a:cubicBezTo>
                  <a:cubicBezTo>
                    <a:pt x="611" y="188"/>
                    <a:pt x="611" y="188"/>
                    <a:pt x="611" y="188"/>
                  </a:cubicBezTo>
                  <a:cubicBezTo>
                    <a:pt x="606" y="190"/>
                    <a:pt x="600" y="188"/>
                    <a:pt x="597" y="183"/>
                  </a:cubicBezTo>
                  <a:cubicBezTo>
                    <a:pt x="595" y="178"/>
                    <a:pt x="596" y="172"/>
                    <a:pt x="601" y="170"/>
                  </a:cubicBezTo>
                  <a:cubicBezTo>
                    <a:pt x="762" y="84"/>
                    <a:pt x="762" y="84"/>
                    <a:pt x="762" y="84"/>
                  </a:cubicBezTo>
                  <a:cubicBezTo>
                    <a:pt x="767" y="82"/>
                    <a:pt x="768" y="76"/>
                    <a:pt x="766" y="71"/>
                  </a:cubicBezTo>
                  <a:cubicBezTo>
                    <a:pt x="763" y="66"/>
                    <a:pt x="757" y="64"/>
                    <a:pt x="752" y="67"/>
                  </a:cubicBezTo>
                  <a:cubicBezTo>
                    <a:pt x="709" y="90"/>
                    <a:pt x="709" y="90"/>
                    <a:pt x="709" y="90"/>
                  </a:cubicBezTo>
                  <a:cubicBezTo>
                    <a:pt x="704" y="92"/>
                    <a:pt x="698" y="90"/>
                    <a:pt x="695" y="86"/>
                  </a:cubicBezTo>
                  <a:cubicBezTo>
                    <a:pt x="693" y="81"/>
                    <a:pt x="694" y="74"/>
                    <a:pt x="699" y="72"/>
                  </a:cubicBezTo>
                  <a:cubicBezTo>
                    <a:pt x="796" y="20"/>
                    <a:pt x="796" y="20"/>
                    <a:pt x="796" y="20"/>
                  </a:cubicBezTo>
                  <a:cubicBezTo>
                    <a:pt x="801" y="18"/>
                    <a:pt x="803" y="11"/>
                    <a:pt x="801" y="7"/>
                  </a:cubicBezTo>
                  <a:cubicBezTo>
                    <a:pt x="798" y="2"/>
                    <a:pt x="792" y="0"/>
                    <a:pt x="787" y="2"/>
                  </a:cubicBezTo>
                  <a:cubicBezTo>
                    <a:pt x="336" y="242"/>
                    <a:pt x="336" y="242"/>
                    <a:pt x="336" y="242"/>
                  </a:cubicBezTo>
                  <a:cubicBezTo>
                    <a:pt x="331" y="245"/>
                    <a:pt x="329" y="251"/>
                    <a:pt x="332" y="256"/>
                  </a:cubicBezTo>
                  <a:cubicBezTo>
                    <a:pt x="334" y="261"/>
                    <a:pt x="341" y="263"/>
                    <a:pt x="345" y="260"/>
                  </a:cubicBezTo>
                  <a:cubicBezTo>
                    <a:pt x="596" y="127"/>
                    <a:pt x="596" y="127"/>
                    <a:pt x="596" y="127"/>
                  </a:cubicBezTo>
                  <a:cubicBezTo>
                    <a:pt x="601" y="124"/>
                    <a:pt x="607" y="126"/>
                    <a:pt x="609" y="131"/>
                  </a:cubicBezTo>
                  <a:cubicBezTo>
                    <a:pt x="612" y="136"/>
                    <a:pt x="610" y="142"/>
                    <a:pt x="605" y="145"/>
                  </a:cubicBezTo>
                  <a:cubicBezTo>
                    <a:pt x="430" y="238"/>
                    <a:pt x="430" y="238"/>
                    <a:pt x="430" y="238"/>
                  </a:cubicBezTo>
                  <a:cubicBezTo>
                    <a:pt x="425" y="241"/>
                    <a:pt x="423" y="247"/>
                    <a:pt x="425" y="252"/>
                  </a:cubicBezTo>
                  <a:cubicBezTo>
                    <a:pt x="428" y="257"/>
                    <a:pt x="434" y="259"/>
                    <a:pt x="439" y="256"/>
                  </a:cubicBezTo>
                  <a:cubicBezTo>
                    <a:pt x="532" y="206"/>
                    <a:pt x="532" y="206"/>
                    <a:pt x="532" y="206"/>
                  </a:cubicBezTo>
                  <a:cubicBezTo>
                    <a:pt x="537" y="204"/>
                    <a:pt x="543" y="206"/>
                    <a:pt x="546" y="211"/>
                  </a:cubicBezTo>
                  <a:cubicBezTo>
                    <a:pt x="549" y="216"/>
                    <a:pt x="547" y="222"/>
                    <a:pt x="542" y="224"/>
                  </a:cubicBezTo>
                  <a:cubicBezTo>
                    <a:pt x="7" y="509"/>
                    <a:pt x="7" y="509"/>
                    <a:pt x="7" y="509"/>
                  </a:cubicBezTo>
                  <a:cubicBezTo>
                    <a:pt x="2" y="511"/>
                    <a:pt x="0" y="517"/>
                    <a:pt x="3" y="522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2"/>
            <p:cNvSpPr/>
            <p:nvPr/>
          </p:nvSpPr>
          <p:spPr bwMode="auto">
            <a:xfrm>
              <a:off x="-3397250" y="4916488"/>
              <a:ext cx="2125663" cy="1255713"/>
            </a:xfrm>
            <a:custGeom>
              <a:avLst/>
              <a:gdLst>
                <a:gd name="T0" fmla="*/ 575 w 576"/>
                <a:gd name="T1" fmla="*/ 5 h 340"/>
                <a:gd name="T2" fmla="*/ 566 w 576"/>
                <a:gd name="T3" fmla="*/ 2 h 340"/>
                <a:gd name="T4" fmla="*/ 5 w 576"/>
                <a:gd name="T5" fmla="*/ 300 h 340"/>
                <a:gd name="T6" fmla="*/ 2 w 576"/>
                <a:gd name="T7" fmla="*/ 309 h 340"/>
                <a:gd name="T8" fmla="*/ 11 w 576"/>
                <a:gd name="T9" fmla="*/ 312 h 340"/>
                <a:gd name="T10" fmla="*/ 185 w 576"/>
                <a:gd name="T11" fmla="*/ 220 h 340"/>
                <a:gd name="T12" fmla="*/ 193 w 576"/>
                <a:gd name="T13" fmla="*/ 222 h 340"/>
                <a:gd name="T14" fmla="*/ 191 w 576"/>
                <a:gd name="T15" fmla="*/ 231 h 340"/>
                <a:gd name="T16" fmla="*/ 88 w 576"/>
                <a:gd name="T17" fmla="*/ 286 h 340"/>
                <a:gd name="T18" fmla="*/ 85 w 576"/>
                <a:gd name="T19" fmla="*/ 294 h 340"/>
                <a:gd name="T20" fmla="*/ 94 w 576"/>
                <a:gd name="T21" fmla="*/ 297 h 340"/>
                <a:gd name="T22" fmla="*/ 122 w 576"/>
                <a:gd name="T23" fmla="*/ 282 h 340"/>
                <a:gd name="T24" fmla="*/ 130 w 576"/>
                <a:gd name="T25" fmla="*/ 285 h 340"/>
                <a:gd name="T26" fmla="*/ 128 w 576"/>
                <a:gd name="T27" fmla="*/ 294 h 340"/>
                <a:gd name="T28" fmla="*/ 65 w 576"/>
                <a:gd name="T29" fmla="*/ 327 h 340"/>
                <a:gd name="T30" fmla="*/ 63 w 576"/>
                <a:gd name="T31" fmla="*/ 336 h 340"/>
                <a:gd name="T32" fmla="*/ 71 w 576"/>
                <a:gd name="T33" fmla="*/ 338 h 340"/>
                <a:gd name="T34" fmla="*/ 361 w 576"/>
                <a:gd name="T35" fmla="*/ 184 h 340"/>
                <a:gd name="T36" fmla="*/ 364 w 576"/>
                <a:gd name="T37" fmla="*/ 176 h 340"/>
                <a:gd name="T38" fmla="*/ 355 w 576"/>
                <a:gd name="T39" fmla="*/ 173 h 340"/>
                <a:gd name="T40" fmla="*/ 194 w 576"/>
                <a:gd name="T41" fmla="*/ 258 h 340"/>
                <a:gd name="T42" fmla="*/ 186 w 576"/>
                <a:gd name="T43" fmla="*/ 256 h 340"/>
                <a:gd name="T44" fmla="*/ 188 w 576"/>
                <a:gd name="T45" fmla="*/ 247 h 340"/>
                <a:gd name="T46" fmla="*/ 301 w 576"/>
                <a:gd name="T47" fmla="*/ 187 h 340"/>
                <a:gd name="T48" fmla="*/ 303 w 576"/>
                <a:gd name="T49" fmla="*/ 178 h 340"/>
                <a:gd name="T50" fmla="*/ 295 w 576"/>
                <a:gd name="T51" fmla="*/ 176 h 340"/>
                <a:gd name="T52" fmla="*/ 235 w 576"/>
                <a:gd name="T53" fmla="*/ 207 h 340"/>
                <a:gd name="T54" fmla="*/ 226 w 576"/>
                <a:gd name="T55" fmla="*/ 205 h 340"/>
                <a:gd name="T56" fmla="*/ 229 w 576"/>
                <a:gd name="T57" fmla="*/ 196 h 340"/>
                <a:gd name="T58" fmla="*/ 572 w 576"/>
                <a:gd name="T59" fmla="*/ 13 h 340"/>
                <a:gd name="T60" fmla="*/ 575 w 576"/>
                <a:gd name="T61" fmla="*/ 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6" h="340">
                  <a:moveTo>
                    <a:pt x="575" y="5"/>
                  </a:moveTo>
                  <a:cubicBezTo>
                    <a:pt x="573" y="2"/>
                    <a:pt x="569" y="0"/>
                    <a:pt x="566" y="2"/>
                  </a:cubicBezTo>
                  <a:cubicBezTo>
                    <a:pt x="5" y="300"/>
                    <a:pt x="5" y="300"/>
                    <a:pt x="5" y="300"/>
                  </a:cubicBezTo>
                  <a:cubicBezTo>
                    <a:pt x="2" y="302"/>
                    <a:pt x="0" y="306"/>
                    <a:pt x="2" y="309"/>
                  </a:cubicBezTo>
                  <a:cubicBezTo>
                    <a:pt x="4" y="312"/>
                    <a:pt x="8" y="314"/>
                    <a:pt x="11" y="312"/>
                  </a:cubicBezTo>
                  <a:cubicBezTo>
                    <a:pt x="185" y="220"/>
                    <a:pt x="185" y="220"/>
                    <a:pt x="185" y="220"/>
                  </a:cubicBezTo>
                  <a:cubicBezTo>
                    <a:pt x="188" y="218"/>
                    <a:pt x="192" y="219"/>
                    <a:pt x="193" y="222"/>
                  </a:cubicBezTo>
                  <a:cubicBezTo>
                    <a:pt x="195" y="225"/>
                    <a:pt x="194" y="229"/>
                    <a:pt x="191" y="231"/>
                  </a:cubicBezTo>
                  <a:cubicBezTo>
                    <a:pt x="88" y="286"/>
                    <a:pt x="88" y="286"/>
                    <a:pt x="88" y="286"/>
                  </a:cubicBezTo>
                  <a:cubicBezTo>
                    <a:pt x="85" y="287"/>
                    <a:pt x="83" y="291"/>
                    <a:pt x="85" y="294"/>
                  </a:cubicBezTo>
                  <a:cubicBezTo>
                    <a:pt x="87" y="298"/>
                    <a:pt x="91" y="299"/>
                    <a:pt x="94" y="297"/>
                  </a:cubicBezTo>
                  <a:cubicBezTo>
                    <a:pt x="122" y="282"/>
                    <a:pt x="122" y="282"/>
                    <a:pt x="122" y="282"/>
                  </a:cubicBezTo>
                  <a:cubicBezTo>
                    <a:pt x="125" y="281"/>
                    <a:pt x="129" y="282"/>
                    <a:pt x="130" y="285"/>
                  </a:cubicBezTo>
                  <a:cubicBezTo>
                    <a:pt x="132" y="288"/>
                    <a:pt x="131" y="292"/>
                    <a:pt x="128" y="294"/>
                  </a:cubicBezTo>
                  <a:cubicBezTo>
                    <a:pt x="65" y="327"/>
                    <a:pt x="65" y="327"/>
                    <a:pt x="65" y="327"/>
                  </a:cubicBezTo>
                  <a:cubicBezTo>
                    <a:pt x="62" y="329"/>
                    <a:pt x="61" y="332"/>
                    <a:pt x="63" y="336"/>
                  </a:cubicBezTo>
                  <a:cubicBezTo>
                    <a:pt x="64" y="339"/>
                    <a:pt x="68" y="340"/>
                    <a:pt x="71" y="338"/>
                  </a:cubicBezTo>
                  <a:cubicBezTo>
                    <a:pt x="361" y="184"/>
                    <a:pt x="361" y="184"/>
                    <a:pt x="361" y="184"/>
                  </a:cubicBezTo>
                  <a:cubicBezTo>
                    <a:pt x="364" y="183"/>
                    <a:pt x="365" y="179"/>
                    <a:pt x="364" y="176"/>
                  </a:cubicBezTo>
                  <a:cubicBezTo>
                    <a:pt x="362" y="173"/>
                    <a:pt x="358" y="171"/>
                    <a:pt x="355" y="173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1" y="260"/>
                    <a:pt x="187" y="259"/>
                    <a:pt x="186" y="256"/>
                  </a:cubicBezTo>
                  <a:cubicBezTo>
                    <a:pt x="184" y="253"/>
                    <a:pt x="185" y="249"/>
                    <a:pt x="188" y="247"/>
                  </a:cubicBezTo>
                  <a:cubicBezTo>
                    <a:pt x="301" y="187"/>
                    <a:pt x="301" y="187"/>
                    <a:pt x="301" y="187"/>
                  </a:cubicBezTo>
                  <a:cubicBezTo>
                    <a:pt x="304" y="185"/>
                    <a:pt x="305" y="181"/>
                    <a:pt x="303" y="178"/>
                  </a:cubicBezTo>
                  <a:cubicBezTo>
                    <a:pt x="302" y="175"/>
                    <a:pt x="298" y="174"/>
                    <a:pt x="295" y="176"/>
                  </a:cubicBezTo>
                  <a:cubicBezTo>
                    <a:pt x="235" y="207"/>
                    <a:pt x="235" y="207"/>
                    <a:pt x="235" y="207"/>
                  </a:cubicBezTo>
                  <a:cubicBezTo>
                    <a:pt x="232" y="209"/>
                    <a:pt x="228" y="208"/>
                    <a:pt x="226" y="205"/>
                  </a:cubicBezTo>
                  <a:cubicBezTo>
                    <a:pt x="224" y="202"/>
                    <a:pt x="226" y="198"/>
                    <a:pt x="229" y="196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5" y="12"/>
                    <a:pt x="576" y="8"/>
                    <a:pt x="575" y="5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3"/>
            <p:cNvSpPr/>
            <p:nvPr/>
          </p:nvSpPr>
          <p:spPr bwMode="auto">
            <a:xfrm>
              <a:off x="1520825" y="3098800"/>
              <a:ext cx="2498725" cy="1474788"/>
            </a:xfrm>
            <a:custGeom>
              <a:avLst/>
              <a:gdLst>
                <a:gd name="T0" fmla="*/ 675 w 677"/>
                <a:gd name="T1" fmla="*/ 5 h 399"/>
                <a:gd name="T2" fmla="*/ 665 w 677"/>
                <a:gd name="T3" fmla="*/ 2 h 399"/>
                <a:gd name="T4" fmla="*/ 5 w 677"/>
                <a:gd name="T5" fmla="*/ 353 h 399"/>
                <a:gd name="T6" fmla="*/ 2 w 677"/>
                <a:gd name="T7" fmla="*/ 363 h 399"/>
                <a:gd name="T8" fmla="*/ 13 w 677"/>
                <a:gd name="T9" fmla="*/ 366 h 399"/>
                <a:gd name="T10" fmla="*/ 217 w 677"/>
                <a:gd name="T11" fmla="*/ 258 h 399"/>
                <a:gd name="T12" fmla="*/ 227 w 677"/>
                <a:gd name="T13" fmla="*/ 261 h 399"/>
                <a:gd name="T14" fmla="*/ 224 w 677"/>
                <a:gd name="T15" fmla="*/ 271 h 399"/>
                <a:gd name="T16" fmla="*/ 103 w 677"/>
                <a:gd name="T17" fmla="*/ 336 h 399"/>
                <a:gd name="T18" fmla="*/ 100 w 677"/>
                <a:gd name="T19" fmla="*/ 346 h 399"/>
                <a:gd name="T20" fmla="*/ 110 w 677"/>
                <a:gd name="T21" fmla="*/ 349 h 399"/>
                <a:gd name="T22" fmla="*/ 143 w 677"/>
                <a:gd name="T23" fmla="*/ 332 h 399"/>
                <a:gd name="T24" fmla="*/ 153 w 677"/>
                <a:gd name="T25" fmla="*/ 335 h 399"/>
                <a:gd name="T26" fmla="*/ 150 w 677"/>
                <a:gd name="T27" fmla="*/ 345 h 399"/>
                <a:gd name="T28" fmla="*/ 77 w 677"/>
                <a:gd name="T29" fmla="*/ 384 h 399"/>
                <a:gd name="T30" fmla="*/ 74 w 677"/>
                <a:gd name="T31" fmla="*/ 394 h 399"/>
                <a:gd name="T32" fmla="*/ 84 w 677"/>
                <a:gd name="T33" fmla="*/ 397 h 399"/>
                <a:gd name="T34" fmla="*/ 424 w 677"/>
                <a:gd name="T35" fmla="*/ 217 h 399"/>
                <a:gd name="T36" fmla="*/ 427 w 677"/>
                <a:gd name="T37" fmla="*/ 206 h 399"/>
                <a:gd name="T38" fmla="*/ 417 w 677"/>
                <a:gd name="T39" fmla="*/ 203 h 399"/>
                <a:gd name="T40" fmla="*/ 228 w 677"/>
                <a:gd name="T41" fmla="*/ 303 h 399"/>
                <a:gd name="T42" fmla="*/ 218 w 677"/>
                <a:gd name="T43" fmla="*/ 300 h 399"/>
                <a:gd name="T44" fmla="*/ 221 w 677"/>
                <a:gd name="T45" fmla="*/ 290 h 399"/>
                <a:gd name="T46" fmla="*/ 353 w 677"/>
                <a:gd name="T47" fmla="*/ 220 h 399"/>
                <a:gd name="T48" fmla="*/ 357 w 677"/>
                <a:gd name="T49" fmla="*/ 209 h 399"/>
                <a:gd name="T50" fmla="*/ 346 w 677"/>
                <a:gd name="T51" fmla="*/ 206 h 399"/>
                <a:gd name="T52" fmla="*/ 276 w 677"/>
                <a:gd name="T53" fmla="*/ 244 h 399"/>
                <a:gd name="T54" fmla="*/ 266 w 677"/>
                <a:gd name="T55" fmla="*/ 240 h 399"/>
                <a:gd name="T56" fmla="*/ 269 w 677"/>
                <a:gd name="T57" fmla="*/ 230 h 399"/>
                <a:gd name="T58" fmla="*/ 672 w 677"/>
                <a:gd name="T59" fmla="*/ 16 h 399"/>
                <a:gd name="T60" fmla="*/ 675 w 677"/>
                <a:gd name="T61" fmla="*/ 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399">
                  <a:moveTo>
                    <a:pt x="675" y="5"/>
                  </a:moveTo>
                  <a:cubicBezTo>
                    <a:pt x="673" y="2"/>
                    <a:pt x="669" y="0"/>
                    <a:pt x="665" y="2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2" y="355"/>
                    <a:pt x="0" y="360"/>
                    <a:pt x="2" y="363"/>
                  </a:cubicBezTo>
                  <a:cubicBezTo>
                    <a:pt x="4" y="367"/>
                    <a:pt x="9" y="368"/>
                    <a:pt x="13" y="366"/>
                  </a:cubicBezTo>
                  <a:cubicBezTo>
                    <a:pt x="217" y="258"/>
                    <a:pt x="217" y="258"/>
                    <a:pt x="217" y="258"/>
                  </a:cubicBezTo>
                  <a:cubicBezTo>
                    <a:pt x="221" y="256"/>
                    <a:pt x="225" y="257"/>
                    <a:pt x="227" y="261"/>
                  </a:cubicBezTo>
                  <a:cubicBezTo>
                    <a:pt x="229" y="265"/>
                    <a:pt x="228" y="269"/>
                    <a:pt x="224" y="271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99" y="337"/>
                    <a:pt x="98" y="342"/>
                    <a:pt x="100" y="346"/>
                  </a:cubicBezTo>
                  <a:cubicBezTo>
                    <a:pt x="102" y="350"/>
                    <a:pt x="107" y="351"/>
                    <a:pt x="110" y="349"/>
                  </a:cubicBezTo>
                  <a:cubicBezTo>
                    <a:pt x="143" y="332"/>
                    <a:pt x="143" y="332"/>
                    <a:pt x="143" y="332"/>
                  </a:cubicBezTo>
                  <a:cubicBezTo>
                    <a:pt x="147" y="330"/>
                    <a:pt x="151" y="331"/>
                    <a:pt x="153" y="335"/>
                  </a:cubicBezTo>
                  <a:cubicBezTo>
                    <a:pt x="155" y="338"/>
                    <a:pt x="154" y="343"/>
                    <a:pt x="150" y="345"/>
                  </a:cubicBezTo>
                  <a:cubicBezTo>
                    <a:pt x="77" y="384"/>
                    <a:pt x="77" y="384"/>
                    <a:pt x="77" y="384"/>
                  </a:cubicBezTo>
                  <a:cubicBezTo>
                    <a:pt x="73" y="386"/>
                    <a:pt x="72" y="391"/>
                    <a:pt x="74" y="394"/>
                  </a:cubicBezTo>
                  <a:cubicBezTo>
                    <a:pt x="76" y="398"/>
                    <a:pt x="80" y="399"/>
                    <a:pt x="84" y="397"/>
                  </a:cubicBezTo>
                  <a:cubicBezTo>
                    <a:pt x="424" y="217"/>
                    <a:pt x="424" y="217"/>
                    <a:pt x="424" y="217"/>
                  </a:cubicBezTo>
                  <a:cubicBezTo>
                    <a:pt x="428" y="215"/>
                    <a:pt x="429" y="210"/>
                    <a:pt x="427" y="206"/>
                  </a:cubicBezTo>
                  <a:cubicBezTo>
                    <a:pt x="425" y="203"/>
                    <a:pt x="421" y="201"/>
                    <a:pt x="417" y="203"/>
                  </a:cubicBezTo>
                  <a:cubicBezTo>
                    <a:pt x="228" y="303"/>
                    <a:pt x="228" y="303"/>
                    <a:pt x="228" y="303"/>
                  </a:cubicBezTo>
                  <a:cubicBezTo>
                    <a:pt x="225" y="305"/>
                    <a:pt x="220" y="304"/>
                    <a:pt x="218" y="300"/>
                  </a:cubicBezTo>
                  <a:cubicBezTo>
                    <a:pt x="216" y="297"/>
                    <a:pt x="217" y="292"/>
                    <a:pt x="221" y="290"/>
                  </a:cubicBezTo>
                  <a:cubicBezTo>
                    <a:pt x="353" y="220"/>
                    <a:pt x="353" y="220"/>
                    <a:pt x="353" y="220"/>
                  </a:cubicBezTo>
                  <a:cubicBezTo>
                    <a:pt x="357" y="218"/>
                    <a:pt x="359" y="213"/>
                    <a:pt x="357" y="209"/>
                  </a:cubicBezTo>
                  <a:cubicBezTo>
                    <a:pt x="355" y="206"/>
                    <a:pt x="350" y="204"/>
                    <a:pt x="346" y="206"/>
                  </a:cubicBezTo>
                  <a:cubicBezTo>
                    <a:pt x="276" y="244"/>
                    <a:pt x="276" y="244"/>
                    <a:pt x="276" y="244"/>
                  </a:cubicBezTo>
                  <a:cubicBezTo>
                    <a:pt x="272" y="246"/>
                    <a:pt x="268" y="244"/>
                    <a:pt x="266" y="240"/>
                  </a:cubicBezTo>
                  <a:cubicBezTo>
                    <a:pt x="264" y="237"/>
                    <a:pt x="265" y="232"/>
                    <a:pt x="269" y="230"/>
                  </a:cubicBezTo>
                  <a:cubicBezTo>
                    <a:pt x="672" y="16"/>
                    <a:pt x="672" y="16"/>
                    <a:pt x="672" y="16"/>
                  </a:cubicBezTo>
                  <a:cubicBezTo>
                    <a:pt x="676" y="14"/>
                    <a:pt x="677" y="9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4"/>
            <p:cNvSpPr/>
            <p:nvPr/>
          </p:nvSpPr>
          <p:spPr bwMode="auto">
            <a:xfrm>
              <a:off x="-1449388" y="1719263"/>
              <a:ext cx="4037013" cy="2381250"/>
            </a:xfrm>
            <a:custGeom>
              <a:avLst/>
              <a:gdLst>
                <a:gd name="T0" fmla="*/ 1091 w 1094"/>
                <a:gd name="T1" fmla="*/ 8 h 645"/>
                <a:gd name="T2" fmla="*/ 1075 w 1094"/>
                <a:gd name="T3" fmla="*/ 3 h 645"/>
                <a:gd name="T4" fmla="*/ 8 w 1094"/>
                <a:gd name="T5" fmla="*/ 570 h 645"/>
                <a:gd name="T6" fmla="*/ 3 w 1094"/>
                <a:gd name="T7" fmla="*/ 587 h 645"/>
                <a:gd name="T8" fmla="*/ 20 w 1094"/>
                <a:gd name="T9" fmla="*/ 592 h 645"/>
                <a:gd name="T10" fmla="*/ 350 w 1094"/>
                <a:gd name="T11" fmla="*/ 416 h 645"/>
                <a:gd name="T12" fmla="*/ 367 w 1094"/>
                <a:gd name="T13" fmla="*/ 421 h 645"/>
                <a:gd name="T14" fmla="*/ 361 w 1094"/>
                <a:gd name="T15" fmla="*/ 438 h 645"/>
                <a:gd name="T16" fmla="*/ 166 w 1094"/>
                <a:gd name="T17" fmla="*/ 542 h 645"/>
                <a:gd name="T18" fmla="*/ 161 w 1094"/>
                <a:gd name="T19" fmla="*/ 559 h 645"/>
                <a:gd name="T20" fmla="*/ 178 w 1094"/>
                <a:gd name="T21" fmla="*/ 564 h 645"/>
                <a:gd name="T22" fmla="*/ 230 w 1094"/>
                <a:gd name="T23" fmla="*/ 536 h 645"/>
                <a:gd name="T24" fmla="*/ 247 w 1094"/>
                <a:gd name="T25" fmla="*/ 541 h 645"/>
                <a:gd name="T26" fmla="*/ 242 w 1094"/>
                <a:gd name="T27" fmla="*/ 557 h 645"/>
                <a:gd name="T28" fmla="*/ 124 w 1094"/>
                <a:gd name="T29" fmla="*/ 620 h 645"/>
                <a:gd name="T30" fmla="*/ 119 w 1094"/>
                <a:gd name="T31" fmla="*/ 637 h 645"/>
                <a:gd name="T32" fmla="*/ 135 w 1094"/>
                <a:gd name="T33" fmla="*/ 642 h 645"/>
                <a:gd name="T34" fmla="*/ 685 w 1094"/>
                <a:gd name="T35" fmla="*/ 350 h 645"/>
                <a:gd name="T36" fmla="*/ 690 w 1094"/>
                <a:gd name="T37" fmla="*/ 333 h 645"/>
                <a:gd name="T38" fmla="*/ 673 w 1094"/>
                <a:gd name="T39" fmla="*/ 328 h 645"/>
                <a:gd name="T40" fmla="*/ 368 w 1094"/>
                <a:gd name="T41" fmla="*/ 490 h 645"/>
                <a:gd name="T42" fmla="*/ 352 w 1094"/>
                <a:gd name="T43" fmla="*/ 485 h 645"/>
                <a:gd name="T44" fmla="*/ 357 w 1094"/>
                <a:gd name="T45" fmla="*/ 468 h 645"/>
                <a:gd name="T46" fmla="*/ 571 w 1094"/>
                <a:gd name="T47" fmla="*/ 355 h 645"/>
                <a:gd name="T48" fmla="*/ 576 w 1094"/>
                <a:gd name="T49" fmla="*/ 338 h 645"/>
                <a:gd name="T50" fmla="*/ 559 w 1094"/>
                <a:gd name="T51" fmla="*/ 333 h 645"/>
                <a:gd name="T52" fmla="*/ 446 w 1094"/>
                <a:gd name="T53" fmla="*/ 393 h 645"/>
                <a:gd name="T54" fmla="*/ 429 w 1094"/>
                <a:gd name="T55" fmla="*/ 388 h 645"/>
                <a:gd name="T56" fmla="*/ 434 w 1094"/>
                <a:gd name="T57" fmla="*/ 372 h 645"/>
                <a:gd name="T58" fmla="*/ 1086 w 1094"/>
                <a:gd name="T59" fmla="*/ 25 h 645"/>
                <a:gd name="T60" fmla="*/ 1091 w 1094"/>
                <a:gd name="T61" fmla="*/ 8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4" h="645">
                  <a:moveTo>
                    <a:pt x="1091" y="8"/>
                  </a:moveTo>
                  <a:cubicBezTo>
                    <a:pt x="1088" y="2"/>
                    <a:pt x="1081" y="0"/>
                    <a:pt x="1075" y="3"/>
                  </a:cubicBezTo>
                  <a:cubicBezTo>
                    <a:pt x="8" y="570"/>
                    <a:pt x="8" y="570"/>
                    <a:pt x="8" y="570"/>
                  </a:cubicBezTo>
                  <a:cubicBezTo>
                    <a:pt x="2" y="573"/>
                    <a:pt x="0" y="581"/>
                    <a:pt x="3" y="587"/>
                  </a:cubicBezTo>
                  <a:cubicBezTo>
                    <a:pt x="6" y="593"/>
                    <a:pt x="14" y="595"/>
                    <a:pt x="20" y="592"/>
                  </a:cubicBezTo>
                  <a:cubicBezTo>
                    <a:pt x="350" y="416"/>
                    <a:pt x="350" y="416"/>
                    <a:pt x="350" y="416"/>
                  </a:cubicBezTo>
                  <a:cubicBezTo>
                    <a:pt x="356" y="413"/>
                    <a:pt x="363" y="415"/>
                    <a:pt x="367" y="421"/>
                  </a:cubicBezTo>
                  <a:cubicBezTo>
                    <a:pt x="370" y="427"/>
                    <a:pt x="367" y="435"/>
                    <a:pt x="361" y="438"/>
                  </a:cubicBezTo>
                  <a:cubicBezTo>
                    <a:pt x="166" y="542"/>
                    <a:pt x="166" y="542"/>
                    <a:pt x="166" y="542"/>
                  </a:cubicBezTo>
                  <a:cubicBezTo>
                    <a:pt x="160" y="545"/>
                    <a:pt x="158" y="553"/>
                    <a:pt x="161" y="559"/>
                  </a:cubicBezTo>
                  <a:cubicBezTo>
                    <a:pt x="164" y="565"/>
                    <a:pt x="172" y="567"/>
                    <a:pt x="178" y="564"/>
                  </a:cubicBezTo>
                  <a:cubicBezTo>
                    <a:pt x="230" y="536"/>
                    <a:pt x="230" y="536"/>
                    <a:pt x="230" y="536"/>
                  </a:cubicBezTo>
                  <a:cubicBezTo>
                    <a:pt x="236" y="532"/>
                    <a:pt x="244" y="535"/>
                    <a:pt x="247" y="541"/>
                  </a:cubicBezTo>
                  <a:cubicBezTo>
                    <a:pt x="250" y="547"/>
                    <a:pt x="248" y="554"/>
                    <a:pt x="242" y="557"/>
                  </a:cubicBezTo>
                  <a:cubicBezTo>
                    <a:pt x="124" y="620"/>
                    <a:pt x="124" y="620"/>
                    <a:pt x="124" y="620"/>
                  </a:cubicBezTo>
                  <a:cubicBezTo>
                    <a:pt x="118" y="623"/>
                    <a:pt x="115" y="631"/>
                    <a:pt x="119" y="637"/>
                  </a:cubicBezTo>
                  <a:cubicBezTo>
                    <a:pt x="122" y="643"/>
                    <a:pt x="129" y="645"/>
                    <a:pt x="135" y="642"/>
                  </a:cubicBezTo>
                  <a:cubicBezTo>
                    <a:pt x="685" y="350"/>
                    <a:pt x="685" y="350"/>
                    <a:pt x="685" y="350"/>
                  </a:cubicBezTo>
                  <a:cubicBezTo>
                    <a:pt x="691" y="346"/>
                    <a:pt x="693" y="339"/>
                    <a:pt x="690" y="333"/>
                  </a:cubicBezTo>
                  <a:cubicBezTo>
                    <a:pt x="687" y="327"/>
                    <a:pt x="679" y="325"/>
                    <a:pt x="673" y="328"/>
                  </a:cubicBezTo>
                  <a:cubicBezTo>
                    <a:pt x="368" y="490"/>
                    <a:pt x="368" y="490"/>
                    <a:pt x="368" y="490"/>
                  </a:cubicBezTo>
                  <a:cubicBezTo>
                    <a:pt x="362" y="493"/>
                    <a:pt x="355" y="491"/>
                    <a:pt x="352" y="485"/>
                  </a:cubicBezTo>
                  <a:cubicBezTo>
                    <a:pt x="349" y="479"/>
                    <a:pt x="351" y="471"/>
                    <a:pt x="357" y="468"/>
                  </a:cubicBezTo>
                  <a:cubicBezTo>
                    <a:pt x="571" y="355"/>
                    <a:pt x="571" y="355"/>
                    <a:pt x="571" y="355"/>
                  </a:cubicBezTo>
                  <a:cubicBezTo>
                    <a:pt x="577" y="351"/>
                    <a:pt x="579" y="344"/>
                    <a:pt x="576" y="338"/>
                  </a:cubicBezTo>
                  <a:cubicBezTo>
                    <a:pt x="573" y="332"/>
                    <a:pt x="565" y="330"/>
                    <a:pt x="559" y="333"/>
                  </a:cubicBezTo>
                  <a:cubicBezTo>
                    <a:pt x="446" y="393"/>
                    <a:pt x="446" y="393"/>
                    <a:pt x="446" y="393"/>
                  </a:cubicBezTo>
                  <a:cubicBezTo>
                    <a:pt x="440" y="396"/>
                    <a:pt x="432" y="394"/>
                    <a:pt x="429" y="388"/>
                  </a:cubicBezTo>
                  <a:cubicBezTo>
                    <a:pt x="426" y="382"/>
                    <a:pt x="428" y="375"/>
                    <a:pt x="434" y="372"/>
                  </a:cubicBezTo>
                  <a:cubicBezTo>
                    <a:pt x="1086" y="25"/>
                    <a:pt x="1086" y="25"/>
                    <a:pt x="1086" y="25"/>
                  </a:cubicBezTo>
                  <a:cubicBezTo>
                    <a:pt x="1092" y="22"/>
                    <a:pt x="1094" y="14"/>
                    <a:pt x="1091" y="8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5"/>
            <p:cNvSpPr/>
            <p:nvPr/>
          </p:nvSpPr>
          <p:spPr bwMode="auto">
            <a:xfrm>
              <a:off x="492125" y="2959100"/>
              <a:ext cx="2497138" cy="1473200"/>
            </a:xfrm>
            <a:custGeom>
              <a:avLst/>
              <a:gdLst>
                <a:gd name="T0" fmla="*/ 675 w 677"/>
                <a:gd name="T1" fmla="*/ 5 h 399"/>
                <a:gd name="T2" fmla="*/ 665 w 677"/>
                <a:gd name="T3" fmla="*/ 2 h 399"/>
                <a:gd name="T4" fmla="*/ 5 w 677"/>
                <a:gd name="T5" fmla="*/ 352 h 399"/>
                <a:gd name="T6" fmla="*/ 2 w 677"/>
                <a:gd name="T7" fmla="*/ 363 h 399"/>
                <a:gd name="T8" fmla="*/ 12 w 677"/>
                <a:gd name="T9" fmla="*/ 366 h 399"/>
                <a:gd name="T10" fmla="*/ 216 w 677"/>
                <a:gd name="T11" fmla="*/ 257 h 399"/>
                <a:gd name="T12" fmla="*/ 227 w 677"/>
                <a:gd name="T13" fmla="*/ 260 h 399"/>
                <a:gd name="T14" fmla="*/ 223 w 677"/>
                <a:gd name="T15" fmla="*/ 271 h 399"/>
                <a:gd name="T16" fmla="*/ 103 w 677"/>
                <a:gd name="T17" fmla="*/ 335 h 399"/>
                <a:gd name="T18" fmla="*/ 99 w 677"/>
                <a:gd name="T19" fmla="*/ 345 h 399"/>
                <a:gd name="T20" fmla="*/ 110 w 677"/>
                <a:gd name="T21" fmla="*/ 348 h 399"/>
                <a:gd name="T22" fmla="*/ 142 w 677"/>
                <a:gd name="T23" fmla="*/ 331 h 399"/>
                <a:gd name="T24" fmla="*/ 153 w 677"/>
                <a:gd name="T25" fmla="*/ 334 h 399"/>
                <a:gd name="T26" fmla="*/ 150 w 677"/>
                <a:gd name="T27" fmla="*/ 344 h 399"/>
                <a:gd name="T28" fmla="*/ 76 w 677"/>
                <a:gd name="T29" fmla="*/ 383 h 399"/>
                <a:gd name="T30" fmla="*/ 73 w 677"/>
                <a:gd name="T31" fmla="*/ 394 h 399"/>
                <a:gd name="T32" fmla="*/ 83 w 677"/>
                <a:gd name="T33" fmla="*/ 397 h 399"/>
                <a:gd name="T34" fmla="*/ 424 w 677"/>
                <a:gd name="T35" fmla="*/ 216 h 399"/>
                <a:gd name="T36" fmla="*/ 427 w 677"/>
                <a:gd name="T37" fmla="*/ 206 h 399"/>
                <a:gd name="T38" fmla="*/ 416 w 677"/>
                <a:gd name="T39" fmla="*/ 202 h 399"/>
                <a:gd name="T40" fmla="*/ 228 w 677"/>
                <a:gd name="T41" fmla="*/ 303 h 399"/>
                <a:gd name="T42" fmla="*/ 217 w 677"/>
                <a:gd name="T43" fmla="*/ 300 h 399"/>
                <a:gd name="T44" fmla="*/ 221 w 677"/>
                <a:gd name="T45" fmla="*/ 289 h 399"/>
                <a:gd name="T46" fmla="*/ 353 w 677"/>
                <a:gd name="T47" fmla="*/ 219 h 399"/>
                <a:gd name="T48" fmla="*/ 356 w 677"/>
                <a:gd name="T49" fmla="*/ 209 h 399"/>
                <a:gd name="T50" fmla="*/ 346 w 677"/>
                <a:gd name="T51" fmla="*/ 206 h 399"/>
                <a:gd name="T52" fmla="*/ 276 w 677"/>
                <a:gd name="T53" fmla="*/ 243 h 399"/>
                <a:gd name="T54" fmla="*/ 265 w 677"/>
                <a:gd name="T55" fmla="*/ 240 h 399"/>
                <a:gd name="T56" fmla="*/ 268 w 677"/>
                <a:gd name="T57" fmla="*/ 229 h 399"/>
                <a:gd name="T58" fmla="*/ 672 w 677"/>
                <a:gd name="T59" fmla="*/ 15 h 399"/>
                <a:gd name="T60" fmla="*/ 675 w 677"/>
                <a:gd name="T61" fmla="*/ 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399">
                  <a:moveTo>
                    <a:pt x="675" y="5"/>
                  </a:moveTo>
                  <a:cubicBezTo>
                    <a:pt x="673" y="1"/>
                    <a:pt x="668" y="0"/>
                    <a:pt x="665" y="2"/>
                  </a:cubicBezTo>
                  <a:cubicBezTo>
                    <a:pt x="5" y="352"/>
                    <a:pt x="5" y="352"/>
                    <a:pt x="5" y="352"/>
                  </a:cubicBezTo>
                  <a:cubicBezTo>
                    <a:pt x="1" y="354"/>
                    <a:pt x="0" y="359"/>
                    <a:pt x="2" y="363"/>
                  </a:cubicBezTo>
                  <a:cubicBezTo>
                    <a:pt x="4" y="366"/>
                    <a:pt x="8" y="368"/>
                    <a:pt x="12" y="366"/>
                  </a:cubicBezTo>
                  <a:cubicBezTo>
                    <a:pt x="216" y="257"/>
                    <a:pt x="216" y="257"/>
                    <a:pt x="216" y="257"/>
                  </a:cubicBezTo>
                  <a:cubicBezTo>
                    <a:pt x="220" y="255"/>
                    <a:pt x="225" y="257"/>
                    <a:pt x="227" y="260"/>
                  </a:cubicBezTo>
                  <a:cubicBezTo>
                    <a:pt x="229" y="264"/>
                    <a:pt x="227" y="269"/>
                    <a:pt x="223" y="271"/>
                  </a:cubicBezTo>
                  <a:cubicBezTo>
                    <a:pt x="103" y="335"/>
                    <a:pt x="103" y="335"/>
                    <a:pt x="103" y="335"/>
                  </a:cubicBezTo>
                  <a:cubicBezTo>
                    <a:pt x="99" y="337"/>
                    <a:pt x="97" y="341"/>
                    <a:pt x="99" y="345"/>
                  </a:cubicBezTo>
                  <a:cubicBezTo>
                    <a:pt x="101" y="349"/>
                    <a:pt x="106" y="350"/>
                    <a:pt x="110" y="348"/>
                  </a:cubicBezTo>
                  <a:cubicBezTo>
                    <a:pt x="142" y="331"/>
                    <a:pt x="142" y="331"/>
                    <a:pt x="142" y="331"/>
                  </a:cubicBezTo>
                  <a:cubicBezTo>
                    <a:pt x="146" y="329"/>
                    <a:pt x="151" y="330"/>
                    <a:pt x="153" y="334"/>
                  </a:cubicBezTo>
                  <a:cubicBezTo>
                    <a:pt x="155" y="338"/>
                    <a:pt x="153" y="342"/>
                    <a:pt x="150" y="344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3" y="385"/>
                    <a:pt x="71" y="390"/>
                    <a:pt x="73" y="394"/>
                  </a:cubicBezTo>
                  <a:cubicBezTo>
                    <a:pt x="75" y="397"/>
                    <a:pt x="80" y="399"/>
                    <a:pt x="83" y="397"/>
                  </a:cubicBezTo>
                  <a:cubicBezTo>
                    <a:pt x="424" y="216"/>
                    <a:pt x="424" y="216"/>
                    <a:pt x="424" y="216"/>
                  </a:cubicBezTo>
                  <a:cubicBezTo>
                    <a:pt x="427" y="214"/>
                    <a:pt x="429" y="209"/>
                    <a:pt x="427" y="206"/>
                  </a:cubicBezTo>
                  <a:cubicBezTo>
                    <a:pt x="425" y="202"/>
                    <a:pt x="420" y="201"/>
                    <a:pt x="416" y="202"/>
                  </a:cubicBezTo>
                  <a:cubicBezTo>
                    <a:pt x="228" y="303"/>
                    <a:pt x="228" y="303"/>
                    <a:pt x="228" y="303"/>
                  </a:cubicBezTo>
                  <a:cubicBezTo>
                    <a:pt x="224" y="305"/>
                    <a:pt x="219" y="303"/>
                    <a:pt x="217" y="300"/>
                  </a:cubicBezTo>
                  <a:cubicBezTo>
                    <a:pt x="215" y="296"/>
                    <a:pt x="217" y="291"/>
                    <a:pt x="221" y="289"/>
                  </a:cubicBezTo>
                  <a:cubicBezTo>
                    <a:pt x="353" y="219"/>
                    <a:pt x="353" y="219"/>
                    <a:pt x="353" y="219"/>
                  </a:cubicBezTo>
                  <a:cubicBezTo>
                    <a:pt x="357" y="217"/>
                    <a:pt x="358" y="212"/>
                    <a:pt x="356" y="209"/>
                  </a:cubicBezTo>
                  <a:cubicBezTo>
                    <a:pt x="354" y="205"/>
                    <a:pt x="350" y="204"/>
                    <a:pt x="346" y="206"/>
                  </a:cubicBezTo>
                  <a:cubicBezTo>
                    <a:pt x="276" y="243"/>
                    <a:pt x="276" y="243"/>
                    <a:pt x="276" y="243"/>
                  </a:cubicBezTo>
                  <a:cubicBezTo>
                    <a:pt x="272" y="245"/>
                    <a:pt x="267" y="243"/>
                    <a:pt x="265" y="240"/>
                  </a:cubicBezTo>
                  <a:cubicBezTo>
                    <a:pt x="263" y="236"/>
                    <a:pt x="265" y="231"/>
                    <a:pt x="268" y="229"/>
                  </a:cubicBezTo>
                  <a:cubicBezTo>
                    <a:pt x="672" y="15"/>
                    <a:pt x="672" y="15"/>
                    <a:pt x="672" y="15"/>
                  </a:cubicBezTo>
                  <a:cubicBezTo>
                    <a:pt x="675" y="13"/>
                    <a:pt x="677" y="8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6"/>
            <p:cNvSpPr/>
            <p:nvPr/>
          </p:nvSpPr>
          <p:spPr bwMode="auto">
            <a:xfrm>
              <a:off x="-4891088" y="3930650"/>
              <a:ext cx="3711575" cy="1997075"/>
            </a:xfrm>
            <a:custGeom>
              <a:avLst/>
              <a:gdLst>
                <a:gd name="T0" fmla="*/ 1005 w 1006"/>
                <a:gd name="T1" fmla="*/ 4 h 541"/>
                <a:gd name="T2" fmla="*/ 1002 w 1006"/>
                <a:gd name="T3" fmla="*/ 12 h 541"/>
                <a:gd name="T4" fmla="*/ 10 w 1006"/>
                <a:gd name="T5" fmla="*/ 539 h 541"/>
                <a:gd name="T6" fmla="*/ 2 w 1006"/>
                <a:gd name="T7" fmla="*/ 537 h 541"/>
                <a:gd name="T8" fmla="*/ 4 w 1006"/>
                <a:gd name="T9" fmla="*/ 529 h 541"/>
                <a:gd name="T10" fmla="*/ 997 w 1006"/>
                <a:gd name="T11" fmla="*/ 2 h 541"/>
                <a:gd name="T12" fmla="*/ 1005 w 1006"/>
                <a:gd name="T13" fmla="*/ 4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541">
                  <a:moveTo>
                    <a:pt x="1005" y="4"/>
                  </a:moveTo>
                  <a:cubicBezTo>
                    <a:pt x="1006" y="7"/>
                    <a:pt x="1005" y="10"/>
                    <a:pt x="1002" y="12"/>
                  </a:cubicBezTo>
                  <a:cubicBezTo>
                    <a:pt x="10" y="539"/>
                    <a:pt x="10" y="539"/>
                    <a:pt x="10" y="539"/>
                  </a:cubicBezTo>
                  <a:cubicBezTo>
                    <a:pt x="7" y="541"/>
                    <a:pt x="4" y="540"/>
                    <a:pt x="2" y="537"/>
                  </a:cubicBezTo>
                  <a:cubicBezTo>
                    <a:pt x="0" y="534"/>
                    <a:pt x="2" y="531"/>
                    <a:pt x="4" y="529"/>
                  </a:cubicBezTo>
                  <a:cubicBezTo>
                    <a:pt x="997" y="2"/>
                    <a:pt x="997" y="2"/>
                    <a:pt x="997" y="2"/>
                  </a:cubicBezTo>
                  <a:cubicBezTo>
                    <a:pt x="999" y="0"/>
                    <a:pt x="1003" y="1"/>
                    <a:pt x="1005" y="4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7"/>
            <p:cNvSpPr/>
            <p:nvPr/>
          </p:nvSpPr>
          <p:spPr bwMode="auto">
            <a:xfrm>
              <a:off x="204788" y="-1184275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4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6"/>
                    <a:pt x="1" y="1035"/>
                    <a:pt x="2" y="1034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8"/>
            <p:cNvSpPr/>
            <p:nvPr/>
          </p:nvSpPr>
          <p:spPr bwMode="auto">
            <a:xfrm>
              <a:off x="-2252663" y="3679825"/>
              <a:ext cx="7194550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40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9"/>
            <p:cNvSpPr/>
            <p:nvPr/>
          </p:nvSpPr>
          <p:spPr bwMode="auto">
            <a:xfrm>
              <a:off x="-8658225" y="5381625"/>
              <a:ext cx="7194550" cy="3836988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6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3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6" y="0"/>
                    <a:pt x="1946" y="0"/>
                    <a:pt x="1946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0"/>
            <p:cNvSpPr/>
            <p:nvPr/>
          </p:nvSpPr>
          <p:spPr bwMode="auto">
            <a:xfrm>
              <a:off x="846138" y="-46038"/>
              <a:ext cx="7199313" cy="3835400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1"/>
            <p:cNvSpPr/>
            <p:nvPr/>
          </p:nvSpPr>
          <p:spPr bwMode="auto">
            <a:xfrm>
              <a:off x="1576388" y="31750"/>
              <a:ext cx="7196138" cy="3835400"/>
            </a:xfrm>
            <a:custGeom>
              <a:avLst/>
              <a:gdLst>
                <a:gd name="T0" fmla="*/ 0 w 1950"/>
                <a:gd name="T1" fmla="*/ 1038 h 1039"/>
                <a:gd name="T2" fmla="*/ 1 w 1950"/>
                <a:gd name="T3" fmla="*/ 1035 h 1039"/>
                <a:gd name="T4" fmla="*/ 1947 w 1950"/>
                <a:gd name="T5" fmla="*/ 0 h 1039"/>
                <a:gd name="T6" fmla="*/ 1950 w 1950"/>
                <a:gd name="T7" fmla="*/ 1 h 1039"/>
                <a:gd name="T8" fmla="*/ 1949 w 1950"/>
                <a:gd name="T9" fmla="*/ 4 h 1039"/>
                <a:gd name="T10" fmla="*/ 3 w 1950"/>
                <a:gd name="T11" fmla="*/ 1039 h 1039"/>
                <a:gd name="T12" fmla="*/ 0 w 1950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0" y="2"/>
                    <a:pt x="1950" y="4"/>
                    <a:pt x="1949" y="4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2"/>
            <p:cNvSpPr/>
            <p:nvPr/>
          </p:nvSpPr>
          <p:spPr bwMode="auto">
            <a:xfrm>
              <a:off x="-7086600" y="61436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0 h 1040"/>
                <a:gd name="T6" fmla="*/ 1950 w 1951"/>
                <a:gd name="T7" fmla="*/ 1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50" y="0"/>
                    <a:pt x="1950" y="1"/>
                  </a:cubicBezTo>
                  <a:cubicBezTo>
                    <a:pt x="1951" y="3"/>
                    <a:pt x="1951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3"/>
            <p:cNvSpPr/>
            <p:nvPr/>
          </p:nvSpPr>
          <p:spPr bwMode="auto">
            <a:xfrm>
              <a:off x="-5270500" y="747713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1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4"/>
            <p:cNvSpPr/>
            <p:nvPr/>
          </p:nvSpPr>
          <p:spPr bwMode="auto">
            <a:xfrm>
              <a:off x="-6540500" y="3494088"/>
              <a:ext cx="7199313" cy="3836988"/>
            </a:xfrm>
            <a:custGeom>
              <a:avLst/>
              <a:gdLst>
                <a:gd name="T0" fmla="*/ 0 w 1951"/>
                <a:gd name="T1" fmla="*/ 1038 h 1039"/>
                <a:gd name="T2" fmla="*/ 1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0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0" y="1038"/>
                  </a:moveTo>
                  <a:cubicBezTo>
                    <a:pt x="0" y="1037"/>
                    <a:pt x="0" y="1035"/>
                    <a:pt x="1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39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5"/>
            <p:cNvSpPr/>
            <p:nvPr/>
          </p:nvSpPr>
          <p:spPr bwMode="auto">
            <a:xfrm>
              <a:off x="798513" y="-944563"/>
              <a:ext cx="7197725" cy="3841750"/>
            </a:xfrm>
            <a:custGeom>
              <a:avLst/>
              <a:gdLst>
                <a:gd name="T0" fmla="*/ 0 w 1951"/>
                <a:gd name="T1" fmla="*/ 1038 h 1040"/>
                <a:gd name="T2" fmla="*/ 1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0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40"/>
                    <a:pt x="1" y="1040"/>
                    <a:pt x="0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6"/>
            <p:cNvSpPr/>
            <p:nvPr/>
          </p:nvSpPr>
          <p:spPr bwMode="auto">
            <a:xfrm>
              <a:off x="-5124450" y="483076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0 h 1040"/>
                <a:gd name="T6" fmla="*/ 1951 w 1951"/>
                <a:gd name="T7" fmla="*/ 1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9" y="0"/>
                    <a:pt x="1950" y="0"/>
                    <a:pt x="1951" y="1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7"/>
            <p:cNvSpPr/>
            <p:nvPr/>
          </p:nvSpPr>
          <p:spPr bwMode="auto">
            <a:xfrm>
              <a:off x="-641350" y="-1803400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8"/>
            <p:cNvSpPr/>
            <p:nvPr/>
          </p:nvSpPr>
          <p:spPr bwMode="auto">
            <a:xfrm>
              <a:off x="-8329613" y="1585913"/>
              <a:ext cx="7197725" cy="3840163"/>
            </a:xfrm>
            <a:custGeom>
              <a:avLst/>
              <a:gdLst>
                <a:gd name="T0" fmla="*/ 1 w 1951"/>
                <a:gd name="T1" fmla="*/ 1039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9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50" y="1"/>
                    <a:pt x="1950" y="2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40"/>
                    <a:pt x="1" y="1039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9"/>
            <p:cNvSpPr/>
            <p:nvPr/>
          </p:nvSpPr>
          <p:spPr bwMode="auto">
            <a:xfrm>
              <a:off x="-5124450" y="219075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1 w 1951"/>
                <a:gd name="T7" fmla="*/ 2 h 1040"/>
                <a:gd name="T8" fmla="*/ 1950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1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9" y="0"/>
                    <a:pt x="1950" y="1"/>
                    <a:pt x="1951" y="2"/>
                  </a:cubicBezTo>
                  <a:cubicBezTo>
                    <a:pt x="1951" y="3"/>
                    <a:pt x="1951" y="4"/>
                    <a:pt x="1950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2" y="1040"/>
                    <a:pt x="1" y="1038"/>
                  </a:cubicBezTo>
                  <a:close/>
                </a:path>
              </a:pathLst>
            </a:custGeom>
            <a:solidFill>
              <a:srgbClr val="004B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0"/>
            <p:cNvSpPr/>
            <p:nvPr/>
          </p:nvSpPr>
          <p:spPr bwMode="auto">
            <a:xfrm>
              <a:off x="-5986463" y="5381625"/>
              <a:ext cx="7197725" cy="3836988"/>
            </a:xfrm>
            <a:custGeom>
              <a:avLst/>
              <a:gdLst>
                <a:gd name="T0" fmla="*/ 1 w 1951"/>
                <a:gd name="T1" fmla="*/ 1038 h 1039"/>
                <a:gd name="T2" fmla="*/ 2 w 1951"/>
                <a:gd name="T3" fmla="*/ 1035 h 1039"/>
                <a:gd name="T4" fmla="*/ 1947 w 1951"/>
                <a:gd name="T5" fmla="*/ 0 h 1039"/>
                <a:gd name="T6" fmla="*/ 1950 w 1951"/>
                <a:gd name="T7" fmla="*/ 1 h 1039"/>
                <a:gd name="T8" fmla="*/ 1949 w 1951"/>
                <a:gd name="T9" fmla="*/ 4 h 1039"/>
                <a:gd name="T10" fmla="*/ 4 w 1951"/>
                <a:gd name="T11" fmla="*/ 1039 h 1039"/>
                <a:gd name="T12" fmla="*/ 1 w 1951"/>
                <a:gd name="T13" fmla="*/ 10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39">
                  <a:moveTo>
                    <a:pt x="1" y="1038"/>
                  </a:moveTo>
                  <a:cubicBezTo>
                    <a:pt x="0" y="1037"/>
                    <a:pt x="0" y="1035"/>
                    <a:pt x="2" y="1035"/>
                  </a:cubicBezTo>
                  <a:cubicBezTo>
                    <a:pt x="1947" y="0"/>
                    <a:pt x="1947" y="0"/>
                    <a:pt x="1947" y="0"/>
                  </a:cubicBezTo>
                  <a:cubicBezTo>
                    <a:pt x="1948" y="0"/>
                    <a:pt x="1949" y="0"/>
                    <a:pt x="1950" y="1"/>
                  </a:cubicBezTo>
                  <a:cubicBezTo>
                    <a:pt x="1951" y="2"/>
                    <a:pt x="1950" y="4"/>
                    <a:pt x="1949" y="4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39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1"/>
            <p:cNvSpPr/>
            <p:nvPr/>
          </p:nvSpPr>
          <p:spPr bwMode="auto">
            <a:xfrm>
              <a:off x="-8437563" y="5370513"/>
              <a:ext cx="7199313" cy="3840163"/>
            </a:xfrm>
            <a:custGeom>
              <a:avLst/>
              <a:gdLst>
                <a:gd name="T0" fmla="*/ 1 w 1951"/>
                <a:gd name="T1" fmla="*/ 1038 h 1040"/>
                <a:gd name="T2" fmla="*/ 2 w 1951"/>
                <a:gd name="T3" fmla="*/ 1035 h 1040"/>
                <a:gd name="T4" fmla="*/ 1947 w 1951"/>
                <a:gd name="T5" fmla="*/ 1 h 1040"/>
                <a:gd name="T6" fmla="*/ 1950 w 1951"/>
                <a:gd name="T7" fmla="*/ 2 h 1040"/>
                <a:gd name="T8" fmla="*/ 1949 w 1951"/>
                <a:gd name="T9" fmla="*/ 5 h 1040"/>
                <a:gd name="T10" fmla="*/ 4 w 1951"/>
                <a:gd name="T11" fmla="*/ 1039 h 1040"/>
                <a:gd name="T12" fmla="*/ 1 w 1951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1040">
                  <a:moveTo>
                    <a:pt x="1" y="1038"/>
                  </a:moveTo>
                  <a:cubicBezTo>
                    <a:pt x="0" y="1037"/>
                    <a:pt x="0" y="1036"/>
                    <a:pt x="2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1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3" y="1040"/>
                    <a:pt x="1" y="1039"/>
                    <a:pt x="1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2"/>
            <p:cNvSpPr/>
            <p:nvPr/>
          </p:nvSpPr>
          <p:spPr bwMode="auto">
            <a:xfrm>
              <a:off x="-5626100" y="-246063"/>
              <a:ext cx="7196138" cy="3840163"/>
            </a:xfrm>
            <a:custGeom>
              <a:avLst/>
              <a:gdLst>
                <a:gd name="T0" fmla="*/ 0 w 1950"/>
                <a:gd name="T1" fmla="*/ 1038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4 w 1950"/>
                <a:gd name="T11" fmla="*/ 1039 h 1040"/>
                <a:gd name="T12" fmla="*/ 0 w 1950"/>
                <a:gd name="T13" fmla="*/ 1038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8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4" y="1039"/>
                    <a:pt x="4" y="1039"/>
                    <a:pt x="4" y="1039"/>
                  </a:cubicBezTo>
                  <a:cubicBezTo>
                    <a:pt x="2" y="1040"/>
                    <a:pt x="1" y="1039"/>
                    <a:pt x="0" y="1038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3"/>
            <p:cNvSpPr/>
            <p:nvPr/>
          </p:nvSpPr>
          <p:spPr bwMode="auto">
            <a:xfrm>
              <a:off x="-9499600" y="2674938"/>
              <a:ext cx="7194550" cy="3840163"/>
            </a:xfrm>
            <a:custGeom>
              <a:avLst/>
              <a:gdLst>
                <a:gd name="T0" fmla="*/ 0 w 1950"/>
                <a:gd name="T1" fmla="*/ 1039 h 1040"/>
                <a:gd name="T2" fmla="*/ 1 w 1950"/>
                <a:gd name="T3" fmla="*/ 1035 h 1040"/>
                <a:gd name="T4" fmla="*/ 1947 w 1950"/>
                <a:gd name="T5" fmla="*/ 1 h 1040"/>
                <a:gd name="T6" fmla="*/ 1950 w 1950"/>
                <a:gd name="T7" fmla="*/ 2 h 1040"/>
                <a:gd name="T8" fmla="*/ 1949 w 1950"/>
                <a:gd name="T9" fmla="*/ 5 h 1040"/>
                <a:gd name="T10" fmla="*/ 3 w 1950"/>
                <a:gd name="T11" fmla="*/ 1039 h 1040"/>
                <a:gd name="T12" fmla="*/ 0 w 1950"/>
                <a:gd name="T13" fmla="*/ 103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0" h="1040">
                  <a:moveTo>
                    <a:pt x="0" y="1039"/>
                  </a:moveTo>
                  <a:cubicBezTo>
                    <a:pt x="0" y="1037"/>
                    <a:pt x="0" y="1036"/>
                    <a:pt x="1" y="1035"/>
                  </a:cubicBezTo>
                  <a:cubicBezTo>
                    <a:pt x="1947" y="1"/>
                    <a:pt x="1947" y="1"/>
                    <a:pt x="1947" y="1"/>
                  </a:cubicBezTo>
                  <a:cubicBezTo>
                    <a:pt x="1948" y="0"/>
                    <a:pt x="1949" y="1"/>
                    <a:pt x="1950" y="2"/>
                  </a:cubicBezTo>
                  <a:cubicBezTo>
                    <a:pt x="1950" y="3"/>
                    <a:pt x="1950" y="4"/>
                    <a:pt x="1949" y="5"/>
                  </a:cubicBezTo>
                  <a:cubicBezTo>
                    <a:pt x="3" y="1039"/>
                    <a:pt x="3" y="1039"/>
                    <a:pt x="3" y="1039"/>
                  </a:cubicBezTo>
                  <a:cubicBezTo>
                    <a:pt x="2" y="1040"/>
                    <a:pt x="1" y="1040"/>
                    <a:pt x="0" y="1039"/>
                  </a:cubicBezTo>
                  <a:close/>
                </a:path>
              </a:pathLst>
            </a:custGeom>
            <a:solidFill>
              <a:srgbClr val="0037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4"/>
            <p:cNvSpPr/>
            <p:nvPr/>
          </p:nvSpPr>
          <p:spPr bwMode="auto">
            <a:xfrm>
              <a:off x="-3378200" y="1892300"/>
              <a:ext cx="2497138" cy="1476375"/>
            </a:xfrm>
            <a:custGeom>
              <a:avLst/>
              <a:gdLst>
                <a:gd name="T0" fmla="*/ 675 w 677"/>
                <a:gd name="T1" fmla="*/ 5 h 400"/>
                <a:gd name="T2" fmla="*/ 665 w 677"/>
                <a:gd name="T3" fmla="*/ 2 h 400"/>
                <a:gd name="T4" fmla="*/ 5 w 677"/>
                <a:gd name="T5" fmla="*/ 353 h 400"/>
                <a:gd name="T6" fmla="*/ 2 w 677"/>
                <a:gd name="T7" fmla="*/ 363 h 400"/>
                <a:gd name="T8" fmla="*/ 13 w 677"/>
                <a:gd name="T9" fmla="*/ 367 h 400"/>
                <a:gd name="T10" fmla="*/ 217 w 677"/>
                <a:gd name="T11" fmla="*/ 258 h 400"/>
                <a:gd name="T12" fmla="*/ 227 w 677"/>
                <a:gd name="T13" fmla="*/ 261 h 400"/>
                <a:gd name="T14" fmla="*/ 224 w 677"/>
                <a:gd name="T15" fmla="*/ 271 h 400"/>
                <a:gd name="T16" fmla="*/ 103 w 677"/>
                <a:gd name="T17" fmla="*/ 336 h 400"/>
                <a:gd name="T18" fmla="*/ 100 w 677"/>
                <a:gd name="T19" fmla="*/ 346 h 400"/>
                <a:gd name="T20" fmla="*/ 110 w 677"/>
                <a:gd name="T21" fmla="*/ 349 h 400"/>
                <a:gd name="T22" fmla="*/ 143 w 677"/>
                <a:gd name="T23" fmla="*/ 332 h 400"/>
                <a:gd name="T24" fmla="*/ 153 w 677"/>
                <a:gd name="T25" fmla="*/ 335 h 400"/>
                <a:gd name="T26" fmla="*/ 150 w 677"/>
                <a:gd name="T27" fmla="*/ 345 h 400"/>
                <a:gd name="T28" fmla="*/ 77 w 677"/>
                <a:gd name="T29" fmla="*/ 384 h 400"/>
                <a:gd name="T30" fmla="*/ 74 w 677"/>
                <a:gd name="T31" fmla="*/ 394 h 400"/>
                <a:gd name="T32" fmla="*/ 84 w 677"/>
                <a:gd name="T33" fmla="*/ 398 h 400"/>
                <a:gd name="T34" fmla="*/ 424 w 677"/>
                <a:gd name="T35" fmla="*/ 217 h 400"/>
                <a:gd name="T36" fmla="*/ 427 w 677"/>
                <a:gd name="T37" fmla="*/ 206 h 400"/>
                <a:gd name="T38" fmla="*/ 417 w 677"/>
                <a:gd name="T39" fmla="*/ 203 h 400"/>
                <a:gd name="T40" fmla="*/ 228 w 677"/>
                <a:gd name="T41" fmla="*/ 304 h 400"/>
                <a:gd name="T42" fmla="*/ 218 w 677"/>
                <a:gd name="T43" fmla="*/ 300 h 400"/>
                <a:gd name="T44" fmla="*/ 221 w 677"/>
                <a:gd name="T45" fmla="*/ 290 h 400"/>
                <a:gd name="T46" fmla="*/ 353 w 677"/>
                <a:gd name="T47" fmla="*/ 220 h 400"/>
                <a:gd name="T48" fmla="*/ 357 w 677"/>
                <a:gd name="T49" fmla="*/ 209 h 400"/>
                <a:gd name="T50" fmla="*/ 346 w 677"/>
                <a:gd name="T51" fmla="*/ 206 h 400"/>
                <a:gd name="T52" fmla="*/ 276 w 677"/>
                <a:gd name="T53" fmla="*/ 244 h 400"/>
                <a:gd name="T54" fmla="*/ 266 w 677"/>
                <a:gd name="T55" fmla="*/ 241 h 400"/>
                <a:gd name="T56" fmla="*/ 269 w 677"/>
                <a:gd name="T57" fmla="*/ 230 h 400"/>
                <a:gd name="T58" fmla="*/ 672 w 677"/>
                <a:gd name="T59" fmla="*/ 16 h 400"/>
                <a:gd name="T60" fmla="*/ 675 w 677"/>
                <a:gd name="T61" fmla="*/ 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400">
                  <a:moveTo>
                    <a:pt x="675" y="5"/>
                  </a:moveTo>
                  <a:cubicBezTo>
                    <a:pt x="673" y="2"/>
                    <a:pt x="669" y="0"/>
                    <a:pt x="665" y="2"/>
                  </a:cubicBezTo>
                  <a:cubicBezTo>
                    <a:pt x="5" y="353"/>
                    <a:pt x="5" y="353"/>
                    <a:pt x="5" y="353"/>
                  </a:cubicBezTo>
                  <a:cubicBezTo>
                    <a:pt x="2" y="355"/>
                    <a:pt x="0" y="360"/>
                    <a:pt x="2" y="363"/>
                  </a:cubicBezTo>
                  <a:cubicBezTo>
                    <a:pt x="4" y="367"/>
                    <a:pt x="9" y="368"/>
                    <a:pt x="13" y="367"/>
                  </a:cubicBezTo>
                  <a:cubicBezTo>
                    <a:pt x="217" y="258"/>
                    <a:pt x="217" y="258"/>
                    <a:pt x="217" y="258"/>
                  </a:cubicBezTo>
                  <a:cubicBezTo>
                    <a:pt x="220" y="256"/>
                    <a:pt x="225" y="257"/>
                    <a:pt x="227" y="261"/>
                  </a:cubicBezTo>
                  <a:cubicBezTo>
                    <a:pt x="229" y="265"/>
                    <a:pt x="228" y="269"/>
                    <a:pt x="224" y="271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99" y="338"/>
                    <a:pt x="98" y="342"/>
                    <a:pt x="100" y="346"/>
                  </a:cubicBezTo>
                  <a:cubicBezTo>
                    <a:pt x="102" y="350"/>
                    <a:pt x="106" y="351"/>
                    <a:pt x="110" y="349"/>
                  </a:cubicBezTo>
                  <a:cubicBezTo>
                    <a:pt x="143" y="332"/>
                    <a:pt x="143" y="332"/>
                    <a:pt x="143" y="332"/>
                  </a:cubicBezTo>
                  <a:cubicBezTo>
                    <a:pt x="147" y="330"/>
                    <a:pt x="151" y="331"/>
                    <a:pt x="153" y="335"/>
                  </a:cubicBezTo>
                  <a:cubicBezTo>
                    <a:pt x="155" y="339"/>
                    <a:pt x="154" y="343"/>
                    <a:pt x="150" y="345"/>
                  </a:cubicBezTo>
                  <a:cubicBezTo>
                    <a:pt x="77" y="384"/>
                    <a:pt x="77" y="384"/>
                    <a:pt x="77" y="384"/>
                  </a:cubicBezTo>
                  <a:cubicBezTo>
                    <a:pt x="73" y="386"/>
                    <a:pt x="72" y="391"/>
                    <a:pt x="74" y="394"/>
                  </a:cubicBezTo>
                  <a:cubicBezTo>
                    <a:pt x="76" y="398"/>
                    <a:pt x="80" y="400"/>
                    <a:pt x="84" y="398"/>
                  </a:cubicBezTo>
                  <a:cubicBezTo>
                    <a:pt x="424" y="217"/>
                    <a:pt x="424" y="217"/>
                    <a:pt x="424" y="217"/>
                  </a:cubicBezTo>
                  <a:cubicBezTo>
                    <a:pt x="428" y="215"/>
                    <a:pt x="429" y="210"/>
                    <a:pt x="427" y="206"/>
                  </a:cubicBezTo>
                  <a:cubicBezTo>
                    <a:pt x="425" y="203"/>
                    <a:pt x="421" y="201"/>
                    <a:pt x="417" y="203"/>
                  </a:cubicBezTo>
                  <a:cubicBezTo>
                    <a:pt x="228" y="304"/>
                    <a:pt x="228" y="304"/>
                    <a:pt x="228" y="304"/>
                  </a:cubicBezTo>
                  <a:cubicBezTo>
                    <a:pt x="224" y="306"/>
                    <a:pt x="220" y="304"/>
                    <a:pt x="218" y="300"/>
                  </a:cubicBezTo>
                  <a:cubicBezTo>
                    <a:pt x="216" y="297"/>
                    <a:pt x="217" y="292"/>
                    <a:pt x="221" y="290"/>
                  </a:cubicBezTo>
                  <a:cubicBezTo>
                    <a:pt x="353" y="220"/>
                    <a:pt x="353" y="220"/>
                    <a:pt x="353" y="220"/>
                  </a:cubicBezTo>
                  <a:cubicBezTo>
                    <a:pt x="357" y="218"/>
                    <a:pt x="359" y="213"/>
                    <a:pt x="357" y="209"/>
                  </a:cubicBezTo>
                  <a:cubicBezTo>
                    <a:pt x="355" y="206"/>
                    <a:pt x="350" y="204"/>
                    <a:pt x="346" y="206"/>
                  </a:cubicBezTo>
                  <a:cubicBezTo>
                    <a:pt x="276" y="244"/>
                    <a:pt x="276" y="244"/>
                    <a:pt x="276" y="244"/>
                  </a:cubicBezTo>
                  <a:cubicBezTo>
                    <a:pt x="272" y="246"/>
                    <a:pt x="268" y="244"/>
                    <a:pt x="266" y="241"/>
                  </a:cubicBezTo>
                  <a:cubicBezTo>
                    <a:pt x="264" y="237"/>
                    <a:pt x="265" y="232"/>
                    <a:pt x="269" y="230"/>
                  </a:cubicBezTo>
                  <a:cubicBezTo>
                    <a:pt x="672" y="16"/>
                    <a:pt x="672" y="16"/>
                    <a:pt x="672" y="16"/>
                  </a:cubicBezTo>
                  <a:cubicBezTo>
                    <a:pt x="676" y="14"/>
                    <a:pt x="677" y="9"/>
                    <a:pt x="675" y="5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5"/>
            <p:cNvSpPr/>
            <p:nvPr/>
          </p:nvSpPr>
          <p:spPr bwMode="auto">
            <a:xfrm>
              <a:off x="134938" y="1065213"/>
              <a:ext cx="2497138" cy="1476375"/>
            </a:xfrm>
            <a:custGeom>
              <a:avLst/>
              <a:gdLst>
                <a:gd name="T0" fmla="*/ 2 w 677"/>
                <a:gd name="T1" fmla="*/ 394 h 400"/>
                <a:gd name="T2" fmla="*/ 12 w 677"/>
                <a:gd name="T3" fmla="*/ 398 h 400"/>
                <a:gd name="T4" fmla="*/ 672 w 677"/>
                <a:gd name="T5" fmla="*/ 47 h 400"/>
                <a:gd name="T6" fmla="*/ 675 w 677"/>
                <a:gd name="T7" fmla="*/ 37 h 400"/>
                <a:gd name="T8" fmla="*/ 665 w 677"/>
                <a:gd name="T9" fmla="*/ 33 h 400"/>
                <a:gd name="T10" fmla="*/ 461 w 677"/>
                <a:gd name="T11" fmla="*/ 142 h 400"/>
                <a:gd name="T12" fmla="*/ 450 w 677"/>
                <a:gd name="T13" fmla="*/ 139 h 400"/>
                <a:gd name="T14" fmla="*/ 453 w 677"/>
                <a:gd name="T15" fmla="*/ 129 h 400"/>
                <a:gd name="T16" fmla="*/ 574 w 677"/>
                <a:gd name="T17" fmla="*/ 64 h 400"/>
                <a:gd name="T18" fmla="*/ 577 w 677"/>
                <a:gd name="T19" fmla="*/ 54 h 400"/>
                <a:gd name="T20" fmla="*/ 567 w 677"/>
                <a:gd name="T21" fmla="*/ 51 h 400"/>
                <a:gd name="T22" fmla="*/ 535 w 677"/>
                <a:gd name="T23" fmla="*/ 68 h 400"/>
                <a:gd name="T24" fmla="*/ 524 w 677"/>
                <a:gd name="T25" fmla="*/ 65 h 400"/>
                <a:gd name="T26" fmla="*/ 527 w 677"/>
                <a:gd name="T27" fmla="*/ 55 h 400"/>
                <a:gd name="T28" fmla="*/ 601 w 677"/>
                <a:gd name="T29" fmla="*/ 16 h 400"/>
                <a:gd name="T30" fmla="*/ 604 w 677"/>
                <a:gd name="T31" fmla="*/ 6 h 400"/>
                <a:gd name="T32" fmla="*/ 593 w 677"/>
                <a:gd name="T33" fmla="*/ 2 h 400"/>
                <a:gd name="T34" fmla="*/ 253 w 677"/>
                <a:gd name="T35" fmla="*/ 183 h 400"/>
                <a:gd name="T36" fmla="*/ 250 w 677"/>
                <a:gd name="T37" fmla="*/ 194 h 400"/>
                <a:gd name="T38" fmla="*/ 261 w 677"/>
                <a:gd name="T39" fmla="*/ 197 h 400"/>
                <a:gd name="T40" fmla="*/ 449 w 677"/>
                <a:gd name="T41" fmla="*/ 96 h 400"/>
                <a:gd name="T42" fmla="*/ 459 w 677"/>
                <a:gd name="T43" fmla="*/ 100 h 400"/>
                <a:gd name="T44" fmla="*/ 456 w 677"/>
                <a:gd name="T45" fmla="*/ 110 h 400"/>
                <a:gd name="T46" fmla="*/ 324 w 677"/>
                <a:gd name="T47" fmla="*/ 180 h 400"/>
                <a:gd name="T48" fmla="*/ 321 w 677"/>
                <a:gd name="T49" fmla="*/ 190 h 400"/>
                <a:gd name="T50" fmla="*/ 331 w 677"/>
                <a:gd name="T51" fmla="*/ 194 h 400"/>
                <a:gd name="T52" fmla="*/ 401 w 677"/>
                <a:gd name="T53" fmla="*/ 156 h 400"/>
                <a:gd name="T54" fmla="*/ 412 w 677"/>
                <a:gd name="T55" fmla="*/ 159 h 400"/>
                <a:gd name="T56" fmla="*/ 409 w 677"/>
                <a:gd name="T57" fmla="*/ 170 h 400"/>
                <a:gd name="T58" fmla="*/ 5 w 677"/>
                <a:gd name="T59" fmla="*/ 384 h 400"/>
                <a:gd name="T60" fmla="*/ 2 w 677"/>
                <a:gd name="T61" fmla="*/ 39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7" h="400">
                  <a:moveTo>
                    <a:pt x="2" y="394"/>
                  </a:moveTo>
                  <a:cubicBezTo>
                    <a:pt x="4" y="398"/>
                    <a:pt x="9" y="400"/>
                    <a:pt x="12" y="398"/>
                  </a:cubicBezTo>
                  <a:cubicBezTo>
                    <a:pt x="672" y="47"/>
                    <a:pt x="672" y="47"/>
                    <a:pt x="672" y="47"/>
                  </a:cubicBezTo>
                  <a:cubicBezTo>
                    <a:pt x="676" y="45"/>
                    <a:pt x="677" y="40"/>
                    <a:pt x="675" y="37"/>
                  </a:cubicBezTo>
                  <a:cubicBezTo>
                    <a:pt x="673" y="33"/>
                    <a:pt x="668" y="31"/>
                    <a:pt x="665" y="33"/>
                  </a:cubicBezTo>
                  <a:cubicBezTo>
                    <a:pt x="461" y="142"/>
                    <a:pt x="461" y="142"/>
                    <a:pt x="461" y="142"/>
                  </a:cubicBezTo>
                  <a:cubicBezTo>
                    <a:pt x="457" y="144"/>
                    <a:pt x="452" y="143"/>
                    <a:pt x="450" y="139"/>
                  </a:cubicBezTo>
                  <a:cubicBezTo>
                    <a:pt x="448" y="135"/>
                    <a:pt x="450" y="131"/>
                    <a:pt x="453" y="129"/>
                  </a:cubicBezTo>
                  <a:cubicBezTo>
                    <a:pt x="574" y="64"/>
                    <a:pt x="574" y="64"/>
                    <a:pt x="574" y="64"/>
                  </a:cubicBezTo>
                  <a:cubicBezTo>
                    <a:pt x="578" y="62"/>
                    <a:pt x="579" y="58"/>
                    <a:pt x="577" y="54"/>
                  </a:cubicBezTo>
                  <a:cubicBezTo>
                    <a:pt x="575" y="50"/>
                    <a:pt x="571" y="49"/>
                    <a:pt x="567" y="51"/>
                  </a:cubicBezTo>
                  <a:cubicBezTo>
                    <a:pt x="535" y="68"/>
                    <a:pt x="535" y="68"/>
                    <a:pt x="535" y="68"/>
                  </a:cubicBezTo>
                  <a:cubicBezTo>
                    <a:pt x="531" y="70"/>
                    <a:pt x="526" y="69"/>
                    <a:pt x="524" y="65"/>
                  </a:cubicBezTo>
                  <a:cubicBezTo>
                    <a:pt x="522" y="61"/>
                    <a:pt x="524" y="57"/>
                    <a:pt x="527" y="55"/>
                  </a:cubicBezTo>
                  <a:cubicBezTo>
                    <a:pt x="601" y="16"/>
                    <a:pt x="601" y="16"/>
                    <a:pt x="601" y="16"/>
                  </a:cubicBezTo>
                  <a:cubicBezTo>
                    <a:pt x="604" y="14"/>
                    <a:pt x="606" y="9"/>
                    <a:pt x="604" y="6"/>
                  </a:cubicBezTo>
                  <a:cubicBezTo>
                    <a:pt x="602" y="2"/>
                    <a:pt x="597" y="0"/>
                    <a:pt x="593" y="2"/>
                  </a:cubicBezTo>
                  <a:cubicBezTo>
                    <a:pt x="253" y="183"/>
                    <a:pt x="253" y="183"/>
                    <a:pt x="253" y="183"/>
                  </a:cubicBezTo>
                  <a:cubicBezTo>
                    <a:pt x="250" y="185"/>
                    <a:pt x="248" y="190"/>
                    <a:pt x="250" y="194"/>
                  </a:cubicBezTo>
                  <a:cubicBezTo>
                    <a:pt x="252" y="197"/>
                    <a:pt x="257" y="199"/>
                    <a:pt x="261" y="197"/>
                  </a:cubicBezTo>
                  <a:cubicBezTo>
                    <a:pt x="449" y="96"/>
                    <a:pt x="449" y="96"/>
                    <a:pt x="449" y="96"/>
                  </a:cubicBezTo>
                  <a:cubicBezTo>
                    <a:pt x="453" y="94"/>
                    <a:pt x="457" y="96"/>
                    <a:pt x="459" y="100"/>
                  </a:cubicBezTo>
                  <a:cubicBezTo>
                    <a:pt x="461" y="103"/>
                    <a:pt x="460" y="108"/>
                    <a:pt x="456" y="110"/>
                  </a:cubicBezTo>
                  <a:cubicBezTo>
                    <a:pt x="324" y="180"/>
                    <a:pt x="324" y="180"/>
                    <a:pt x="324" y="180"/>
                  </a:cubicBezTo>
                  <a:cubicBezTo>
                    <a:pt x="320" y="182"/>
                    <a:pt x="319" y="187"/>
                    <a:pt x="321" y="190"/>
                  </a:cubicBezTo>
                  <a:cubicBezTo>
                    <a:pt x="323" y="194"/>
                    <a:pt x="327" y="196"/>
                    <a:pt x="331" y="194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5" y="154"/>
                    <a:pt x="410" y="156"/>
                    <a:pt x="412" y="159"/>
                  </a:cubicBezTo>
                  <a:cubicBezTo>
                    <a:pt x="414" y="163"/>
                    <a:pt x="412" y="168"/>
                    <a:pt x="409" y="170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1" y="386"/>
                    <a:pt x="0" y="391"/>
                    <a:pt x="2" y="394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6"/>
            <p:cNvSpPr/>
            <p:nvPr/>
          </p:nvSpPr>
          <p:spPr bwMode="auto">
            <a:xfrm>
              <a:off x="846138" y="4502150"/>
              <a:ext cx="1793875" cy="1071563"/>
            </a:xfrm>
            <a:custGeom>
              <a:avLst/>
              <a:gdLst>
                <a:gd name="T0" fmla="*/ 483 w 486"/>
                <a:gd name="T1" fmla="*/ 7 h 290"/>
                <a:gd name="T2" fmla="*/ 468 w 486"/>
                <a:gd name="T3" fmla="*/ 3 h 290"/>
                <a:gd name="T4" fmla="*/ 8 w 486"/>
                <a:gd name="T5" fmla="*/ 248 h 290"/>
                <a:gd name="T6" fmla="*/ 3 w 486"/>
                <a:gd name="T7" fmla="*/ 262 h 290"/>
                <a:gd name="T8" fmla="*/ 18 w 486"/>
                <a:gd name="T9" fmla="*/ 267 h 290"/>
                <a:gd name="T10" fmla="*/ 94 w 486"/>
                <a:gd name="T11" fmla="*/ 226 h 290"/>
                <a:gd name="T12" fmla="*/ 108 w 486"/>
                <a:gd name="T13" fmla="*/ 231 h 290"/>
                <a:gd name="T14" fmla="*/ 104 w 486"/>
                <a:gd name="T15" fmla="*/ 245 h 290"/>
                <a:gd name="T16" fmla="*/ 62 w 486"/>
                <a:gd name="T17" fmla="*/ 268 h 290"/>
                <a:gd name="T18" fmla="*/ 57 w 486"/>
                <a:gd name="T19" fmla="*/ 282 h 290"/>
                <a:gd name="T20" fmla="*/ 72 w 486"/>
                <a:gd name="T21" fmla="*/ 287 h 290"/>
                <a:gd name="T22" fmla="*/ 286 w 486"/>
                <a:gd name="T23" fmla="*/ 173 h 290"/>
                <a:gd name="T24" fmla="*/ 290 w 486"/>
                <a:gd name="T25" fmla="*/ 158 h 290"/>
                <a:gd name="T26" fmla="*/ 276 w 486"/>
                <a:gd name="T27" fmla="*/ 154 h 290"/>
                <a:gd name="T28" fmla="*/ 177 w 486"/>
                <a:gd name="T29" fmla="*/ 206 h 290"/>
                <a:gd name="T30" fmla="*/ 163 w 486"/>
                <a:gd name="T31" fmla="*/ 202 h 290"/>
                <a:gd name="T32" fmla="*/ 167 w 486"/>
                <a:gd name="T33" fmla="*/ 187 h 290"/>
                <a:gd name="T34" fmla="*/ 478 w 486"/>
                <a:gd name="T35" fmla="*/ 22 h 290"/>
                <a:gd name="T36" fmla="*/ 483 w 486"/>
                <a:gd name="T37" fmla="*/ 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6" h="290">
                  <a:moveTo>
                    <a:pt x="483" y="7"/>
                  </a:moveTo>
                  <a:cubicBezTo>
                    <a:pt x="480" y="2"/>
                    <a:pt x="473" y="0"/>
                    <a:pt x="468" y="3"/>
                  </a:cubicBezTo>
                  <a:cubicBezTo>
                    <a:pt x="8" y="248"/>
                    <a:pt x="8" y="248"/>
                    <a:pt x="8" y="248"/>
                  </a:cubicBezTo>
                  <a:cubicBezTo>
                    <a:pt x="2" y="251"/>
                    <a:pt x="0" y="257"/>
                    <a:pt x="3" y="262"/>
                  </a:cubicBezTo>
                  <a:cubicBezTo>
                    <a:pt x="6" y="268"/>
                    <a:pt x="12" y="270"/>
                    <a:pt x="18" y="26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99" y="224"/>
                    <a:pt x="105" y="226"/>
                    <a:pt x="108" y="231"/>
                  </a:cubicBezTo>
                  <a:cubicBezTo>
                    <a:pt x="111" y="236"/>
                    <a:pt x="109" y="243"/>
                    <a:pt x="104" y="245"/>
                  </a:cubicBezTo>
                  <a:cubicBezTo>
                    <a:pt x="62" y="268"/>
                    <a:pt x="62" y="268"/>
                    <a:pt x="62" y="268"/>
                  </a:cubicBezTo>
                  <a:cubicBezTo>
                    <a:pt x="56" y="271"/>
                    <a:pt x="54" y="277"/>
                    <a:pt x="57" y="282"/>
                  </a:cubicBezTo>
                  <a:cubicBezTo>
                    <a:pt x="60" y="288"/>
                    <a:pt x="66" y="290"/>
                    <a:pt x="72" y="287"/>
                  </a:cubicBezTo>
                  <a:cubicBezTo>
                    <a:pt x="286" y="173"/>
                    <a:pt x="286" y="173"/>
                    <a:pt x="286" y="173"/>
                  </a:cubicBezTo>
                  <a:cubicBezTo>
                    <a:pt x="291" y="170"/>
                    <a:pt x="293" y="164"/>
                    <a:pt x="290" y="158"/>
                  </a:cubicBezTo>
                  <a:cubicBezTo>
                    <a:pt x="287" y="153"/>
                    <a:pt x="281" y="151"/>
                    <a:pt x="276" y="154"/>
                  </a:cubicBezTo>
                  <a:cubicBezTo>
                    <a:pt x="177" y="206"/>
                    <a:pt x="177" y="206"/>
                    <a:pt x="177" y="206"/>
                  </a:cubicBezTo>
                  <a:cubicBezTo>
                    <a:pt x="172" y="209"/>
                    <a:pt x="165" y="207"/>
                    <a:pt x="163" y="202"/>
                  </a:cubicBezTo>
                  <a:cubicBezTo>
                    <a:pt x="160" y="197"/>
                    <a:pt x="162" y="190"/>
                    <a:pt x="167" y="187"/>
                  </a:cubicBezTo>
                  <a:cubicBezTo>
                    <a:pt x="478" y="22"/>
                    <a:pt x="478" y="22"/>
                    <a:pt x="478" y="22"/>
                  </a:cubicBezTo>
                  <a:cubicBezTo>
                    <a:pt x="484" y="19"/>
                    <a:pt x="486" y="13"/>
                    <a:pt x="483" y="7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7"/>
            <p:cNvSpPr/>
            <p:nvPr/>
          </p:nvSpPr>
          <p:spPr bwMode="auto">
            <a:xfrm>
              <a:off x="-3235325" y="3143250"/>
              <a:ext cx="1354138" cy="812800"/>
            </a:xfrm>
            <a:custGeom>
              <a:avLst/>
              <a:gdLst>
                <a:gd name="T0" fmla="*/ 365 w 367"/>
                <a:gd name="T1" fmla="*/ 6 h 220"/>
                <a:gd name="T2" fmla="*/ 354 w 367"/>
                <a:gd name="T3" fmla="*/ 2 h 220"/>
                <a:gd name="T4" fmla="*/ 5 w 367"/>
                <a:gd name="T5" fmla="*/ 188 h 220"/>
                <a:gd name="T6" fmla="*/ 2 w 367"/>
                <a:gd name="T7" fmla="*/ 199 h 220"/>
                <a:gd name="T8" fmla="*/ 13 w 367"/>
                <a:gd name="T9" fmla="*/ 202 h 220"/>
                <a:gd name="T10" fmla="*/ 71 w 367"/>
                <a:gd name="T11" fmla="*/ 172 h 220"/>
                <a:gd name="T12" fmla="*/ 82 w 367"/>
                <a:gd name="T13" fmla="*/ 175 h 220"/>
                <a:gd name="T14" fmla="*/ 78 w 367"/>
                <a:gd name="T15" fmla="*/ 186 h 220"/>
                <a:gd name="T16" fmla="*/ 46 w 367"/>
                <a:gd name="T17" fmla="*/ 203 h 220"/>
                <a:gd name="T18" fmla="*/ 43 w 367"/>
                <a:gd name="T19" fmla="*/ 214 h 220"/>
                <a:gd name="T20" fmla="*/ 54 w 367"/>
                <a:gd name="T21" fmla="*/ 218 h 220"/>
                <a:gd name="T22" fmla="*/ 216 w 367"/>
                <a:gd name="T23" fmla="*/ 131 h 220"/>
                <a:gd name="T24" fmla="*/ 219 w 367"/>
                <a:gd name="T25" fmla="*/ 120 h 220"/>
                <a:gd name="T26" fmla="*/ 208 w 367"/>
                <a:gd name="T27" fmla="*/ 117 h 220"/>
                <a:gd name="T28" fmla="*/ 134 w 367"/>
                <a:gd name="T29" fmla="*/ 157 h 220"/>
                <a:gd name="T30" fmla="*/ 123 w 367"/>
                <a:gd name="T31" fmla="*/ 153 h 220"/>
                <a:gd name="T32" fmla="*/ 126 w 367"/>
                <a:gd name="T33" fmla="*/ 142 h 220"/>
                <a:gd name="T34" fmla="*/ 362 w 367"/>
                <a:gd name="T35" fmla="*/ 17 h 220"/>
                <a:gd name="T36" fmla="*/ 365 w 367"/>
                <a:gd name="T37" fmla="*/ 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7" h="220">
                  <a:moveTo>
                    <a:pt x="365" y="6"/>
                  </a:moveTo>
                  <a:cubicBezTo>
                    <a:pt x="363" y="2"/>
                    <a:pt x="358" y="0"/>
                    <a:pt x="354" y="2"/>
                  </a:cubicBezTo>
                  <a:cubicBezTo>
                    <a:pt x="5" y="188"/>
                    <a:pt x="5" y="188"/>
                    <a:pt x="5" y="188"/>
                  </a:cubicBezTo>
                  <a:cubicBezTo>
                    <a:pt x="1" y="190"/>
                    <a:pt x="0" y="195"/>
                    <a:pt x="2" y="199"/>
                  </a:cubicBezTo>
                  <a:cubicBezTo>
                    <a:pt x="4" y="203"/>
                    <a:pt x="9" y="204"/>
                    <a:pt x="13" y="202"/>
                  </a:cubicBezTo>
                  <a:cubicBezTo>
                    <a:pt x="71" y="172"/>
                    <a:pt x="71" y="172"/>
                    <a:pt x="71" y="172"/>
                  </a:cubicBezTo>
                  <a:cubicBezTo>
                    <a:pt x="75" y="170"/>
                    <a:pt x="79" y="171"/>
                    <a:pt x="82" y="175"/>
                  </a:cubicBezTo>
                  <a:cubicBezTo>
                    <a:pt x="84" y="179"/>
                    <a:pt x="82" y="184"/>
                    <a:pt x="78" y="186"/>
                  </a:cubicBezTo>
                  <a:cubicBezTo>
                    <a:pt x="46" y="203"/>
                    <a:pt x="46" y="203"/>
                    <a:pt x="46" y="203"/>
                  </a:cubicBezTo>
                  <a:cubicBezTo>
                    <a:pt x="42" y="205"/>
                    <a:pt x="41" y="210"/>
                    <a:pt x="43" y="214"/>
                  </a:cubicBezTo>
                  <a:cubicBezTo>
                    <a:pt x="45" y="218"/>
                    <a:pt x="50" y="220"/>
                    <a:pt x="54" y="218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0" y="129"/>
                    <a:pt x="222" y="124"/>
                    <a:pt x="219" y="120"/>
                  </a:cubicBezTo>
                  <a:cubicBezTo>
                    <a:pt x="217" y="116"/>
                    <a:pt x="212" y="115"/>
                    <a:pt x="208" y="11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0" y="159"/>
                    <a:pt x="125" y="157"/>
                    <a:pt x="123" y="153"/>
                  </a:cubicBezTo>
                  <a:cubicBezTo>
                    <a:pt x="121" y="149"/>
                    <a:pt x="122" y="144"/>
                    <a:pt x="126" y="142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6" y="15"/>
                    <a:pt x="367" y="10"/>
                    <a:pt x="365" y="6"/>
                  </a:cubicBez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8"/>
            <p:cNvSpPr/>
            <p:nvPr/>
          </p:nvSpPr>
          <p:spPr bwMode="auto">
            <a:xfrm>
              <a:off x="-4810125" y="2844800"/>
              <a:ext cx="4833938" cy="2681288"/>
            </a:xfrm>
            <a:custGeom>
              <a:avLst/>
              <a:gdLst>
                <a:gd name="T0" fmla="*/ 1 w 1310"/>
                <a:gd name="T1" fmla="*/ 722 h 726"/>
                <a:gd name="T2" fmla="*/ 8 w 1310"/>
                <a:gd name="T3" fmla="*/ 724 h 726"/>
                <a:gd name="T4" fmla="*/ 960 w 1310"/>
                <a:gd name="T5" fmla="*/ 218 h 726"/>
                <a:gd name="T6" fmla="*/ 963 w 1310"/>
                <a:gd name="T7" fmla="*/ 211 h 726"/>
                <a:gd name="T8" fmla="*/ 956 w 1310"/>
                <a:gd name="T9" fmla="*/ 209 h 726"/>
                <a:gd name="T10" fmla="*/ 716 w 1310"/>
                <a:gd name="T11" fmla="*/ 337 h 726"/>
                <a:gd name="T12" fmla="*/ 709 w 1310"/>
                <a:gd name="T13" fmla="*/ 335 h 726"/>
                <a:gd name="T14" fmla="*/ 711 w 1310"/>
                <a:gd name="T15" fmla="*/ 328 h 726"/>
                <a:gd name="T16" fmla="*/ 1307 w 1310"/>
                <a:gd name="T17" fmla="*/ 11 h 726"/>
                <a:gd name="T18" fmla="*/ 1309 w 1310"/>
                <a:gd name="T19" fmla="*/ 4 h 726"/>
                <a:gd name="T20" fmla="*/ 1302 w 1310"/>
                <a:gd name="T21" fmla="*/ 2 h 726"/>
                <a:gd name="T22" fmla="*/ 449 w 1310"/>
                <a:gd name="T23" fmla="*/ 455 h 726"/>
                <a:gd name="T24" fmla="*/ 447 w 1310"/>
                <a:gd name="T25" fmla="*/ 462 h 726"/>
                <a:gd name="T26" fmla="*/ 454 w 1310"/>
                <a:gd name="T27" fmla="*/ 464 h 726"/>
                <a:gd name="T28" fmla="*/ 558 w 1310"/>
                <a:gd name="T29" fmla="*/ 409 h 726"/>
                <a:gd name="T30" fmla="*/ 565 w 1310"/>
                <a:gd name="T31" fmla="*/ 411 h 726"/>
                <a:gd name="T32" fmla="*/ 563 w 1310"/>
                <a:gd name="T33" fmla="*/ 418 h 726"/>
                <a:gd name="T34" fmla="*/ 3 w 1310"/>
                <a:gd name="T35" fmla="*/ 715 h 726"/>
                <a:gd name="T36" fmla="*/ 1 w 1310"/>
                <a:gd name="T37" fmla="*/ 722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0" h="726">
                  <a:moveTo>
                    <a:pt x="1" y="722"/>
                  </a:moveTo>
                  <a:cubicBezTo>
                    <a:pt x="2" y="725"/>
                    <a:pt x="6" y="726"/>
                    <a:pt x="8" y="724"/>
                  </a:cubicBezTo>
                  <a:cubicBezTo>
                    <a:pt x="960" y="218"/>
                    <a:pt x="960" y="218"/>
                    <a:pt x="960" y="218"/>
                  </a:cubicBezTo>
                  <a:cubicBezTo>
                    <a:pt x="963" y="217"/>
                    <a:pt x="964" y="214"/>
                    <a:pt x="963" y="211"/>
                  </a:cubicBezTo>
                  <a:cubicBezTo>
                    <a:pt x="961" y="209"/>
                    <a:pt x="958" y="208"/>
                    <a:pt x="956" y="209"/>
                  </a:cubicBezTo>
                  <a:cubicBezTo>
                    <a:pt x="716" y="337"/>
                    <a:pt x="716" y="337"/>
                    <a:pt x="716" y="337"/>
                  </a:cubicBezTo>
                  <a:cubicBezTo>
                    <a:pt x="713" y="338"/>
                    <a:pt x="710" y="337"/>
                    <a:pt x="709" y="335"/>
                  </a:cubicBezTo>
                  <a:cubicBezTo>
                    <a:pt x="707" y="332"/>
                    <a:pt x="708" y="329"/>
                    <a:pt x="711" y="328"/>
                  </a:cubicBezTo>
                  <a:cubicBezTo>
                    <a:pt x="1307" y="11"/>
                    <a:pt x="1307" y="11"/>
                    <a:pt x="1307" y="11"/>
                  </a:cubicBezTo>
                  <a:cubicBezTo>
                    <a:pt x="1309" y="9"/>
                    <a:pt x="1310" y="6"/>
                    <a:pt x="1309" y="4"/>
                  </a:cubicBezTo>
                  <a:cubicBezTo>
                    <a:pt x="1307" y="1"/>
                    <a:pt x="1304" y="0"/>
                    <a:pt x="1302" y="2"/>
                  </a:cubicBezTo>
                  <a:cubicBezTo>
                    <a:pt x="449" y="455"/>
                    <a:pt x="449" y="455"/>
                    <a:pt x="449" y="455"/>
                  </a:cubicBezTo>
                  <a:cubicBezTo>
                    <a:pt x="446" y="457"/>
                    <a:pt x="445" y="460"/>
                    <a:pt x="447" y="462"/>
                  </a:cubicBezTo>
                  <a:cubicBezTo>
                    <a:pt x="448" y="465"/>
                    <a:pt x="451" y="466"/>
                    <a:pt x="454" y="464"/>
                  </a:cubicBezTo>
                  <a:cubicBezTo>
                    <a:pt x="558" y="409"/>
                    <a:pt x="558" y="409"/>
                    <a:pt x="558" y="409"/>
                  </a:cubicBezTo>
                  <a:cubicBezTo>
                    <a:pt x="560" y="408"/>
                    <a:pt x="564" y="409"/>
                    <a:pt x="565" y="411"/>
                  </a:cubicBezTo>
                  <a:cubicBezTo>
                    <a:pt x="566" y="414"/>
                    <a:pt x="565" y="417"/>
                    <a:pt x="563" y="418"/>
                  </a:cubicBezTo>
                  <a:cubicBezTo>
                    <a:pt x="3" y="715"/>
                    <a:pt x="3" y="715"/>
                    <a:pt x="3" y="715"/>
                  </a:cubicBezTo>
                  <a:cubicBezTo>
                    <a:pt x="1" y="717"/>
                    <a:pt x="0" y="720"/>
                    <a:pt x="1" y="722"/>
                  </a:cubicBezTo>
                  <a:close/>
                </a:path>
              </a:pathLst>
            </a:custGeom>
            <a:solidFill>
              <a:srgbClr val="004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5" name="Freeform 47"/>
          <p:cNvSpPr/>
          <p:nvPr/>
        </p:nvSpPr>
        <p:spPr bwMode="auto">
          <a:xfrm rot="1673547">
            <a:off x="4764124" y="1779248"/>
            <a:ext cx="6525551" cy="3900180"/>
          </a:xfrm>
          <a:custGeom>
            <a:avLst/>
            <a:gdLst>
              <a:gd name="T0" fmla="*/ 6 w 1075"/>
              <a:gd name="T1" fmla="*/ 626 h 642"/>
              <a:gd name="T2" fmla="*/ 38 w 1075"/>
              <a:gd name="T3" fmla="*/ 636 h 642"/>
              <a:gd name="T4" fmla="*/ 1059 w 1075"/>
              <a:gd name="T5" fmla="*/ 93 h 642"/>
              <a:gd name="T6" fmla="*/ 1069 w 1075"/>
              <a:gd name="T7" fmla="*/ 61 h 642"/>
              <a:gd name="T8" fmla="*/ 1037 w 1075"/>
              <a:gd name="T9" fmla="*/ 51 h 642"/>
              <a:gd name="T10" fmla="*/ 869 w 1075"/>
              <a:gd name="T11" fmla="*/ 140 h 642"/>
              <a:gd name="T12" fmla="*/ 836 w 1075"/>
              <a:gd name="T13" fmla="*/ 130 h 642"/>
              <a:gd name="T14" fmla="*/ 846 w 1075"/>
              <a:gd name="T15" fmla="*/ 98 h 642"/>
              <a:gd name="T16" fmla="*/ 940 w 1075"/>
              <a:gd name="T17" fmla="*/ 49 h 642"/>
              <a:gd name="T18" fmla="*/ 949 w 1075"/>
              <a:gd name="T19" fmla="*/ 16 h 642"/>
              <a:gd name="T20" fmla="*/ 917 w 1075"/>
              <a:gd name="T21" fmla="*/ 6 h 642"/>
              <a:gd name="T22" fmla="*/ 443 w 1075"/>
              <a:gd name="T23" fmla="*/ 259 h 642"/>
              <a:gd name="T24" fmla="*/ 433 w 1075"/>
              <a:gd name="T25" fmla="*/ 291 h 642"/>
              <a:gd name="T26" fmla="*/ 465 w 1075"/>
              <a:gd name="T27" fmla="*/ 301 h 642"/>
              <a:gd name="T28" fmla="*/ 683 w 1075"/>
              <a:gd name="T29" fmla="*/ 185 h 642"/>
              <a:gd name="T30" fmla="*/ 715 w 1075"/>
              <a:gd name="T31" fmla="*/ 195 h 642"/>
              <a:gd name="T32" fmla="*/ 706 w 1075"/>
              <a:gd name="T33" fmla="*/ 227 h 642"/>
              <a:gd name="T34" fmla="*/ 16 w 1075"/>
              <a:gd name="T35" fmla="*/ 594 h 642"/>
              <a:gd name="T36" fmla="*/ 6 w 1075"/>
              <a:gd name="T37" fmla="*/ 626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75" h="642">
                <a:moveTo>
                  <a:pt x="6" y="626"/>
                </a:moveTo>
                <a:cubicBezTo>
                  <a:pt x="12" y="638"/>
                  <a:pt x="27" y="642"/>
                  <a:pt x="38" y="636"/>
                </a:cubicBezTo>
                <a:cubicBezTo>
                  <a:pt x="1059" y="93"/>
                  <a:pt x="1059" y="93"/>
                  <a:pt x="1059" y="93"/>
                </a:cubicBezTo>
                <a:cubicBezTo>
                  <a:pt x="1071" y="87"/>
                  <a:pt x="1075" y="72"/>
                  <a:pt x="1069" y="61"/>
                </a:cubicBezTo>
                <a:cubicBezTo>
                  <a:pt x="1063" y="49"/>
                  <a:pt x="1048" y="45"/>
                  <a:pt x="1037" y="51"/>
                </a:cubicBezTo>
                <a:cubicBezTo>
                  <a:pt x="869" y="140"/>
                  <a:pt x="869" y="140"/>
                  <a:pt x="869" y="140"/>
                </a:cubicBezTo>
                <a:cubicBezTo>
                  <a:pt x="857" y="146"/>
                  <a:pt x="843" y="142"/>
                  <a:pt x="836" y="130"/>
                </a:cubicBezTo>
                <a:cubicBezTo>
                  <a:pt x="830" y="119"/>
                  <a:pt x="835" y="104"/>
                  <a:pt x="846" y="98"/>
                </a:cubicBezTo>
                <a:cubicBezTo>
                  <a:pt x="940" y="49"/>
                  <a:pt x="940" y="49"/>
                  <a:pt x="940" y="49"/>
                </a:cubicBezTo>
                <a:cubicBezTo>
                  <a:pt x="951" y="42"/>
                  <a:pt x="956" y="28"/>
                  <a:pt x="949" y="16"/>
                </a:cubicBezTo>
                <a:cubicBezTo>
                  <a:pt x="943" y="5"/>
                  <a:pt x="929" y="0"/>
                  <a:pt x="917" y="6"/>
                </a:cubicBezTo>
                <a:cubicBezTo>
                  <a:pt x="443" y="259"/>
                  <a:pt x="443" y="259"/>
                  <a:pt x="443" y="259"/>
                </a:cubicBezTo>
                <a:cubicBezTo>
                  <a:pt x="431" y="265"/>
                  <a:pt x="427" y="279"/>
                  <a:pt x="433" y="291"/>
                </a:cubicBezTo>
                <a:cubicBezTo>
                  <a:pt x="439" y="303"/>
                  <a:pt x="453" y="307"/>
                  <a:pt x="465" y="301"/>
                </a:cubicBezTo>
                <a:cubicBezTo>
                  <a:pt x="683" y="185"/>
                  <a:pt x="683" y="185"/>
                  <a:pt x="683" y="185"/>
                </a:cubicBezTo>
                <a:cubicBezTo>
                  <a:pt x="695" y="179"/>
                  <a:pt x="709" y="183"/>
                  <a:pt x="715" y="195"/>
                </a:cubicBezTo>
                <a:cubicBezTo>
                  <a:pt x="722" y="206"/>
                  <a:pt x="717" y="221"/>
                  <a:pt x="706" y="227"/>
                </a:cubicBezTo>
                <a:cubicBezTo>
                  <a:pt x="16" y="594"/>
                  <a:pt x="16" y="594"/>
                  <a:pt x="16" y="594"/>
                </a:cubicBezTo>
                <a:cubicBezTo>
                  <a:pt x="4" y="600"/>
                  <a:pt x="0" y="614"/>
                  <a:pt x="6" y="626"/>
                </a:cubicBezTo>
                <a:close/>
              </a:path>
            </a:pathLst>
          </a:custGeom>
          <a:solidFill>
            <a:srgbClr val="667C9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 flipH="1">
            <a:off x="7649072" y="2418516"/>
            <a:ext cx="2389963" cy="690644"/>
            <a:chOff x="304800" y="-3830638"/>
            <a:chExt cx="12442825" cy="3595687"/>
          </a:xfrm>
          <a:solidFill>
            <a:srgbClr val="667C92"/>
          </a:solidFill>
        </p:grpSpPr>
        <p:sp>
          <p:nvSpPr>
            <p:cNvPr id="77" name="Freeform 12"/>
            <p:cNvSpPr/>
            <p:nvPr/>
          </p:nvSpPr>
          <p:spPr bwMode="auto">
            <a:xfrm>
              <a:off x="304800" y="-2368551"/>
              <a:ext cx="4221163" cy="203200"/>
            </a:xfrm>
            <a:custGeom>
              <a:avLst/>
              <a:gdLst>
                <a:gd name="T0" fmla="*/ 3526 w 3537"/>
                <a:gd name="T1" fmla="*/ 61 h 171"/>
                <a:gd name="T2" fmla="*/ 3092 w 3537"/>
                <a:gd name="T3" fmla="*/ 47 h 171"/>
                <a:gd name="T4" fmla="*/ 0 w 3537"/>
                <a:gd name="T5" fmla="*/ 22 h 171"/>
                <a:gd name="T6" fmla="*/ 3421 w 3537"/>
                <a:gd name="T7" fmla="*/ 171 h 171"/>
                <a:gd name="T8" fmla="*/ 3526 w 3537"/>
                <a:gd name="T9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7" h="171">
                  <a:moveTo>
                    <a:pt x="3526" y="61"/>
                  </a:moveTo>
                  <a:cubicBezTo>
                    <a:pt x="3416" y="38"/>
                    <a:pt x="3244" y="53"/>
                    <a:pt x="3092" y="47"/>
                  </a:cubicBezTo>
                  <a:cubicBezTo>
                    <a:pt x="1984" y="0"/>
                    <a:pt x="0" y="22"/>
                    <a:pt x="0" y="22"/>
                  </a:cubicBezTo>
                  <a:cubicBezTo>
                    <a:pt x="0" y="22"/>
                    <a:pt x="2462" y="29"/>
                    <a:pt x="3421" y="171"/>
                  </a:cubicBezTo>
                  <a:cubicBezTo>
                    <a:pt x="3537" y="99"/>
                    <a:pt x="3526" y="61"/>
                    <a:pt x="3526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882650" y="-3830638"/>
              <a:ext cx="11864975" cy="3595687"/>
              <a:chOff x="882650" y="-3830638"/>
              <a:chExt cx="11864975" cy="3595687"/>
            </a:xfrm>
            <a:grpFill/>
          </p:grpSpPr>
          <p:sp>
            <p:nvSpPr>
              <p:cNvPr id="79" name="Freeform 5"/>
              <p:cNvSpPr>
                <a:spLocks noEditPoints="1"/>
              </p:cNvSpPr>
              <p:nvPr/>
            </p:nvSpPr>
            <p:spPr bwMode="auto">
              <a:xfrm>
                <a:off x="3676650" y="-1981201"/>
                <a:ext cx="1811338" cy="1746250"/>
              </a:xfrm>
              <a:custGeom>
                <a:avLst/>
                <a:gdLst>
                  <a:gd name="T0" fmla="*/ 742 w 1518"/>
                  <a:gd name="T1" fmla="*/ 9 h 1460"/>
                  <a:gd name="T2" fmla="*/ 9 w 1518"/>
                  <a:gd name="T3" fmla="*/ 747 h 1460"/>
                  <a:gd name="T4" fmla="*/ 775 w 1518"/>
                  <a:gd name="T5" fmla="*/ 1450 h 1460"/>
                  <a:gd name="T6" fmla="*/ 1509 w 1518"/>
                  <a:gd name="T7" fmla="*/ 712 h 1460"/>
                  <a:gd name="T8" fmla="*/ 742 w 1518"/>
                  <a:gd name="T9" fmla="*/ 9 h 1460"/>
                  <a:gd name="T10" fmla="*/ 770 w 1518"/>
                  <a:gd name="T11" fmla="*/ 1209 h 1460"/>
                  <a:gd name="T12" fmla="*/ 260 w 1518"/>
                  <a:gd name="T13" fmla="*/ 741 h 1460"/>
                  <a:gd name="T14" fmla="*/ 748 w 1518"/>
                  <a:gd name="T15" fmla="*/ 250 h 1460"/>
                  <a:gd name="T16" fmla="*/ 1258 w 1518"/>
                  <a:gd name="T17" fmla="*/ 718 h 1460"/>
                  <a:gd name="T18" fmla="*/ 770 w 1518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8" h="1460">
                    <a:moveTo>
                      <a:pt x="742" y="9"/>
                    </a:moveTo>
                    <a:cubicBezTo>
                      <a:pt x="328" y="19"/>
                      <a:pt x="0" y="349"/>
                      <a:pt x="9" y="747"/>
                    </a:cubicBezTo>
                    <a:cubicBezTo>
                      <a:pt x="18" y="1145"/>
                      <a:pt x="361" y="1460"/>
                      <a:pt x="775" y="1450"/>
                    </a:cubicBezTo>
                    <a:cubicBezTo>
                      <a:pt x="1189" y="1441"/>
                      <a:pt x="1518" y="1110"/>
                      <a:pt x="1509" y="712"/>
                    </a:cubicBezTo>
                    <a:cubicBezTo>
                      <a:pt x="1500" y="315"/>
                      <a:pt x="1156" y="0"/>
                      <a:pt x="742" y="9"/>
                    </a:cubicBezTo>
                    <a:close/>
                    <a:moveTo>
                      <a:pt x="770" y="1209"/>
                    </a:moveTo>
                    <a:cubicBezTo>
                      <a:pt x="494" y="1215"/>
                      <a:pt x="266" y="1006"/>
                      <a:pt x="260" y="741"/>
                    </a:cubicBezTo>
                    <a:cubicBezTo>
                      <a:pt x="254" y="476"/>
                      <a:pt x="472" y="257"/>
                      <a:pt x="748" y="250"/>
                    </a:cubicBezTo>
                    <a:cubicBezTo>
                      <a:pt x="1023" y="244"/>
                      <a:pt x="1252" y="453"/>
                      <a:pt x="1258" y="718"/>
                    </a:cubicBezTo>
                    <a:cubicBezTo>
                      <a:pt x="1264" y="983"/>
                      <a:pt x="1045" y="1203"/>
                      <a:pt x="770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6"/>
              <p:cNvSpPr/>
              <p:nvPr/>
            </p:nvSpPr>
            <p:spPr bwMode="auto">
              <a:xfrm>
                <a:off x="6213475" y="-2273301"/>
                <a:ext cx="5900738" cy="1338263"/>
              </a:xfrm>
              <a:custGeom>
                <a:avLst/>
                <a:gdLst>
                  <a:gd name="T0" fmla="*/ 4691 w 4945"/>
                  <a:gd name="T1" fmla="*/ 1120 h 1120"/>
                  <a:gd name="T2" fmla="*/ 3561 w 4945"/>
                  <a:gd name="T3" fmla="*/ 52 h 1120"/>
                  <a:gd name="T4" fmla="*/ 0 w 4945"/>
                  <a:gd name="T5" fmla="*/ 26 h 1120"/>
                  <a:gd name="T6" fmla="*/ 4061 w 4945"/>
                  <a:gd name="T7" fmla="*/ 306 h 1120"/>
                  <a:gd name="T8" fmla="*/ 4691 w 4945"/>
                  <a:gd name="T9" fmla="*/ 1120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5" h="1120">
                    <a:moveTo>
                      <a:pt x="4691" y="1120"/>
                    </a:moveTo>
                    <a:cubicBezTo>
                      <a:pt x="4716" y="807"/>
                      <a:pt x="4945" y="109"/>
                      <a:pt x="3561" y="52"/>
                    </a:cubicBezTo>
                    <a:cubicBezTo>
                      <a:pt x="2285" y="0"/>
                      <a:pt x="0" y="26"/>
                      <a:pt x="0" y="26"/>
                    </a:cubicBezTo>
                    <a:cubicBezTo>
                      <a:pt x="0" y="26"/>
                      <a:pt x="3556" y="88"/>
                      <a:pt x="4061" y="306"/>
                    </a:cubicBezTo>
                    <a:cubicBezTo>
                      <a:pt x="4566" y="524"/>
                      <a:pt x="4686" y="626"/>
                      <a:pt x="4691" y="1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7"/>
              <p:cNvSpPr/>
              <p:nvPr/>
            </p:nvSpPr>
            <p:spPr bwMode="auto">
              <a:xfrm>
                <a:off x="5827713" y="-1808163"/>
                <a:ext cx="4270375" cy="781050"/>
              </a:xfrm>
              <a:custGeom>
                <a:avLst/>
                <a:gdLst>
                  <a:gd name="T0" fmla="*/ 3578 w 3578"/>
                  <a:gd name="T1" fmla="*/ 0 h 654"/>
                  <a:gd name="T2" fmla="*/ 2572 w 3578"/>
                  <a:gd name="T3" fmla="*/ 615 h 654"/>
                  <a:gd name="T4" fmla="*/ 0 w 3578"/>
                  <a:gd name="T5" fmla="*/ 508 h 654"/>
                  <a:gd name="T6" fmla="*/ 2376 w 3578"/>
                  <a:gd name="T7" fmla="*/ 429 h 654"/>
                  <a:gd name="T8" fmla="*/ 3578 w 3578"/>
                  <a:gd name="T9" fmla="*/ 0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8" h="654">
                    <a:moveTo>
                      <a:pt x="3578" y="0"/>
                    </a:moveTo>
                    <a:cubicBezTo>
                      <a:pt x="3578" y="0"/>
                      <a:pt x="2973" y="577"/>
                      <a:pt x="2572" y="615"/>
                    </a:cubicBezTo>
                    <a:cubicBezTo>
                      <a:pt x="2171" y="654"/>
                      <a:pt x="205" y="503"/>
                      <a:pt x="0" y="508"/>
                    </a:cubicBezTo>
                    <a:cubicBezTo>
                      <a:pt x="734" y="461"/>
                      <a:pt x="1946" y="478"/>
                      <a:pt x="2376" y="429"/>
                    </a:cubicBezTo>
                    <a:cubicBezTo>
                      <a:pt x="2807" y="379"/>
                      <a:pt x="3172" y="147"/>
                      <a:pt x="35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8"/>
              <p:cNvSpPr/>
              <p:nvPr/>
            </p:nvSpPr>
            <p:spPr bwMode="auto">
              <a:xfrm>
                <a:off x="9648825" y="-2593976"/>
                <a:ext cx="3098800" cy="1477963"/>
              </a:xfrm>
              <a:custGeom>
                <a:avLst/>
                <a:gdLst>
                  <a:gd name="T0" fmla="*/ 2351 w 2596"/>
                  <a:gd name="T1" fmla="*/ 1236 h 1236"/>
                  <a:gd name="T2" fmla="*/ 1484 w 2596"/>
                  <a:gd name="T3" fmla="*/ 82 h 1236"/>
                  <a:gd name="T4" fmla="*/ 0 w 2596"/>
                  <a:gd name="T5" fmla="*/ 28 h 1236"/>
                  <a:gd name="T6" fmla="*/ 1572 w 2596"/>
                  <a:gd name="T7" fmla="*/ 251 h 1236"/>
                  <a:gd name="T8" fmla="*/ 2351 w 2596"/>
                  <a:gd name="T9" fmla="*/ 1236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6" h="1236">
                    <a:moveTo>
                      <a:pt x="2351" y="1236"/>
                    </a:moveTo>
                    <a:cubicBezTo>
                      <a:pt x="2376" y="922"/>
                      <a:pt x="2596" y="331"/>
                      <a:pt x="1484" y="82"/>
                    </a:cubicBezTo>
                    <a:cubicBezTo>
                      <a:pt x="1057" y="0"/>
                      <a:pt x="0" y="28"/>
                      <a:pt x="0" y="28"/>
                    </a:cubicBezTo>
                    <a:cubicBezTo>
                      <a:pt x="0" y="28"/>
                      <a:pt x="1067" y="33"/>
                      <a:pt x="1572" y="251"/>
                    </a:cubicBezTo>
                    <a:cubicBezTo>
                      <a:pt x="2077" y="469"/>
                      <a:pt x="2346" y="741"/>
                      <a:pt x="2351" y="12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9"/>
              <p:cNvSpPr/>
              <p:nvPr/>
            </p:nvSpPr>
            <p:spPr bwMode="auto">
              <a:xfrm>
                <a:off x="1311275" y="-2693988"/>
                <a:ext cx="5984875" cy="1201738"/>
              </a:xfrm>
              <a:custGeom>
                <a:avLst/>
                <a:gdLst>
                  <a:gd name="T0" fmla="*/ 0 w 5014"/>
                  <a:gd name="T1" fmla="*/ 70 h 1005"/>
                  <a:gd name="T2" fmla="*/ 3465 w 5014"/>
                  <a:gd name="T3" fmla="*/ 193 h 1005"/>
                  <a:gd name="T4" fmla="*/ 5014 w 5014"/>
                  <a:gd name="T5" fmla="*/ 1005 h 1005"/>
                  <a:gd name="T6" fmla="*/ 3217 w 5014"/>
                  <a:gd name="T7" fmla="*/ 320 h 1005"/>
                  <a:gd name="T8" fmla="*/ 0 w 5014"/>
                  <a:gd name="T9" fmla="*/ 70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4" h="1005">
                    <a:moveTo>
                      <a:pt x="0" y="70"/>
                    </a:moveTo>
                    <a:cubicBezTo>
                      <a:pt x="254" y="65"/>
                      <a:pt x="3156" y="0"/>
                      <a:pt x="3465" y="193"/>
                    </a:cubicBezTo>
                    <a:cubicBezTo>
                      <a:pt x="3773" y="386"/>
                      <a:pt x="4307" y="982"/>
                      <a:pt x="5014" y="1005"/>
                    </a:cubicBezTo>
                    <a:cubicBezTo>
                      <a:pt x="3964" y="999"/>
                      <a:pt x="3823" y="512"/>
                      <a:pt x="3217" y="320"/>
                    </a:cubicBezTo>
                    <a:cubicBezTo>
                      <a:pt x="2610" y="128"/>
                      <a:pt x="676" y="35"/>
                      <a:pt x="0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"/>
              <p:cNvSpPr/>
              <p:nvPr/>
            </p:nvSpPr>
            <p:spPr bwMode="auto">
              <a:xfrm>
                <a:off x="4854575" y="-3830638"/>
                <a:ext cx="4757738" cy="1373188"/>
              </a:xfrm>
              <a:custGeom>
                <a:avLst/>
                <a:gdLst>
                  <a:gd name="T0" fmla="*/ 0 w 3986"/>
                  <a:gd name="T1" fmla="*/ 684 h 1149"/>
                  <a:gd name="T2" fmla="*/ 43 w 3986"/>
                  <a:gd name="T3" fmla="*/ 704 h 1149"/>
                  <a:gd name="T4" fmla="*/ 3440 w 3986"/>
                  <a:gd name="T5" fmla="*/ 1120 h 1149"/>
                  <a:gd name="T6" fmla="*/ 3986 w 3986"/>
                  <a:gd name="T7" fmla="*/ 1062 h 1149"/>
                  <a:gd name="T8" fmla="*/ 0 w 3986"/>
                  <a:gd name="T9" fmla="*/ 684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6" h="1149">
                    <a:moveTo>
                      <a:pt x="0" y="684"/>
                    </a:moveTo>
                    <a:cubicBezTo>
                      <a:pt x="15" y="690"/>
                      <a:pt x="29" y="697"/>
                      <a:pt x="43" y="704"/>
                    </a:cubicBezTo>
                    <a:cubicBezTo>
                      <a:pt x="1369" y="356"/>
                      <a:pt x="2220" y="320"/>
                      <a:pt x="3440" y="1120"/>
                    </a:cubicBezTo>
                    <a:cubicBezTo>
                      <a:pt x="3684" y="1149"/>
                      <a:pt x="3986" y="1062"/>
                      <a:pt x="3986" y="1062"/>
                    </a:cubicBezTo>
                    <a:cubicBezTo>
                      <a:pt x="3430" y="644"/>
                      <a:pt x="2426" y="0"/>
                      <a:pt x="0" y="6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"/>
              <p:cNvSpPr/>
              <p:nvPr/>
            </p:nvSpPr>
            <p:spPr bwMode="auto">
              <a:xfrm>
                <a:off x="5137150" y="-3498851"/>
                <a:ext cx="3740150" cy="1069975"/>
              </a:xfrm>
              <a:custGeom>
                <a:avLst/>
                <a:gdLst>
                  <a:gd name="T0" fmla="*/ 0 w 3133"/>
                  <a:gd name="T1" fmla="*/ 520 h 895"/>
                  <a:gd name="T2" fmla="*/ 788 w 3133"/>
                  <a:gd name="T3" fmla="*/ 854 h 895"/>
                  <a:gd name="T4" fmla="*/ 3133 w 3133"/>
                  <a:gd name="T5" fmla="*/ 878 h 895"/>
                  <a:gd name="T6" fmla="*/ 0 w 3133"/>
                  <a:gd name="T7" fmla="*/ 52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3" h="895">
                    <a:moveTo>
                      <a:pt x="0" y="520"/>
                    </a:moveTo>
                    <a:cubicBezTo>
                      <a:pt x="77" y="648"/>
                      <a:pt x="268" y="813"/>
                      <a:pt x="788" y="854"/>
                    </a:cubicBezTo>
                    <a:cubicBezTo>
                      <a:pt x="1309" y="895"/>
                      <a:pt x="2947" y="879"/>
                      <a:pt x="3133" y="878"/>
                    </a:cubicBezTo>
                    <a:cubicBezTo>
                      <a:pt x="2451" y="482"/>
                      <a:pt x="1818" y="0"/>
                      <a:pt x="0" y="5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3"/>
              <p:cNvSpPr/>
              <p:nvPr/>
            </p:nvSpPr>
            <p:spPr bwMode="auto">
              <a:xfrm>
                <a:off x="882650" y="-2052638"/>
                <a:ext cx="3875088" cy="303213"/>
              </a:xfrm>
              <a:custGeom>
                <a:avLst/>
                <a:gdLst>
                  <a:gd name="T0" fmla="*/ 3247 w 3247"/>
                  <a:gd name="T1" fmla="*/ 94 h 254"/>
                  <a:gd name="T2" fmla="*/ 2883 w 3247"/>
                  <a:gd name="T3" fmla="*/ 48 h 254"/>
                  <a:gd name="T4" fmla="*/ 0 w 3247"/>
                  <a:gd name="T5" fmla="*/ 19 h 254"/>
                  <a:gd name="T6" fmla="*/ 2863 w 3247"/>
                  <a:gd name="T7" fmla="*/ 254 h 254"/>
                  <a:gd name="T8" fmla="*/ 3247 w 3247"/>
                  <a:gd name="T9" fmla="*/ 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7" h="254">
                    <a:moveTo>
                      <a:pt x="3247" y="94"/>
                    </a:moveTo>
                    <a:cubicBezTo>
                      <a:pt x="3144" y="71"/>
                      <a:pt x="3024" y="55"/>
                      <a:pt x="2883" y="48"/>
                    </a:cubicBezTo>
                    <a:cubicBezTo>
                      <a:pt x="1850" y="0"/>
                      <a:pt x="0" y="19"/>
                      <a:pt x="0" y="19"/>
                    </a:cubicBezTo>
                    <a:cubicBezTo>
                      <a:pt x="0" y="19"/>
                      <a:pt x="1968" y="111"/>
                      <a:pt x="2863" y="254"/>
                    </a:cubicBezTo>
                    <a:cubicBezTo>
                      <a:pt x="2971" y="183"/>
                      <a:pt x="3104" y="124"/>
                      <a:pt x="3247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4"/>
              <p:cNvSpPr/>
              <p:nvPr/>
            </p:nvSpPr>
            <p:spPr bwMode="auto">
              <a:xfrm>
                <a:off x="2463800" y="-1809751"/>
                <a:ext cx="1214438" cy="1135063"/>
              </a:xfrm>
              <a:custGeom>
                <a:avLst/>
                <a:gdLst>
                  <a:gd name="T0" fmla="*/ 1017 w 1017"/>
                  <a:gd name="T1" fmla="*/ 840 h 950"/>
                  <a:gd name="T2" fmla="*/ 222 w 1017"/>
                  <a:gd name="T3" fmla="*/ 0 h 950"/>
                  <a:gd name="T4" fmla="*/ 1017 w 1017"/>
                  <a:gd name="T5" fmla="*/ 840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7" h="950">
                    <a:moveTo>
                      <a:pt x="1017" y="840"/>
                    </a:moveTo>
                    <a:cubicBezTo>
                      <a:pt x="742" y="828"/>
                      <a:pt x="0" y="950"/>
                      <a:pt x="222" y="0"/>
                    </a:cubicBezTo>
                    <a:cubicBezTo>
                      <a:pt x="222" y="0"/>
                      <a:pt x="117" y="797"/>
                      <a:pt x="1017" y="8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5"/>
              <p:cNvSpPr/>
              <p:nvPr/>
            </p:nvSpPr>
            <p:spPr bwMode="auto">
              <a:xfrm>
                <a:off x="5708650" y="-862013"/>
                <a:ext cx="4232275" cy="293688"/>
              </a:xfrm>
              <a:custGeom>
                <a:avLst/>
                <a:gdLst>
                  <a:gd name="T0" fmla="*/ 3530 w 3545"/>
                  <a:gd name="T1" fmla="*/ 57 h 246"/>
                  <a:gd name="T2" fmla="*/ 3095 w 3545"/>
                  <a:gd name="T3" fmla="*/ 46 h 246"/>
                  <a:gd name="T4" fmla="*/ 0 w 3545"/>
                  <a:gd name="T5" fmla="*/ 95 h 246"/>
                  <a:gd name="T6" fmla="*/ 3436 w 3545"/>
                  <a:gd name="T7" fmla="*/ 246 h 246"/>
                  <a:gd name="T8" fmla="*/ 3530 w 3545"/>
                  <a:gd name="T9" fmla="*/ 5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5" h="246">
                    <a:moveTo>
                      <a:pt x="3530" y="57"/>
                    </a:moveTo>
                    <a:cubicBezTo>
                      <a:pt x="3418" y="23"/>
                      <a:pt x="3247" y="53"/>
                      <a:pt x="3095" y="46"/>
                    </a:cubicBezTo>
                    <a:cubicBezTo>
                      <a:pt x="1983" y="0"/>
                      <a:pt x="0" y="95"/>
                      <a:pt x="0" y="95"/>
                    </a:cubicBezTo>
                    <a:cubicBezTo>
                      <a:pt x="0" y="95"/>
                      <a:pt x="2463" y="35"/>
                      <a:pt x="3436" y="246"/>
                    </a:cubicBezTo>
                    <a:cubicBezTo>
                      <a:pt x="3545" y="121"/>
                      <a:pt x="3530" y="57"/>
                      <a:pt x="353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6"/>
              <p:cNvSpPr/>
              <p:nvPr/>
            </p:nvSpPr>
            <p:spPr bwMode="auto">
              <a:xfrm>
                <a:off x="2012950" y="-2965451"/>
                <a:ext cx="3484563" cy="314325"/>
              </a:xfrm>
              <a:custGeom>
                <a:avLst/>
                <a:gdLst>
                  <a:gd name="T0" fmla="*/ 2908 w 2920"/>
                  <a:gd name="T1" fmla="*/ 76 h 263"/>
                  <a:gd name="T2" fmla="*/ 2549 w 2920"/>
                  <a:gd name="T3" fmla="*/ 60 h 263"/>
                  <a:gd name="T4" fmla="*/ 0 w 2920"/>
                  <a:gd name="T5" fmla="*/ 71 h 263"/>
                  <a:gd name="T6" fmla="*/ 2832 w 2920"/>
                  <a:gd name="T7" fmla="*/ 263 h 263"/>
                  <a:gd name="T8" fmla="*/ 2908 w 2920"/>
                  <a:gd name="T9" fmla="*/ 7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0" h="263">
                    <a:moveTo>
                      <a:pt x="2908" y="76"/>
                    </a:moveTo>
                    <a:cubicBezTo>
                      <a:pt x="2815" y="40"/>
                      <a:pt x="2674" y="68"/>
                      <a:pt x="2549" y="60"/>
                    </a:cubicBezTo>
                    <a:cubicBezTo>
                      <a:pt x="1632" y="0"/>
                      <a:pt x="0" y="71"/>
                      <a:pt x="0" y="71"/>
                    </a:cubicBezTo>
                    <a:cubicBezTo>
                      <a:pt x="0" y="71"/>
                      <a:pt x="2028" y="41"/>
                      <a:pt x="2832" y="263"/>
                    </a:cubicBezTo>
                    <a:cubicBezTo>
                      <a:pt x="2920" y="140"/>
                      <a:pt x="2908" y="76"/>
                      <a:pt x="2908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7"/>
              <p:cNvSpPr>
                <a:spLocks noEditPoints="1"/>
              </p:cNvSpPr>
              <p:nvPr/>
            </p:nvSpPr>
            <p:spPr bwMode="auto">
              <a:xfrm>
                <a:off x="10118725" y="-2144713"/>
                <a:ext cx="1812925" cy="1746250"/>
              </a:xfrm>
              <a:custGeom>
                <a:avLst/>
                <a:gdLst>
                  <a:gd name="T0" fmla="*/ 743 w 1519"/>
                  <a:gd name="T1" fmla="*/ 9 h 1460"/>
                  <a:gd name="T2" fmla="*/ 10 w 1519"/>
                  <a:gd name="T3" fmla="*/ 747 h 1460"/>
                  <a:gd name="T4" fmla="*/ 776 w 1519"/>
                  <a:gd name="T5" fmla="*/ 1450 h 1460"/>
                  <a:gd name="T6" fmla="*/ 1510 w 1519"/>
                  <a:gd name="T7" fmla="*/ 713 h 1460"/>
                  <a:gd name="T8" fmla="*/ 743 w 1519"/>
                  <a:gd name="T9" fmla="*/ 9 h 1460"/>
                  <a:gd name="T10" fmla="*/ 771 w 1519"/>
                  <a:gd name="T11" fmla="*/ 1209 h 1460"/>
                  <a:gd name="T12" fmla="*/ 261 w 1519"/>
                  <a:gd name="T13" fmla="*/ 741 h 1460"/>
                  <a:gd name="T14" fmla="*/ 749 w 1519"/>
                  <a:gd name="T15" fmla="*/ 250 h 1460"/>
                  <a:gd name="T16" fmla="*/ 1259 w 1519"/>
                  <a:gd name="T17" fmla="*/ 718 h 1460"/>
                  <a:gd name="T18" fmla="*/ 771 w 1519"/>
                  <a:gd name="T19" fmla="*/ 1209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9" h="1460">
                    <a:moveTo>
                      <a:pt x="743" y="9"/>
                    </a:moveTo>
                    <a:cubicBezTo>
                      <a:pt x="329" y="19"/>
                      <a:pt x="0" y="349"/>
                      <a:pt x="10" y="747"/>
                    </a:cubicBezTo>
                    <a:cubicBezTo>
                      <a:pt x="19" y="1145"/>
                      <a:pt x="362" y="1460"/>
                      <a:pt x="776" y="1450"/>
                    </a:cubicBezTo>
                    <a:cubicBezTo>
                      <a:pt x="1190" y="1441"/>
                      <a:pt x="1519" y="1111"/>
                      <a:pt x="1510" y="713"/>
                    </a:cubicBezTo>
                    <a:cubicBezTo>
                      <a:pt x="1500" y="315"/>
                      <a:pt x="1157" y="0"/>
                      <a:pt x="743" y="9"/>
                    </a:cubicBezTo>
                    <a:close/>
                    <a:moveTo>
                      <a:pt x="771" y="1209"/>
                    </a:moveTo>
                    <a:cubicBezTo>
                      <a:pt x="495" y="1216"/>
                      <a:pt x="267" y="1006"/>
                      <a:pt x="261" y="741"/>
                    </a:cubicBezTo>
                    <a:cubicBezTo>
                      <a:pt x="254" y="477"/>
                      <a:pt x="473" y="257"/>
                      <a:pt x="749" y="250"/>
                    </a:cubicBezTo>
                    <a:cubicBezTo>
                      <a:pt x="1024" y="244"/>
                      <a:pt x="1252" y="454"/>
                      <a:pt x="1259" y="718"/>
                    </a:cubicBezTo>
                    <a:cubicBezTo>
                      <a:pt x="1265" y="983"/>
                      <a:pt x="1046" y="1203"/>
                      <a:pt x="771" y="12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0192634" y="2362200"/>
            <a:ext cx="682842" cy="660400"/>
            <a:chOff x="6159500" y="3429000"/>
            <a:chExt cx="682842" cy="660400"/>
          </a:xfrm>
        </p:grpSpPr>
        <p:sp>
          <p:nvSpPr>
            <p:cNvPr id="93" name="椭圆 92"/>
            <p:cNvSpPr/>
            <p:nvPr/>
          </p:nvSpPr>
          <p:spPr>
            <a:xfrm>
              <a:off x="6159500" y="3429000"/>
              <a:ext cx="660400" cy="660400"/>
            </a:xfrm>
            <a:prstGeom prst="ellipse">
              <a:avLst/>
            </a:prstGeom>
            <a:noFill/>
            <a:ln w="76200">
              <a:solidFill>
                <a:srgbClr val="667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6215247" y="3497590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667C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667C9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5" name="矩形 94"/>
          <p:cNvSpPr/>
          <p:nvPr/>
        </p:nvSpPr>
        <p:spPr>
          <a:xfrm>
            <a:off x="4715162" y="314341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667C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用户需求</a:t>
            </a:r>
            <a:endParaRPr lang="zh-CN" altLang="en-US" sz="2800" b="1" dirty="0">
              <a:solidFill>
                <a:srgbClr val="667C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5732463" y="4160348"/>
            <a:ext cx="4759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95" grpId="0"/>
      <p:bldP spid="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0" y="3441290"/>
            <a:ext cx="12192000" cy="3416710"/>
          </a:xfrm>
          <a:prstGeom prst="rect">
            <a:avLst/>
          </a:prstGeom>
          <a:solidFill>
            <a:srgbClr val="667C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3980359" y="1836956"/>
            <a:ext cx="7495629" cy="411338"/>
            <a:chOff x="3980359" y="1836956"/>
            <a:chExt cx="7495629" cy="411338"/>
          </a:xfrm>
        </p:grpSpPr>
        <p:sp>
          <p:nvSpPr>
            <p:cNvPr id="3" name="Freeform 5"/>
            <p:cNvSpPr/>
            <p:nvPr/>
          </p:nvSpPr>
          <p:spPr bwMode="auto">
            <a:xfrm>
              <a:off x="3980359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4" name="Freeform 5"/>
            <p:cNvSpPr/>
            <p:nvPr/>
          </p:nvSpPr>
          <p:spPr bwMode="auto">
            <a:xfrm>
              <a:off x="4568844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5" name="Freeform 5"/>
            <p:cNvSpPr/>
            <p:nvPr/>
          </p:nvSpPr>
          <p:spPr bwMode="auto">
            <a:xfrm>
              <a:off x="5157329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5745813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7" name="Freeform 5"/>
            <p:cNvSpPr/>
            <p:nvPr/>
          </p:nvSpPr>
          <p:spPr bwMode="auto">
            <a:xfrm>
              <a:off x="6334298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6922783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7511267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>
              <a:off x="8099752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Freeform 5"/>
            <p:cNvSpPr/>
            <p:nvPr/>
          </p:nvSpPr>
          <p:spPr bwMode="auto">
            <a:xfrm>
              <a:off x="8688237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5"/>
            <p:cNvSpPr/>
            <p:nvPr/>
          </p:nvSpPr>
          <p:spPr bwMode="auto">
            <a:xfrm>
              <a:off x="9276722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5"/>
            <p:cNvSpPr/>
            <p:nvPr/>
          </p:nvSpPr>
          <p:spPr bwMode="auto">
            <a:xfrm>
              <a:off x="9865206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>
              <a:off x="10453691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5"/>
            <p:cNvSpPr/>
            <p:nvPr/>
          </p:nvSpPr>
          <p:spPr bwMode="auto">
            <a:xfrm>
              <a:off x="11042172" y="183695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980359" y="2334886"/>
            <a:ext cx="7495629" cy="411338"/>
            <a:chOff x="3980359" y="2334886"/>
            <a:chExt cx="7495629" cy="411338"/>
          </a:xfrm>
        </p:grpSpPr>
        <p:sp>
          <p:nvSpPr>
            <p:cNvPr id="12" name="Freeform 5"/>
            <p:cNvSpPr/>
            <p:nvPr/>
          </p:nvSpPr>
          <p:spPr bwMode="auto">
            <a:xfrm>
              <a:off x="3980359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4568844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5157329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15" name="Freeform 5"/>
            <p:cNvSpPr/>
            <p:nvPr/>
          </p:nvSpPr>
          <p:spPr bwMode="auto">
            <a:xfrm>
              <a:off x="5745813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16" name="Freeform 5"/>
            <p:cNvSpPr/>
            <p:nvPr/>
          </p:nvSpPr>
          <p:spPr bwMode="auto">
            <a:xfrm>
              <a:off x="6334298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17" name="Freeform 5"/>
            <p:cNvSpPr/>
            <p:nvPr/>
          </p:nvSpPr>
          <p:spPr bwMode="auto">
            <a:xfrm>
              <a:off x="6922783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18" name="Freeform 5"/>
            <p:cNvSpPr/>
            <p:nvPr/>
          </p:nvSpPr>
          <p:spPr bwMode="auto">
            <a:xfrm>
              <a:off x="7511267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19" name="Freeform 5"/>
            <p:cNvSpPr/>
            <p:nvPr/>
          </p:nvSpPr>
          <p:spPr bwMode="auto">
            <a:xfrm>
              <a:off x="8099752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E32A00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20" name="Freeform 5"/>
            <p:cNvSpPr/>
            <p:nvPr/>
          </p:nvSpPr>
          <p:spPr bwMode="auto">
            <a:xfrm>
              <a:off x="8688237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5"/>
            <p:cNvSpPr/>
            <p:nvPr/>
          </p:nvSpPr>
          <p:spPr bwMode="auto">
            <a:xfrm>
              <a:off x="9276722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5"/>
            <p:cNvSpPr/>
            <p:nvPr/>
          </p:nvSpPr>
          <p:spPr bwMode="auto">
            <a:xfrm>
              <a:off x="9865206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5"/>
            <p:cNvSpPr/>
            <p:nvPr/>
          </p:nvSpPr>
          <p:spPr bwMode="auto">
            <a:xfrm>
              <a:off x="10453691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5"/>
            <p:cNvSpPr/>
            <p:nvPr/>
          </p:nvSpPr>
          <p:spPr bwMode="auto">
            <a:xfrm>
              <a:off x="11042172" y="2334886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966625" y="2852875"/>
            <a:ext cx="7495629" cy="411338"/>
            <a:chOff x="3966625" y="2852875"/>
            <a:chExt cx="7495629" cy="411338"/>
          </a:xfrm>
        </p:grpSpPr>
        <p:sp>
          <p:nvSpPr>
            <p:cNvPr id="34" name="Freeform 5"/>
            <p:cNvSpPr/>
            <p:nvPr/>
          </p:nvSpPr>
          <p:spPr bwMode="auto">
            <a:xfrm>
              <a:off x="3966625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35" name="Freeform 5"/>
            <p:cNvSpPr/>
            <p:nvPr/>
          </p:nvSpPr>
          <p:spPr bwMode="auto">
            <a:xfrm>
              <a:off x="4555109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36" name="Freeform 5"/>
            <p:cNvSpPr/>
            <p:nvPr/>
          </p:nvSpPr>
          <p:spPr bwMode="auto">
            <a:xfrm>
              <a:off x="5143595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37" name="Freeform 5"/>
            <p:cNvSpPr/>
            <p:nvPr/>
          </p:nvSpPr>
          <p:spPr bwMode="auto">
            <a:xfrm>
              <a:off x="5732079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38" name="Freeform 5"/>
            <p:cNvSpPr/>
            <p:nvPr/>
          </p:nvSpPr>
          <p:spPr bwMode="auto">
            <a:xfrm>
              <a:off x="6320564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39" name="Freeform 5"/>
            <p:cNvSpPr/>
            <p:nvPr/>
          </p:nvSpPr>
          <p:spPr bwMode="auto">
            <a:xfrm>
              <a:off x="6909049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40" name="Freeform 5"/>
            <p:cNvSpPr/>
            <p:nvPr/>
          </p:nvSpPr>
          <p:spPr bwMode="auto">
            <a:xfrm>
              <a:off x="7497533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41" name="Freeform 5"/>
            <p:cNvSpPr/>
            <p:nvPr/>
          </p:nvSpPr>
          <p:spPr bwMode="auto">
            <a:xfrm>
              <a:off x="8086018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42" name="Freeform 5"/>
            <p:cNvSpPr/>
            <p:nvPr/>
          </p:nvSpPr>
          <p:spPr bwMode="auto">
            <a:xfrm>
              <a:off x="8674503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43" name="Freeform 5"/>
            <p:cNvSpPr/>
            <p:nvPr/>
          </p:nvSpPr>
          <p:spPr bwMode="auto">
            <a:xfrm>
              <a:off x="9262987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44" name="Freeform 5"/>
            <p:cNvSpPr/>
            <p:nvPr/>
          </p:nvSpPr>
          <p:spPr bwMode="auto">
            <a:xfrm>
              <a:off x="9851472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667C92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chemeClr val="accent1"/>
                </a:solidFill>
              </a:endParaRPr>
            </a:p>
          </p:txBody>
        </p:sp>
        <p:sp>
          <p:nvSpPr>
            <p:cNvPr id="45" name="Freeform 5"/>
            <p:cNvSpPr/>
            <p:nvPr/>
          </p:nvSpPr>
          <p:spPr bwMode="auto">
            <a:xfrm>
              <a:off x="10439957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5"/>
            <p:cNvSpPr/>
            <p:nvPr/>
          </p:nvSpPr>
          <p:spPr bwMode="auto">
            <a:xfrm>
              <a:off x="11028438" y="2852875"/>
              <a:ext cx="433816" cy="411338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015822" y="3712466"/>
            <a:ext cx="7664626" cy="1508180"/>
            <a:chOff x="4015822" y="3712466"/>
            <a:chExt cx="7664626" cy="1508180"/>
          </a:xfrm>
        </p:grpSpPr>
        <p:grpSp>
          <p:nvGrpSpPr>
            <p:cNvPr id="21" name="组合 2"/>
            <p:cNvGrpSpPr/>
            <p:nvPr/>
          </p:nvGrpSpPr>
          <p:grpSpPr>
            <a:xfrm>
              <a:off x="5213606" y="3712466"/>
              <a:ext cx="1709177" cy="1370520"/>
              <a:chOff x="6890232" y="2713574"/>
              <a:chExt cx="1282050" cy="1028024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6890232" y="2713574"/>
                <a:ext cx="1282050" cy="684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altLang="zh-CN" sz="5330" kern="0" dirty="0">
                    <a:solidFill>
                      <a:srgbClr val="FFFFFF"/>
                    </a:solidFill>
                    <a:latin typeface="HelveticaNeueLT Pro 67 MdCn" panose="020B0606030502030204" pitchFamily="34" charset="0"/>
                  </a:rPr>
                  <a:t>48%</a:t>
                </a:r>
                <a:endParaRPr lang="zh-CN" altLang="en-US" sz="5330" kern="0" dirty="0">
                  <a:solidFill>
                    <a:srgbClr val="FFFFFF"/>
                  </a:solidFill>
                  <a:latin typeface="HelveticaNeueLT Pro 67 MdCn" panose="020B0606030502030204" pitchFamily="34" charset="0"/>
                </a:endParaRPr>
              </a:p>
            </p:txBody>
          </p:sp>
          <p:cxnSp>
            <p:nvCxnSpPr>
              <p:cNvPr id="23" name="直接连接符 26"/>
              <p:cNvCxnSpPr/>
              <p:nvPr/>
            </p:nvCxnSpPr>
            <p:spPr>
              <a:xfrm>
                <a:off x="6969769" y="3415519"/>
                <a:ext cx="951111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/>
            </p:nvSpPr>
            <p:spPr>
              <a:xfrm>
                <a:off x="6890232" y="3426175"/>
                <a:ext cx="1282050" cy="315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altLang="zh-CN" sz="2135" kern="0" dirty="0">
                    <a:solidFill>
                      <a:srgbClr val="FFFFFF"/>
                    </a:solidFill>
                    <a:latin typeface="HelveticaNeueLT Pro 67 MdCn" panose="020B0606030502030204" pitchFamily="34" charset="0"/>
                  </a:rPr>
                  <a:t>From 2017 </a:t>
                </a:r>
                <a:endParaRPr lang="zh-CN" altLang="en-US" sz="2135" kern="0" dirty="0">
                  <a:solidFill>
                    <a:srgbClr val="FFFFFF"/>
                  </a:solidFill>
                  <a:latin typeface="HelveticaNeueLT Pro 67 MdCn" panose="020B0606030502030204" pitchFamily="34" charset="0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6922784" y="3764349"/>
              <a:ext cx="4757664" cy="1456297"/>
            </a:xfrm>
            <a:prstGeom prst="rect">
              <a:avLst/>
            </a:prstGeom>
          </p:spPr>
          <p:txBody>
            <a:bodyPr wrap="square" lIns="121901" tIns="60951" rIns="121901" bIns="60951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zh-CN" sz="1335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点击此处添加文本信息。</a:t>
              </a:r>
              <a:endParaRPr lang="en-US" altLang="zh-CN" sz="1335" kern="0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  <a:p>
              <a:pPr defTabSz="914400">
                <a:lnSpc>
                  <a:spcPct val="130000"/>
                </a:lnSpc>
              </a:pPr>
              <a:r>
                <a:rPr lang="zh-CN" altLang="zh-CN" sz="1335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标题数字等都可以通过点击和重新输入进行更改，顶部</a:t>
              </a:r>
              <a:r>
                <a:rPr lang="en-US" altLang="zh-CN" sz="1335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“</a:t>
              </a:r>
              <a:r>
                <a:rPr lang="zh-CN" altLang="zh-CN" sz="1335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开始</a:t>
              </a:r>
              <a:r>
                <a:rPr lang="en-US" altLang="zh-CN" sz="1335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”</a:t>
              </a:r>
              <a:r>
                <a:rPr lang="zh-CN" altLang="zh-CN" sz="1335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面板中可以对字体、字号、颜色、行距等进行修改。标题数字等都可以通过点击和重新输入进行更改，顶部</a:t>
              </a:r>
              <a:r>
                <a:rPr lang="en-US" altLang="zh-CN" sz="1335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“</a:t>
              </a:r>
              <a:r>
                <a:rPr lang="zh-CN" altLang="zh-CN" sz="1335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开始</a:t>
              </a:r>
              <a:r>
                <a:rPr lang="en-US" altLang="zh-CN" sz="1335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”</a:t>
              </a:r>
              <a:r>
                <a:rPr lang="zh-CN" altLang="zh-CN" sz="1335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面板中可以对字体、字号、颜色、行距等进行修改。</a:t>
              </a:r>
              <a:endParaRPr lang="en-US" altLang="zh-CN" sz="1600" kern="0" dirty="0">
                <a:solidFill>
                  <a:srgbClr val="FFFFFF"/>
                </a:solidFill>
              </a:endParaRPr>
            </a:p>
          </p:txBody>
        </p:sp>
        <p:sp>
          <p:nvSpPr>
            <p:cNvPr id="47" name="Freeform 5"/>
            <p:cNvSpPr/>
            <p:nvPr/>
          </p:nvSpPr>
          <p:spPr bwMode="auto">
            <a:xfrm>
              <a:off x="4015822" y="3924027"/>
              <a:ext cx="1078577" cy="1022694"/>
            </a:xfrm>
            <a:custGeom>
              <a:avLst/>
              <a:gdLst>
                <a:gd name="T0" fmla="*/ 772 w 772"/>
                <a:gd name="T1" fmla="*/ 592 h 732"/>
                <a:gd name="T2" fmla="*/ 770 w 772"/>
                <a:gd name="T3" fmla="*/ 574 h 732"/>
                <a:gd name="T4" fmla="*/ 762 w 772"/>
                <a:gd name="T5" fmla="*/ 560 h 732"/>
                <a:gd name="T6" fmla="*/ 750 w 772"/>
                <a:gd name="T7" fmla="*/ 548 h 732"/>
                <a:gd name="T8" fmla="*/ 734 w 772"/>
                <a:gd name="T9" fmla="*/ 540 h 732"/>
                <a:gd name="T10" fmla="*/ 500 w 772"/>
                <a:gd name="T11" fmla="*/ 466 h 732"/>
                <a:gd name="T12" fmla="*/ 534 w 772"/>
                <a:gd name="T13" fmla="*/ 416 h 732"/>
                <a:gd name="T14" fmla="*/ 560 w 772"/>
                <a:gd name="T15" fmla="*/ 356 h 732"/>
                <a:gd name="T16" fmla="*/ 576 w 772"/>
                <a:gd name="T17" fmla="*/ 290 h 732"/>
                <a:gd name="T18" fmla="*/ 582 w 772"/>
                <a:gd name="T19" fmla="*/ 222 h 732"/>
                <a:gd name="T20" fmla="*/ 580 w 772"/>
                <a:gd name="T21" fmla="*/ 198 h 732"/>
                <a:gd name="T22" fmla="*/ 574 w 772"/>
                <a:gd name="T23" fmla="*/ 152 h 732"/>
                <a:gd name="T24" fmla="*/ 560 w 772"/>
                <a:gd name="T25" fmla="*/ 112 h 732"/>
                <a:gd name="T26" fmla="*/ 540 w 772"/>
                <a:gd name="T27" fmla="*/ 76 h 732"/>
                <a:gd name="T28" fmla="*/ 516 w 772"/>
                <a:gd name="T29" fmla="*/ 48 h 732"/>
                <a:gd name="T30" fmla="*/ 484 w 772"/>
                <a:gd name="T31" fmla="*/ 24 h 732"/>
                <a:gd name="T32" fmla="*/ 448 w 772"/>
                <a:gd name="T33" fmla="*/ 10 h 732"/>
                <a:gd name="T34" fmla="*/ 408 w 772"/>
                <a:gd name="T35" fmla="*/ 2 h 732"/>
                <a:gd name="T36" fmla="*/ 386 w 772"/>
                <a:gd name="T37" fmla="*/ 0 h 732"/>
                <a:gd name="T38" fmla="*/ 344 w 772"/>
                <a:gd name="T39" fmla="*/ 4 h 732"/>
                <a:gd name="T40" fmla="*/ 306 w 772"/>
                <a:gd name="T41" fmla="*/ 16 h 732"/>
                <a:gd name="T42" fmla="*/ 272 w 772"/>
                <a:gd name="T43" fmla="*/ 36 h 732"/>
                <a:gd name="T44" fmla="*/ 244 w 772"/>
                <a:gd name="T45" fmla="*/ 60 h 732"/>
                <a:gd name="T46" fmla="*/ 222 w 772"/>
                <a:gd name="T47" fmla="*/ 92 h 732"/>
                <a:gd name="T48" fmla="*/ 204 w 772"/>
                <a:gd name="T49" fmla="*/ 130 h 732"/>
                <a:gd name="T50" fmla="*/ 194 w 772"/>
                <a:gd name="T51" fmla="*/ 174 h 732"/>
                <a:gd name="T52" fmla="*/ 190 w 772"/>
                <a:gd name="T53" fmla="*/ 222 h 732"/>
                <a:gd name="T54" fmla="*/ 192 w 772"/>
                <a:gd name="T55" fmla="*/ 256 h 732"/>
                <a:gd name="T56" fmla="*/ 204 w 772"/>
                <a:gd name="T57" fmla="*/ 322 h 732"/>
                <a:gd name="T58" fmla="*/ 224 w 772"/>
                <a:gd name="T59" fmla="*/ 386 h 732"/>
                <a:gd name="T60" fmla="*/ 254 w 772"/>
                <a:gd name="T61" fmla="*/ 442 h 732"/>
                <a:gd name="T62" fmla="*/ 38 w 772"/>
                <a:gd name="T63" fmla="*/ 540 h 732"/>
                <a:gd name="T64" fmla="*/ 30 w 772"/>
                <a:gd name="T65" fmla="*/ 542 h 732"/>
                <a:gd name="T66" fmla="*/ 16 w 772"/>
                <a:gd name="T67" fmla="*/ 552 h 732"/>
                <a:gd name="T68" fmla="*/ 6 w 772"/>
                <a:gd name="T69" fmla="*/ 566 h 732"/>
                <a:gd name="T70" fmla="*/ 0 w 772"/>
                <a:gd name="T71" fmla="*/ 584 h 732"/>
                <a:gd name="T72" fmla="*/ 0 w 772"/>
                <a:gd name="T73" fmla="*/ 676 h 732"/>
                <a:gd name="T74" fmla="*/ 0 w 772"/>
                <a:gd name="T75" fmla="*/ 688 h 732"/>
                <a:gd name="T76" fmla="*/ 10 w 772"/>
                <a:gd name="T77" fmla="*/ 708 h 732"/>
                <a:gd name="T78" fmla="*/ 24 w 772"/>
                <a:gd name="T79" fmla="*/ 722 h 732"/>
                <a:gd name="T80" fmla="*/ 44 w 772"/>
                <a:gd name="T81" fmla="*/ 730 h 732"/>
                <a:gd name="T82" fmla="*/ 718 w 772"/>
                <a:gd name="T83" fmla="*/ 732 h 732"/>
                <a:gd name="T84" fmla="*/ 728 w 772"/>
                <a:gd name="T85" fmla="*/ 730 h 732"/>
                <a:gd name="T86" fmla="*/ 748 w 772"/>
                <a:gd name="T87" fmla="*/ 722 h 732"/>
                <a:gd name="T88" fmla="*/ 764 w 772"/>
                <a:gd name="T89" fmla="*/ 708 h 732"/>
                <a:gd name="T90" fmla="*/ 772 w 772"/>
                <a:gd name="T91" fmla="*/ 688 h 732"/>
                <a:gd name="T92" fmla="*/ 772 w 772"/>
                <a:gd name="T93" fmla="*/ 676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2" h="732">
                  <a:moveTo>
                    <a:pt x="772" y="592"/>
                  </a:moveTo>
                  <a:lnTo>
                    <a:pt x="772" y="592"/>
                  </a:lnTo>
                  <a:lnTo>
                    <a:pt x="772" y="584"/>
                  </a:lnTo>
                  <a:lnTo>
                    <a:pt x="770" y="574"/>
                  </a:lnTo>
                  <a:lnTo>
                    <a:pt x="766" y="566"/>
                  </a:lnTo>
                  <a:lnTo>
                    <a:pt x="762" y="560"/>
                  </a:lnTo>
                  <a:lnTo>
                    <a:pt x="756" y="552"/>
                  </a:lnTo>
                  <a:lnTo>
                    <a:pt x="750" y="548"/>
                  </a:lnTo>
                  <a:lnTo>
                    <a:pt x="742" y="542"/>
                  </a:lnTo>
                  <a:lnTo>
                    <a:pt x="734" y="540"/>
                  </a:lnTo>
                  <a:lnTo>
                    <a:pt x="500" y="466"/>
                  </a:lnTo>
                  <a:lnTo>
                    <a:pt x="500" y="466"/>
                  </a:lnTo>
                  <a:lnTo>
                    <a:pt x="518" y="442"/>
                  </a:lnTo>
                  <a:lnTo>
                    <a:pt x="534" y="416"/>
                  </a:lnTo>
                  <a:lnTo>
                    <a:pt x="548" y="386"/>
                  </a:lnTo>
                  <a:lnTo>
                    <a:pt x="560" y="356"/>
                  </a:lnTo>
                  <a:lnTo>
                    <a:pt x="570" y="322"/>
                  </a:lnTo>
                  <a:lnTo>
                    <a:pt x="576" y="290"/>
                  </a:lnTo>
                  <a:lnTo>
                    <a:pt x="580" y="256"/>
                  </a:lnTo>
                  <a:lnTo>
                    <a:pt x="582" y="222"/>
                  </a:lnTo>
                  <a:lnTo>
                    <a:pt x="582" y="222"/>
                  </a:lnTo>
                  <a:lnTo>
                    <a:pt x="580" y="198"/>
                  </a:lnTo>
                  <a:lnTo>
                    <a:pt x="578" y="174"/>
                  </a:lnTo>
                  <a:lnTo>
                    <a:pt x="574" y="152"/>
                  </a:lnTo>
                  <a:lnTo>
                    <a:pt x="568" y="130"/>
                  </a:lnTo>
                  <a:lnTo>
                    <a:pt x="560" y="112"/>
                  </a:lnTo>
                  <a:lnTo>
                    <a:pt x="552" y="92"/>
                  </a:lnTo>
                  <a:lnTo>
                    <a:pt x="540" y="76"/>
                  </a:lnTo>
                  <a:lnTo>
                    <a:pt x="528" y="60"/>
                  </a:lnTo>
                  <a:lnTo>
                    <a:pt x="516" y="48"/>
                  </a:lnTo>
                  <a:lnTo>
                    <a:pt x="500" y="36"/>
                  </a:lnTo>
                  <a:lnTo>
                    <a:pt x="484" y="24"/>
                  </a:lnTo>
                  <a:lnTo>
                    <a:pt x="466" y="16"/>
                  </a:lnTo>
                  <a:lnTo>
                    <a:pt x="448" y="10"/>
                  </a:lnTo>
                  <a:lnTo>
                    <a:pt x="428" y="4"/>
                  </a:lnTo>
                  <a:lnTo>
                    <a:pt x="408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364" y="2"/>
                  </a:lnTo>
                  <a:lnTo>
                    <a:pt x="344" y="4"/>
                  </a:lnTo>
                  <a:lnTo>
                    <a:pt x="324" y="10"/>
                  </a:lnTo>
                  <a:lnTo>
                    <a:pt x="306" y="16"/>
                  </a:lnTo>
                  <a:lnTo>
                    <a:pt x="288" y="24"/>
                  </a:lnTo>
                  <a:lnTo>
                    <a:pt x="272" y="36"/>
                  </a:lnTo>
                  <a:lnTo>
                    <a:pt x="258" y="48"/>
                  </a:lnTo>
                  <a:lnTo>
                    <a:pt x="244" y="60"/>
                  </a:lnTo>
                  <a:lnTo>
                    <a:pt x="232" y="76"/>
                  </a:lnTo>
                  <a:lnTo>
                    <a:pt x="222" y="92"/>
                  </a:lnTo>
                  <a:lnTo>
                    <a:pt x="212" y="112"/>
                  </a:lnTo>
                  <a:lnTo>
                    <a:pt x="204" y="130"/>
                  </a:lnTo>
                  <a:lnTo>
                    <a:pt x="198" y="152"/>
                  </a:lnTo>
                  <a:lnTo>
                    <a:pt x="194" y="174"/>
                  </a:lnTo>
                  <a:lnTo>
                    <a:pt x="192" y="198"/>
                  </a:lnTo>
                  <a:lnTo>
                    <a:pt x="190" y="222"/>
                  </a:lnTo>
                  <a:lnTo>
                    <a:pt x="190" y="222"/>
                  </a:lnTo>
                  <a:lnTo>
                    <a:pt x="192" y="256"/>
                  </a:lnTo>
                  <a:lnTo>
                    <a:pt x="196" y="290"/>
                  </a:lnTo>
                  <a:lnTo>
                    <a:pt x="204" y="322"/>
                  </a:lnTo>
                  <a:lnTo>
                    <a:pt x="212" y="356"/>
                  </a:lnTo>
                  <a:lnTo>
                    <a:pt x="224" y="386"/>
                  </a:lnTo>
                  <a:lnTo>
                    <a:pt x="238" y="416"/>
                  </a:lnTo>
                  <a:lnTo>
                    <a:pt x="254" y="442"/>
                  </a:lnTo>
                  <a:lnTo>
                    <a:pt x="272" y="46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30" y="542"/>
                  </a:lnTo>
                  <a:lnTo>
                    <a:pt x="22" y="548"/>
                  </a:lnTo>
                  <a:lnTo>
                    <a:pt x="16" y="552"/>
                  </a:lnTo>
                  <a:lnTo>
                    <a:pt x="10" y="560"/>
                  </a:lnTo>
                  <a:lnTo>
                    <a:pt x="6" y="566"/>
                  </a:lnTo>
                  <a:lnTo>
                    <a:pt x="2" y="574"/>
                  </a:lnTo>
                  <a:lnTo>
                    <a:pt x="0" y="584"/>
                  </a:lnTo>
                  <a:lnTo>
                    <a:pt x="0" y="59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0" y="688"/>
                  </a:lnTo>
                  <a:lnTo>
                    <a:pt x="4" y="698"/>
                  </a:lnTo>
                  <a:lnTo>
                    <a:pt x="10" y="708"/>
                  </a:lnTo>
                  <a:lnTo>
                    <a:pt x="16" y="716"/>
                  </a:lnTo>
                  <a:lnTo>
                    <a:pt x="24" y="722"/>
                  </a:lnTo>
                  <a:lnTo>
                    <a:pt x="34" y="728"/>
                  </a:lnTo>
                  <a:lnTo>
                    <a:pt x="44" y="730"/>
                  </a:lnTo>
                  <a:lnTo>
                    <a:pt x="56" y="732"/>
                  </a:lnTo>
                  <a:lnTo>
                    <a:pt x="718" y="732"/>
                  </a:lnTo>
                  <a:lnTo>
                    <a:pt x="718" y="732"/>
                  </a:lnTo>
                  <a:lnTo>
                    <a:pt x="728" y="730"/>
                  </a:lnTo>
                  <a:lnTo>
                    <a:pt x="740" y="728"/>
                  </a:lnTo>
                  <a:lnTo>
                    <a:pt x="748" y="722"/>
                  </a:lnTo>
                  <a:lnTo>
                    <a:pt x="756" y="716"/>
                  </a:lnTo>
                  <a:lnTo>
                    <a:pt x="764" y="708"/>
                  </a:lnTo>
                  <a:lnTo>
                    <a:pt x="768" y="698"/>
                  </a:lnTo>
                  <a:lnTo>
                    <a:pt x="772" y="688"/>
                  </a:lnTo>
                  <a:lnTo>
                    <a:pt x="772" y="676"/>
                  </a:lnTo>
                  <a:lnTo>
                    <a:pt x="772" y="676"/>
                  </a:lnTo>
                  <a:lnTo>
                    <a:pt x="772" y="5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04" tIns="60952" rIns="121904" bIns="60952" numCol="1" anchor="t" anchorCtr="0" compatLnSpc="1"/>
            <a:lstStyle/>
            <a:p>
              <a:pPr defTabSz="914400"/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009316" y="1224225"/>
            <a:ext cx="2395559" cy="4791119"/>
            <a:chOff x="1009316" y="1224225"/>
            <a:chExt cx="2395559" cy="479111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9" t="13601" r="11881" b="13601"/>
            <a:stretch>
              <a:fillRect/>
            </a:stretch>
          </p:blipFill>
          <p:spPr>
            <a:xfrm>
              <a:off x="1009316" y="1224225"/>
              <a:ext cx="2395559" cy="4791119"/>
            </a:xfrm>
            <a:custGeom>
              <a:avLst/>
              <a:gdLst>
                <a:gd name="connsiteX0" fmla="*/ 299897 w 1872208"/>
                <a:gd name="connsiteY0" fmla="*/ 648072 h 3744416"/>
                <a:gd name="connsiteX1" fmla="*/ 275978 w 1872208"/>
                <a:gd name="connsiteY1" fmla="*/ 671991 h 3744416"/>
                <a:gd name="connsiteX2" fmla="*/ 275978 w 1872208"/>
                <a:gd name="connsiteY2" fmla="*/ 3108153 h 3744416"/>
                <a:gd name="connsiteX3" fmla="*/ 299897 w 1872208"/>
                <a:gd name="connsiteY3" fmla="*/ 3132072 h 3744416"/>
                <a:gd name="connsiteX4" fmla="*/ 1659046 w 1872208"/>
                <a:gd name="connsiteY4" fmla="*/ 3132072 h 3744416"/>
                <a:gd name="connsiteX5" fmla="*/ 1682965 w 1872208"/>
                <a:gd name="connsiteY5" fmla="*/ 3108153 h 3744416"/>
                <a:gd name="connsiteX6" fmla="*/ 1682965 w 1872208"/>
                <a:gd name="connsiteY6" fmla="*/ 671991 h 3744416"/>
                <a:gd name="connsiteX7" fmla="*/ 1659046 w 1872208"/>
                <a:gd name="connsiteY7" fmla="*/ 648072 h 3744416"/>
                <a:gd name="connsiteX8" fmla="*/ 0 w 1872208"/>
                <a:gd name="connsiteY8" fmla="*/ 0 h 3744416"/>
                <a:gd name="connsiteX9" fmla="*/ 1872208 w 1872208"/>
                <a:gd name="connsiteY9" fmla="*/ 0 h 3744416"/>
                <a:gd name="connsiteX10" fmla="*/ 1872208 w 1872208"/>
                <a:gd name="connsiteY10" fmla="*/ 3744416 h 3744416"/>
                <a:gd name="connsiteX11" fmla="*/ 0 w 1872208"/>
                <a:gd name="connsiteY11" fmla="*/ 3744416 h 37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2208" h="3744416">
                  <a:moveTo>
                    <a:pt x="299897" y="648072"/>
                  </a:moveTo>
                  <a:cubicBezTo>
                    <a:pt x="286687" y="648072"/>
                    <a:pt x="275978" y="658781"/>
                    <a:pt x="275978" y="671991"/>
                  </a:cubicBezTo>
                  <a:lnTo>
                    <a:pt x="275978" y="3108153"/>
                  </a:lnTo>
                  <a:cubicBezTo>
                    <a:pt x="275978" y="3121363"/>
                    <a:pt x="286687" y="3132072"/>
                    <a:pt x="299897" y="3132072"/>
                  </a:cubicBezTo>
                  <a:lnTo>
                    <a:pt x="1659046" y="3132072"/>
                  </a:lnTo>
                  <a:cubicBezTo>
                    <a:pt x="1672256" y="3132072"/>
                    <a:pt x="1682965" y="3121363"/>
                    <a:pt x="1682965" y="3108153"/>
                  </a:cubicBezTo>
                  <a:lnTo>
                    <a:pt x="1682965" y="671991"/>
                  </a:lnTo>
                  <a:cubicBezTo>
                    <a:pt x="1682965" y="658781"/>
                    <a:pt x="1672256" y="648072"/>
                    <a:pt x="1659046" y="648072"/>
                  </a:cubicBezTo>
                  <a:close/>
                  <a:moveTo>
                    <a:pt x="0" y="0"/>
                  </a:moveTo>
                  <a:lnTo>
                    <a:pt x="1872208" y="0"/>
                  </a:lnTo>
                  <a:lnTo>
                    <a:pt x="1872208" y="3744416"/>
                  </a:lnTo>
                  <a:lnTo>
                    <a:pt x="0" y="3744416"/>
                  </a:lnTo>
                  <a:close/>
                </a:path>
              </a:pathLst>
            </a:custGeom>
          </p:spPr>
        </p:pic>
        <p:sp>
          <p:nvSpPr>
            <p:cNvPr id="50" name="矩形 49"/>
            <p:cNvSpPr/>
            <p:nvPr/>
          </p:nvSpPr>
          <p:spPr>
            <a:xfrm>
              <a:off x="1356852" y="2054942"/>
              <a:ext cx="1799303" cy="3165704"/>
            </a:xfrm>
            <a:prstGeom prst="rect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 l="-50000" r="-5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tags/tag1.xml><?xml version="1.0" encoding="utf-8"?>
<p:tagLst xmlns:p="http://schemas.openxmlformats.org/presentationml/2006/main">
  <p:tag name="commondata" val="eyJoZGlkIjoiYTQ3YTc2YjBlNWRhYjQ0NTA0MDBkN2E0YWM4YTZjZG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4602</Words>
  <Application>WPS 演示</Application>
  <PresentationFormat>宽屏</PresentationFormat>
  <Paragraphs>428</Paragraphs>
  <Slides>27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方正粗宋简体</vt:lpstr>
      <vt:lpstr>Calibri</vt:lpstr>
      <vt:lpstr>Lantinghei SC Demibold</vt:lpstr>
      <vt:lpstr>时尚中黑简体</vt:lpstr>
      <vt:lpstr>Open Sans Light</vt:lpstr>
      <vt:lpstr>Arial Black</vt:lpstr>
      <vt:lpstr>HelveticaNeueLT Pro 67 MdCn</vt:lpstr>
      <vt:lpstr>Segoe Print</vt:lpstr>
      <vt:lpstr>等线</vt:lpstr>
      <vt:lpstr>Arial Unicode MS</vt:lpstr>
      <vt:lpstr>等线 Light</vt:lpstr>
      <vt:lpstr>Arial Unicode MS</vt:lpstr>
      <vt:lpstr>Calibri</vt:lpstr>
      <vt:lpstr>Segoe UI Light</vt:lpstr>
      <vt:lpstr>Century Gothic</vt:lpstr>
      <vt:lpstr>Helvetica</vt:lpstr>
      <vt:lpstr>黑体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Years later</cp:lastModifiedBy>
  <cp:revision>17</cp:revision>
  <dcterms:created xsi:type="dcterms:W3CDTF">2017-07-04T04:06:00Z</dcterms:created>
  <dcterms:modified xsi:type="dcterms:W3CDTF">2024-05-05T17:56:38Z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9F02F4B16F0045D58BE23216C3E531AA_13</vt:lpwstr>
  </property>
  <property fmtid="{D5CDD505-2E9C-101B-9397-08002B2CF9AE}" pid="3" name="KSOProductBuildVer">
    <vt:lpwstr>2052-12.1.0.16417</vt:lpwstr>
  </property>
</Properties>
</file>