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9902" r:id="rId3"/>
    <p:sldId id="10520" r:id="rId5"/>
    <p:sldId id="10521" r:id="rId6"/>
    <p:sldId id="10513" r:id="rId7"/>
    <p:sldId id="10525" r:id="rId8"/>
    <p:sldId id="10532" r:id="rId9"/>
    <p:sldId id="10533" r:id="rId10"/>
    <p:sldId id="10535" r:id="rId11"/>
    <p:sldId id="10522" r:id="rId12"/>
    <p:sldId id="10515" r:id="rId13"/>
    <p:sldId id="10518" r:id="rId14"/>
    <p:sldId id="10527" r:id="rId15"/>
    <p:sldId id="10530" r:id="rId16"/>
    <p:sldId id="10531" r:id="rId17"/>
    <p:sldId id="10523" r:id="rId18"/>
    <p:sldId id="10514" r:id="rId19"/>
    <p:sldId id="10517" r:id="rId20"/>
    <p:sldId id="10519" r:id="rId21"/>
    <p:sldId id="10529" r:id="rId22"/>
    <p:sldId id="10536" r:id="rId23"/>
    <p:sldId id="10524" r:id="rId24"/>
    <p:sldId id="10516" r:id="rId25"/>
    <p:sldId id="10526" r:id="rId26"/>
    <p:sldId id="10528" r:id="rId27"/>
    <p:sldId id="10534" r:id="rId28"/>
    <p:sldId id="10537" r:id="rId29"/>
    <p:sldId id="10554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B10"/>
    <a:srgbClr val="283E4E"/>
    <a:srgbClr val="857268"/>
    <a:srgbClr val="949290"/>
    <a:srgbClr val="646C62"/>
    <a:srgbClr val="C0823B"/>
    <a:srgbClr val="875526"/>
    <a:srgbClr val="1D3A50"/>
    <a:srgbClr val="C58132"/>
    <a:srgbClr val="3F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5317" autoAdjust="0"/>
  </p:normalViewPr>
  <p:slideViewPr>
    <p:cSldViewPr showGuides="1">
      <p:cViewPr varScale="1">
        <p:scale>
          <a:sx n="66" d="100"/>
          <a:sy n="66" d="100"/>
        </p:scale>
        <p:origin x="792" y="6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6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0CA029A-C48D-41DA-884C-4A59F17A857D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1650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13177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5575" y="110499"/>
            <a:ext cx="7068964" cy="7009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61456" y="110498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029074" y="3649404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5741" y="2129614"/>
            <a:ext cx="4142259" cy="21547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856649" y="2129614"/>
            <a:ext cx="4142259" cy="21547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5349" y="4349635"/>
            <a:ext cx="4142259" cy="21547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56451" y="4349636"/>
            <a:ext cx="4142259" cy="21547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67554" y="2129613"/>
            <a:ext cx="2789411" cy="4374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04496" y="1872909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536225" y="1872909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466211" y="1872909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9398006" y="1872909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604496" y="4024924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536225" y="4024924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466211" y="4024924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9396197" y="4024924"/>
            <a:ext cx="2854643" cy="2092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485" y="2535893"/>
            <a:ext cx="8191690" cy="1736239"/>
          </a:xfrm>
        </p:spPr>
        <p:txBody>
          <a:bodyPr anchor="b">
            <a:noAutofit/>
          </a:bodyPr>
          <a:lstStyle>
            <a:lvl1pPr algn="r">
              <a:defRPr sz="5695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485" y="4272129"/>
            <a:ext cx="8191690" cy="115682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6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1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10283" y="5078123"/>
            <a:ext cx="9577064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kern="5000" smtClean="0">
                <a:solidFill>
                  <a:schemeClr val="bg1"/>
                </a:solidFill>
                <a:cs typeface="Arial" panose="020B0604020202020204" pitchFamily="34" charset="0"/>
              </a:rPr>
              <a:t>电影制作 影视传媒</a:t>
            </a:r>
            <a:r>
              <a:rPr lang="en-US" altLang="zh-CN" sz="7200" b="1" kern="500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200" b="1" kern="5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10283" y="4768453"/>
            <a:ext cx="823356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PPT FILM PRODUCTION, FILM AND TELEVISION MEDIA</a:t>
            </a:r>
            <a:endParaRPr lang="zh-CN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PT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194367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5999" y="6280621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汇报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人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XXXXX   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时间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7" grpId="0"/>
      <p:bldP spid="7" grpId="1"/>
      <p:bldP spid="8" grpId="0"/>
      <p:bldP spid="8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607874" y="202"/>
            <a:ext cx="9643004" cy="412237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29" y="2642527"/>
            <a:ext cx="1965174" cy="4325088"/>
          </a:xfrm>
          <a:prstGeom prst="rect">
            <a:avLst/>
          </a:prstGeom>
        </p:spPr>
      </p:pic>
      <p:sp>
        <p:nvSpPr>
          <p:cNvPr id="56" name="Title 13"/>
          <p:cNvSpPr txBox="1"/>
          <p:nvPr/>
        </p:nvSpPr>
        <p:spPr>
          <a:xfrm>
            <a:off x="4705598" y="2464636"/>
            <a:ext cx="326201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4705598" y="3063736"/>
            <a:ext cx="4412644" cy="7378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2590" y="4355361"/>
            <a:ext cx="1181103" cy="1963545"/>
            <a:chOff x="3293349" y="3363389"/>
            <a:chExt cx="1119984" cy="1858679"/>
          </a:xfrm>
        </p:grpSpPr>
        <p:grpSp>
          <p:nvGrpSpPr>
            <p:cNvPr id="48" name="Group 47"/>
            <p:cNvGrpSpPr/>
            <p:nvPr/>
          </p:nvGrpSpPr>
          <p:grpSpPr>
            <a:xfrm>
              <a:off x="3559771" y="3363389"/>
              <a:ext cx="587140" cy="587140"/>
              <a:chOff x="3707904" y="1338582"/>
              <a:chExt cx="587140" cy="587140"/>
            </a:xfrm>
            <a:solidFill>
              <a:schemeClr val="accent2"/>
            </a:solidFill>
          </p:grpSpPr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869342" y="1489799"/>
                <a:ext cx="232459" cy="261709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3"/>
              <p:cNvSpPr>
                <a:spLocks noEditPoints="1"/>
              </p:cNvSpPr>
              <p:nvPr/>
            </p:nvSpPr>
            <p:spPr bwMode="auto">
              <a:xfrm>
                <a:off x="3707904" y="1338582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Content Placeholder 2"/>
            <p:cNvSpPr txBox="1"/>
            <p:nvPr/>
          </p:nvSpPr>
          <p:spPr>
            <a:xfrm>
              <a:off x="3293349" y="4174339"/>
              <a:ext cx="1119984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66510" y="4366822"/>
            <a:ext cx="1120148" cy="1971354"/>
            <a:chOff x="4766526" y="3372697"/>
            <a:chExt cx="1062183" cy="1866072"/>
          </a:xfrm>
        </p:grpSpPr>
        <p:grpSp>
          <p:nvGrpSpPr>
            <p:cNvPr id="49" name="Group 48"/>
            <p:cNvGrpSpPr/>
            <p:nvPr/>
          </p:nvGrpSpPr>
          <p:grpSpPr>
            <a:xfrm>
              <a:off x="5004048" y="3372697"/>
              <a:ext cx="587140" cy="587140"/>
              <a:chOff x="5607375" y="3562825"/>
              <a:chExt cx="587140" cy="587140"/>
            </a:xfrm>
          </p:grpSpPr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607375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Content Placeholder 2"/>
            <p:cNvSpPr txBox="1"/>
            <p:nvPr/>
          </p:nvSpPr>
          <p:spPr>
            <a:xfrm>
              <a:off x="4766526" y="4191040"/>
              <a:ext cx="1062183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09475" y="4366825"/>
            <a:ext cx="1211587" cy="1948146"/>
            <a:chOff x="6152258" y="3372697"/>
            <a:chExt cx="1148889" cy="1844102"/>
          </a:xfrm>
        </p:grpSpPr>
        <p:grpSp>
          <p:nvGrpSpPr>
            <p:cNvPr id="50" name="Group 49"/>
            <p:cNvGrpSpPr/>
            <p:nvPr/>
          </p:nvGrpSpPr>
          <p:grpSpPr>
            <a:xfrm>
              <a:off x="6433132" y="3372697"/>
              <a:ext cx="587140" cy="587140"/>
              <a:chOff x="6665323" y="3562825"/>
              <a:chExt cx="587140" cy="587140"/>
            </a:xfrm>
          </p:grpSpPr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Content Placeholder 2"/>
            <p:cNvSpPr txBox="1"/>
            <p:nvPr/>
          </p:nvSpPr>
          <p:spPr>
            <a:xfrm>
              <a:off x="6152258" y="4169071"/>
              <a:ext cx="1148889" cy="10477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43880" y="4370703"/>
            <a:ext cx="1150628" cy="1944267"/>
            <a:chOff x="7560390" y="3375849"/>
            <a:chExt cx="1091087" cy="1840431"/>
          </a:xfrm>
        </p:grpSpPr>
        <p:grpSp>
          <p:nvGrpSpPr>
            <p:cNvPr id="51" name="Group 50"/>
            <p:cNvGrpSpPr/>
            <p:nvPr/>
          </p:nvGrpSpPr>
          <p:grpSpPr>
            <a:xfrm>
              <a:off x="7812360" y="3375849"/>
              <a:ext cx="587140" cy="587140"/>
              <a:chOff x="7740352" y="3562825"/>
              <a:chExt cx="587140" cy="587140"/>
            </a:xfrm>
          </p:grpSpPr>
          <p:sp>
            <p:nvSpPr>
              <p:cNvPr id="42" name="Freeform 23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Content Placeholder 2"/>
            <p:cNvSpPr txBox="1"/>
            <p:nvPr/>
          </p:nvSpPr>
          <p:spPr>
            <a:xfrm>
              <a:off x="7560390" y="4168551"/>
              <a:ext cx="1091087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6" grpId="0"/>
          <p:bldP spid="57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6" grpId="0"/>
          <p:bldP spid="57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6406" y="685636"/>
            <a:ext cx="7938629" cy="6547014"/>
          </a:xfrm>
          <a:prstGeom prst="rect">
            <a:avLst/>
          </a:prstGeom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5843217" y="895123"/>
            <a:ext cx="5380222" cy="9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24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2400" dirty="0" smtClean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45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4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矩形 9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81513" y="2506699"/>
            <a:ext cx="2327048" cy="942199"/>
            <a:chOff x="1679271" y="2220559"/>
            <a:chExt cx="2206507" cy="893393"/>
          </a:xfrm>
        </p:grpSpPr>
        <p:sp>
          <p:nvSpPr>
            <p:cNvPr id="51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03812" y="4752918"/>
            <a:ext cx="2327048" cy="942199"/>
            <a:chOff x="1679271" y="2220559"/>
            <a:chExt cx="2206507" cy="893393"/>
          </a:xfrm>
        </p:grpSpPr>
        <p:sp>
          <p:nvSpPr>
            <p:cNvPr id="54" name="Text Placeholder 2"/>
            <p:cNvSpPr txBox="1"/>
            <p:nvPr/>
          </p:nvSpPr>
          <p:spPr>
            <a:xfrm>
              <a:off x="1772631" y="2220559"/>
              <a:ext cx="2113147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027559" y="2503372"/>
            <a:ext cx="2320535" cy="942199"/>
            <a:chOff x="1618318" y="2220559"/>
            <a:chExt cx="2200332" cy="893393"/>
          </a:xfrm>
        </p:grpSpPr>
        <p:sp>
          <p:nvSpPr>
            <p:cNvPr id="57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740347" y="4752918"/>
            <a:ext cx="2320535" cy="942199"/>
            <a:chOff x="1618318" y="2220559"/>
            <a:chExt cx="2200332" cy="893393"/>
          </a:xfrm>
        </p:grpSpPr>
        <p:sp>
          <p:nvSpPr>
            <p:cNvPr id="60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94662" y="1337487"/>
            <a:ext cx="2173578" cy="967806"/>
            <a:chOff x="1225139" y="3592189"/>
            <a:chExt cx="2060987" cy="917674"/>
          </a:xfrm>
        </p:grpSpPr>
        <p:sp>
          <p:nvSpPr>
            <p:cNvPr id="76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“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slide power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nbut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volup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Text Placeholder 8"/>
            <p:cNvSpPr txBox="1"/>
            <p:nvPr/>
          </p:nvSpPr>
          <p:spPr>
            <a:xfrm>
              <a:off x="1225139" y="3592189"/>
              <a:ext cx="2057233" cy="332925"/>
            </a:xfrm>
            <a:prstGeom prst="rect">
              <a:avLst/>
            </a:prstGeom>
          </p:spPr>
          <p:txBody>
            <a:bodyPr vert="horz" lIns="96435" tIns="48218" rIns="96435" bIns="48218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86476" y="2370972"/>
            <a:ext cx="4163599" cy="4005251"/>
            <a:chOff x="4633023" y="2248156"/>
            <a:chExt cx="3947925" cy="3797780"/>
          </a:xfrm>
        </p:grpSpPr>
        <p:grpSp>
          <p:nvGrpSpPr>
            <p:cNvPr id="272" name="Group 271"/>
            <p:cNvGrpSpPr/>
            <p:nvPr/>
          </p:nvGrpSpPr>
          <p:grpSpPr>
            <a:xfrm flipH="1">
              <a:off x="4633023" y="2248156"/>
              <a:ext cx="3947925" cy="3797780"/>
              <a:chOff x="2506663" y="-106278"/>
              <a:chExt cx="7181851" cy="6908716"/>
            </a:xfrm>
          </p:grpSpPr>
          <p:sp>
            <p:nvSpPr>
              <p:cNvPr id="273" name="Isosceles Triangle 272"/>
              <p:cNvSpPr/>
              <p:nvPr/>
            </p:nvSpPr>
            <p:spPr>
              <a:xfrm>
                <a:off x="3906497" y="-106278"/>
                <a:ext cx="4417639" cy="375399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23"/>
              <p:cNvSpPr>
                <a:spLocks noEditPoints="1"/>
              </p:cNvSpPr>
              <p:nvPr/>
            </p:nvSpPr>
            <p:spPr bwMode="auto">
              <a:xfrm>
                <a:off x="3840163" y="2301875"/>
                <a:ext cx="4805363" cy="2836863"/>
              </a:xfrm>
              <a:custGeom>
                <a:avLst/>
                <a:gdLst>
                  <a:gd name="T0" fmla="*/ 1049 w 1279"/>
                  <a:gd name="T1" fmla="*/ 0 h 755"/>
                  <a:gd name="T2" fmla="*/ 1052 w 1279"/>
                  <a:gd name="T3" fmla="*/ 10 h 755"/>
                  <a:gd name="T4" fmla="*/ 603 w 1279"/>
                  <a:gd name="T5" fmla="*/ 409 h 755"/>
                  <a:gd name="T6" fmla="*/ 121 w 1279"/>
                  <a:gd name="T7" fmla="*/ 435 h 755"/>
                  <a:gd name="T8" fmla="*/ 602 w 1279"/>
                  <a:gd name="T9" fmla="*/ 695 h 755"/>
                  <a:gd name="T10" fmla="*/ 884 w 1279"/>
                  <a:gd name="T11" fmla="*/ 755 h 755"/>
                  <a:gd name="T12" fmla="*/ 1279 w 1279"/>
                  <a:gd name="T13" fmla="*/ 365 h 755"/>
                  <a:gd name="T14" fmla="*/ 1049 w 1279"/>
                  <a:gd name="T15" fmla="*/ 0 h 755"/>
                  <a:gd name="T16" fmla="*/ 4 w 1279"/>
                  <a:gd name="T17" fmla="*/ 274 h 755"/>
                  <a:gd name="T18" fmla="*/ 15 w 1279"/>
                  <a:gd name="T19" fmla="*/ 240 h 755"/>
                  <a:gd name="T20" fmla="*/ 0 w 1279"/>
                  <a:gd name="T21" fmla="*/ 263 h 755"/>
                  <a:gd name="T22" fmla="*/ 4 w 1279"/>
                  <a:gd name="T23" fmla="*/ 27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9" h="755">
                    <a:moveTo>
                      <a:pt x="1049" y="0"/>
                    </a:moveTo>
                    <a:cubicBezTo>
                      <a:pt x="1050" y="3"/>
                      <a:pt x="1051" y="6"/>
                      <a:pt x="1052" y="10"/>
                    </a:cubicBezTo>
                    <a:cubicBezTo>
                      <a:pt x="1093" y="140"/>
                      <a:pt x="892" y="319"/>
                      <a:pt x="603" y="409"/>
                    </a:cubicBezTo>
                    <a:cubicBezTo>
                      <a:pt x="414" y="468"/>
                      <a:pt x="234" y="474"/>
                      <a:pt x="121" y="435"/>
                    </a:cubicBezTo>
                    <a:cubicBezTo>
                      <a:pt x="230" y="536"/>
                      <a:pt x="400" y="632"/>
                      <a:pt x="602" y="695"/>
                    </a:cubicBezTo>
                    <a:cubicBezTo>
                      <a:pt x="699" y="725"/>
                      <a:pt x="795" y="745"/>
                      <a:pt x="884" y="755"/>
                    </a:cubicBezTo>
                    <a:cubicBezTo>
                      <a:pt x="1102" y="640"/>
                      <a:pt x="1251" y="495"/>
                      <a:pt x="1279" y="365"/>
                    </a:cubicBezTo>
                    <a:lnTo>
                      <a:pt x="1049" y="0"/>
                    </a:lnTo>
                    <a:close/>
                    <a:moveTo>
                      <a:pt x="4" y="274"/>
                    </a:moveTo>
                    <a:cubicBezTo>
                      <a:pt x="6" y="263"/>
                      <a:pt x="10" y="251"/>
                      <a:pt x="15" y="240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1" y="267"/>
                      <a:pt x="2" y="271"/>
                      <a:pt x="4" y="2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24"/>
              <p:cNvSpPr/>
              <p:nvPr/>
            </p:nvSpPr>
            <p:spPr bwMode="auto">
              <a:xfrm>
                <a:off x="3840163" y="1897063"/>
                <a:ext cx="3546475" cy="2185988"/>
              </a:xfrm>
              <a:custGeom>
                <a:avLst/>
                <a:gdLst>
                  <a:gd name="T0" fmla="*/ 576 w 944"/>
                  <a:gd name="T1" fmla="*/ 318 h 582"/>
                  <a:gd name="T2" fmla="*/ 230 w 944"/>
                  <a:gd name="T3" fmla="*/ 10 h 582"/>
                  <a:gd name="T4" fmla="*/ 234 w 944"/>
                  <a:gd name="T5" fmla="*/ 0 h 582"/>
                  <a:gd name="T6" fmla="*/ 0 w 944"/>
                  <a:gd name="T7" fmla="*/ 371 h 582"/>
                  <a:gd name="T8" fmla="*/ 121 w 944"/>
                  <a:gd name="T9" fmla="*/ 543 h 582"/>
                  <a:gd name="T10" fmla="*/ 603 w 944"/>
                  <a:gd name="T11" fmla="*/ 517 h 582"/>
                  <a:gd name="T12" fmla="*/ 944 w 944"/>
                  <a:gd name="T13" fmla="*/ 339 h 582"/>
                  <a:gd name="T14" fmla="*/ 576 w 944"/>
                  <a:gd name="T15" fmla="*/ 318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4" h="582">
                    <a:moveTo>
                      <a:pt x="576" y="318"/>
                    </a:moveTo>
                    <a:cubicBezTo>
                      <a:pt x="353" y="249"/>
                      <a:pt x="199" y="111"/>
                      <a:pt x="230" y="10"/>
                    </a:cubicBezTo>
                    <a:cubicBezTo>
                      <a:pt x="231" y="7"/>
                      <a:pt x="232" y="3"/>
                      <a:pt x="234" y="0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18" y="427"/>
                      <a:pt x="60" y="486"/>
                      <a:pt x="121" y="543"/>
                    </a:cubicBezTo>
                    <a:cubicBezTo>
                      <a:pt x="234" y="582"/>
                      <a:pt x="414" y="576"/>
                      <a:pt x="603" y="517"/>
                    </a:cubicBezTo>
                    <a:cubicBezTo>
                      <a:pt x="743" y="473"/>
                      <a:pt x="863" y="409"/>
                      <a:pt x="944" y="339"/>
                    </a:cubicBezTo>
                    <a:cubicBezTo>
                      <a:pt x="857" y="368"/>
                      <a:pt x="720" y="363"/>
                      <a:pt x="576" y="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25"/>
              <p:cNvSpPr/>
              <p:nvPr/>
            </p:nvSpPr>
            <p:spPr bwMode="auto">
              <a:xfrm>
                <a:off x="2943226" y="3233738"/>
                <a:ext cx="6745288" cy="3568700"/>
              </a:xfrm>
              <a:custGeom>
                <a:avLst/>
                <a:gdLst>
                  <a:gd name="T0" fmla="*/ 1767 w 1796"/>
                  <a:gd name="T1" fmla="*/ 411 h 950"/>
                  <a:gd name="T2" fmla="*/ 1767 w 1796"/>
                  <a:gd name="T3" fmla="*/ 411 h 950"/>
                  <a:gd name="T4" fmla="*/ 1766 w 1796"/>
                  <a:gd name="T5" fmla="*/ 411 h 950"/>
                  <a:gd name="T6" fmla="*/ 1752 w 1796"/>
                  <a:gd name="T7" fmla="*/ 388 h 950"/>
                  <a:gd name="T8" fmla="*/ 1507 w 1796"/>
                  <a:gd name="T9" fmla="*/ 0 h 950"/>
                  <a:gd name="T10" fmla="*/ 1515 w 1796"/>
                  <a:gd name="T11" fmla="*/ 20 h 950"/>
                  <a:gd name="T12" fmla="*/ 986 w 1796"/>
                  <a:gd name="T13" fmla="*/ 571 h 950"/>
                  <a:gd name="T14" fmla="*/ 986 w 1796"/>
                  <a:gd name="T15" fmla="*/ 571 h 950"/>
                  <a:gd name="T16" fmla="*/ 0 w 1796"/>
                  <a:gd name="T17" fmla="*/ 725 h 950"/>
                  <a:gd name="T18" fmla="*/ 840 w 1796"/>
                  <a:gd name="T19" fmla="*/ 950 h 950"/>
                  <a:gd name="T20" fmla="*/ 1796 w 1796"/>
                  <a:gd name="T21" fmla="*/ 518 h 950"/>
                  <a:gd name="T22" fmla="*/ 1767 w 1796"/>
                  <a:gd name="T23" fmla="*/ 411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6" h="950">
                    <a:moveTo>
                      <a:pt x="1767" y="411"/>
                    </a:moveTo>
                    <a:cubicBezTo>
                      <a:pt x="1767" y="411"/>
                      <a:pt x="1767" y="411"/>
                      <a:pt x="1767" y="411"/>
                    </a:cubicBezTo>
                    <a:cubicBezTo>
                      <a:pt x="1766" y="411"/>
                      <a:pt x="1766" y="411"/>
                      <a:pt x="1766" y="411"/>
                    </a:cubicBezTo>
                    <a:cubicBezTo>
                      <a:pt x="1762" y="403"/>
                      <a:pt x="1757" y="396"/>
                      <a:pt x="1752" y="388"/>
                    </a:cubicBezTo>
                    <a:cubicBezTo>
                      <a:pt x="1507" y="0"/>
                      <a:pt x="1507" y="0"/>
                      <a:pt x="1507" y="0"/>
                    </a:cubicBezTo>
                    <a:cubicBezTo>
                      <a:pt x="1510" y="6"/>
                      <a:pt x="1513" y="13"/>
                      <a:pt x="1515" y="20"/>
                    </a:cubicBezTo>
                    <a:cubicBezTo>
                      <a:pt x="1569" y="194"/>
                      <a:pt x="1340" y="425"/>
                      <a:pt x="986" y="571"/>
                    </a:cubicBezTo>
                    <a:cubicBezTo>
                      <a:pt x="986" y="571"/>
                      <a:pt x="986" y="571"/>
                      <a:pt x="986" y="571"/>
                    </a:cubicBezTo>
                    <a:cubicBezTo>
                      <a:pt x="686" y="699"/>
                      <a:pt x="288" y="758"/>
                      <a:pt x="0" y="725"/>
                    </a:cubicBezTo>
                    <a:cubicBezTo>
                      <a:pt x="163" y="859"/>
                      <a:pt x="478" y="950"/>
                      <a:pt x="840" y="950"/>
                    </a:cubicBezTo>
                    <a:cubicBezTo>
                      <a:pt x="1368" y="950"/>
                      <a:pt x="1796" y="757"/>
                      <a:pt x="1796" y="518"/>
                    </a:cubicBezTo>
                    <a:cubicBezTo>
                      <a:pt x="1796" y="481"/>
                      <a:pt x="1786" y="446"/>
                      <a:pt x="1767" y="4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26"/>
              <p:cNvSpPr/>
              <p:nvPr/>
            </p:nvSpPr>
            <p:spPr bwMode="auto">
              <a:xfrm>
                <a:off x="2506663" y="2760663"/>
                <a:ext cx="4654550" cy="3319463"/>
              </a:xfrm>
              <a:custGeom>
                <a:avLst/>
                <a:gdLst>
                  <a:gd name="T0" fmla="*/ 1239 w 1239"/>
                  <a:gd name="T1" fmla="*/ 633 h 884"/>
                  <a:gd name="T2" fmla="*/ 957 w 1239"/>
                  <a:gd name="T3" fmla="*/ 573 h 884"/>
                  <a:gd name="T4" fmla="*/ 352 w 1239"/>
                  <a:gd name="T5" fmla="*/ 35 h 884"/>
                  <a:gd name="T6" fmla="*/ 368 w 1239"/>
                  <a:gd name="T7" fmla="*/ 0 h 884"/>
                  <a:gd name="T8" fmla="*/ 56 w 1239"/>
                  <a:gd name="T9" fmla="*/ 496 h 884"/>
                  <a:gd name="T10" fmla="*/ 56 w 1239"/>
                  <a:gd name="T11" fmla="*/ 496 h 884"/>
                  <a:gd name="T12" fmla="*/ 44 w 1239"/>
                  <a:gd name="T13" fmla="*/ 514 h 884"/>
                  <a:gd name="T14" fmla="*/ 30 w 1239"/>
                  <a:gd name="T15" fmla="*/ 537 h 884"/>
                  <a:gd name="T16" fmla="*/ 29 w 1239"/>
                  <a:gd name="T17" fmla="*/ 537 h 884"/>
                  <a:gd name="T18" fmla="*/ 29 w 1239"/>
                  <a:gd name="T19" fmla="*/ 537 h 884"/>
                  <a:gd name="T20" fmla="*/ 0 w 1239"/>
                  <a:gd name="T21" fmla="*/ 644 h 884"/>
                  <a:gd name="T22" fmla="*/ 116 w 1239"/>
                  <a:gd name="T23" fmla="*/ 851 h 884"/>
                  <a:gd name="T24" fmla="*/ 1102 w 1239"/>
                  <a:gd name="T25" fmla="*/ 697 h 884"/>
                  <a:gd name="T26" fmla="*/ 1102 w 1239"/>
                  <a:gd name="T27" fmla="*/ 697 h 884"/>
                  <a:gd name="T28" fmla="*/ 1239 w 1239"/>
                  <a:gd name="T29" fmla="*/ 633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39" h="884">
                    <a:moveTo>
                      <a:pt x="1239" y="633"/>
                    </a:moveTo>
                    <a:cubicBezTo>
                      <a:pt x="1150" y="623"/>
                      <a:pt x="1054" y="603"/>
                      <a:pt x="957" y="573"/>
                    </a:cubicBezTo>
                    <a:cubicBezTo>
                      <a:pt x="568" y="451"/>
                      <a:pt x="297" y="211"/>
                      <a:pt x="352" y="35"/>
                    </a:cubicBezTo>
                    <a:cubicBezTo>
                      <a:pt x="356" y="23"/>
                      <a:pt x="361" y="11"/>
                      <a:pt x="368" y="0"/>
                    </a:cubicBezTo>
                    <a:cubicBezTo>
                      <a:pt x="56" y="496"/>
                      <a:pt x="56" y="496"/>
                      <a:pt x="56" y="496"/>
                    </a:cubicBezTo>
                    <a:cubicBezTo>
                      <a:pt x="52" y="505"/>
                      <a:pt x="52" y="505"/>
                      <a:pt x="56" y="496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39" y="522"/>
                      <a:pt x="34" y="529"/>
                      <a:pt x="30" y="537"/>
                    </a:cubicBezTo>
                    <a:cubicBezTo>
                      <a:pt x="29" y="537"/>
                      <a:pt x="29" y="537"/>
                      <a:pt x="29" y="537"/>
                    </a:cubicBezTo>
                    <a:cubicBezTo>
                      <a:pt x="29" y="537"/>
                      <a:pt x="29" y="537"/>
                      <a:pt x="29" y="537"/>
                    </a:cubicBezTo>
                    <a:cubicBezTo>
                      <a:pt x="10" y="572"/>
                      <a:pt x="0" y="607"/>
                      <a:pt x="0" y="644"/>
                    </a:cubicBezTo>
                    <a:cubicBezTo>
                      <a:pt x="0" y="719"/>
                      <a:pt x="42" y="789"/>
                      <a:pt x="116" y="851"/>
                    </a:cubicBezTo>
                    <a:cubicBezTo>
                      <a:pt x="404" y="884"/>
                      <a:pt x="802" y="825"/>
                      <a:pt x="1102" y="697"/>
                    </a:cubicBezTo>
                    <a:cubicBezTo>
                      <a:pt x="1102" y="697"/>
                      <a:pt x="1102" y="697"/>
                      <a:pt x="1102" y="697"/>
                    </a:cubicBezTo>
                    <a:cubicBezTo>
                      <a:pt x="1150" y="677"/>
                      <a:pt x="1196" y="655"/>
                      <a:pt x="1239" y="6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27"/>
              <p:cNvSpPr/>
              <p:nvPr/>
            </p:nvSpPr>
            <p:spPr bwMode="auto">
              <a:xfrm>
                <a:off x="8085138" y="2782888"/>
                <a:ext cx="585788" cy="890588"/>
              </a:xfrm>
              <a:custGeom>
                <a:avLst/>
                <a:gdLst>
                  <a:gd name="T0" fmla="*/ 146 w 156"/>
                  <a:gd name="T1" fmla="*/ 140 h 237"/>
                  <a:gd name="T2" fmla="*/ 0 w 156"/>
                  <a:gd name="T3" fmla="*/ 0 h 237"/>
                  <a:gd name="T4" fmla="*/ 149 w 156"/>
                  <a:gd name="T5" fmla="*/ 237 h 237"/>
                  <a:gd name="T6" fmla="*/ 146 w 156"/>
                  <a:gd name="T7" fmla="*/ 14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237">
                    <a:moveTo>
                      <a:pt x="146" y="140"/>
                    </a:moveTo>
                    <a:cubicBezTo>
                      <a:pt x="127" y="79"/>
                      <a:pt x="75" y="32"/>
                      <a:pt x="0" y="0"/>
                    </a:cubicBezTo>
                    <a:cubicBezTo>
                      <a:pt x="149" y="237"/>
                      <a:pt x="149" y="237"/>
                      <a:pt x="149" y="237"/>
                    </a:cubicBezTo>
                    <a:cubicBezTo>
                      <a:pt x="156" y="203"/>
                      <a:pt x="155" y="171"/>
                      <a:pt x="146" y="14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28"/>
              <p:cNvSpPr/>
              <p:nvPr/>
            </p:nvSpPr>
            <p:spPr bwMode="auto">
              <a:xfrm>
                <a:off x="3790951" y="2392363"/>
                <a:ext cx="615950" cy="898525"/>
              </a:xfrm>
              <a:custGeom>
                <a:avLst/>
                <a:gdLst>
                  <a:gd name="T0" fmla="*/ 10 w 164"/>
                  <a:gd name="T1" fmla="*/ 133 h 239"/>
                  <a:gd name="T2" fmla="*/ 13 w 164"/>
                  <a:gd name="T3" fmla="*/ 239 h 239"/>
                  <a:gd name="T4" fmla="*/ 164 w 164"/>
                  <a:gd name="T5" fmla="*/ 0 h 239"/>
                  <a:gd name="T6" fmla="*/ 10 w 164"/>
                  <a:gd name="T7" fmla="*/ 1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239">
                    <a:moveTo>
                      <a:pt x="10" y="133"/>
                    </a:moveTo>
                    <a:cubicBezTo>
                      <a:pt x="0" y="166"/>
                      <a:pt x="1" y="202"/>
                      <a:pt x="13" y="239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84" y="28"/>
                      <a:pt x="29" y="72"/>
                      <a:pt x="10" y="13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29"/>
              <p:cNvSpPr/>
              <p:nvPr/>
            </p:nvSpPr>
            <p:spPr bwMode="auto">
              <a:xfrm>
                <a:off x="7299326" y="1946275"/>
                <a:ext cx="530225" cy="739775"/>
              </a:xfrm>
              <a:custGeom>
                <a:avLst/>
                <a:gdLst>
                  <a:gd name="T0" fmla="*/ 131 w 141"/>
                  <a:gd name="T1" fmla="*/ 105 h 197"/>
                  <a:gd name="T2" fmla="*/ 0 w 141"/>
                  <a:gd name="T3" fmla="*/ 0 h 197"/>
                  <a:gd name="T4" fmla="*/ 124 w 141"/>
                  <a:gd name="T5" fmla="*/ 197 h 197"/>
                  <a:gd name="T6" fmla="*/ 131 w 141"/>
                  <a:gd name="T7" fmla="*/ 10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97">
                    <a:moveTo>
                      <a:pt x="131" y="105"/>
                    </a:moveTo>
                    <a:cubicBezTo>
                      <a:pt x="116" y="55"/>
                      <a:pt x="69" y="20"/>
                      <a:pt x="0" y="0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38" y="165"/>
                      <a:pt x="141" y="134"/>
                      <a:pt x="131" y="10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30"/>
              <p:cNvSpPr>
                <a:spLocks noEditPoints="1"/>
              </p:cNvSpPr>
              <p:nvPr/>
            </p:nvSpPr>
            <p:spPr bwMode="auto">
              <a:xfrm>
                <a:off x="4673601" y="1622425"/>
                <a:ext cx="447675" cy="608013"/>
              </a:xfrm>
              <a:custGeom>
                <a:avLst/>
                <a:gdLst>
                  <a:gd name="T0" fmla="*/ 8 w 119"/>
                  <a:gd name="T1" fmla="*/ 83 h 162"/>
                  <a:gd name="T2" fmla="*/ 17 w 119"/>
                  <a:gd name="T3" fmla="*/ 162 h 162"/>
                  <a:gd name="T4" fmla="*/ 119 w 119"/>
                  <a:gd name="T5" fmla="*/ 0 h 162"/>
                  <a:gd name="T6" fmla="*/ 8 w 119"/>
                  <a:gd name="T7" fmla="*/ 83 h 162"/>
                  <a:gd name="T8" fmla="*/ 17 w 119"/>
                  <a:gd name="T9" fmla="*/ 162 h 162"/>
                  <a:gd name="T10" fmla="*/ 17 w 119"/>
                  <a:gd name="T11" fmla="*/ 162 h 162"/>
                  <a:gd name="T12" fmla="*/ 17 w 119"/>
                  <a:gd name="T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62">
                    <a:moveTo>
                      <a:pt x="8" y="83"/>
                    </a:moveTo>
                    <a:cubicBezTo>
                      <a:pt x="0" y="108"/>
                      <a:pt x="4" y="135"/>
                      <a:pt x="17" y="162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61" y="15"/>
                      <a:pt x="20" y="43"/>
                      <a:pt x="8" y="83"/>
                    </a:cubicBezTo>
                    <a:close/>
                    <a:moveTo>
                      <a:pt x="17" y="162"/>
                    </a:moveTo>
                    <a:cubicBezTo>
                      <a:pt x="17" y="162"/>
                      <a:pt x="17" y="162"/>
                      <a:pt x="17" y="162"/>
                    </a:cubicBezTo>
                    <a:cubicBezTo>
                      <a:pt x="17" y="162"/>
                      <a:pt x="17" y="162"/>
                      <a:pt x="17" y="16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 bwMode="auto">
            <a:xfrm>
              <a:off x="4953040" y="4995688"/>
              <a:ext cx="535141" cy="436766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847911" y="4768112"/>
              <a:ext cx="382453" cy="455152"/>
              <a:chOff x="6003574" y="2478798"/>
              <a:chExt cx="382453" cy="455152"/>
            </a:xfrm>
          </p:grpSpPr>
          <p:sp>
            <p:nvSpPr>
              <p:cNvPr id="41" name="AutoShape 440"/>
              <p:cNvSpPr/>
              <p:nvPr/>
            </p:nvSpPr>
            <p:spPr bwMode="auto">
              <a:xfrm>
                <a:off x="6003574" y="2696758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AutoShape 28"/>
            <p:cNvSpPr/>
            <p:nvPr/>
          </p:nvSpPr>
          <p:spPr bwMode="auto">
            <a:xfrm>
              <a:off x="5551073" y="4232669"/>
              <a:ext cx="452346" cy="450538"/>
            </a:xfrm>
            <a:custGeom>
              <a:avLst/>
              <a:gdLst>
                <a:gd name="T0" fmla="*/ 198438 w 21600"/>
                <a:gd name="T1" fmla="*/ 198414 h 21558"/>
                <a:gd name="T2" fmla="*/ 198438 w 21600"/>
                <a:gd name="T3" fmla="*/ 198414 h 21558"/>
                <a:gd name="T4" fmla="*/ 198438 w 21600"/>
                <a:gd name="T5" fmla="*/ 198414 h 21558"/>
                <a:gd name="T6" fmla="*/ 198438 w 21600"/>
                <a:gd name="T7" fmla="*/ 198414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58">
                  <a:moveTo>
                    <a:pt x="18076" y="8547"/>
                  </a:moveTo>
                  <a:cubicBezTo>
                    <a:pt x="19181" y="9499"/>
                    <a:pt x="20046" y="10569"/>
                    <a:pt x="20670" y="11749"/>
                  </a:cubicBezTo>
                  <a:cubicBezTo>
                    <a:pt x="21291" y="12932"/>
                    <a:pt x="21599" y="14075"/>
                    <a:pt x="21599" y="15179"/>
                  </a:cubicBezTo>
                  <a:cubicBezTo>
                    <a:pt x="21599" y="16159"/>
                    <a:pt x="21344" y="17040"/>
                    <a:pt x="20832" y="17815"/>
                  </a:cubicBezTo>
                  <a:cubicBezTo>
                    <a:pt x="20320" y="18592"/>
                    <a:pt x="19593" y="19260"/>
                    <a:pt x="18660" y="19812"/>
                  </a:cubicBezTo>
                  <a:cubicBezTo>
                    <a:pt x="17724" y="20363"/>
                    <a:pt x="16585" y="20794"/>
                    <a:pt x="15252" y="21098"/>
                  </a:cubicBezTo>
                  <a:cubicBezTo>
                    <a:pt x="13917" y="21403"/>
                    <a:pt x="12435" y="21558"/>
                    <a:pt x="10800" y="21558"/>
                  </a:cubicBezTo>
                  <a:cubicBezTo>
                    <a:pt x="9168" y="21558"/>
                    <a:pt x="7682" y="21403"/>
                    <a:pt x="6350" y="21098"/>
                  </a:cubicBezTo>
                  <a:cubicBezTo>
                    <a:pt x="5014" y="20794"/>
                    <a:pt x="3878" y="20363"/>
                    <a:pt x="2936" y="19812"/>
                  </a:cubicBezTo>
                  <a:cubicBezTo>
                    <a:pt x="1993" y="19260"/>
                    <a:pt x="1270" y="18589"/>
                    <a:pt x="761" y="17809"/>
                  </a:cubicBezTo>
                  <a:cubicBezTo>
                    <a:pt x="255" y="17029"/>
                    <a:pt x="0" y="16150"/>
                    <a:pt x="0" y="15179"/>
                  </a:cubicBezTo>
                  <a:cubicBezTo>
                    <a:pt x="0" y="14075"/>
                    <a:pt x="318" y="12934"/>
                    <a:pt x="948" y="11757"/>
                  </a:cubicBezTo>
                  <a:cubicBezTo>
                    <a:pt x="1582" y="10580"/>
                    <a:pt x="2449" y="9510"/>
                    <a:pt x="3557" y="8547"/>
                  </a:cubicBezTo>
                  <a:cubicBezTo>
                    <a:pt x="3654" y="8403"/>
                    <a:pt x="3822" y="8344"/>
                    <a:pt x="4056" y="8369"/>
                  </a:cubicBezTo>
                  <a:cubicBezTo>
                    <a:pt x="4290" y="8398"/>
                    <a:pt x="4446" y="8491"/>
                    <a:pt x="4527" y="8654"/>
                  </a:cubicBezTo>
                  <a:cubicBezTo>
                    <a:pt x="4565" y="8800"/>
                    <a:pt x="4565" y="8930"/>
                    <a:pt x="4527" y="9045"/>
                  </a:cubicBezTo>
                  <a:cubicBezTo>
                    <a:pt x="4446" y="9361"/>
                    <a:pt x="4378" y="9738"/>
                    <a:pt x="4318" y="10177"/>
                  </a:cubicBezTo>
                  <a:cubicBezTo>
                    <a:pt x="4259" y="10617"/>
                    <a:pt x="4237" y="11073"/>
                    <a:pt x="4259" y="11546"/>
                  </a:cubicBezTo>
                  <a:cubicBezTo>
                    <a:pt x="4278" y="12016"/>
                    <a:pt x="4343" y="12475"/>
                    <a:pt x="4452" y="12915"/>
                  </a:cubicBezTo>
                  <a:cubicBezTo>
                    <a:pt x="4562" y="13354"/>
                    <a:pt x="4749" y="13734"/>
                    <a:pt x="5020" y="14047"/>
                  </a:cubicBezTo>
                  <a:cubicBezTo>
                    <a:pt x="5329" y="14379"/>
                    <a:pt x="5716" y="14599"/>
                    <a:pt x="6184" y="14709"/>
                  </a:cubicBezTo>
                  <a:cubicBezTo>
                    <a:pt x="5698" y="13323"/>
                    <a:pt x="5498" y="12008"/>
                    <a:pt x="5588" y="10757"/>
                  </a:cubicBezTo>
                  <a:cubicBezTo>
                    <a:pt x="5676" y="9510"/>
                    <a:pt x="5919" y="8344"/>
                    <a:pt x="6318" y="7265"/>
                  </a:cubicBezTo>
                  <a:cubicBezTo>
                    <a:pt x="6718" y="6187"/>
                    <a:pt x="7223" y="5212"/>
                    <a:pt x="7835" y="4339"/>
                  </a:cubicBezTo>
                  <a:cubicBezTo>
                    <a:pt x="8450" y="3469"/>
                    <a:pt x="9040" y="2720"/>
                    <a:pt x="9607" y="2089"/>
                  </a:cubicBezTo>
                  <a:cubicBezTo>
                    <a:pt x="10172" y="1459"/>
                    <a:pt x="10662" y="980"/>
                    <a:pt x="11068" y="653"/>
                  </a:cubicBezTo>
                  <a:cubicBezTo>
                    <a:pt x="11477" y="326"/>
                    <a:pt x="11692" y="149"/>
                    <a:pt x="11711" y="124"/>
                  </a:cubicBezTo>
                  <a:cubicBezTo>
                    <a:pt x="11960" y="-42"/>
                    <a:pt x="12194" y="-42"/>
                    <a:pt x="12416" y="124"/>
                  </a:cubicBezTo>
                  <a:cubicBezTo>
                    <a:pt x="12513" y="191"/>
                    <a:pt x="12581" y="293"/>
                    <a:pt x="12616" y="414"/>
                  </a:cubicBezTo>
                  <a:cubicBezTo>
                    <a:pt x="12650" y="535"/>
                    <a:pt x="12647" y="645"/>
                    <a:pt x="12609" y="746"/>
                  </a:cubicBezTo>
                  <a:cubicBezTo>
                    <a:pt x="12609" y="760"/>
                    <a:pt x="12531" y="954"/>
                    <a:pt x="12375" y="1318"/>
                  </a:cubicBezTo>
                  <a:cubicBezTo>
                    <a:pt x="12222" y="1681"/>
                    <a:pt x="12116" y="2140"/>
                    <a:pt x="12057" y="2692"/>
                  </a:cubicBezTo>
                  <a:cubicBezTo>
                    <a:pt x="11995" y="3244"/>
                    <a:pt x="12029" y="3849"/>
                    <a:pt x="12160" y="4503"/>
                  </a:cubicBezTo>
                  <a:cubicBezTo>
                    <a:pt x="12291" y="5162"/>
                    <a:pt x="12644" y="5773"/>
                    <a:pt x="13221" y="6339"/>
                  </a:cubicBezTo>
                  <a:cubicBezTo>
                    <a:pt x="13589" y="6728"/>
                    <a:pt x="13926" y="7108"/>
                    <a:pt x="14229" y="7485"/>
                  </a:cubicBezTo>
                  <a:cubicBezTo>
                    <a:pt x="14532" y="7862"/>
                    <a:pt x="14791" y="8282"/>
                    <a:pt x="15006" y="8744"/>
                  </a:cubicBezTo>
                  <a:cubicBezTo>
                    <a:pt x="15218" y="9209"/>
                    <a:pt x="15390" y="9749"/>
                    <a:pt x="15515" y="10363"/>
                  </a:cubicBezTo>
                  <a:cubicBezTo>
                    <a:pt x="15639" y="10977"/>
                    <a:pt x="15702" y="11709"/>
                    <a:pt x="15702" y="12554"/>
                  </a:cubicBezTo>
                  <a:cubicBezTo>
                    <a:pt x="15702" y="12850"/>
                    <a:pt x="15546" y="13027"/>
                    <a:pt x="15237" y="13078"/>
                  </a:cubicBezTo>
                  <a:cubicBezTo>
                    <a:pt x="15118" y="13098"/>
                    <a:pt x="14997" y="13078"/>
                    <a:pt x="14872" y="13027"/>
                  </a:cubicBezTo>
                  <a:cubicBezTo>
                    <a:pt x="14747" y="12971"/>
                    <a:pt x="14666" y="12886"/>
                    <a:pt x="14625" y="12768"/>
                  </a:cubicBezTo>
                  <a:cubicBezTo>
                    <a:pt x="14485" y="12489"/>
                    <a:pt x="14276" y="12270"/>
                    <a:pt x="13998" y="12109"/>
                  </a:cubicBezTo>
                  <a:cubicBezTo>
                    <a:pt x="13720" y="11946"/>
                    <a:pt x="13405" y="11867"/>
                    <a:pt x="13056" y="11867"/>
                  </a:cubicBezTo>
                  <a:cubicBezTo>
                    <a:pt x="12588" y="11867"/>
                    <a:pt x="12191" y="12016"/>
                    <a:pt x="11870" y="12318"/>
                  </a:cubicBezTo>
                  <a:cubicBezTo>
                    <a:pt x="11545" y="12619"/>
                    <a:pt x="11383" y="12985"/>
                    <a:pt x="11383" y="13419"/>
                  </a:cubicBezTo>
                  <a:cubicBezTo>
                    <a:pt x="11383" y="14503"/>
                    <a:pt x="12160" y="15044"/>
                    <a:pt x="13714" y="15035"/>
                  </a:cubicBezTo>
                  <a:cubicBezTo>
                    <a:pt x="14691" y="15035"/>
                    <a:pt x="15452" y="14751"/>
                    <a:pt x="15998" y="14185"/>
                  </a:cubicBezTo>
                  <a:cubicBezTo>
                    <a:pt x="16370" y="13799"/>
                    <a:pt x="16635" y="13343"/>
                    <a:pt x="16797" y="12819"/>
                  </a:cubicBezTo>
                  <a:cubicBezTo>
                    <a:pt x="16963" y="12290"/>
                    <a:pt x="17065" y="11777"/>
                    <a:pt x="17103" y="11273"/>
                  </a:cubicBezTo>
                  <a:cubicBezTo>
                    <a:pt x="17143" y="10769"/>
                    <a:pt x="17156" y="10310"/>
                    <a:pt x="17134" y="9893"/>
                  </a:cubicBezTo>
                  <a:cubicBezTo>
                    <a:pt x="17115" y="9473"/>
                    <a:pt x="17097" y="9195"/>
                    <a:pt x="17075" y="9048"/>
                  </a:cubicBezTo>
                  <a:cubicBezTo>
                    <a:pt x="17016" y="8941"/>
                    <a:pt x="17016" y="8812"/>
                    <a:pt x="17075" y="8657"/>
                  </a:cubicBezTo>
                  <a:cubicBezTo>
                    <a:pt x="17156" y="8493"/>
                    <a:pt x="17312" y="8400"/>
                    <a:pt x="17546" y="8372"/>
                  </a:cubicBezTo>
                  <a:cubicBezTo>
                    <a:pt x="17780" y="8347"/>
                    <a:pt x="17955" y="8403"/>
                    <a:pt x="18076" y="85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290"/>
            <p:cNvSpPr>
              <a:spLocks noChangeAspect="1" noChangeArrowheads="1"/>
            </p:cNvSpPr>
            <p:nvPr/>
          </p:nvSpPr>
          <p:spPr bwMode="auto">
            <a:xfrm>
              <a:off x="7227171" y="3983370"/>
              <a:ext cx="413827" cy="320524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92832" tIns="96416" rIns="192832" bIns="96416" anchor="ctr"/>
            <a:lstStyle/>
            <a:p>
              <a:pPr>
                <a:defRPr/>
              </a:pPr>
              <a:endParaRPr lang="en-US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73"/>
            <p:cNvSpPr/>
            <p:nvPr/>
          </p:nvSpPr>
          <p:spPr bwMode="auto">
            <a:xfrm>
              <a:off x="6385957" y="3264566"/>
              <a:ext cx="415086" cy="415086"/>
            </a:xfrm>
            <a:custGeom>
              <a:avLst/>
              <a:gdLst>
                <a:gd name="T0" fmla="*/ 197644 w 21600"/>
                <a:gd name="T1" fmla="*/ 197644 h 21588"/>
                <a:gd name="T2" fmla="*/ 197644 w 21600"/>
                <a:gd name="T3" fmla="*/ 197644 h 21588"/>
                <a:gd name="T4" fmla="*/ 197644 w 21600"/>
                <a:gd name="T5" fmla="*/ 197644 h 21588"/>
                <a:gd name="T6" fmla="*/ 197644 w 21600"/>
                <a:gd name="T7" fmla="*/ 197644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599" y="11736"/>
                  </a:moveTo>
                  <a:cubicBezTo>
                    <a:pt x="21599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599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599" y="10737"/>
                    <a:pt x="21599" y="117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777132" y="4520592"/>
            <a:ext cx="143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29521" y="4520592"/>
            <a:ext cx="143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642" y="4520592"/>
            <a:ext cx="143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69319" y="4520592"/>
            <a:ext cx="143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93880" y="4946490"/>
            <a:ext cx="2201941" cy="1109622"/>
            <a:chOff x="1198245" y="3457719"/>
            <a:chExt cx="2087881" cy="1052144"/>
          </a:xfrm>
        </p:grpSpPr>
        <p:sp>
          <p:nvSpPr>
            <p:cNvPr id="79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“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slide power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nbut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volup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Ande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.”</a:t>
              </a:r>
              <a:endParaRPr lang="en-US" sz="126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6435" tIns="48218" rIns="96435" bIns="48218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959902" y="4946490"/>
            <a:ext cx="2201941" cy="1109622"/>
            <a:chOff x="1198245" y="3457719"/>
            <a:chExt cx="2087881" cy="1052144"/>
          </a:xfrm>
        </p:grpSpPr>
        <p:sp>
          <p:nvSpPr>
            <p:cNvPr id="82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“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slide power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nbut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volup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Ande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.”</a:t>
              </a:r>
              <a:endParaRPr lang="en-US" sz="126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6435" tIns="48218" rIns="96435" bIns="48218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542390" y="4946490"/>
            <a:ext cx="2201941" cy="1109622"/>
            <a:chOff x="1198245" y="3457719"/>
            <a:chExt cx="2087881" cy="1052144"/>
          </a:xfrm>
        </p:grpSpPr>
        <p:sp>
          <p:nvSpPr>
            <p:cNvPr id="85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“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slide power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nbut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volup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Ande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.”</a:t>
              </a:r>
              <a:endParaRPr lang="en-US" sz="126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6435" tIns="48218" rIns="96435" bIns="48218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286067" y="4946490"/>
            <a:ext cx="2201941" cy="1109622"/>
            <a:chOff x="1198245" y="3457719"/>
            <a:chExt cx="2087881" cy="1052144"/>
          </a:xfrm>
        </p:grpSpPr>
        <p:sp>
          <p:nvSpPr>
            <p:cNvPr id="88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“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slide power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nbut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volup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Ande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.”</a:t>
              </a:r>
              <a:endParaRPr lang="en-US" sz="126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6435" tIns="48218" rIns="96435" bIns="48218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7910" y="2141028"/>
            <a:ext cx="1526968" cy="2423760"/>
            <a:chOff x="1657034" y="2030123"/>
            <a:chExt cx="1447871" cy="2298210"/>
          </a:xfrm>
        </p:grpSpPr>
        <p:grpSp>
          <p:nvGrpSpPr>
            <p:cNvPr id="2" name="Group 1"/>
            <p:cNvGrpSpPr/>
            <p:nvPr/>
          </p:nvGrpSpPr>
          <p:grpSpPr>
            <a:xfrm>
              <a:off x="1657034" y="2030123"/>
              <a:ext cx="1447871" cy="2298210"/>
              <a:chOff x="3606014" y="1693837"/>
              <a:chExt cx="1447871" cy="2298210"/>
            </a:xfrm>
            <a:solidFill>
              <a:srgbClr val="92D01E"/>
            </a:solidFill>
          </p:grpSpPr>
          <p:grpSp>
            <p:nvGrpSpPr>
              <p:cNvPr id="3" name="Group 2"/>
              <p:cNvGrpSpPr/>
              <p:nvPr/>
            </p:nvGrpSpPr>
            <p:grpSpPr>
              <a:xfrm>
                <a:off x="3606014" y="2288191"/>
                <a:ext cx="1447871" cy="1703856"/>
                <a:chOff x="1087898" y="4607261"/>
                <a:chExt cx="1447871" cy="1703856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1087898" y="4607261"/>
                  <a:ext cx="1404934" cy="1641864"/>
                </a:xfrm>
                <a:custGeom>
                  <a:avLst/>
                  <a:gdLst>
                    <a:gd name="connsiteX0" fmla="*/ 461907 w 1404934"/>
                    <a:gd name="connsiteY0" fmla="*/ 1561582 h 1641864"/>
                    <a:gd name="connsiteX1" fmla="*/ 460409 w 1404934"/>
                    <a:gd name="connsiteY1" fmla="*/ 1562298 h 1641864"/>
                    <a:gd name="connsiteX2" fmla="*/ 464264 w 1404934"/>
                    <a:gd name="connsiteY2" fmla="*/ 1564031 h 1641864"/>
                    <a:gd name="connsiteX3" fmla="*/ 633532 w 1404934"/>
                    <a:gd name="connsiteY3" fmla="*/ 0 h 1641864"/>
                    <a:gd name="connsiteX4" fmla="*/ 642264 w 1404934"/>
                    <a:gd name="connsiteY4" fmla="*/ 89 h 1641864"/>
                    <a:gd name="connsiteX5" fmla="*/ 859611 w 1404934"/>
                    <a:gd name="connsiteY5" fmla="*/ 4927 h 1641864"/>
                    <a:gd name="connsiteX6" fmla="*/ 869679 w 1404934"/>
                    <a:gd name="connsiteY6" fmla="*/ 4849 h 1641864"/>
                    <a:gd name="connsiteX7" fmla="*/ 888124 w 1404934"/>
                    <a:gd name="connsiteY7" fmla="*/ 5035 h 1641864"/>
                    <a:gd name="connsiteX8" fmla="*/ 920629 w 1404934"/>
                    <a:gd name="connsiteY8" fmla="*/ 5097 h 1641864"/>
                    <a:gd name="connsiteX9" fmla="*/ 1028230 w 1404934"/>
                    <a:gd name="connsiteY9" fmla="*/ 154932 h 1641864"/>
                    <a:gd name="connsiteX10" fmla="*/ 1403068 w 1404934"/>
                    <a:gd name="connsiteY10" fmla="*/ 1061042 h 1641864"/>
                    <a:gd name="connsiteX11" fmla="*/ 817301 w 1404934"/>
                    <a:gd name="connsiteY11" fmla="*/ 1625687 h 1641864"/>
                    <a:gd name="connsiteX12" fmla="*/ 745274 w 1404934"/>
                    <a:gd name="connsiteY12" fmla="*/ 1632820 h 1641864"/>
                    <a:gd name="connsiteX13" fmla="*/ 710413 w 1404934"/>
                    <a:gd name="connsiteY13" fmla="*/ 1629831 h 1641864"/>
                    <a:gd name="connsiteX14" fmla="*/ 665846 w 1404934"/>
                    <a:gd name="connsiteY14" fmla="*/ 1622274 h 1641864"/>
                    <a:gd name="connsiteX15" fmla="*/ 660377 w 1404934"/>
                    <a:gd name="connsiteY15" fmla="*/ 1624890 h 1641864"/>
                    <a:gd name="connsiteX16" fmla="*/ 710412 w 1404934"/>
                    <a:gd name="connsiteY16" fmla="*/ 1633702 h 1641864"/>
                    <a:gd name="connsiteX17" fmla="*/ 745275 w 1404934"/>
                    <a:gd name="connsiteY17" fmla="*/ 1636691 h 1641864"/>
                    <a:gd name="connsiteX18" fmla="*/ 693045 w 1404934"/>
                    <a:gd name="connsiteY18" fmla="*/ 1641864 h 1641864"/>
                    <a:gd name="connsiteX19" fmla="*/ 327 w 1404934"/>
                    <a:gd name="connsiteY19" fmla="*/ 987094 h 1641864"/>
                    <a:gd name="connsiteX20" fmla="*/ 470498 w 1404934"/>
                    <a:gd name="connsiteY20" fmla="*/ 4261 h 1641864"/>
                    <a:gd name="connsiteX21" fmla="*/ 578637 w 1404934"/>
                    <a:gd name="connsiteY21" fmla="*/ 3616 h 1641864"/>
                    <a:gd name="connsiteX22" fmla="*/ 580705 w 1404934"/>
                    <a:gd name="connsiteY22" fmla="*/ 3620 h 1641864"/>
                    <a:gd name="connsiteX23" fmla="*/ 583039 w 1404934"/>
                    <a:gd name="connsiteY23" fmla="*/ 390 h 164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04934" h="1641864">
                      <a:moveTo>
                        <a:pt x="461907" y="1561582"/>
                      </a:moveTo>
                      <a:lnTo>
                        <a:pt x="460409" y="1562298"/>
                      </a:lnTo>
                      <a:lnTo>
                        <a:pt x="464264" y="1564031"/>
                      </a:lnTo>
                      <a:close/>
                      <a:moveTo>
                        <a:pt x="633532" y="0"/>
                      </a:moveTo>
                      <a:lnTo>
                        <a:pt x="642264" y="89"/>
                      </a:lnTo>
                      <a:cubicBezTo>
                        <a:pt x="727181" y="1424"/>
                        <a:pt x="662491" y="6085"/>
                        <a:pt x="859611" y="4927"/>
                      </a:cubicBezTo>
                      <a:lnTo>
                        <a:pt x="869679" y="4849"/>
                      </a:lnTo>
                      <a:lnTo>
                        <a:pt x="888124" y="5035"/>
                      </a:lnTo>
                      <a:lnTo>
                        <a:pt x="920629" y="5097"/>
                      </a:lnTo>
                      <a:lnTo>
                        <a:pt x="1028230" y="154932"/>
                      </a:lnTo>
                      <a:cubicBezTo>
                        <a:pt x="1268780" y="496356"/>
                        <a:pt x="1423881" y="773581"/>
                        <a:pt x="1403068" y="1061042"/>
                      </a:cubicBezTo>
                      <a:cubicBezTo>
                        <a:pt x="1382255" y="1348502"/>
                        <a:pt x="1106847" y="1571999"/>
                        <a:pt x="817301" y="1625687"/>
                      </a:cubicBezTo>
                      <a:lnTo>
                        <a:pt x="745274" y="1632820"/>
                      </a:lnTo>
                      <a:lnTo>
                        <a:pt x="710413" y="1629831"/>
                      </a:lnTo>
                      <a:lnTo>
                        <a:pt x="665846" y="1622274"/>
                      </a:lnTo>
                      <a:lnTo>
                        <a:pt x="660377" y="1624890"/>
                      </a:lnTo>
                      <a:lnTo>
                        <a:pt x="710412" y="1633702"/>
                      </a:lnTo>
                      <a:lnTo>
                        <a:pt x="745275" y="1636691"/>
                      </a:lnTo>
                      <a:lnTo>
                        <a:pt x="693045" y="1641864"/>
                      </a:lnTo>
                      <a:cubicBezTo>
                        <a:pt x="461599" y="1631238"/>
                        <a:pt x="25694" y="1548414"/>
                        <a:pt x="327" y="987094"/>
                      </a:cubicBezTo>
                      <a:cubicBezTo>
                        <a:pt x="-10973" y="552383"/>
                        <a:pt x="272795" y="292425"/>
                        <a:pt x="470498" y="4261"/>
                      </a:cubicBezTo>
                      <a:cubicBezTo>
                        <a:pt x="515612" y="3844"/>
                        <a:pt x="550833" y="3648"/>
                        <a:pt x="578637" y="3616"/>
                      </a:cubicBezTo>
                      <a:lnTo>
                        <a:pt x="580705" y="3620"/>
                      </a:lnTo>
                      <a:lnTo>
                        <a:pt x="583039" y="39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7518257">
                  <a:off x="1241806" y="5017155"/>
                  <a:ext cx="1617639" cy="970286"/>
                </a:xfrm>
                <a:custGeom>
                  <a:avLst/>
                  <a:gdLst>
                    <a:gd name="connsiteX0" fmla="*/ 1617639 w 1617639"/>
                    <a:gd name="connsiteY0" fmla="*/ 103706 h 970286"/>
                    <a:gd name="connsiteX1" fmla="*/ 818462 w 1617639"/>
                    <a:gd name="connsiteY1" fmla="*/ 946838 h 970286"/>
                    <a:gd name="connsiteX2" fmla="*/ 17768 w 1617639"/>
                    <a:gd name="connsiteY2" fmla="*/ 504238 h 970286"/>
                    <a:gd name="connsiteX3" fmla="*/ 0 w 1617639"/>
                    <a:gd name="connsiteY3" fmla="*/ 446371 h 970286"/>
                    <a:gd name="connsiteX4" fmla="*/ 33562 w 1617639"/>
                    <a:gd name="connsiteY4" fmla="*/ 510498 h 970286"/>
                    <a:gd name="connsiteX5" fmla="*/ 776356 w 1617639"/>
                    <a:gd name="connsiteY5" fmla="*/ 842469 h 970286"/>
                    <a:gd name="connsiteX6" fmla="*/ 1476418 w 1617639"/>
                    <a:gd name="connsiteY6" fmla="*/ 155845 h 970286"/>
                    <a:gd name="connsiteX7" fmla="*/ 1575113 w 1617639"/>
                    <a:gd name="connsiteY7" fmla="*/ 0 h 970286"/>
                    <a:gd name="connsiteX8" fmla="*/ 1576582 w 1617639"/>
                    <a:gd name="connsiteY8" fmla="*/ 3662 h 970286"/>
                    <a:gd name="connsiteX9" fmla="*/ 1617639 w 1617639"/>
                    <a:gd name="connsiteY9" fmla="*/ 103706 h 97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7639" h="970286">
                      <a:moveTo>
                        <a:pt x="1617639" y="103706"/>
                      </a:moveTo>
                      <a:cubicBezTo>
                        <a:pt x="1347232" y="537049"/>
                        <a:pt x="1132028" y="845983"/>
                        <a:pt x="818462" y="946838"/>
                      </a:cubicBezTo>
                      <a:cubicBezTo>
                        <a:pt x="504896" y="1047693"/>
                        <a:pt x="144395" y="808907"/>
                        <a:pt x="17768" y="504238"/>
                      </a:cubicBezTo>
                      <a:lnTo>
                        <a:pt x="0" y="446371"/>
                      </a:lnTo>
                      <a:lnTo>
                        <a:pt x="33562" y="510498"/>
                      </a:lnTo>
                      <a:cubicBezTo>
                        <a:pt x="191681" y="758928"/>
                        <a:pt x="501986" y="930717"/>
                        <a:pt x="776356" y="842469"/>
                      </a:cubicBezTo>
                      <a:cubicBezTo>
                        <a:pt x="1050726" y="754221"/>
                        <a:pt x="1249788" y="506663"/>
                        <a:pt x="1476418" y="155845"/>
                      </a:cubicBezTo>
                      <a:lnTo>
                        <a:pt x="1575113" y="0"/>
                      </a:lnTo>
                      <a:lnTo>
                        <a:pt x="1576582" y="3662"/>
                      </a:lnTo>
                      <a:cubicBezTo>
                        <a:pt x="1587014" y="29435"/>
                        <a:pt x="1600374" y="62025"/>
                        <a:pt x="1617639" y="103706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" name="Freeform 3"/>
              <p:cNvSpPr/>
              <p:nvPr/>
            </p:nvSpPr>
            <p:spPr>
              <a:xfrm>
                <a:off x="4074658" y="1987923"/>
                <a:ext cx="855945" cy="378698"/>
              </a:xfrm>
              <a:custGeom>
                <a:avLst/>
                <a:gdLst>
                  <a:gd name="connsiteX0" fmla="*/ 0 w 813575"/>
                  <a:gd name="connsiteY0" fmla="*/ 227668 h 359952"/>
                  <a:gd name="connsiteX1" fmla="*/ 0 w 813575"/>
                  <a:gd name="connsiteY1" fmla="*/ 227669 h 359952"/>
                  <a:gd name="connsiteX2" fmla="*/ 0 w 813575"/>
                  <a:gd name="connsiteY2" fmla="*/ 227669 h 359952"/>
                  <a:gd name="connsiteX3" fmla="*/ 754470 w 813575"/>
                  <a:gd name="connsiteY3" fmla="*/ 0 h 359952"/>
                  <a:gd name="connsiteX4" fmla="*/ 813575 w 813575"/>
                  <a:gd name="connsiteY4" fmla="*/ 63104 h 359952"/>
                  <a:gd name="connsiteX5" fmla="*/ 677979 w 813575"/>
                  <a:gd name="connsiteY5" fmla="*/ 134209 h 359952"/>
                  <a:gd name="connsiteX6" fmla="*/ 451952 w 813575"/>
                  <a:gd name="connsiteY6" fmla="*/ 192967 h 359952"/>
                  <a:gd name="connsiteX7" fmla="*/ 447885 w 813575"/>
                  <a:gd name="connsiteY7" fmla="*/ 194508 h 359952"/>
                  <a:gd name="connsiteX8" fmla="*/ 454205 w 813575"/>
                  <a:gd name="connsiteY8" fmla="*/ 194498 h 359952"/>
                  <a:gd name="connsiteX9" fmla="*/ 577761 w 813575"/>
                  <a:gd name="connsiteY9" fmla="*/ 201824 h 359952"/>
                  <a:gd name="connsiteX10" fmla="*/ 793638 w 813575"/>
                  <a:gd name="connsiteY10" fmla="*/ 273694 h 359952"/>
                  <a:gd name="connsiteX11" fmla="*/ 794913 w 813575"/>
                  <a:gd name="connsiteY11" fmla="*/ 359952 h 359952"/>
                  <a:gd name="connsiteX12" fmla="*/ 647385 w 813575"/>
                  <a:gd name="connsiteY12" fmla="*/ 324697 h 359952"/>
                  <a:gd name="connsiteX13" fmla="*/ 441503 w 813575"/>
                  <a:gd name="connsiteY13" fmla="*/ 220904 h 359952"/>
                  <a:gd name="connsiteX14" fmla="*/ 434139 w 813575"/>
                  <a:gd name="connsiteY14" fmla="*/ 218156 h 359952"/>
                  <a:gd name="connsiteX15" fmla="*/ 438079 w 813575"/>
                  <a:gd name="connsiteY15" fmla="*/ 227669 h 359952"/>
                  <a:gd name="connsiteX16" fmla="*/ 438078 w 813575"/>
                  <a:gd name="connsiteY16" fmla="*/ 227669 h 359952"/>
                  <a:gd name="connsiteX17" fmla="*/ 393972 w 813575"/>
                  <a:gd name="connsiteY17" fmla="*/ 271775 h 359952"/>
                  <a:gd name="connsiteX18" fmla="*/ 44106 w 813575"/>
                  <a:gd name="connsiteY18" fmla="*/ 271774 h 359952"/>
                  <a:gd name="connsiteX19" fmla="*/ 12918 w 813575"/>
                  <a:gd name="connsiteY19" fmla="*/ 258856 h 359952"/>
                  <a:gd name="connsiteX20" fmla="*/ 0 w 813575"/>
                  <a:gd name="connsiteY20" fmla="*/ 227669 h 359952"/>
                  <a:gd name="connsiteX21" fmla="*/ 12918 w 813575"/>
                  <a:gd name="connsiteY21" fmla="*/ 196482 h 359952"/>
                  <a:gd name="connsiteX22" fmla="*/ 44106 w 813575"/>
                  <a:gd name="connsiteY22" fmla="*/ 183563 h 359952"/>
                  <a:gd name="connsiteX23" fmla="*/ 393973 w 813575"/>
                  <a:gd name="connsiteY23" fmla="*/ 183563 h 359952"/>
                  <a:gd name="connsiteX24" fmla="*/ 415151 w 813575"/>
                  <a:gd name="connsiteY24" fmla="*/ 192335 h 359952"/>
                  <a:gd name="connsiteX25" fmla="*/ 413741 w 813575"/>
                  <a:gd name="connsiteY25" fmla="*/ 191225 h 359952"/>
                  <a:gd name="connsiteX26" fmla="*/ 542382 w 813575"/>
                  <a:gd name="connsiteY26" fmla="*/ 89012 h 359952"/>
                  <a:gd name="connsiteX27" fmla="*/ 754470 w 813575"/>
                  <a:gd name="connsiteY27" fmla="*/ 0 h 35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3575" h="359952">
                    <a:moveTo>
                      <a:pt x="0" y="227668"/>
                    </a:moveTo>
                    <a:lnTo>
                      <a:pt x="0" y="227669"/>
                    </a:lnTo>
                    <a:lnTo>
                      <a:pt x="0" y="227669"/>
                    </a:lnTo>
                    <a:close/>
                    <a:moveTo>
                      <a:pt x="754470" y="0"/>
                    </a:moveTo>
                    <a:lnTo>
                      <a:pt x="813575" y="63104"/>
                    </a:lnTo>
                    <a:cubicBezTo>
                      <a:pt x="768376" y="86806"/>
                      <a:pt x="754470" y="124415"/>
                      <a:pt x="677979" y="134209"/>
                    </a:cubicBezTo>
                    <a:cubicBezTo>
                      <a:pt x="477192" y="131723"/>
                      <a:pt x="497348" y="169166"/>
                      <a:pt x="451952" y="192967"/>
                    </a:cubicBezTo>
                    <a:lnTo>
                      <a:pt x="447885" y="194508"/>
                    </a:lnTo>
                    <a:lnTo>
                      <a:pt x="454205" y="194498"/>
                    </a:lnTo>
                    <a:cubicBezTo>
                      <a:pt x="493098" y="192264"/>
                      <a:pt x="530780" y="186314"/>
                      <a:pt x="577761" y="201824"/>
                    </a:cubicBezTo>
                    <a:cubicBezTo>
                      <a:pt x="666174" y="262297"/>
                      <a:pt x="707783" y="267086"/>
                      <a:pt x="793638" y="273694"/>
                    </a:cubicBezTo>
                    <a:lnTo>
                      <a:pt x="794913" y="359952"/>
                    </a:lnTo>
                    <a:cubicBezTo>
                      <a:pt x="745737" y="348200"/>
                      <a:pt x="710299" y="367425"/>
                      <a:pt x="647385" y="324697"/>
                    </a:cubicBezTo>
                    <a:cubicBezTo>
                      <a:pt x="501123" y="191298"/>
                      <a:pt x="490891" y="232710"/>
                      <a:pt x="441503" y="220904"/>
                    </a:cubicBezTo>
                    <a:lnTo>
                      <a:pt x="434139" y="218156"/>
                    </a:lnTo>
                    <a:lnTo>
                      <a:pt x="438079" y="227669"/>
                    </a:lnTo>
                    <a:lnTo>
                      <a:pt x="438078" y="227669"/>
                    </a:lnTo>
                    <a:cubicBezTo>
                      <a:pt x="438078" y="252028"/>
                      <a:pt x="418331" y="271775"/>
                      <a:pt x="393972" y="271775"/>
                    </a:cubicBezTo>
                    <a:lnTo>
                      <a:pt x="44106" y="271774"/>
                    </a:lnTo>
                    <a:cubicBezTo>
                      <a:pt x="31926" y="271774"/>
                      <a:pt x="20900" y="266837"/>
                      <a:pt x="12918" y="258856"/>
                    </a:cubicBezTo>
                    <a:lnTo>
                      <a:pt x="0" y="227669"/>
                    </a:lnTo>
                    <a:lnTo>
                      <a:pt x="12918" y="196482"/>
                    </a:lnTo>
                    <a:cubicBezTo>
                      <a:pt x="20900" y="188500"/>
                      <a:pt x="31926" y="183563"/>
                      <a:pt x="44106" y="183563"/>
                    </a:cubicBezTo>
                    <a:lnTo>
                      <a:pt x="393973" y="183563"/>
                    </a:lnTo>
                    <a:lnTo>
                      <a:pt x="415151" y="192335"/>
                    </a:lnTo>
                    <a:lnTo>
                      <a:pt x="413741" y="191225"/>
                    </a:lnTo>
                    <a:cubicBezTo>
                      <a:pt x="457780" y="158313"/>
                      <a:pt x="480959" y="114970"/>
                      <a:pt x="542382" y="89012"/>
                    </a:cubicBezTo>
                    <a:cubicBezTo>
                      <a:pt x="650164" y="75566"/>
                      <a:pt x="684933" y="51691"/>
                      <a:pt x="75447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966166" y="1693837"/>
                <a:ext cx="662753" cy="458447"/>
                <a:chOff x="3977399" y="1764456"/>
                <a:chExt cx="662753" cy="458447"/>
              </a:xfrm>
              <a:grpFill/>
            </p:grpSpPr>
            <p:sp>
              <p:nvSpPr>
                <p:cNvPr id="6" name="Rectangle 3"/>
                <p:cNvSpPr/>
                <p:nvPr/>
              </p:nvSpPr>
              <p:spPr>
                <a:xfrm>
                  <a:off x="3977399" y="1764456"/>
                  <a:ext cx="662753" cy="458447"/>
                </a:xfrm>
                <a:custGeom>
                  <a:avLst/>
                  <a:gdLst>
                    <a:gd name="connsiteX0" fmla="*/ 0 w 573057"/>
                    <a:gd name="connsiteY0" fmla="*/ 0 h 313935"/>
                    <a:gd name="connsiteX1" fmla="*/ 573057 w 573057"/>
                    <a:gd name="connsiteY1" fmla="*/ 0 h 313935"/>
                    <a:gd name="connsiteX2" fmla="*/ 573057 w 573057"/>
                    <a:gd name="connsiteY2" fmla="*/ 313935 h 313935"/>
                    <a:gd name="connsiteX3" fmla="*/ 0 w 573057"/>
                    <a:gd name="connsiteY3" fmla="*/ 313935 h 313935"/>
                    <a:gd name="connsiteX4" fmla="*/ 0 w 573057"/>
                    <a:gd name="connsiteY4" fmla="*/ 0 h 313935"/>
                    <a:gd name="connsiteX0-1" fmla="*/ 0 w 573057"/>
                    <a:gd name="connsiteY0-2" fmla="*/ 0 h 316427"/>
                    <a:gd name="connsiteX1-3" fmla="*/ 573057 w 573057"/>
                    <a:gd name="connsiteY1-4" fmla="*/ 0 h 316427"/>
                    <a:gd name="connsiteX2-5" fmla="*/ 573057 w 573057"/>
                    <a:gd name="connsiteY2-6" fmla="*/ 313935 h 316427"/>
                    <a:gd name="connsiteX3-7" fmla="*/ 171917 w 573057"/>
                    <a:gd name="connsiteY3-8" fmla="*/ 316427 h 316427"/>
                    <a:gd name="connsiteX4-9" fmla="*/ 0 w 573057"/>
                    <a:gd name="connsiteY4-10" fmla="*/ 0 h 316427"/>
                    <a:gd name="connsiteX0-11" fmla="*/ 0 w 573057"/>
                    <a:gd name="connsiteY0-12" fmla="*/ 0 h 321410"/>
                    <a:gd name="connsiteX1-13" fmla="*/ 573057 w 573057"/>
                    <a:gd name="connsiteY1-14" fmla="*/ 0 h 321410"/>
                    <a:gd name="connsiteX2-15" fmla="*/ 558108 w 573057"/>
                    <a:gd name="connsiteY2-16" fmla="*/ 321410 h 321410"/>
                    <a:gd name="connsiteX3-17" fmla="*/ 171917 w 573057"/>
                    <a:gd name="connsiteY3-18" fmla="*/ 316427 h 321410"/>
                    <a:gd name="connsiteX4-19" fmla="*/ 0 w 573057"/>
                    <a:gd name="connsiteY4-20" fmla="*/ 0 h 321410"/>
                    <a:gd name="connsiteX0-21" fmla="*/ 0 w 680194"/>
                    <a:gd name="connsiteY0-22" fmla="*/ 9966 h 331376"/>
                    <a:gd name="connsiteX1-23" fmla="*/ 680194 w 680194"/>
                    <a:gd name="connsiteY1-24" fmla="*/ 0 h 331376"/>
                    <a:gd name="connsiteX2-25" fmla="*/ 558108 w 680194"/>
                    <a:gd name="connsiteY2-26" fmla="*/ 331376 h 331376"/>
                    <a:gd name="connsiteX3-27" fmla="*/ 171917 w 680194"/>
                    <a:gd name="connsiteY3-28" fmla="*/ 326393 h 331376"/>
                    <a:gd name="connsiteX4-29" fmla="*/ 0 w 680194"/>
                    <a:gd name="connsiteY4-30" fmla="*/ 9966 h 331376"/>
                    <a:gd name="connsiteX0-31" fmla="*/ 0 w 680194"/>
                    <a:gd name="connsiteY0-32" fmla="*/ 9966 h 331376"/>
                    <a:gd name="connsiteX1-33" fmla="*/ 680194 w 680194"/>
                    <a:gd name="connsiteY1-34" fmla="*/ 0 h 331376"/>
                    <a:gd name="connsiteX2-35" fmla="*/ 558108 w 680194"/>
                    <a:gd name="connsiteY2-36" fmla="*/ 331376 h 331376"/>
                    <a:gd name="connsiteX3-37" fmla="*/ 171917 w 680194"/>
                    <a:gd name="connsiteY3-38" fmla="*/ 326393 h 331376"/>
                    <a:gd name="connsiteX4-39" fmla="*/ 0 w 680194"/>
                    <a:gd name="connsiteY4-40" fmla="*/ 9966 h 331376"/>
                    <a:gd name="connsiteX0-41" fmla="*/ 0 w 680194"/>
                    <a:gd name="connsiteY0-42" fmla="*/ 9966 h 331376"/>
                    <a:gd name="connsiteX1-43" fmla="*/ 498309 w 680194"/>
                    <a:gd name="connsiteY1-44" fmla="*/ 2490 h 331376"/>
                    <a:gd name="connsiteX2-45" fmla="*/ 680194 w 680194"/>
                    <a:gd name="connsiteY2-46" fmla="*/ 0 h 331376"/>
                    <a:gd name="connsiteX3-47" fmla="*/ 558108 w 680194"/>
                    <a:gd name="connsiteY3-48" fmla="*/ 331376 h 331376"/>
                    <a:gd name="connsiteX4-49" fmla="*/ 171917 w 680194"/>
                    <a:gd name="connsiteY4-50" fmla="*/ 326393 h 331376"/>
                    <a:gd name="connsiteX5" fmla="*/ 0 w 680194"/>
                    <a:gd name="connsiteY5" fmla="*/ 9966 h 331376"/>
                    <a:gd name="connsiteX0-51" fmla="*/ 0 w 680194"/>
                    <a:gd name="connsiteY0-52" fmla="*/ 9966 h 331376"/>
                    <a:gd name="connsiteX1-53" fmla="*/ 306460 w 680194"/>
                    <a:gd name="connsiteY1-54" fmla="*/ 9965 h 331376"/>
                    <a:gd name="connsiteX2-55" fmla="*/ 498309 w 680194"/>
                    <a:gd name="connsiteY2-56" fmla="*/ 2490 h 331376"/>
                    <a:gd name="connsiteX3-57" fmla="*/ 680194 w 680194"/>
                    <a:gd name="connsiteY3-58" fmla="*/ 0 h 331376"/>
                    <a:gd name="connsiteX4-59" fmla="*/ 558108 w 680194"/>
                    <a:gd name="connsiteY4-60" fmla="*/ 331376 h 331376"/>
                    <a:gd name="connsiteX5-61" fmla="*/ 171917 w 680194"/>
                    <a:gd name="connsiteY5-62" fmla="*/ 326393 h 331376"/>
                    <a:gd name="connsiteX6" fmla="*/ 0 w 680194"/>
                    <a:gd name="connsiteY6" fmla="*/ 9966 h 331376"/>
                    <a:gd name="connsiteX0-63" fmla="*/ 0 w 680194"/>
                    <a:gd name="connsiteY0-64" fmla="*/ 134545 h 455955"/>
                    <a:gd name="connsiteX1-65" fmla="*/ 470902 w 680194"/>
                    <a:gd name="connsiteY1-66" fmla="*/ 0 h 455955"/>
                    <a:gd name="connsiteX2-67" fmla="*/ 498309 w 680194"/>
                    <a:gd name="connsiteY2-68" fmla="*/ 127069 h 455955"/>
                    <a:gd name="connsiteX3-69" fmla="*/ 680194 w 680194"/>
                    <a:gd name="connsiteY3-70" fmla="*/ 124579 h 455955"/>
                    <a:gd name="connsiteX4-71" fmla="*/ 558108 w 680194"/>
                    <a:gd name="connsiteY4-72" fmla="*/ 455955 h 455955"/>
                    <a:gd name="connsiteX5-73" fmla="*/ 171917 w 680194"/>
                    <a:gd name="connsiteY5-74" fmla="*/ 450972 h 455955"/>
                    <a:gd name="connsiteX6-75" fmla="*/ 0 w 680194"/>
                    <a:gd name="connsiteY6-76" fmla="*/ 134545 h 455955"/>
                    <a:gd name="connsiteX0-77" fmla="*/ 0 w 680194"/>
                    <a:gd name="connsiteY0-78" fmla="*/ 134545 h 455955"/>
                    <a:gd name="connsiteX1-79" fmla="*/ 296493 w 680194"/>
                    <a:gd name="connsiteY1-80" fmla="*/ 47340 h 455955"/>
                    <a:gd name="connsiteX2-81" fmla="*/ 470902 w 680194"/>
                    <a:gd name="connsiteY2-82" fmla="*/ 0 h 455955"/>
                    <a:gd name="connsiteX3-83" fmla="*/ 498309 w 680194"/>
                    <a:gd name="connsiteY3-84" fmla="*/ 127069 h 455955"/>
                    <a:gd name="connsiteX4-85" fmla="*/ 680194 w 680194"/>
                    <a:gd name="connsiteY4-86" fmla="*/ 124579 h 455955"/>
                    <a:gd name="connsiteX5-87" fmla="*/ 558108 w 680194"/>
                    <a:gd name="connsiteY5-88" fmla="*/ 455955 h 455955"/>
                    <a:gd name="connsiteX6-89" fmla="*/ 171917 w 680194"/>
                    <a:gd name="connsiteY6-90" fmla="*/ 450972 h 455955"/>
                    <a:gd name="connsiteX7" fmla="*/ 0 w 680194"/>
                    <a:gd name="connsiteY7" fmla="*/ 134545 h 455955"/>
                    <a:gd name="connsiteX0-91" fmla="*/ 0 w 680194"/>
                    <a:gd name="connsiteY0-92" fmla="*/ 134545 h 455955"/>
                    <a:gd name="connsiteX1-93" fmla="*/ 281544 w 680194"/>
                    <a:gd name="connsiteY1-94" fmla="*/ 79731 h 455955"/>
                    <a:gd name="connsiteX2-95" fmla="*/ 470902 w 680194"/>
                    <a:gd name="connsiteY2-96" fmla="*/ 0 h 455955"/>
                    <a:gd name="connsiteX3-97" fmla="*/ 498309 w 680194"/>
                    <a:gd name="connsiteY3-98" fmla="*/ 127069 h 455955"/>
                    <a:gd name="connsiteX4-99" fmla="*/ 680194 w 680194"/>
                    <a:gd name="connsiteY4-100" fmla="*/ 124579 h 455955"/>
                    <a:gd name="connsiteX5-101" fmla="*/ 558108 w 680194"/>
                    <a:gd name="connsiteY5-102" fmla="*/ 455955 h 455955"/>
                    <a:gd name="connsiteX6-103" fmla="*/ 171917 w 680194"/>
                    <a:gd name="connsiteY6-104" fmla="*/ 450972 h 455955"/>
                    <a:gd name="connsiteX7-105" fmla="*/ 0 w 680194"/>
                    <a:gd name="connsiteY7-106" fmla="*/ 134545 h 455955"/>
                    <a:gd name="connsiteX0-107" fmla="*/ 0 w 680194"/>
                    <a:gd name="connsiteY0-108" fmla="*/ 134545 h 455955"/>
                    <a:gd name="connsiteX1-109" fmla="*/ 154475 w 680194"/>
                    <a:gd name="connsiteY1-110" fmla="*/ 104646 h 455955"/>
                    <a:gd name="connsiteX2-111" fmla="*/ 281544 w 680194"/>
                    <a:gd name="connsiteY2-112" fmla="*/ 79731 h 455955"/>
                    <a:gd name="connsiteX3-113" fmla="*/ 470902 w 680194"/>
                    <a:gd name="connsiteY3-114" fmla="*/ 0 h 455955"/>
                    <a:gd name="connsiteX4-115" fmla="*/ 498309 w 680194"/>
                    <a:gd name="connsiteY4-116" fmla="*/ 127069 h 455955"/>
                    <a:gd name="connsiteX5-117" fmla="*/ 680194 w 680194"/>
                    <a:gd name="connsiteY5-118" fmla="*/ 124579 h 455955"/>
                    <a:gd name="connsiteX6-119" fmla="*/ 558108 w 680194"/>
                    <a:gd name="connsiteY6-120" fmla="*/ 455955 h 455955"/>
                    <a:gd name="connsiteX7-121" fmla="*/ 171917 w 680194"/>
                    <a:gd name="connsiteY7-122" fmla="*/ 450972 h 455955"/>
                    <a:gd name="connsiteX8" fmla="*/ 0 w 680194"/>
                    <a:gd name="connsiteY8" fmla="*/ 134545 h 455955"/>
                    <a:gd name="connsiteX0-123" fmla="*/ 0 w 680194"/>
                    <a:gd name="connsiteY0-124" fmla="*/ 134545 h 455955"/>
                    <a:gd name="connsiteX1-125" fmla="*/ 149492 w 680194"/>
                    <a:gd name="connsiteY1-126" fmla="*/ 49832 h 455955"/>
                    <a:gd name="connsiteX2-127" fmla="*/ 281544 w 680194"/>
                    <a:gd name="connsiteY2-128" fmla="*/ 79731 h 455955"/>
                    <a:gd name="connsiteX3-129" fmla="*/ 470902 w 680194"/>
                    <a:gd name="connsiteY3-130" fmla="*/ 0 h 455955"/>
                    <a:gd name="connsiteX4-131" fmla="*/ 498309 w 680194"/>
                    <a:gd name="connsiteY4-132" fmla="*/ 127069 h 455955"/>
                    <a:gd name="connsiteX5-133" fmla="*/ 680194 w 680194"/>
                    <a:gd name="connsiteY5-134" fmla="*/ 124579 h 455955"/>
                    <a:gd name="connsiteX6-135" fmla="*/ 558108 w 680194"/>
                    <a:gd name="connsiteY6-136" fmla="*/ 455955 h 455955"/>
                    <a:gd name="connsiteX7-137" fmla="*/ 171917 w 680194"/>
                    <a:gd name="connsiteY7-138" fmla="*/ 450972 h 455955"/>
                    <a:gd name="connsiteX8-139" fmla="*/ 0 w 680194"/>
                    <a:gd name="connsiteY8-140" fmla="*/ 134545 h 455955"/>
                    <a:gd name="connsiteX0-141" fmla="*/ 0 w 662753"/>
                    <a:gd name="connsiteY0-142" fmla="*/ 159460 h 455955"/>
                    <a:gd name="connsiteX1-143" fmla="*/ 132051 w 662753"/>
                    <a:gd name="connsiteY1-144" fmla="*/ 49832 h 455955"/>
                    <a:gd name="connsiteX2-145" fmla="*/ 264103 w 662753"/>
                    <a:gd name="connsiteY2-146" fmla="*/ 79731 h 455955"/>
                    <a:gd name="connsiteX3-147" fmla="*/ 453461 w 662753"/>
                    <a:gd name="connsiteY3-148" fmla="*/ 0 h 455955"/>
                    <a:gd name="connsiteX4-149" fmla="*/ 480868 w 662753"/>
                    <a:gd name="connsiteY4-150" fmla="*/ 127069 h 455955"/>
                    <a:gd name="connsiteX5-151" fmla="*/ 662753 w 662753"/>
                    <a:gd name="connsiteY5-152" fmla="*/ 124579 h 455955"/>
                    <a:gd name="connsiteX6-153" fmla="*/ 540667 w 662753"/>
                    <a:gd name="connsiteY6-154" fmla="*/ 455955 h 455955"/>
                    <a:gd name="connsiteX7-155" fmla="*/ 154476 w 662753"/>
                    <a:gd name="connsiteY7-156" fmla="*/ 450972 h 455955"/>
                    <a:gd name="connsiteX8-157" fmla="*/ 0 w 662753"/>
                    <a:gd name="connsiteY8-158" fmla="*/ 159460 h 455955"/>
                    <a:gd name="connsiteX0-159" fmla="*/ 0 w 662753"/>
                    <a:gd name="connsiteY0-160" fmla="*/ 161952 h 458447"/>
                    <a:gd name="connsiteX1-161" fmla="*/ 132051 w 662753"/>
                    <a:gd name="connsiteY1-162" fmla="*/ 52324 h 458447"/>
                    <a:gd name="connsiteX2-163" fmla="*/ 264103 w 662753"/>
                    <a:gd name="connsiteY2-164" fmla="*/ 82223 h 458447"/>
                    <a:gd name="connsiteX3-165" fmla="*/ 448478 w 662753"/>
                    <a:gd name="connsiteY3-166" fmla="*/ 0 h 458447"/>
                    <a:gd name="connsiteX4-167" fmla="*/ 480868 w 662753"/>
                    <a:gd name="connsiteY4-168" fmla="*/ 129561 h 458447"/>
                    <a:gd name="connsiteX5-169" fmla="*/ 662753 w 662753"/>
                    <a:gd name="connsiteY5-170" fmla="*/ 127071 h 458447"/>
                    <a:gd name="connsiteX6-171" fmla="*/ 540667 w 662753"/>
                    <a:gd name="connsiteY6-172" fmla="*/ 458447 h 458447"/>
                    <a:gd name="connsiteX7-173" fmla="*/ 154476 w 662753"/>
                    <a:gd name="connsiteY7-174" fmla="*/ 453464 h 458447"/>
                    <a:gd name="connsiteX8-175" fmla="*/ 0 w 662753"/>
                    <a:gd name="connsiteY8-176" fmla="*/ 161952 h 458447"/>
                    <a:gd name="connsiteX0-177" fmla="*/ 0 w 662753"/>
                    <a:gd name="connsiteY0-178" fmla="*/ 161952 h 458447"/>
                    <a:gd name="connsiteX1-179" fmla="*/ 132051 w 662753"/>
                    <a:gd name="connsiteY1-180" fmla="*/ 52324 h 458447"/>
                    <a:gd name="connsiteX2-181" fmla="*/ 264103 w 662753"/>
                    <a:gd name="connsiteY2-182" fmla="*/ 82223 h 458447"/>
                    <a:gd name="connsiteX3-183" fmla="*/ 448478 w 662753"/>
                    <a:gd name="connsiteY3-184" fmla="*/ 0 h 458447"/>
                    <a:gd name="connsiteX4-185" fmla="*/ 473393 w 662753"/>
                    <a:gd name="connsiteY4-186" fmla="*/ 132052 h 458447"/>
                    <a:gd name="connsiteX5-187" fmla="*/ 662753 w 662753"/>
                    <a:gd name="connsiteY5-188" fmla="*/ 127071 h 458447"/>
                    <a:gd name="connsiteX6-189" fmla="*/ 540667 w 662753"/>
                    <a:gd name="connsiteY6-190" fmla="*/ 458447 h 458447"/>
                    <a:gd name="connsiteX7-191" fmla="*/ 154476 w 662753"/>
                    <a:gd name="connsiteY7-192" fmla="*/ 453464 h 458447"/>
                    <a:gd name="connsiteX8-193" fmla="*/ 0 w 662753"/>
                    <a:gd name="connsiteY8-194" fmla="*/ 161952 h 4584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61" y="connsiteY5-62"/>
                    </a:cxn>
                    <a:cxn ang="0">
                      <a:pos x="connsiteX6-75" y="connsiteY6-76"/>
                    </a:cxn>
                    <a:cxn ang="0">
                      <a:pos x="connsiteX7-105" y="connsiteY7-106"/>
                    </a:cxn>
                    <a:cxn ang="0">
                      <a:pos x="connsiteX8-139" y="connsiteY8-140"/>
                    </a:cxn>
                  </a:cxnLst>
                  <a:rect l="l" t="t" r="r" b="b"/>
                  <a:pathLst>
                    <a:path w="662753" h="458447">
                      <a:moveTo>
                        <a:pt x="0" y="161952"/>
                      </a:moveTo>
                      <a:lnTo>
                        <a:pt x="132051" y="52324"/>
                      </a:lnTo>
                      <a:lnTo>
                        <a:pt x="264103" y="82223"/>
                      </a:lnTo>
                      <a:lnTo>
                        <a:pt x="448478" y="0"/>
                      </a:lnTo>
                      <a:lnTo>
                        <a:pt x="473393" y="132052"/>
                      </a:lnTo>
                      <a:lnTo>
                        <a:pt x="662753" y="127071"/>
                      </a:lnTo>
                      <a:lnTo>
                        <a:pt x="540667" y="458447"/>
                      </a:lnTo>
                      <a:lnTo>
                        <a:pt x="154476" y="453464"/>
                      </a:lnTo>
                      <a:lnTo>
                        <a:pt x="0" y="16195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" name="Right Triangle 7"/>
                <p:cNvSpPr/>
                <p:nvPr/>
              </p:nvSpPr>
              <p:spPr>
                <a:xfrm flipH="1">
                  <a:off x="4467009" y="1894019"/>
                  <a:ext cx="168159" cy="328884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68159" h="328884">
                      <a:moveTo>
                        <a:pt x="119595" y="328884"/>
                      </a:moveTo>
                      <a:lnTo>
                        <a:pt x="0" y="0"/>
                      </a:lnTo>
                      <a:lnTo>
                        <a:pt x="168159" y="323900"/>
                      </a:lnTo>
                      <a:lnTo>
                        <a:pt x="119595" y="328884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" name="Right Triangle 7"/>
                <p:cNvSpPr/>
                <p:nvPr/>
              </p:nvSpPr>
              <p:spPr>
                <a:xfrm rot="9064593" flipH="1">
                  <a:off x="4301250" y="1800541"/>
                  <a:ext cx="195303" cy="248622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95303 w 195303"/>
                    <a:gd name="connsiteY0-60" fmla="*/ 248622 h 248622"/>
                    <a:gd name="connsiteX1-61" fmla="*/ 0 w 195303"/>
                    <a:gd name="connsiteY1-62" fmla="*/ 0 h 248622"/>
                    <a:gd name="connsiteX2-63" fmla="*/ 152524 w 195303"/>
                    <a:gd name="connsiteY2-64" fmla="*/ 125870 h 248622"/>
                    <a:gd name="connsiteX3-65" fmla="*/ 195303 w 195303"/>
                    <a:gd name="connsiteY3-66" fmla="*/ 248622 h 2486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95303" h="248622">
                      <a:moveTo>
                        <a:pt x="195303" y="248622"/>
                      </a:moveTo>
                      <a:lnTo>
                        <a:pt x="0" y="0"/>
                      </a:lnTo>
                      <a:lnTo>
                        <a:pt x="152524" y="125870"/>
                      </a:lnTo>
                      <a:lnTo>
                        <a:pt x="195303" y="24862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Right Triangle 7"/>
                <p:cNvSpPr/>
                <p:nvPr/>
              </p:nvSpPr>
              <p:spPr>
                <a:xfrm rot="9064593" flipH="1">
                  <a:off x="4162290" y="1780844"/>
                  <a:ext cx="100400" cy="256875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40496 w 140496"/>
                    <a:gd name="connsiteY0-60" fmla="*/ 298833 h 298833"/>
                    <a:gd name="connsiteX1-61" fmla="*/ 0 w 140496"/>
                    <a:gd name="connsiteY1-62" fmla="*/ 0 h 298833"/>
                    <a:gd name="connsiteX2-63" fmla="*/ 95307 w 140496"/>
                    <a:gd name="connsiteY2-64" fmla="*/ 171720 h 298833"/>
                    <a:gd name="connsiteX3-65" fmla="*/ 140496 w 140496"/>
                    <a:gd name="connsiteY3-66" fmla="*/ 298833 h 298833"/>
                    <a:gd name="connsiteX0-67" fmla="*/ 0 w 100400"/>
                    <a:gd name="connsiteY0-68" fmla="*/ 256875 h 256875"/>
                    <a:gd name="connsiteX1-69" fmla="*/ 5093 w 100400"/>
                    <a:gd name="connsiteY1-70" fmla="*/ 0 h 256875"/>
                    <a:gd name="connsiteX2-71" fmla="*/ 100400 w 100400"/>
                    <a:gd name="connsiteY2-72" fmla="*/ 171720 h 256875"/>
                    <a:gd name="connsiteX3-73" fmla="*/ 0 w 100400"/>
                    <a:gd name="connsiteY3-74" fmla="*/ 256875 h 2568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0400" h="256875">
                      <a:moveTo>
                        <a:pt x="0" y="256875"/>
                      </a:moveTo>
                      <a:lnTo>
                        <a:pt x="5093" y="0"/>
                      </a:lnTo>
                      <a:lnTo>
                        <a:pt x="100400" y="171720"/>
                      </a:lnTo>
                      <a:lnTo>
                        <a:pt x="0" y="256875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0" name="TextBox 1"/>
            <p:cNvSpPr txBox="1"/>
            <p:nvPr/>
          </p:nvSpPr>
          <p:spPr>
            <a:xfrm>
              <a:off x="1684643" y="3267990"/>
              <a:ext cx="1357571" cy="94348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21262" y="2141028"/>
            <a:ext cx="1526968" cy="2423760"/>
            <a:chOff x="4097087" y="2030123"/>
            <a:chExt cx="1447871" cy="2298210"/>
          </a:xfrm>
        </p:grpSpPr>
        <p:grpSp>
          <p:nvGrpSpPr>
            <p:cNvPr id="20" name="Group 19"/>
            <p:cNvGrpSpPr/>
            <p:nvPr/>
          </p:nvGrpSpPr>
          <p:grpSpPr>
            <a:xfrm>
              <a:off x="4097087" y="2030123"/>
              <a:ext cx="1447871" cy="2298210"/>
              <a:chOff x="3606014" y="1693837"/>
              <a:chExt cx="1447871" cy="2298210"/>
            </a:xfrm>
            <a:solidFill>
              <a:srgbClr val="F2C232"/>
            </a:solidFill>
          </p:grpSpPr>
          <p:grpSp>
            <p:nvGrpSpPr>
              <p:cNvPr id="21" name="Group 20"/>
              <p:cNvGrpSpPr/>
              <p:nvPr/>
            </p:nvGrpSpPr>
            <p:grpSpPr>
              <a:xfrm>
                <a:off x="3606014" y="2288191"/>
                <a:ext cx="1447871" cy="1703856"/>
                <a:chOff x="1087898" y="4607261"/>
                <a:chExt cx="1447871" cy="1703856"/>
              </a:xfrm>
              <a:grpFill/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1087898" y="4607261"/>
                  <a:ext cx="1404934" cy="1641864"/>
                </a:xfrm>
                <a:custGeom>
                  <a:avLst/>
                  <a:gdLst>
                    <a:gd name="connsiteX0" fmla="*/ 461907 w 1404934"/>
                    <a:gd name="connsiteY0" fmla="*/ 1561582 h 1641864"/>
                    <a:gd name="connsiteX1" fmla="*/ 460409 w 1404934"/>
                    <a:gd name="connsiteY1" fmla="*/ 1562298 h 1641864"/>
                    <a:gd name="connsiteX2" fmla="*/ 464264 w 1404934"/>
                    <a:gd name="connsiteY2" fmla="*/ 1564031 h 1641864"/>
                    <a:gd name="connsiteX3" fmla="*/ 633532 w 1404934"/>
                    <a:gd name="connsiteY3" fmla="*/ 0 h 1641864"/>
                    <a:gd name="connsiteX4" fmla="*/ 642264 w 1404934"/>
                    <a:gd name="connsiteY4" fmla="*/ 89 h 1641864"/>
                    <a:gd name="connsiteX5" fmla="*/ 859611 w 1404934"/>
                    <a:gd name="connsiteY5" fmla="*/ 4927 h 1641864"/>
                    <a:gd name="connsiteX6" fmla="*/ 869679 w 1404934"/>
                    <a:gd name="connsiteY6" fmla="*/ 4849 h 1641864"/>
                    <a:gd name="connsiteX7" fmla="*/ 888124 w 1404934"/>
                    <a:gd name="connsiteY7" fmla="*/ 5035 h 1641864"/>
                    <a:gd name="connsiteX8" fmla="*/ 920629 w 1404934"/>
                    <a:gd name="connsiteY8" fmla="*/ 5097 h 1641864"/>
                    <a:gd name="connsiteX9" fmla="*/ 1028230 w 1404934"/>
                    <a:gd name="connsiteY9" fmla="*/ 154932 h 1641864"/>
                    <a:gd name="connsiteX10" fmla="*/ 1403068 w 1404934"/>
                    <a:gd name="connsiteY10" fmla="*/ 1061042 h 1641864"/>
                    <a:gd name="connsiteX11" fmla="*/ 817301 w 1404934"/>
                    <a:gd name="connsiteY11" fmla="*/ 1625687 h 1641864"/>
                    <a:gd name="connsiteX12" fmla="*/ 745274 w 1404934"/>
                    <a:gd name="connsiteY12" fmla="*/ 1632820 h 1641864"/>
                    <a:gd name="connsiteX13" fmla="*/ 710413 w 1404934"/>
                    <a:gd name="connsiteY13" fmla="*/ 1629831 h 1641864"/>
                    <a:gd name="connsiteX14" fmla="*/ 665846 w 1404934"/>
                    <a:gd name="connsiteY14" fmla="*/ 1622274 h 1641864"/>
                    <a:gd name="connsiteX15" fmla="*/ 660377 w 1404934"/>
                    <a:gd name="connsiteY15" fmla="*/ 1624890 h 1641864"/>
                    <a:gd name="connsiteX16" fmla="*/ 710412 w 1404934"/>
                    <a:gd name="connsiteY16" fmla="*/ 1633702 h 1641864"/>
                    <a:gd name="connsiteX17" fmla="*/ 745275 w 1404934"/>
                    <a:gd name="connsiteY17" fmla="*/ 1636691 h 1641864"/>
                    <a:gd name="connsiteX18" fmla="*/ 693045 w 1404934"/>
                    <a:gd name="connsiteY18" fmla="*/ 1641864 h 1641864"/>
                    <a:gd name="connsiteX19" fmla="*/ 327 w 1404934"/>
                    <a:gd name="connsiteY19" fmla="*/ 987094 h 1641864"/>
                    <a:gd name="connsiteX20" fmla="*/ 470498 w 1404934"/>
                    <a:gd name="connsiteY20" fmla="*/ 4261 h 1641864"/>
                    <a:gd name="connsiteX21" fmla="*/ 578637 w 1404934"/>
                    <a:gd name="connsiteY21" fmla="*/ 3616 h 1641864"/>
                    <a:gd name="connsiteX22" fmla="*/ 580705 w 1404934"/>
                    <a:gd name="connsiteY22" fmla="*/ 3620 h 1641864"/>
                    <a:gd name="connsiteX23" fmla="*/ 583039 w 1404934"/>
                    <a:gd name="connsiteY23" fmla="*/ 390 h 164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04934" h="1641864">
                      <a:moveTo>
                        <a:pt x="461907" y="1561582"/>
                      </a:moveTo>
                      <a:lnTo>
                        <a:pt x="460409" y="1562298"/>
                      </a:lnTo>
                      <a:lnTo>
                        <a:pt x="464264" y="1564031"/>
                      </a:lnTo>
                      <a:close/>
                      <a:moveTo>
                        <a:pt x="633532" y="0"/>
                      </a:moveTo>
                      <a:lnTo>
                        <a:pt x="642264" y="89"/>
                      </a:lnTo>
                      <a:cubicBezTo>
                        <a:pt x="727181" y="1424"/>
                        <a:pt x="662491" y="6085"/>
                        <a:pt x="859611" y="4927"/>
                      </a:cubicBezTo>
                      <a:lnTo>
                        <a:pt x="869679" y="4849"/>
                      </a:lnTo>
                      <a:lnTo>
                        <a:pt x="888124" y="5035"/>
                      </a:lnTo>
                      <a:lnTo>
                        <a:pt x="920629" y="5097"/>
                      </a:lnTo>
                      <a:lnTo>
                        <a:pt x="1028230" y="154932"/>
                      </a:lnTo>
                      <a:cubicBezTo>
                        <a:pt x="1268780" y="496356"/>
                        <a:pt x="1423881" y="773581"/>
                        <a:pt x="1403068" y="1061042"/>
                      </a:cubicBezTo>
                      <a:cubicBezTo>
                        <a:pt x="1382255" y="1348502"/>
                        <a:pt x="1106847" y="1571999"/>
                        <a:pt x="817301" y="1625687"/>
                      </a:cubicBezTo>
                      <a:lnTo>
                        <a:pt x="745274" y="1632820"/>
                      </a:lnTo>
                      <a:lnTo>
                        <a:pt x="710413" y="1629831"/>
                      </a:lnTo>
                      <a:lnTo>
                        <a:pt x="665846" y="1622274"/>
                      </a:lnTo>
                      <a:lnTo>
                        <a:pt x="660377" y="1624890"/>
                      </a:lnTo>
                      <a:lnTo>
                        <a:pt x="710412" y="1633702"/>
                      </a:lnTo>
                      <a:lnTo>
                        <a:pt x="745275" y="1636691"/>
                      </a:lnTo>
                      <a:lnTo>
                        <a:pt x="693045" y="1641864"/>
                      </a:lnTo>
                      <a:cubicBezTo>
                        <a:pt x="461599" y="1631238"/>
                        <a:pt x="25694" y="1548414"/>
                        <a:pt x="327" y="987094"/>
                      </a:cubicBezTo>
                      <a:cubicBezTo>
                        <a:pt x="-10973" y="552383"/>
                        <a:pt x="272795" y="292425"/>
                        <a:pt x="470498" y="4261"/>
                      </a:cubicBezTo>
                      <a:cubicBezTo>
                        <a:pt x="515612" y="3844"/>
                        <a:pt x="550833" y="3648"/>
                        <a:pt x="578637" y="3616"/>
                      </a:cubicBezTo>
                      <a:lnTo>
                        <a:pt x="580705" y="3620"/>
                      </a:lnTo>
                      <a:lnTo>
                        <a:pt x="583039" y="39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7518257">
                  <a:off x="1241806" y="5017155"/>
                  <a:ext cx="1617639" cy="970286"/>
                </a:xfrm>
                <a:custGeom>
                  <a:avLst/>
                  <a:gdLst>
                    <a:gd name="connsiteX0" fmla="*/ 1617639 w 1617639"/>
                    <a:gd name="connsiteY0" fmla="*/ 103706 h 970286"/>
                    <a:gd name="connsiteX1" fmla="*/ 818462 w 1617639"/>
                    <a:gd name="connsiteY1" fmla="*/ 946838 h 970286"/>
                    <a:gd name="connsiteX2" fmla="*/ 17768 w 1617639"/>
                    <a:gd name="connsiteY2" fmla="*/ 504238 h 970286"/>
                    <a:gd name="connsiteX3" fmla="*/ 0 w 1617639"/>
                    <a:gd name="connsiteY3" fmla="*/ 446371 h 970286"/>
                    <a:gd name="connsiteX4" fmla="*/ 33562 w 1617639"/>
                    <a:gd name="connsiteY4" fmla="*/ 510498 h 970286"/>
                    <a:gd name="connsiteX5" fmla="*/ 776356 w 1617639"/>
                    <a:gd name="connsiteY5" fmla="*/ 842469 h 970286"/>
                    <a:gd name="connsiteX6" fmla="*/ 1476418 w 1617639"/>
                    <a:gd name="connsiteY6" fmla="*/ 155845 h 970286"/>
                    <a:gd name="connsiteX7" fmla="*/ 1575113 w 1617639"/>
                    <a:gd name="connsiteY7" fmla="*/ 0 h 970286"/>
                    <a:gd name="connsiteX8" fmla="*/ 1576582 w 1617639"/>
                    <a:gd name="connsiteY8" fmla="*/ 3662 h 970286"/>
                    <a:gd name="connsiteX9" fmla="*/ 1617639 w 1617639"/>
                    <a:gd name="connsiteY9" fmla="*/ 103706 h 97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7639" h="970286">
                      <a:moveTo>
                        <a:pt x="1617639" y="103706"/>
                      </a:moveTo>
                      <a:cubicBezTo>
                        <a:pt x="1347232" y="537049"/>
                        <a:pt x="1132028" y="845983"/>
                        <a:pt x="818462" y="946838"/>
                      </a:cubicBezTo>
                      <a:cubicBezTo>
                        <a:pt x="504896" y="1047693"/>
                        <a:pt x="144395" y="808907"/>
                        <a:pt x="17768" y="504238"/>
                      </a:cubicBezTo>
                      <a:lnTo>
                        <a:pt x="0" y="446371"/>
                      </a:lnTo>
                      <a:lnTo>
                        <a:pt x="33562" y="510498"/>
                      </a:lnTo>
                      <a:cubicBezTo>
                        <a:pt x="191681" y="758928"/>
                        <a:pt x="501986" y="930717"/>
                        <a:pt x="776356" y="842469"/>
                      </a:cubicBezTo>
                      <a:cubicBezTo>
                        <a:pt x="1050726" y="754221"/>
                        <a:pt x="1249788" y="506663"/>
                        <a:pt x="1476418" y="155845"/>
                      </a:cubicBezTo>
                      <a:lnTo>
                        <a:pt x="1575113" y="0"/>
                      </a:lnTo>
                      <a:lnTo>
                        <a:pt x="1576582" y="3662"/>
                      </a:lnTo>
                      <a:cubicBezTo>
                        <a:pt x="1587014" y="29435"/>
                        <a:pt x="1600374" y="62025"/>
                        <a:pt x="1617639" y="10370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Freeform 21"/>
              <p:cNvSpPr/>
              <p:nvPr/>
            </p:nvSpPr>
            <p:spPr>
              <a:xfrm>
                <a:off x="4074658" y="1987923"/>
                <a:ext cx="855945" cy="378698"/>
              </a:xfrm>
              <a:custGeom>
                <a:avLst/>
                <a:gdLst>
                  <a:gd name="connsiteX0" fmla="*/ 0 w 813575"/>
                  <a:gd name="connsiteY0" fmla="*/ 227668 h 359952"/>
                  <a:gd name="connsiteX1" fmla="*/ 0 w 813575"/>
                  <a:gd name="connsiteY1" fmla="*/ 227669 h 359952"/>
                  <a:gd name="connsiteX2" fmla="*/ 0 w 813575"/>
                  <a:gd name="connsiteY2" fmla="*/ 227669 h 359952"/>
                  <a:gd name="connsiteX3" fmla="*/ 754470 w 813575"/>
                  <a:gd name="connsiteY3" fmla="*/ 0 h 359952"/>
                  <a:gd name="connsiteX4" fmla="*/ 813575 w 813575"/>
                  <a:gd name="connsiteY4" fmla="*/ 63104 h 359952"/>
                  <a:gd name="connsiteX5" fmla="*/ 677979 w 813575"/>
                  <a:gd name="connsiteY5" fmla="*/ 134209 h 359952"/>
                  <a:gd name="connsiteX6" fmla="*/ 451952 w 813575"/>
                  <a:gd name="connsiteY6" fmla="*/ 192967 h 359952"/>
                  <a:gd name="connsiteX7" fmla="*/ 447885 w 813575"/>
                  <a:gd name="connsiteY7" fmla="*/ 194508 h 359952"/>
                  <a:gd name="connsiteX8" fmla="*/ 454205 w 813575"/>
                  <a:gd name="connsiteY8" fmla="*/ 194498 h 359952"/>
                  <a:gd name="connsiteX9" fmla="*/ 577761 w 813575"/>
                  <a:gd name="connsiteY9" fmla="*/ 201824 h 359952"/>
                  <a:gd name="connsiteX10" fmla="*/ 793638 w 813575"/>
                  <a:gd name="connsiteY10" fmla="*/ 273694 h 359952"/>
                  <a:gd name="connsiteX11" fmla="*/ 794913 w 813575"/>
                  <a:gd name="connsiteY11" fmla="*/ 359952 h 359952"/>
                  <a:gd name="connsiteX12" fmla="*/ 647385 w 813575"/>
                  <a:gd name="connsiteY12" fmla="*/ 324697 h 359952"/>
                  <a:gd name="connsiteX13" fmla="*/ 441503 w 813575"/>
                  <a:gd name="connsiteY13" fmla="*/ 220904 h 359952"/>
                  <a:gd name="connsiteX14" fmla="*/ 434139 w 813575"/>
                  <a:gd name="connsiteY14" fmla="*/ 218156 h 359952"/>
                  <a:gd name="connsiteX15" fmla="*/ 438079 w 813575"/>
                  <a:gd name="connsiteY15" fmla="*/ 227669 h 359952"/>
                  <a:gd name="connsiteX16" fmla="*/ 438078 w 813575"/>
                  <a:gd name="connsiteY16" fmla="*/ 227669 h 359952"/>
                  <a:gd name="connsiteX17" fmla="*/ 393972 w 813575"/>
                  <a:gd name="connsiteY17" fmla="*/ 271775 h 359952"/>
                  <a:gd name="connsiteX18" fmla="*/ 44106 w 813575"/>
                  <a:gd name="connsiteY18" fmla="*/ 271774 h 359952"/>
                  <a:gd name="connsiteX19" fmla="*/ 12918 w 813575"/>
                  <a:gd name="connsiteY19" fmla="*/ 258856 h 359952"/>
                  <a:gd name="connsiteX20" fmla="*/ 0 w 813575"/>
                  <a:gd name="connsiteY20" fmla="*/ 227669 h 359952"/>
                  <a:gd name="connsiteX21" fmla="*/ 12918 w 813575"/>
                  <a:gd name="connsiteY21" fmla="*/ 196482 h 359952"/>
                  <a:gd name="connsiteX22" fmla="*/ 44106 w 813575"/>
                  <a:gd name="connsiteY22" fmla="*/ 183563 h 359952"/>
                  <a:gd name="connsiteX23" fmla="*/ 393973 w 813575"/>
                  <a:gd name="connsiteY23" fmla="*/ 183563 h 359952"/>
                  <a:gd name="connsiteX24" fmla="*/ 415151 w 813575"/>
                  <a:gd name="connsiteY24" fmla="*/ 192335 h 359952"/>
                  <a:gd name="connsiteX25" fmla="*/ 413741 w 813575"/>
                  <a:gd name="connsiteY25" fmla="*/ 191225 h 359952"/>
                  <a:gd name="connsiteX26" fmla="*/ 542382 w 813575"/>
                  <a:gd name="connsiteY26" fmla="*/ 89012 h 359952"/>
                  <a:gd name="connsiteX27" fmla="*/ 754470 w 813575"/>
                  <a:gd name="connsiteY27" fmla="*/ 0 h 35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3575" h="359952">
                    <a:moveTo>
                      <a:pt x="0" y="227668"/>
                    </a:moveTo>
                    <a:lnTo>
                      <a:pt x="0" y="227669"/>
                    </a:lnTo>
                    <a:lnTo>
                      <a:pt x="0" y="227669"/>
                    </a:lnTo>
                    <a:close/>
                    <a:moveTo>
                      <a:pt x="754470" y="0"/>
                    </a:moveTo>
                    <a:lnTo>
                      <a:pt x="813575" y="63104"/>
                    </a:lnTo>
                    <a:cubicBezTo>
                      <a:pt x="768376" y="86806"/>
                      <a:pt x="754470" y="124415"/>
                      <a:pt x="677979" y="134209"/>
                    </a:cubicBezTo>
                    <a:cubicBezTo>
                      <a:pt x="477192" y="131723"/>
                      <a:pt x="497348" y="169166"/>
                      <a:pt x="451952" y="192967"/>
                    </a:cubicBezTo>
                    <a:lnTo>
                      <a:pt x="447885" y="194508"/>
                    </a:lnTo>
                    <a:lnTo>
                      <a:pt x="454205" y="194498"/>
                    </a:lnTo>
                    <a:cubicBezTo>
                      <a:pt x="493098" y="192264"/>
                      <a:pt x="530780" y="186314"/>
                      <a:pt x="577761" y="201824"/>
                    </a:cubicBezTo>
                    <a:cubicBezTo>
                      <a:pt x="666174" y="262297"/>
                      <a:pt x="707783" y="267086"/>
                      <a:pt x="793638" y="273694"/>
                    </a:cubicBezTo>
                    <a:lnTo>
                      <a:pt x="794913" y="359952"/>
                    </a:lnTo>
                    <a:cubicBezTo>
                      <a:pt x="745737" y="348200"/>
                      <a:pt x="710299" y="367425"/>
                      <a:pt x="647385" y="324697"/>
                    </a:cubicBezTo>
                    <a:cubicBezTo>
                      <a:pt x="501123" y="191298"/>
                      <a:pt x="490891" y="232710"/>
                      <a:pt x="441503" y="220904"/>
                    </a:cubicBezTo>
                    <a:lnTo>
                      <a:pt x="434139" y="218156"/>
                    </a:lnTo>
                    <a:lnTo>
                      <a:pt x="438079" y="227669"/>
                    </a:lnTo>
                    <a:lnTo>
                      <a:pt x="438078" y="227669"/>
                    </a:lnTo>
                    <a:cubicBezTo>
                      <a:pt x="438078" y="252028"/>
                      <a:pt x="418331" y="271775"/>
                      <a:pt x="393972" y="271775"/>
                    </a:cubicBezTo>
                    <a:lnTo>
                      <a:pt x="44106" y="271774"/>
                    </a:lnTo>
                    <a:cubicBezTo>
                      <a:pt x="31926" y="271774"/>
                      <a:pt x="20900" y="266837"/>
                      <a:pt x="12918" y="258856"/>
                    </a:cubicBezTo>
                    <a:lnTo>
                      <a:pt x="0" y="227669"/>
                    </a:lnTo>
                    <a:lnTo>
                      <a:pt x="12918" y="196482"/>
                    </a:lnTo>
                    <a:cubicBezTo>
                      <a:pt x="20900" y="188500"/>
                      <a:pt x="31926" y="183563"/>
                      <a:pt x="44106" y="183563"/>
                    </a:cubicBezTo>
                    <a:lnTo>
                      <a:pt x="393973" y="183563"/>
                    </a:lnTo>
                    <a:lnTo>
                      <a:pt x="415151" y="192335"/>
                    </a:lnTo>
                    <a:lnTo>
                      <a:pt x="413741" y="191225"/>
                    </a:lnTo>
                    <a:cubicBezTo>
                      <a:pt x="457780" y="158313"/>
                      <a:pt x="480959" y="114970"/>
                      <a:pt x="542382" y="89012"/>
                    </a:cubicBezTo>
                    <a:cubicBezTo>
                      <a:pt x="650164" y="75566"/>
                      <a:pt x="684933" y="51691"/>
                      <a:pt x="754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966166" y="1693837"/>
                <a:ext cx="662753" cy="458447"/>
                <a:chOff x="3977399" y="1764456"/>
                <a:chExt cx="662753" cy="458447"/>
              </a:xfrm>
              <a:grpFill/>
            </p:grpSpPr>
            <p:sp>
              <p:nvSpPr>
                <p:cNvPr id="24" name="Rectangle 3"/>
                <p:cNvSpPr/>
                <p:nvPr/>
              </p:nvSpPr>
              <p:spPr>
                <a:xfrm>
                  <a:off x="3977399" y="1764456"/>
                  <a:ext cx="662753" cy="458447"/>
                </a:xfrm>
                <a:custGeom>
                  <a:avLst/>
                  <a:gdLst>
                    <a:gd name="connsiteX0" fmla="*/ 0 w 573057"/>
                    <a:gd name="connsiteY0" fmla="*/ 0 h 313935"/>
                    <a:gd name="connsiteX1" fmla="*/ 573057 w 573057"/>
                    <a:gd name="connsiteY1" fmla="*/ 0 h 313935"/>
                    <a:gd name="connsiteX2" fmla="*/ 573057 w 573057"/>
                    <a:gd name="connsiteY2" fmla="*/ 313935 h 313935"/>
                    <a:gd name="connsiteX3" fmla="*/ 0 w 573057"/>
                    <a:gd name="connsiteY3" fmla="*/ 313935 h 313935"/>
                    <a:gd name="connsiteX4" fmla="*/ 0 w 573057"/>
                    <a:gd name="connsiteY4" fmla="*/ 0 h 313935"/>
                    <a:gd name="connsiteX0-1" fmla="*/ 0 w 573057"/>
                    <a:gd name="connsiteY0-2" fmla="*/ 0 h 316427"/>
                    <a:gd name="connsiteX1-3" fmla="*/ 573057 w 573057"/>
                    <a:gd name="connsiteY1-4" fmla="*/ 0 h 316427"/>
                    <a:gd name="connsiteX2-5" fmla="*/ 573057 w 573057"/>
                    <a:gd name="connsiteY2-6" fmla="*/ 313935 h 316427"/>
                    <a:gd name="connsiteX3-7" fmla="*/ 171917 w 573057"/>
                    <a:gd name="connsiteY3-8" fmla="*/ 316427 h 316427"/>
                    <a:gd name="connsiteX4-9" fmla="*/ 0 w 573057"/>
                    <a:gd name="connsiteY4-10" fmla="*/ 0 h 316427"/>
                    <a:gd name="connsiteX0-11" fmla="*/ 0 w 573057"/>
                    <a:gd name="connsiteY0-12" fmla="*/ 0 h 321410"/>
                    <a:gd name="connsiteX1-13" fmla="*/ 573057 w 573057"/>
                    <a:gd name="connsiteY1-14" fmla="*/ 0 h 321410"/>
                    <a:gd name="connsiteX2-15" fmla="*/ 558108 w 573057"/>
                    <a:gd name="connsiteY2-16" fmla="*/ 321410 h 321410"/>
                    <a:gd name="connsiteX3-17" fmla="*/ 171917 w 573057"/>
                    <a:gd name="connsiteY3-18" fmla="*/ 316427 h 321410"/>
                    <a:gd name="connsiteX4-19" fmla="*/ 0 w 573057"/>
                    <a:gd name="connsiteY4-20" fmla="*/ 0 h 321410"/>
                    <a:gd name="connsiteX0-21" fmla="*/ 0 w 680194"/>
                    <a:gd name="connsiteY0-22" fmla="*/ 9966 h 331376"/>
                    <a:gd name="connsiteX1-23" fmla="*/ 680194 w 680194"/>
                    <a:gd name="connsiteY1-24" fmla="*/ 0 h 331376"/>
                    <a:gd name="connsiteX2-25" fmla="*/ 558108 w 680194"/>
                    <a:gd name="connsiteY2-26" fmla="*/ 331376 h 331376"/>
                    <a:gd name="connsiteX3-27" fmla="*/ 171917 w 680194"/>
                    <a:gd name="connsiteY3-28" fmla="*/ 326393 h 331376"/>
                    <a:gd name="connsiteX4-29" fmla="*/ 0 w 680194"/>
                    <a:gd name="connsiteY4-30" fmla="*/ 9966 h 331376"/>
                    <a:gd name="connsiteX0-31" fmla="*/ 0 w 680194"/>
                    <a:gd name="connsiteY0-32" fmla="*/ 9966 h 331376"/>
                    <a:gd name="connsiteX1-33" fmla="*/ 680194 w 680194"/>
                    <a:gd name="connsiteY1-34" fmla="*/ 0 h 331376"/>
                    <a:gd name="connsiteX2-35" fmla="*/ 558108 w 680194"/>
                    <a:gd name="connsiteY2-36" fmla="*/ 331376 h 331376"/>
                    <a:gd name="connsiteX3-37" fmla="*/ 171917 w 680194"/>
                    <a:gd name="connsiteY3-38" fmla="*/ 326393 h 331376"/>
                    <a:gd name="connsiteX4-39" fmla="*/ 0 w 680194"/>
                    <a:gd name="connsiteY4-40" fmla="*/ 9966 h 331376"/>
                    <a:gd name="connsiteX0-41" fmla="*/ 0 w 680194"/>
                    <a:gd name="connsiteY0-42" fmla="*/ 9966 h 331376"/>
                    <a:gd name="connsiteX1-43" fmla="*/ 498309 w 680194"/>
                    <a:gd name="connsiteY1-44" fmla="*/ 2490 h 331376"/>
                    <a:gd name="connsiteX2-45" fmla="*/ 680194 w 680194"/>
                    <a:gd name="connsiteY2-46" fmla="*/ 0 h 331376"/>
                    <a:gd name="connsiteX3-47" fmla="*/ 558108 w 680194"/>
                    <a:gd name="connsiteY3-48" fmla="*/ 331376 h 331376"/>
                    <a:gd name="connsiteX4-49" fmla="*/ 171917 w 680194"/>
                    <a:gd name="connsiteY4-50" fmla="*/ 326393 h 331376"/>
                    <a:gd name="connsiteX5" fmla="*/ 0 w 680194"/>
                    <a:gd name="connsiteY5" fmla="*/ 9966 h 331376"/>
                    <a:gd name="connsiteX0-51" fmla="*/ 0 w 680194"/>
                    <a:gd name="connsiteY0-52" fmla="*/ 9966 h 331376"/>
                    <a:gd name="connsiteX1-53" fmla="*/ 306460 w 680194"/>
                    <a:gd name="connsiteY1-54" fmla="*/ 9965 h 331376"/>
                    <a:gd name="connsiteX2-55" fmla="*/ 498309 w 680194"/>
                    <a:gd name="connsiteY2-56" fmla="*/ 2490 h 331376"/>
                    <a:gd name="connsiteX3-57" fmla="*/ 680194 w 680194"/>
                    <a:gd name="connsiteY3-58" fmla="*/ 0 h 331376"/>
                    <a:gd name="connsiteX4-59" fmla="*/ 558108 w 680194"/>
                    <a:gd name="connsiteY4-60" fmla="*/ 331376 h 331376"/>
                    <a:gd name="connsiteX5-61" fmla="*/ 171917 w 680194"/>
                    <a:gd name="connsiteY5-62" fmla="*/ 326393 h 331376"/>
                    <a:gd name="connsiteX6" fmla="*/ 0 w 680194"/>
                    <a:gd name="connsiteY6" fmla="*/ 9966 h 331376"/>
                    <a:gd name="connsiteX0-63" fmla="*/ 0 w 680194"/>
                    <a:gd name="connsiteY0-64" fmla="*/ 134545 h 455955"/>
                    <a:gd name="connsiteX1-65" fmla="*/ 470902 w 680194"/>
                    <a:gd name="connsiteY1-66" fmla="*/ 0 h 455955"/>
                    <a:gd name="connsiteX2-67" fmla="*/ 498309 w 680194"/>
                    <a:gd name="connsiteY2-68" fmla="*/ 127069 h 455955"/>
                    <a:gd name="connsiteX3-69" fmla="*/ 680194 w 680194"/>
                    <a:gd name="connsiteY3-70" fmla="*/ 124579 h 455955"/>
                    <a:gd name="connsiteX4-71" fmla="*/ 558108 w 680194"/>
                    <a:gd name="connsiteY4-72" fmla="*/ 455955 h 455955"/>
                    <a:gd name="connsiteX5-73" fmla="*/ 171917 w 680194"/>
                    <a:gd name="connsiteY5-74" fmla="*/ 450972 h 455955"/>
                    <a:gd name="connsiteX6-75" fmla="*/ 0 w 680194"/>
                    <a:gd name="connsiteY6-76" fmla="*/ 134545 h 455955"/>
                    <a:gd name="connsiteX0-77" fmla="*/ 0 w 680194"/>
                    <a:gd name="connsiteY0-78" fmla="*/ 134545 h 455955"/>
                    <a:gd name="connsiteX1-79" fmla="*/ 296493 w 680194"/>
                    <a:gd name="connsiteY1-80" fmla="*/ 47340 h 455955"/>
                    <a:gd name="connsiteX2-81" fmla="*/ 470902 w 680194"/>
                    <a:gd name="connsiteY2-82" fmla="*/ 0 h 455955"/>
                    <a:gd name="connsiteX3-83" fmla="*/ 498309 w 680194"/>
                    <a:gd name="connsiteY3-84" fmla="*/ 127069 h 455955"/>
                    <a:gd name="connsiteX4-85" fmla="*/ 680194 w 680194"/>
                    <a:gd name="connsiteY4-86" fmla="*/ 124579 h 455955"/>
                    <a:gd name="connsiteX5-87" fmla="*/ 558108 w 680194"/>
                    <a:gd name="connsiteY5-88" fmla="*/ 455955 h 455955"/>
                    <a:gd name="connsiteX6-89" fmla="*/ 171917 w 680194"/>
                    <a:gd name="connsiteY6-90" fmla="*/ 450972 h 455955"/>
                    <a:gd name="connsiteX7" fmla="*/ 0 w 680194"/>
                    <a:gd name="connsiteY7" fmla="*/ 134545 h 455955"/>
                    <a:gd name="connsiteX0-91" fmla="*/ 0 w 680194"/>
                    <a:gd name="connsiteY0-92" fmla="*/ 134545 h 455955"/>
                    <a:gd name="connsiteX1-93" fmla="*/ 281544 w 680194"/>
                    <a:gd name="connsiteY1-94" fmla="*/ 79731 h 455955"/>
                    <a:gd name="connsiteX2-95" fmla="*/ 470902 w 680194"/>
                    <a:gd name="connsiteY2-96" fmla="*/ 0 h 455955"/>
                    <a:gd name="connsiteX3-97" fmla="*/ 498309 w 680194"/>
                    <a:gd name="connsiteY3-98" fmla="*/ 127069 h 455955"/>
                    <a:gd name="connsiteX4-99" fmla="*/ 680194 w 680194"/>
                    <a:gd name="connsiteY4-100" fmla="*/ 124579 h 455955"/>
                    <a:gd name="connsiteX5-101" fmla="*/ 558108 w 680194"/>
                    <a:gd name="connsiteY5-102" fmla="*/ 455955 h 455955"/>
                    <a:gd name="connsiteX6-103" fmla="*/ 171917 w 680194"/>
                    <a:gd name="connsiteY6-104" fmla="*/ 450972 h 455955"/>
                    <a:gd name="connsiteX7-105" fmla="*/ 0 w 680194"/>
                    <a:gd name="connsiteY7-106" fmla="*/ 134545 h 455955"/>
                    <a:gd name="connsiteX0-107" fmla="*/ 0 w 680194"/>
                    <a:gd name="connsiteY0-108" fmla="*/ 134545 h 455955"/>
                    <a:gd name="connsiteX1-109" fmla="*/ 154475 w 680194"/>
                    <a:gd name="connsiteY1-110" fmla="*/ 104646 h 455955"/>
                    <a:gd name="connsiteX2-111" fmla="*/ 281544 w 680194"/>
                    <a:gd name="connsiteY2-112" fmla="*/ 79731 h 455955"/>
                    <a:gd name="connsiteX3-113" fmla="*/ 470902 w 680194"/>
                    <a:gd name="connsiteY3-114" fmla="*/ 0 h 455955"/>
                    <a:gd name="connsiteX4-115" fmla="*/ 498309 w 680194"/>
                    <a:gd name="connsiteY4-116" fmla="*/ 127069 h 455955"/>
                    <a:gd name="connsiteX5-117" fmla="*/ 680194 w 680194"/>
                    <a:gd name="connsiteY5-118" fmla="*/ 124579 h 455955"/>
                    <a:gd name="connsiteX6-119" fmla="*/ 558108 w 680194"/>
                    <a:gd name="connsiteY6-120" fmla="*/ 455955 h 455955"/>
                    <a:gd name="connsiteX7-121" fmla="*/ 171917 w 680194"/>
                    <a:gd name="connsiteY7-122" fmla="*/ 450972 h 455955"/>
                    <a:gd name="connsiteX8" fmla="*/ 0 w 680194"/>
                    <a:gd name="connsiteY8" fmla="*/ 134545 h 455955"/>
                    <a:gd name="connsiteX0-123" fmla="*/ 0 w 680194"/>
                    <a:gd name="connsiteY0-124" fmla="*/ 134545 h 455955"/>
                    <a:gd name="connsiteX1-125" fmla="*/ 149492 w 680194"/>
                    <a:gd name="connsiteY1-126" fmla="*/ 49832 h 455955"/>
                    <a:gd name="connsiteX2-127" fmla="*/ 281544 w 680194"/>
                    <a:gd name="connsiteY2-128" fmla="*/ 79731 h 455955"/>
                    <a:gd name="connsiteX3-129" fmla="*/ 470902 w 680194"/>
                    <a:gd name="connsiteY3-130" fmla="*/ 0 h 455955"/>
                    <a:gd name="connsiteX4-131" fmla="*/ 498309 w 680194"/>
                    <a:gd name="connsiteY4-132" fmla="*/ 127069 h 455955"/>
                    <a:gd name="connsiteX5-133" fmla="*/ 680194 w 680194"/>
                    <a:gd name="connsiteY5-134" fmla="*/ 124579 h 455955"/>
                    <a:gd name="connsiteX6-135" fmla="*/ 558108 w 680194"/>
                    <a:gd name="connsiteY6-136" fmla="*/ 455955 h 455955"/>
                    <a:gd name="connsiteX7-137" fmla="*/ 171917 w 680194"/>
                    <a:gd name="connsiteY7-138" fmla="*/ 450972 h 455955"/>
                    <a:gd name="connsiteX8-139" fmla="*/ 0 w 680194"/>
                    <a:gd name="connsiteY8-140" fmla="*/ 134545 h 455955"/>
                    <a:gd name="connsiteX0-141" fmla="*/ 0 w 662753"/>
                    <a:gd name="connsiteY0-142" fmla="*/ 159460 h 455955"/>
                    <a:gd name="connsiteX1-143" fmla="*/ 132051 w 662753"/>
                    <a:gd name="connsiteY1-144" fmla="*/ 49832 h 455955"/>
                    <a:gd name="connsiteX2-145" fmla="*/ 264103 w 662753"/>
                    <a:gd name="connsiteY2-146" fmla="*/ 79731 h 455955"/>
                    <a:gd name="connsiteX3-147" fmla="*/ 453461 w 662753"/>
                    <a:gd name="connsiteY3-148" fmla="*/ 0 h 455955"/>
                    <a:gd name="connsiteX4-149" fmla="*/ 480868 w 662753"/>
                    <a:gd name="connsiteY4-150" fmla="*/ 127069 h 455955"/>
                    <a:gd name="connsiteX5-151" fmla="*/ 662753 w 662753"/>
                    <a:gd name="connsiteY5-152" fmla="*/ 124579 h 455955"/>
                    <a:gd name="connsiteX6-153" fmla="*/ 540667 w 662753"/>
                    <a:gd name="connsiteY6-154" fmla="*/ 455955 h 455955"/>
                    <a:gd name="connsiteX7-155" fmla="*/ 154476 w 662753"/>
                    <a:gd name="connsiteY7-156" fmla="*/ 450972 h 455955"/>
                    <a:gd name="connsiteX8-157" fmla="*/ 0 w 662753"/>
                    <a:gd name="connsiteY8-158" fmla="*/ 159460 h 455955"/>
                    <a:gd name="connsiteX0-159" fmla="*/ 0 w 662753"/>
                    <a:gd name="connsiteY0-160" fmla="*/ 161952 h 458447"/>
                    <a:gd name="connsiteX1-161" fmla="*/ 132051 w 662753"/>
                    <a:gd name="connsiteY1-162" fmla="*/ 52324 h 458447"/>
                    <a:gd name="connsiteX2-163" fmla="*/ 264103 w 662753"/>
                    <a:gd name="connsiteY2-164" fmla="*/ 82223 h 458447"/>
                    <a:gd name="connsiteX3-165" fmla="*/ 448478 w 662753"/>
                    <a:gd name="connsiteY3-166" fmla="*/ 0 h 458447"/>
                    <a:gd name="connsiteX4-167" fmla="*/ 480868 w 662753"/>
                    <a:gd name="connsiteY4-168" fmla="*/ 129561 h 458447"/>
                    <a:gd name="connsiteX5-169" fmla="*/ 662753 w 662753"/>
                    <a:gd name="connsiteY5-170" fmla="*/ 127071 h 458447"/>
                    <a:gd name="connsiteX6-171" fmla="*/ 540667 w 662753"/>
                    <a:gd name="connsiteY6-172" fmla="*/ 458447 h 458447"/>
                    <a:gd name="connsiteX7-173" fmla="*/ 154476 w 662753"/>
                    <a:gd name="connsiteY7-174" fmla="*/ 453464 h 458447"/>
                    <a:gd name="connsiteX8-175" fmla="*/ 0 w 662753"/>
                    <a:gd name="connsiteY8-176" fmla="*/ 161952 h 458447"/>
                    <a:gd name="connsiteX0-177" fmla="*/ 0 w 662753"/>
                    <a:gd name="connsiteY0-178" fmla="*/ 161952 h 458447"/>
                    <a:gd name="connsiteX1-179" fmla="*/ 132051 w 662753"/>
                    <a:gd name="connsiteY1-180" fmla="*/ 52324 h 458447"/>
                    <a:gd name="connsiteX2-181" fmla="*/ 264103 w 662753"/>
                    <a:gd name="connsiteY2-182" fmla="*/ 82223 h 458447"/>
                    <a:gd name="connsiteX3-183" fmla="*/ 448478 w 662753"/>
                    <a:gd name="connsiteY3-184" fmla="*/ 0 h 458447"/>
                    <a:gd name="connsiteX4-185" fmla="*/ 473393 w 662753"/>
                    <a:gd name="connsiteY4-186" fmla="*/ 132052 h 458447"/>
                    <a:gd name="connsiteX5-187" fmla="*/ 662753 w 662753"/>
                    <a:gd name="connsiteY5-188" fmla="*/ 127071 h 458447"/>
                    <a:gd name="connsiteX6-189" fmla="*/ 540667 w 662753"/>
                    <a:gd name="connsiteY6-190" fmla="*/ 458447 h 458447"/>
                    <a:gd name="connsiteX7-191" fmla="*/ 154476 w 662753"/>
                    <a:gd name="connsiteY7-192" fmla="*/ 453464 h 458447"/>
                    <a:gd name="connsiteX8-193" fmla="*/ 0 w 662753"/>
                    <a:gd name="connsiteY8-194" fmla="*/ 161952 h 4584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61" y="connsiteY5-62"/>
                    </a:cxn>
                    <a:cxn ang="0">
                      <a:pos x="connsiteX6-75" y="connsiteY6-76"/>
                    </a:cxn>
                    <a:cxn ang="0">
                      <a:pos x="connsiteX7-105" y="connsiteY7-106"/>
                    </a:cxn>
                    <a:cxn ang="0">
                      <a:pos x="connsiteX8-139" y="connsiteY8-140"/>
                    </a:cxn>
                  </a:cxnLst>
                  <a:rect l="l" t="t" r="r" b="b"/>
                  <a:pathLst>
                    <a:path w="662753" h="458447">
                      <a:moveTo>
                        <a:pt x="0" y="161952"/>
                      </a:moveTo>
                      <a:lnTo>
                        <a:pt x="132051" y="52324"/>
                      </a:lnTo>
                      <a:lnTo>
                        <a:pt x="264103" y="82223"/>
                      </a:lnTo>
                      <a:lnTo>
                        <a:pt x="448478" y="0"/>
                      </a:lnTo>
                      <a:lnTo>
                        <a:pt x="473393" y="132052"/>
                      </a:lnTo>
                      <a:lnTo>
                        <a:pt x="662753" y="127071"/>
                      </a:lnTo>
                      <a:lnTo>
                        <a:pt x="540667" y="458447"/>
                      </a:lnTo>
                      <a:lnTo>
                        <a:pt x="154476" y="453464"/>
                      </a:lnTo>
                      <a:lnTo>
                        <a:pt x="0" y="16195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Right Triangle 7"/>
                <p:cNvSpPr/>
                <p:nvPr/>
              </p:nvSpPr>
              <p:spPr>
                <a:xfrm flipH="1">
                  <a:off x="4467009" y="1894019"/>
                  <a:ext cx="168159" cy="328884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68159" h="328884">
                      <a:moveTo>
                        <a:pt x="119595" y="328884"/>
                      </a:moveTo>
                      <a:lnTo>
                        <a:pt x="0" y="0"/>
                      </a:lnTo>
                      <a:lnTo>
                        <a:pt x="168159" y="323900"/>
                      </a:lnTo>
                      <a:lnTo>
                        <a:pt x="119595" y="32888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Right Triangle 7"/>
                <p:cNvSpPr/>
                <p:nvPr/>
              </p:nvSpPr>
              <p:spPr>
                <a:xfrm rot="9064593" flipH="1">
                  <a:off x="4301250" y="1800541"/>
                  <a:ext cx="195303" cy="248622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95303 w 195303"/>
                    <a:gd name="connsiteY0-60" fmla="*/ 248622 h 248622"/>
                    <a:gd name="connsiteX1-61" fmla="*/ 0 w 195303"/>
                    <a:gd name="connsiteY1-62" fmla="*/ 0 h 248622"/>
                    <a:gd name="connsiteX2-63" fmla="*/ 152524 w 195303"/>
                    <a:gd name="connsiteY2-64" fmla="*/ 125870 h 248622"/>
                    <a:gd name="connsiteX3-65" fmla="*/ 195303 w 195303"/>
                    <a:gd name="connsiteY3-66" fmla="*/ 248622 h 2486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95303" h="248622">
                      <a:moveTo>
                        <a:pt x="195303" y="248622"/>
                      </a:moveTo>
                      <a:lnTo>
                        <a:pt x="0" y="0"/>
                      </a:lnTo>
                      <a:lnTo>
                        <a:pt x="152524" y="125870"/>
                      </a:lnTo>
                      <a:lnTo>
                        <a:pt x="195303" y="2486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Right Triangle 7"/>
                <p:cNvSpPr/>
                <p:nvPr/>
              </p:nvSpPr>
              <p:spPr>
                <a:xfrm rot="9064593" flipH="1">
                  <a:off x="4162290" y="1780844"/>
                  <a:ext cx="100400" cy="256875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40496 w 140496"/>
                    <a:gd name="connsiteY0-60" fmla="*/ 298833 h 298833"/>
                    <a:gd name="connsiteX1-61" fmla="*/ 0 w 140496"/>
                    <a:gd name="connsiteY1-62" fmla="*/ 0 h 298833"/>
                    <a:gd name="connsiteX2-63" fmla="*/ 95307 w 140496"/>
                    <a:gd name="connsiteY2-64" fmla="*/ 171720 h 298833"/>
                    <a:gd name="connsiteX3-65" fmla="*/ 140496 w 140496"/>
                    <a:gd name="connsiteY3-66" fmla="*/ 298833 h 298833"/>
                    <a:gd name="connsiteX0-67" fmla="*/ 0 w 100400"/>
                    <a:gd name="connsiteY0-68" fmla="*/ 256875 h 256875"/>
                    <a:gd name="connsiteX1-69" fmla="*/ 5093 w 100400"/>
                    <a:gd name="connsiteY1-70" fmla="*/ 0 h 256875"/>
                    <a:gd name="connsiteX2-71" fmla="*/ 100400 w 100400"/>
                    <a:gd name="connsiteY2-72" fmla="*/ 171720 h 256875"/>
                    <a:gd name="connsiteX3-73" fmla="*/ 0 w 100400"/>
                    <a:gd name="connsiteY3-74" fmla="*/ 256875 h 2568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0400" h="256875">
                      <a:moveTo>
                        <a:pt x="0" y="256875"/>
                      </a:moveTo>
                      <a:lnTo>
                        <a:pt x="5093" y="0"/>
                      </a:lnTo>
                      <a:lnTo>
                        <a:pt x="100400" y="171720"/>
                      </a:lnTo>
                      <a:lnTo>
                        <a:pt x="0" y="25687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1" name="TextBox 1"/>
            <p:cNvSpPr txBox="1"/>
            <p:nvPr/>
          </p:nvSpPr>
          <p:spPr>
            <a:xfrm>
              <a:off x="4131304" y="3267990"/>
              <a:ext cx="1357571" cy="94348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</a:t>
              </a:r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06307" y="2141028"/>
            <a:ext cx="1526968" cy="2423760"/>
            <a:chOff x="6548227" y="2030123"/>
            <a:chExt cx="1447871" cy="2298210"/>
          </a:xfrm>
        </p:grpSpPr>
        <p:grpSp>
          <p:nvGrpSpPr>
            <p:cNvPr id="30" name="Group 29"/>
            <p:cNvGrpSpPr/>
            <p:nvPr/>
          </p:nvGrpSpPr>
          <p:grpSpPr>
            <a:xfrm>
              <a:off x="6548227" y="2030123"/>
              <a:ext cx="1447871" cy="2298210"/>
              <a:chOff x="3606014" y="1693837"/>
              <a:chExt cx="1447871" cy="2298210"/>
            </a:xfrm>
            <a:solidFill>
              <a:srgbClr val="45C1A4"/>
            </a:solidFill>
          </p:grpSpPr>
          <p:grpSp>
            <p:nvGrpSpPr>
              <p:cNvPr id="31" name="Group 30"/>
              <p:cNvGrpSpPr/>
              <p:nvPr/>
            </p:nvGrpSpPr>
            <p:grpSpPr>
              <a:xfrm>
                <a:off x="3606014" y="2288191"/>
                <a:ext cx="1447871" cy="1703856"/>
                <a:chOff x="1087898" y="4607261"/>
                <a:chExt cx="1447871" cy="1703856"/>
              </a:xfrm>
              <a:grpFill/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1087898" y="4607261"/>
                  <a:ext cx="1404934" cy="1641864"/>
                </a:xfrm>
                <a:custGeom>
                  <a:avLst/>
                  <a:gdLst>
                    <a:gd name="connsiteX0" fmla="*/ 461907 w 1404934"/>
                    <a:gd name="connsiteY0" fmla="*/ 1561582 h 1641864"/>
                    <a:gd name="connsiteX1" fmla="*/ 460409 w 1404934"/>
                    <a:gd name="connsiteY1" fmla="*/ 1562298 h 1641864"/>
                    <a:gd name="connsiteX2" fmla="*/ 464264 w 1404934"/>
                    <a:gd name="connsiteY2" fmla="*/ 1564031 h 1641864"/>
                    <a:gd name="connsiteX3" fmla="*/ 633532 w 1404934"/>
                    <a:gd name="connsiteY3" fmla="*/ 0 h 1641864"/>
                    <a:gd name="connsiteX4" fmla="*/ 642264 w 1404934"/>
                    <a:gd name="connsiteY4" fmla="*/ 89 h 1641864"/>
                    <a:gd name="connsiteX5" fmla="*/ 859611 w 1404934"/>
                    <a:gd name="connsiteY5" fmla="*/ 4927 h 1641864"/>
                    <a:gd name="connsiteX6" fmla="*/ 869679 w 1404934"/>
                    <a:gd name="connsiteY6" fmla="*/ 4849 h 1641864"/>
                    <a:gd name="connsiteX7" fmla="*/ 888124 w 1404934"/>
                    <a:gd name="connsiteY7" fmla="*/ 5035 h 1641864"/>
                    <a:gd name="connsiteX8" fmla="*/ 920629 w 1404934"/>
                    <a:gd name="connsiteY8" fmla="*/ 5097 h 1641864"/>
                    <a:gd name="connsiteX9" fmla="*/ 1028230 w 1404934"/>
                    <a:gd name="connsiteY9" fmla="*/ 154932 h 1641864"/>
                    <a:gd name="connsiteX10" fmla="*/ 1403068 w 1404934"/>
                    <a:gd name="connsiteY10" fmla="*/ 1061042 h 1641864"/>
                    <a:gd name="connsiteX11" fmla="*/ 817301 w 1404934"/>
                    <a:gd name="connsiteY11" fmla="*/ 1625687 h 1641864"/>
                    <a:gd name="connsiteX12" fmla="*/ 745274 w 1404934"/>
                    <a:gd name="connsiteY12" fmla="*/ 1632820 h 1641864"/>
                    <a:gd name="connsiteX13" fmla="*/ 710413 w 1404934"/>
                    <a:gd name="connsiteY13" fmla="*/ 1629831 h 1641864"/>
                    <a:gd name="connsiteX14" fmla="*/ 665846 w 1404934"/>
                    <a:gd name="connsiteY14" fmla="*/ 1622274 h 1641864"/>
                    <a:gd name="connsiteX15" fmla="*/ 660377 w 1404934"/>
                    <a:gd name="connsiteY15" fmla="*/ 1624890 h 1641864"/>
                    <a:gd name="connsiteX16" fmla="*/ 710412 w 1404934"/>
                    <a:gd name="connsiteY16" fmla="*/ 1633702 h 1641864"/>
                    <a:gd name="connsiteX17" fmla="*/ 745275 w 1404934"/>
                    <a:gd name="connsiteY17" fmla="*/ 1636691 h 1641864"/>
                    <a:gd name="connsiteX18" fmla="*/ 693045 w 1404934"/>
                    <a:gd name="connsiteY18" fmla="*/ 1641864 h 1641864"/>
                    <a:gd name="connsiteX19" fmla="*/ 327 w 1404934"/>
                    <a:gd name="connsiteY19" fmla="*/ 987094 h 1641864"/>
                    <a:gd name="connsiteX20" fmla="*/ 470498 w 1404934"/>
                    <a:gd name="connsiteY20" fmla="*/ 4261 h 1641864"/>
                    <a:gd name="connsiteX21" fmla="*/ 578637 w 1404934"/>
                    <a:gd name="connsiteY21" fmla="*/ 3616 h 1641864"/>
                    <a:gd name="connsiteX22" fmla="*/ 580705 w 1404934"/>
                    <a:gd name="connsiteY22" fmla="*/ 3620 h 1641864"/>
                    <a:gd name="connsiteX23" fmla="*/ 583039 w 1404934"/>
                    <a:gd name="connsiteY23" fmla="*/ 390 h 164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04934" h="1641864">
                      <a:moveTo>
                        <a:pt x="461907" y="1561582"/>
                      </a:moveTo>
                      <a:lnTo>
                        <a:pt x="460409" y="1562298"/>
                      </a:lnTo>
                      <a:lnTo>
                        <a:pt x="464264" y="1564031"/>
                      </a:lnTo>
                      <a:close/>
                      <a:moveTo>
                        <a:pt x="633532" y="0"/>
                      </a:moveTo>
                      <a:lnTo>
                        <a:pt x="642264" y="89"/>
                      </a:lnTo>
                      <a:cubicBezTo>
                        <a:pt x="727181" y="1424"/>
                        <a:pt x="662491" y="6085"/>
                        <a:pt x="859611" y="4927"/>
                      </a:cubicBezTo>
                      <a:lnTo>
                        <a:pt x="869679" y="4849"/>
                      </a:lnTo>
                      <a:lnTo>
                        <a:pt x="888124" y="5035"/>
                      </a:lnTo>
                      <a:lnTo>
                        <a:pt x="920629" y="5097"/>
                      </a:lnTo>
                      <a:lnTo>
                        <a:pt x="1028230" y="154932"/>
                      </a:lnTo>
                      <a:cubicBezTo>
                        <a:pt x="1268780" y="496356"/>
                        <a:pt x="1423881" y="773581"/>
                        <a:pt x="1403068" y="1061042"/>
                      </a:cubicBezTo>
                      <a:cubicBezTo>
                        <a:pt x="1382255" y="1348502"/>
                        <a:pt x="1106847" y="1571999"/>
                        <a:pt x="817301" y="1625687"/>
                      </a:cubicBezTo>
                      <a:lnTo>
                        <a:pt x="745274" y="1632820"/>
                      </a:lnTo>
                      <a:lnTo>
                        <a:pt x="710413" y="1629831"/>
                      </a:lnTo>
                      <a:lnTo>
                        <a:pt x="665846" y="1622274"/>
                      </a:lnTo>
                      <a:lnTo>
                        <a:pt x="660377" y="1624890"/>
                      </a:lnTo>
                      <a:lnTo>
                        <a:pt x="710412" y="1633702"/>
                      </a:lnTo>
                      <a:lnTo>
                        <a:pt x="745275" y="1636691"/>
                      </a:lnTo>
                      <a:lnTo>
                        <a:pt x="693045" y="1641864"/>
                      </a:lnTo>
                      <a:cubicBezTo>
                        <a:pt x="461599" y="1631238"/>
                        <a:pt x="25694" y="1548414"/>
                        <a:pt x="327" y="987094"/>
                      </a:cubicBezTo>
                      <a:cubicBezTo>
                        <a:pt x="-10973" y="552383"/>
                        <a:pt x="272795" y="292425"/>
                        <a:pt x="470498" y="4261"/>
                      </a:cubicBezTo>
                      <a:cubicBezTo>
                        <a:pt x="515612" y="3844"/>
                        <a:pt x="550833" y="3648"/>
                        <a:pt x="578637" y="3616"/>
                      </a:cubicBezTo>
                      <a:lnTo>
                        <a:pt x="580705" y="3620"/>
                      </a:lnTo>
                      <a:lnTo>
                        <a:pt x="583039" y="39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rot="17518257">
                  <a:off x="1241806" y="5017155"/>
                  <a:ext cx="1617639" cy="970286"/>
                </a:xfrm>
                <a:custGeom>
                  <a:avLst/>
                  <a:gdLst>
                    <a:gd name="connsiteX0" fmla="*/ 1617639 w 1617639"/>
                    <a:gd name="connsiteY0" fmla="*/ 103706 h 970286"/>
                    <a:gd name="connsiteX1" fmla="*/ 818462 w 1617639"/>
                    <a:gd name="connsiteY1" fmla="*/ 946838 h 970286"/>
                    <a:gd name="connsiteX2" fmla="*/ 17768 w 1617639"/>
                    <a:gd name="connsiteY2" fmla="*/ 504238 h 970286"/>
                    <a:gd name="connsiteX3" fmla="*/ 0 w 1617639"/>
                    <a:gd name="connsiteY3" fmla="*/ 446371 h 970286"/>
                    <a:gd name="connsiteX4" fmla="*/ 33562 w 1617639"/>
                    <a:gd name="connsiteY4" fmla="*/ 510498 h 970286"/>
                    <a:gd name="connsiteX5" fmla="*/ 776356 w 1617639"/>
                    <a:gd name="connsiteY5" fmla="*/ 842469 h 970286"/>
                    <a:gd name="connsiteX6" fmla="*/ 1476418 w 1617639"/>
                    <a:gd name="connsiteY6" fmla="*/ 155845 h 970286"/>
                    <a:gd name="connsiteX7" fmla="*/ 1575113 w 1617639"/>
                    <a:gd name="connsiteY7" fmla="*/ 0 h 970286"/>
                    <a:gd name="connsiteX8" fmla="*/ 1576582 w 1617639"/>
                    <a:gd name="connsiteY8" fmla="*/ 3662 h 970286"/>
                    <a:gd name="connsiteX9" fmla="*/ 1617639 w 1617639"/>
                    <a:gd name="connsiteY9" fmla="*/ 103706 h 97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7639" h="970286">
                      <a:moveTo>
                        <a:pt x="1617639" y="103706"/>
                      </a:moveTo>
                      <a:cubicBezTo>
                        <a:pt x="1347232" y="537049"/>
                        <a:pt x="1132028" y="845983"/>
                        <a:pt x="818462" y="946838"/>
                      </a:cubicBezTo>
                      <a:cubicBezTo>
                        <a:pt x="504896" y="1047693"/>
                        <a:pt x="144395" y="808907"/>
                        <a:pt x="17768" y="504238"/>
                      </a:cubicBezTo>
                      <a:lnTo>
                        <a:pt x="0" y="446371"/>
                      </a:lnTo>
                      <a:lnTo>
                        <a:pt x="33562" y="510498"/>
                      </a:lnTo>
                      <a:cubicBezTo>
                        <a:pt x="191681" y="758928"/>
                        <a:pt x="501986" y="930717"/>
                        <a:pt x="776356" y="842469"/>
                      </a:cubicBezTo>
                      <a:cubicBezTo>
                        <a:pt x="1050726" y="754221"/>
                        <a:pt x="1249788" y="506663"/>
                        <a:pt x="1476418" y="155845"/>
                      </a:cubicBezTo>
                      <a:lnTo>
                        <a:pt x="1575113" y="0"/>
                      </a:lnTo>
                      <a:lnTo>
                        <a:pt x="1576582" y="3662"/>
                      </a:lnTo>
                      <a:cubicBezTo>
                        <a:pt x="1587014" y="29435"/>
                        <a:pt x="1600374" y="62025"/>
                        <a:pt x="1617639" y="10370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Freeform 31"/>
              <p:cNvSpPr/>
              <p:nvPr/>
            </p:nvSpPr>
            <p:spPr>
              <a:xfrm>
                <a:off x="4074658" y="1987923"/>
                <a:ext cx="855945" cy="378698"/>
              </a:xfrm>
              <a:custGeom>
                <a:avLst/>
                <a:gdLst>
                  <a:gd name="connsiteX0" fmla="*/ 0 w 813575"/>
                  <a:gd name="connsiteY0" fmla="*/ 227668 h 359952"/>
                  <a:gd name="connsiteX1" fmla="*/ 0 w 813575"/>
                  <a:gd name="connsiteY1" fmla="*/ 227669 h 359952"/>
                  <a:gd name="connsiteX2" fmla="*/ 0 w 813575"/>
                  <a:gd name="connsiteY2" fmla="*/ 227669 h 359952"/>
                  <a:gd name="connsiteX3" fmla="*/ 754470 w 813575"/>
                  <a:gd name="connsiteY3" fmla="*/ 0 h 359952"/>
                  <a:gd name="connsiteX4" fmla="*/ 813575 w 813575"/>
                  <a:gd name="connsiteY4" fmla="*/ 63104 h 359952"/>
                  <a:gd name="connsiteX5" fmla="*/ 677979 w 813575"/>
                  <a:gd name="connsiteY5" fmla="*/ 134209 h 359952"/>
                  <a:gd name="connsiteX6" fmla="*/ 451952 w 813575"/>
                  <a:gd name="connsiteY6" fmla="*/ 192967 h 359952"/>
                  <a:gd name="connsiteX7" fmla="*/ 447885 w 813575"/>
                  <a:gd name="connsiteY7" fmla="*/ 194508 h 359952"/>
                  <a:gd name="connsiteX8" fmla="*/ 454205 w 813575"/>
                  <a:gd name="connsiteY8" fmla="*/ 194498 h 359952"/>
                  <a:gd name="connsiteX9" fmla="*/ 577761 w 813575"/>
                  <a:gd name="connsiteY9" fmla="*/ 201824 h 359952"/>
                  <a:gd name="connsiteX10" fmla="*/ 793638 w 813575"/>
                  <a:gd name="connsiteY10" fmla="*/ 273694 h 359952"/>
                  <a:gd name="connsiteX11" fmla="*/ 794913 w 813575"/>
                  <a:gd name="connsiteY11" fmla="*/ 359952 h 359952"/>
                  <a:gd name="connsiteX12" fmla="*/ 647385 w 813575"/>
                  <a:gd name="connsiteY12" fmla="*/ 324697 h 359952"/>
                  <a:gd name="connsiteX13" fmla="*/ 441503 w 813575"/>
                  <a:gd name="connsiteY13" fmla="*/ 220904 h 359952"/>
                  <a:gd name="connsiteX14" fmla="*/ 434139 w 813575"/>
                  <a:gd name="connsiteY14" fmla="*/ 218156 h 359952"/>
                  <a:gd name="connsiteX15" fmla="*/ 438079 w 813575"/>
                  <a:gd name="connsiteY15" fmla="*/ 227669 h 359952"/>
                  <a:gd name="connsiteX16" fmla="*/ 438078 w 813575"/>
                  <a:gd name="connsiteY16" fmla="*/ 227669 h 359952"/>
                  <a:gd name="connsiteX17" fmla="*/ 393972 w 813575"/>
                  <a:gd name="connsiteY17" fmla="*/ 271775 h 359952"/>
                  <a:gd name="connsiteX18" fmla="*/ 44106 w 813575"/>
                  <a:gd name="connsiteY18" fmla="*/ 271774 h 359952"/>
                  <a:gd name="connsiteX19" fmla="*/ 12918 w 813575"/>
                  <a:gd name="connsiteY19" fmla="*/ 258856 h 359952"/>
                  <a:gd name="connsiteX20" fmla="*/ 0 w 813575"/>
                  <a:gd name="connsiteY20" fmla="*/ 227669 h 359952"/>
                  <a:gd name="connsiteX21" fmla="*/ 12918 w 813575"/>
                  <a:gd name="connsiteY21" fmla="*/ 196482 h 359952"/>
                  <a:gd name="connsiteX22" fmla="*/ 44106 w 813575"/>
                  <a:gd name="connsiteY22" fmla="*/ 183563 h 359952"/>
                  <a:gd name="connsiteX23" fmla="*/ 393973 w 813575"/>
                  <a:gd name="connsiteY23" fmla="*/ 183563 h 359952"/>
                  <a:gd name="connsiteX24" fmla="*/ 415151 w 813575"/>
                  <a:gd name="connsiteY24" fmla="*/ 192335 h 359952"/>
                  <a:gd name="connsiteX25" fmla="*/ 413741 w 813575"/>
                  <a:gd name="connsiteY25" fmla="*/ 191225 h 359952"/>
                  <a:gd name="connsiteX26" fmla="*/ 542382 w 813575"/>
                  <a:gd name="connsiteY26" fmla="*/ 89012 h 359952"/>
                  <a:gd name="connsiteX27" fmla="*/ 754470 w 813575"/>
                  <a:gd name="connsiteY27" fmla="*/ 0 h 35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3575" h="359952">
                    <a:moveTo>
                      <a:pt x="0" y="227668"/>
                    </a:moveTo>
                    <a:lnTo>
                      <a:pt x="0" y="227669"/>
                    </a:lnTo>
                    <a:lnTo>
                      <a:pt x="0" y="227669"/>
                    </a:lnTo>
                    <a:close/>
                    <a:moveTo>
                      <a:pt x="754470" y="0"/>
                    </a:moveTo>
                    <a:lnTo>
                      <a:pt x="813575" y="63104"/>
                    </a:lnTo>
                    <a:cubicBezTo>
                      <a:pt x="768376" y="86806"/>
                      <a:pt x="754470" y="124415"/>
                      <a:pt x="677979" y="134209"/>
                    </a:cubicBezTo>
                    <a:cubicBezTo>
                      <a:pt x="477192" y="131723"/>
                      <a:pt x="497348" y="169166"/>
                      <a:pt x="451952" y="192967"/>
                    </a:cubicBezTo>
                    <a:lnTo>
                      <a:pt x="447885" y="194508"/>
                    </a:lnTo>
                    <a:lnTo>
                      <a:pt x="454205" y="194498"/>
                    </a:lnTo>
                    <a:cubicBezTo>
                      <a:pt x="493098" y="192264"/>
                      <a:pt x="530780" y="186314"/>
                      <a:pt x="577761" y="201824"/>
                    </a:cubicBezTo>
                    <a:cubicBezTo>
                      <a:pt x="666174" y="262297"/>
                      <a:pt x="707783" y="267086"/>
                      <a:pt x="793638" y="273694"/>
                    </a:cubicBezTo>
                    <a:lnTo>
                      <a:pt x="794913" y="359952"/>
                    </a:lnTo>
                    <a:cubicBezTo>
                      <a:pt x="745737" y="348200"/>
                      <a:pt x="710299" y="367425"/>
                      <a:pt x="647385" y="324697"/>
                    </a:cubicBezTo>
                    <a:cubicBezTo>
                      <a:pt x="501123" y="191298"/>
                      <a:pt x="490891" y="232710"/>
                      <a:pt x="441503" y="220904"/>
                    </a:cubicBezTo>
                    <a:lnTo>
                      <a:pt x="434139" y="218156"/>
                    </a:lnTo>
                    <a:lnTo>
                      <a:pt x="438079" y="227669"/>
                    </a:lnTo>
                    <a:lnTo>
                      <a:pt x="438078" y="227669"/>
                    </a:lnTo>
                    <a:cubicBezTo>
                      <a:pt x="438078" y="252028"/>
                      <a:pt x="418331" y="271775"/>
                      <a:pt x="393972" y="271775"/>
                    </a:cubicBezTo>
                    <a:lnTo>
                      <a:pt x="44106" y="271774"/>
                    </a:lnTo>
                    <a:cubicBezTo>
                      <a:pt x="31926" y="271774"/>
                      <a:pt x="20900" y="266837"/>
                      <a:pt x="12918" y="258856"/>
                    </a:cubicBezTo>
                    <a:lnTo>
                      <a:pt x="0" y="227669"/>
                    </a:lnTo>
                    <a:lnTo>
                      <a:pt x="12918" y="196482"/>
                    </a:lnTo>
                    <a:cubicBezTo>
                      <a:pt x="20900" y="188500"/>
                      <a:pt x="31926" y="183563"/>
                      <a:pt x="44106" y="183563"/>
                    </a:cubicBezTo>
                    <a:lnTo>
                      <a:pt x="393973" y="183563"/>
                    </a:lnTo>
                    <a:lnTo>
                      <a:pt x="415151" y="192335"/>
                    </a:lnTo>
                    <a:lnTo>
                      <a:pt x="413741" y="191225"/>
                    </a:lnTo>
                    <a:cubicBezTo>
                      <a:pt x="457780" y="158313"/>
                      <a:pt x="480959" y="114970"/>
                      <a:pt x="542382" y="89012"/>
                    </a:cubicBezTo>
                    <a:cubicBezTo>
                      <a:pt x="650164" y="75566"/>
                      <a:pt x="684933" y="51691"/>
                      <a:pt x="75447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966166" y="1693837"/>
                <a:ext cx="662753" cy="458447"/>
                <a:chOff x="3977399" y="1764456"/>
                <a:chExt cx="662753" cy="458447"/>
              </a:xfrm>
              <a:grpFill/>
            </p:grpSpPr>
            <p:sp>
              <p:nvSpPr>
                <p:cNvPr id="34" name="Rectangle 3"/>
                <p:cNvSpPr/>
                <p:nvPr/>
              </p:nvSpPr>
              <p:spPr>
                <a:xfrm>
                  <a:off x="3977399" y="1764456"/>
                  <a:ext cx="662753" cy="458447"/>
                </a:xfrm>
                <a:custGeom>
                  <a:avLst/>
                  <a:gdLst>
                    <a:gd name="connsiteX0" fmla="*/ 0 w 573057"/>
                    <a:gd name="connsiteY0" fmla="*/ 0 h 313935"/>
                    <a:gd name="connsiteX1" fmla="*/ 573057 w 573057"/>
                    <a:gd name="connsiteY1" fmla="*/ 0 h 313935"/>
                    <a:gd name="connsiteX2" fmla="*/ 573057 w 573057"/>
                    <a:gd name="connsiteY2" fmla="*/ 313935 h 313935"/>
                    <a:gd name="connsiteX3" fmla="*/ 0 w 573057"/>
                    <a:gd name="connsiteY3" fmla="*/ 313935 h 313935"/>
                    <a:gd name="connsiteX4" fmla="*/ 0 w 573057"/>
                    <a:gd name="connsiteY4" fmla="*/ 0 h 313935"/>
                    <a:gd name="connsiteX0-1" fmla="*/ 0 w 573057"/>
                    <a:gd name="connsiteY0-2" fmla="*/ 0 h 316427"/>
                    <a:gd name="connsiteX1-3" fmla="*/ 573057 w 573057"/>
                    <a:gd name="connsiteY1-4" fmla="*/ 0 h 316427"/>
                    <a:gd name="connsiteX2-5" fmla="*/ 573057 w 573057"/>
                    <a:gd name="connsiteY2-6" fmla="*/ 313935 h 316427"/>
                    <a:gd name="connsiteX3-7" fmla="*/ 171917 w 573057"/>
                    <a:gd name="connsiteY3-8" fmla="*/ 316427 h 316427"/>
                    <a:gd name="connsiteX4-9" fmla="*/ 0 w 573057"/>
                    <a:gd name="connsiteY4-10" fmla="*/ 0 h 316427"/>
                    <a:gd name="connsiteX0-11" fmla="*/ 0 w 573057"/>
                    <a:gd name="connsiteY0-12" fmla="*/ 0 h 321410"/>
                    <a:gd name="connsiteX1-13" fmla="*/ 573057 w 573057"/>
                    <a:gd name="connsiteY1-14" fmla="*/ 0 h 321410"/>
                    <a:gd name="connsiteX2-15" fmla="*/ 558108 w 573057"/>
                    <a:gd name="connsiteY2-16" fmla="*/ 321410 h 321410"/>
                    <a:gd name="connsiteX3-17" fmla="*/ 171917 w 573057"/>
                    <a:gd name="connsiteY3-18" fmla="*/ 316427 h 321410"/>
                    <a:gd name="connsiteX4-19" fmla="*/ 0 w 573057"/>
                    <a:gd name="connsiteY4-20" fmla="*/ 0 h 321410"/>
                    <a:gd name="connsiteX0-21" fmla="*/ 0 w 680194"/>
                    <a:gd name="connsiteY0-22" fmla="*/ 9966 h 331376"/>
                    <a:gd name="connsiteX1-23" fmla="*/ 680194 w 680194"/>
                    <a:gd name="connsiteY1-24" fmla="*/ 0 h 331376"/>
                    <a:gd name="connsiteX2-25" fmla="*/ 558108 w 680194"/>
                    <a:gd name="connsiteY2-26" fmla="*/ 331376 h 331376"/>
                    <a:gd name="connsiteX3-27" fmla="*/ 171917 w 680194"/>
                    <a:gd name="connsiteY3-28" fmla="*/ 326393 h 331376"/>
                    <a:gd name="connsiteX4-29" fmla="*/ 0 w 680194"/>
                    <a:gd name="connsiteY4-30" fmla="*/ 9966 h 331376"/>
                    <a:gd name="connsiteX0-31" fmla="*/ 0 w 680194"/>
                    <a:gd name="connsiteY0-32" fmla="*/ 9966 h 331376"/>
                    <a:gd name="connsiteX1-33" fmla="*/ 680194 w 680194"/>
                    <a:gd name="connsiteY1-34" fmla="*/ 0 h 331376"/>
                    <a:gd name="connsiteX2-35" fmla="*/ 558108 w 680194"/>
                    <a:gd name="connsiteY2-36" fmla="*/ 331376 h 331376"/>
                    <a:gd name="connsiteX3-37" fmla="*/ 171917 w 680194"/>
                    <a:gd name="connsiteY3-38" fmla="*/ 326393 h 331376"/>
                    <a:gd name="connsiteX4-39" fmla="*/ 0 w 680194"/>
                    <a:gd name="connsiteY4-40" fmla="*/ 9966 h 331376"/>
                    <a:gd name="connsiteX0-41" fmla="*/ 0 w 680194"/>
                    <a:gd name="connsiteY0-42" fmla="*/ 9966 h 331376"/>
                    <a:gd name="connsiteX1-43" fmla="*/ 498309 w 680194"/>
                    <a:gd name="connsiteY1-44" fmla="*/ 2490 h 331376"/>
                    <a:gd name="connsiteX2-45" fmla="*/ 680194 w 680194"/>
                    <a:gd name="connsiteY2-46" fmla="*/ 0 h 331376"/>
                    <a:gd name="connsiteX3-47" fmla="*/ 558108 w 680194"/>
                    <a:gd name="connsiteY3-48" fmla="*/ 331376 h 331376"/>
                    <a:gd name="connsiteX4-49" fmla="*/ 171917 w 680194"/>
                    <a:gd name="connsiteY4-50" fmla="*/ 326393 h 331376"/>
                    <a:gd name="connsiteX5" fmla="*/ 0 w 680194"/>
                    <a:gd name="connsiteY5" fmla="*/ 9966 h 331376"/>
                    <a:gd name="connsiteX0-51" fmla="*/ 0 w 680194"/>
                    <a:gd name="connsiteY0-52" fmla="*/ 9966 h 331376"/>
                    <a:gd name="connsiteX1-53" fmla="*/ 306460 w 680194"/>
                    <a:gd name="connsiteY1-54" fmla="*/ 9965 h 331376"/>
                    <a:gd name="connsiteX2-55" fmla="*/ 498309 w 680194"/>
                    <a:gd name="connsiteY2-56" fmla="*/ 2490 h 331376"/>
                    <a:gd name="connsiteX3-57" fmla="*/ 680194 w 680194"/>
                    <a:gd name="connsiteY3-58" fmla="*/ 0 h 331376"/>
                    <a:gd name="connsiteX4-59" fmla="*/ 558108 w 680194"/>
                    <a:gd name="connsiteY4-60" fmla="*/ 331376 h 331376"/>
                    <a:gd name="connsiteX5-61" fmla="*/ 171917 w 680194"/>
                    <a:gd name="connsiteY5-62" fmla="*/ 326393 h 331376"/>
                    <a:gd name="connsiteX6" fmla="*/ 0 w 680194"/>
                    <a:gd name="connsiteY6" fmla="*/ 9966 h 331376"/>
                    <a:gd name="connsiteX0-63" fmla="*/ 0 w 680194"/>
                    <a:gd name="connsiteY0-64" fmla="*/ 134545 h 455955"/>
                    <a:gd name="connsiteX1-65" fmla="*/ 470902 w 680194"/>
                    <a:gd name="connsiteY1-66" fmla="*/ 0 h 455955"/>
                    <a:gd name="connsiteX2-67" fmla="*/ 498309 w 680194"/>
                    <a:gd name="connsiteY2-68" fmla="*/ 127069 h 455955"/>
                    <a:gd name="connsiteX3-69" fmla="*/ 680194 w 680194"/>
                    <a:gd name="connsiteY3-70" fmla="*/ 124579 h 455955"/>
                    <a:gd name="connsiteX4-71" fmla="*/ 558108 w 680194"/>
                    <a:gd name="connsiteY4-72" fmla="*/ 455955 h 455955"/>
                    <a:gd name="connsiteX5-73" fmla="*/ 171917 w 680194"/>
                    <a:gd name="connsiteY5-74" fmla="*/ 450972 h 455955"/>
                    <a:gd name="connsiteX6-75" fmla="*/ 0 w 680194"/>
                    <a:gd name="connsiteY6-76" fmla="*/ 134545 h 455955"/>
                    <a:gd name="connsiteX0-77" fmla="*/ 0 w 680194"/>
                    <a:gd name="connsiteY0-78" fmla="*/ 134545 h 455955"/>
                    <a:gd name="connsiteX1-79" fmla="*/ 296493 w 680194"/>
                    <a:gd name="connsiteY1-80" fmla="*/ 47340 h 455955"/>
                    <a:gd name="connsiteX2-81" fmla="*/ 470902 w 680194"/>
                    <a:gd name="connsiteY2-82" fmla="*/ 0 h 455955"/>
                    <a:gd name="connsiteX3-83" fmla="*/ 498309 w 680194"/>
                    <a:gd name="connsiteY3-84" fmla="*/ 127069 h 455955"/>
                    <a:gd name="connsiteX4-85" fmla="*/ 680194 w 680194"/>
                    <a:gd name="connsiteY4-86" fmla="*/ 124579 h 455955"/>
                    <a:gd name="connsiteX5-87" fmla="*/ 558108 w 680194"/>
                    <a:gd name="connsiteY5-88" fmla="*/ 455955 h 455955"/>
                    <a:gd name="connsiteX6-89" fmla="*/ 171917 w 680194"/>
                    <a:gd name="connsiteY6-90" fmla="*/ 450972 h 455955"/>
                    <a:gd name="connsiteX7" fmla="*/ 0 w 680194"/>
                    <a:gd name="connsiteY7" fmla="*/ 134545 h 455955"/>
                    <a:gd name="connsiteX0-91" fmla="*/ 0 w 680194"/>
                    <a:gd name="connsiteY0-92" fmla="*/ 134545 h 455955"/>
                    <a:gd name="connsiteX1-93" fmla="*/ 281544 w 680194"/>
                    <a:gd name="connsiteY1-94" fmla="*/ 79731 h 455955"/>
                    <a:gd name="connsiteX2-95" fmla="*/ 470902 w 680194"/>
                    <a:gd name="connsiteY2-96" fmla="*/ 0 h 455955"/>
                    <a:gd name="connsiteX3-97" fmla="*/ 498309 w 680194"/>
                    <a:gd name="connsiteY3-98" fmla="*/ 127069 h 455955"/>
                    <a:gd name="connsiteX4-99" fmla="*/ 680194 w 680194"/>
                    <a:gd name="connsiteY4-100" fmla="*/ 124579 h 455955"/>
                    <a:gd name="connsiteX5-101" fmla="*/ 558108 w 680194"/>
                    <a:gd name="connsiteY5-102" fmla="*/ 455955 h 455955"/>
                    <a:gd name="connsiteX6-103" fmla="*/ 171917 w 680194"/>
                    <a:gd name="connsiteY6-104" fmla="*/ 450972 h 455955"/>
                    <a:gd name="connsiteX7-105" fmla="*/ 0 w 680194"/>
                    <a:gd name="connsiteY7-106" fmla="*/ 134545 h 455955"/>
                    <a:gd name="connsiteX0-107" fmla="*/ 0 w 680194"/>
                    <a:gd name="connsiteY0-108" fmla="*/ 134545 h 455955"/>
                    <a:gd name="connsiteX1-109" fmla="*/ 154475 w 680194"/>
                    <a:gd name="connsiteY1-110" fmla="*/ 104646 h 455955"/>
                    <a:gd name="connsiteX2-111" fmla="*/ 281544 w 680194"/>
                    <a:gd name="connsiteY2-112" fmla="*/ 79731 h 455955"/>
                    <a:gd name="connsiteX3-113" fmla="*/ 470902 w 680194"/>
                    <a:gd name="connsiteY3-114" fmla="*/ 0 h 455955"/>
                    <a:gd name="connsiteX4-115" fmla="*/ 498309 w 680194"/>
                    <a:gd name="connsiteY4-116" fmla="*/ 127069 h 455955"/>
                    <a:gd name="connsiteX5-117" fmla="*/ 680194 w 680194"/>
                    <a:gd name="connsiteY5-118" fmla="*/ 124579 h 455955"/>
                    <a:gd name="connsiteX6-119" fmla="*/ 558108 w 680194"/>
                    <a:gd name="connsiteY6-120" fmla="*/ 455955 h 455955"/>
                    <a:gd name="connsiteX7-121" fmla="*/ 171917 w 680194"/>
                    <a:gd name="connsiteY7-122" fmla="*/ 450972 h 455955"/>
                    <a:gd name="connsiteX8" fmla="*/ 0 w 680194"/>
                    <a:gd name="connsiteY8" fmla="*/ 134545 h 455955"/>
                    <a:gd name="connsiteX0-123" fmla="*/ 0 w 680194"/>
                    <a:gd name="connsiteY0-124" fmla="*/ 134545 h 455955"/>
                    <a:gd name="connsiteX1-125" fmla="*/ 149492 w 680194"/>
                    <a:gd name="connsiteY1-126" fmla="*/ 49832 h 455955"/>
                    <a:gd name="connsiteX2-127" fmla="*/ 281544 w 680194"/>
                    <a:gd name="connsiteY2-128" fmla="*/ 79731 h 455955"/>
                    <a:gd name="connsiteX3-129" fmla="*/ 470902 w 680194"/>
                    <a:gd name="connsiteY3-130" fmla="*/ 0 h 455955"/>
                    <a:gd name="connsiteX4-131" fmla="*/ 498309 w 680194"/>
                    <a:gd name="connsiteY4-132" fmla="*/ 127069 h 455955"/>
                    <a:gd name="connsiteX5-133" fmla="*/ 680194 w 680194"/>
                    <a:gd name="connsiteY5-134" fmla="*/ 124579 h 455955"/>
                    <a:gd name="connsiteX6-135" fmla="*/ 558108 w 680194"/>
                    <a:gd name="connsiteY6-136" fmla="*/ 455955 h 455955"/>
                    <a:gd name="connsiteX7-137" fmla="*/ 171917 w 680194"/>
                    <a:gd name="connsiteY7-138" fmla="*/ 450972 h 455955"/>
                    <a:gd name="connsiteX8-139" fmla="*/ 0 w 680194"/>
                    <a:gd name="connsiteY8-140" fmla="*/ 134545 h 455955"/>
                    <a:gd name="connsiteX0-141" fmla="*/ 0 w 662753"/>
                    <a:gd name="connsiteY0-142" fmla="*/ 159460 h 455955"/>
                    <a:gd name="connsiteX1-143" fmla="*/ 132051 w 662753"/>
                    <a:gd name="connsiteY1-144" fmla="*/ 49832 h 455955"/>
                    <a:gd name="connsiteX2-145" fmla="*/ 264103 w 662753"/>
                    <a:gd name="connsiteY2-146" fmla="*/ 79731 h 455955"/>
                    <a:gd name="connsiteX3-147" fmla="*/ 453461 w 662753"/>
                    <a:gd name="connsiteY3-148" fmla="*/ 0 h 455955"/>
                    <a:gd name="connsiteX4-149" fmla="*/ 480868 w 662753"/>
                    <a:gd name="connsiteY4-150" fmla="*/ 127069 h 455955"/>
                    <a:gd name="connsiteX5-151" fmla="*/ 662753 w 662753"/>
                    <a:gd name="connsiteY5-152" fmla="*/ 124579 h 455955"/>
                    <a:gd name="connsiteX6-153" fmla="*/ 540667 w 662753"/>
                    <a:gd name="connsiteY6-154" fmla="*/ 455955 h 455955"/>
                    <a:gd name="connsiteX7-155" fmla="*/ 154476 w 662753"/>
                    <a:gd name="connsiteY7-156" fmla="*/ 450972 h 455955"/>
                    <a:gd name="connsiteX8-157" fmla="*/ 0 w 662753"/>
                    <a:gd name="connsiteY8-158" fmla="*/ 159460 h 455955"/>
                    <a:gd name="connsiteX0-159" fmla="*/ 0 w 662753"/>
                    <a:gd name="connsiteY0-160" fmla="*/ 161952 h 458447"/>
                    <a:gd name="connsiteX1-161" fmla="*/ 132051 w 662753"/>
                    <a:gd name="connsiteY1-162" fmla="*/ 52324 h 458447"/>
                    <a:gd name="connsiteX2-163" fmla="*/ 264103 w 662753"/>
                    <a:gd name="connsiteY2-164" fmla="*/ 82223 h 458447"/>
                    <a:gd name="connsiteX3-165" fmla="*/ 448478 w 662753"/>
                    <a:gd name="connsiteY3-166" fmla="*/ 0 h 458447"/>
                    <a:gd name="connsiteX4-167" fmla="*/ 480868 w 662753"/>
                    <a:gd name="connsiteY4-168" fmla="*/ 129561 h 458447"/>
                    <a:gd name="connsiteX5-169" fmla="*/ 662753 w 662753"/>
                    <a:gd name="connsiteY5-170" fmla="*/ 127071 h 458447"/>
                    <a:gd name="connsiteX6-171" fmla="*/ 540667 w 662753"/>
                    <a:gd name="connsiteY6-172" fmla="*/ 458447 h 458447"/>
                    <a:gd name="connsiteX7-173" fmla="*/ 154476 w 662753"/>
                    <a:gd name="connsiteY7-174" fmla="*/ 453464 h 458447"/>
                    <a:gd name="connsiteX8-175" fmla="*/ 0 w 662753"/>
                    <a:gd name="connsiteY8-176" fmla="*/ 161952 h 458447"/>
                    <a:gd name="connsiteX0-177" fmla="*/ 0 w 662753"/>
                    <a:gd name="connsiteY0-178" fmla="*/ 161952 h 458447"/>
                    <a:gd name="connsiteX1-179" fmla="*/ 132051 w 662753"/>
                    <a:gd name="connsiteY1-180" fmla="*/ 52324 h 458447"/>
                    <a:gd name="connsiteX2-181" fmla="*/ 264103 w 662753"/>
                    <a:gd name="connsiteY2-182" fmla="*/ 82223 h 458447"/>
                    <a:gd name="connsiteX3-183" fmla="*/ 448478 w 662753"/>
                    <a:gd name="connsiteY3-184" fmla="*/ 0 h 458447"/>
                    <a:gd name="connsiteX4-185" fmla="*/ 473393 w 662753"/>
                    <a:gd name="connsiteY4-186" fmla="*/ 132052 h 458447"/>
                    <a:gd name="connsiteX5-187" fmla="*/ 662753 w 662753"/>
                    <a:gd name="connsiteY5-188" fmla="*/ 127071 h 458447"/>
                    <a:gd name="connsiteX6-189" fmla="*/ 540667 w 662753"/>
                    <a:gd name="connsiteY6-190" fmla="*/ 458447 h 458447"/>
                    <a:gd name="connsiteX7-191" fmla="*/ 154476 w 662753"/>
                    <a:gd name="connsiteY7-192" fmla="*/ 453464 h 458447"/>
                    <a:gd name="connsiteX8-193" fmla="*/ 0 w 662753"/>
                    <a:gd name="connsiteY8-194" fmla="*/ 161952 h 4584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61" y="connsiteY5-62"/>
                    </a:cxn>
                    <a:cxn ang="0">
                      <a:pos x="connsiteX6-75" y="connsiteY6-76"/>
                    </a:cxn>
                    <a:cxn ang="0">
                      <a:pos x="connsiteX7-105" y="connsiteY7-106"/>
                    </a:cxn>
                    <a:cxn ang="0">
                      <a:pos x="connsiteX8-139" y="connsiteY8-140"/>
                    </a:cxn>
                  </a:cxnLst>
                  <a:rect l="l" t="t" r="r" b="b"/>
                  <a:pathLst>
                    <a:path w="662753" h="458447">
                      <a:moveTo>
                        <a:pt x="0" y="161952"/>
                      </a:moveTo>
                      <a:lnTo>
                        <a:pt x="132051" y="52324"/>
                      </a:lnTo>
                      <a:lnTo>
                        <a:pt x="264103" y="82223"/>
                      </a:lnTo>
                      <a:lnTo>
                        <a:pt x="448478" y="0"/>
                      </a:lnTo>
                      <a:lnTo>
                        <a:pt x="473393" y="132052"/>
                      </a:lnTo>
                      <a:lnTo>
                        <a:pt x="662753" y="127071"/>
                      </a:lnTo>
                      <a:lnTo>
                        <a:pt x="540667" y="458447"/>
                      </a:lnTo>
                      <a:lnTo>
                        <a:pt x="154476" y="453464"/>
                      </a:lnTo>
                      <a:lnTo>
                        <a:pt x="0" y="1619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Right Triangle 7"/>
                <p:cNvSpPr/>
                <p:nvPr/>
              </p:nvSpPr>
              <p:spPr>
                <a:xfrm flipH="1">
                  <a:off x="4467009" y="1894019"/>
                  <a:ext cx="168159" cy="328884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68159" h="328884">
                      <a:moveTo>
                        <a:pt x="119595" y="328884"/>
                      </a:moveTo>
                      <a:lnTo>
                        <a:pt x="0" y="0"/>
                      </a:lnTo>
                      <a:lnTo>
                        <a:pt x="168159" y="323900"/>
                      </a:lnTo>
                      <a:lnTo>
                        <a:pt x="119595" y="32888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Right Triangle 7"/>
                <p:cNvSpPr/>
                <p:nvPr/>
              </p:nvSpPr>
              <p:spPr>
                <a:xfrm rot="9064593" flipH="1">
                  <a:off x="4301250" y="1800541"/>
                  <a:ext cx="195303" cy="248622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95303 w 195303"/>
                    <a:gd name="connsiteY0-60" fmla="*/ 248622 h 248622"/>
                    <a:gd name="connsiteX1-61" fmla="*/ 0 w 195303"/>
                    <a:gd name="connsiteY1-62" fmla="*/ 0 h 248622"/>
                    <a:gd name="connsiteX2-63" fmla="*/ 152524 w 195303"/>
                    <a:gd name="connsiteY2-64" fmla="*/ 125870 h 248622"/>
                    <a:gd name="connsiteX3-65" fmla="*/ 195303 w 195303"/>
                    <a:gd name="connsiteY3-66" fmla="*/ 248622 h 2486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95303" h="248622">
                      <a:moveTo>
                        <a:pt x="195303" y="248622"/>
                      </a:moveTo>
                      <a:lnTo>
                        <a:pt x="0" y="0"/>
                      </a:lnTo>
                      <a:lnTo>
                        <a:pt x="152524" y="125870"/>
                      </a:lnTo>
                      <a:lnTo>
                        <a:pt x="195303" y="2486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Right Triangle 7"/>
                <p:cNvSpPr/>
                <p:nvPr/>
              </p:nvSpPr>
              <p:spPr>
                <a:xfrm rot="9064593" flipH="1">
                  <a:off x="4162290" y="1780844"/>
                  <a:ext cx="100400" cy="256875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40496 w 140496"/>
                    <a:gd name="connsiteY0-60" fmla="*/ 298833 h 298833"/>
                    <a:gd name="connsiteX1-61" fmla="*/ 0 w 140496"/>
                    <a:gd name="connsiteY1-62" fmla="*/ 0 h 298833"/>
                    <a:gd name="connsiteX2-63" fmla="*/ 95307 w 140496"/>
                    <a:gd name="connsiteY2-64" fmla="*/ 171720 h 298833"/>
                    <a:gd name="connsiteX3-65" fmla="*/ 140496 w 140496"/>
                    <a:gd name="connsiteY3-66" fmla="*/ 298833 h 298833"/>
                    <a:gd name="connsiteX0-67" fmla="*/ 0 w 100400"/>
                    <a:gd name="connsiteY0-68" fmla="*/ 256875 h 256875"/>
                    <a:gd name="connsiteX1-69" fmla="*/ 5093 w 100400"/>
                    <a:gd name="connsiteY1-70" fmla="*/ 0 h 256875"/>
                    <a:gd name="connsiteX2-71" fmla="*/ 100400 w 100400"/>
                    <a:gd name="connsiteY2-72" fmla="*/ 171720 h 256875"/>
                    <a:gd name="connsiteX3-73" fmla="*/ 0 w 100400"/>
                    <a:gd name="connsiteY3-74" fmla="*/ 256875 h 2568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0400" h="256875">
                      <a:moveTo>
                        <a:pt x="0" y="256875"/>
                      </a:moveTo>
                      <a:lnTo>
                        <a:pt x="5093" y="0"/>
                      </a:lnTo>
                      <a:lnTo>
                        <a:pt x="100400" y="171720"/>
                      </a:lnTo>
                      <a:lnTo>
                        <a:pt x="0" y="256875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2" name="TextBox 1"/>
            <p:cNvSpPr txBox="1"/>
            <p:nvPr/>
          </p:nvSpPr>
          <p:spPr>
            <a:xfrm>
              <a:off x="6564149" y="3267990"/>
              <a:ext cx="1357571" cy="94348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34913" y="2141028"/>
            <a:ext cx="1526968" cy="2423760"/>
            <a:chOff x="9135491" y="2030123"/>
            <a:chExt cx="1447871" cy="2298210"/>
          </a:xfrm>
        </p:grpSpPr>
        <p:grpSp>
          <p:nvGrpSpPr>
            <p:cNvPr id="40" name="Group 39"/>
            <p:cNvGrpSpPr/>
            <p:nvPr/>
          </p:nvGrpSpPr>
          <p:grpSpPr>
            <a:xfrm>
              <a:off x="9135491" y="2030123"/>
              <a:ext cx="1447871" cy="2298210"/>
              <a:chOff x="3606014" y="1693837"/>
              <a:chExt cx="1447871" cy="2298210"/>
            </a:xfrm>
            <a:solidFill>
              <a:srgbClr val="F23B48"/>
            </a:solidFill>
          </p:grpSpPr>
          <p:grpSp>
            <p:nvGrpSpPr>
              <p:cNvPr id="41" name="Group 40"/>
              <p:cNvGrpSpPr/>
              <p:nvPr/>
            </p:nvGrpSpPr>
            <p:grpSpPr>
              <a:xfrm>
                <a:off x="3606014" y="2288191"/>
                <a:ext cx="1447871" cy="1703856"/>
                <a:chOff x="1087898" y="4607261"/>
                <a:chExt cx="1447871" cy="1703856"/>
              </a:xfrm>
              <a:grpFill/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1087898" y="4607261"/>
                  <a:ext cx="1404934" cy="1641864"/>
                </a:xfrm>
                <a:custGeom>
                  <a:avLst/>
                  <a:gdLst>
                    <a:gd name="connsiteX0" fmla="*/ 461907 w 1404934"/>
                    <a:gd name="connsiteY0" fmla="*/ 1561582 h 1641864"/>
                    <a:gd name="connsiteX1" fmla="*/ 460409 w 1404934"/>
                    <a:gd name="connsiteY1" fmla="*/ 1562298 h 1641864"/>
                    <a:gd name="connsiteX2" fmla="*/ 464264 w 1404934"/>
                    <a:gd name="connsiteY2" fmla="*/ 1564031 h 1641864"/>
                    <a:gd name="connsiteX3" fmla="*/ 633532 w 1404934"/>
                    <a:gd name="connsiteY3" fmla="*/ 0 h 1641864"/>
                    <a:gd name="connsiteX4" fmla="*/ 642264 w 1404934"/>
                    <a:gd name="connsiteY4" fmla="*/ 89 h 1641864"/>
                    <a:gd name="connsiteX5" fmla="*/ 859611 w 1404934"/>
                    <a:gd name="connsiteY5" fmla="*/ 4927 h 1641864"/>
                    <a:gd name="connsiteX6" fmla="*/ 869679 w 1404934"/>
                    <a:gd name="connsiteY6" fmla="*/ 4849 h 1641864"/>
                    <a:gd name="connsiteX7" fmla="*/ 888124 w 1404934"/>
                    <a:gd name="connsiteY7" fmla="*/ 5035 h 1641864"/>
                    <a:gd name="connsiteX8" fmla="*/ 920629 w 1404934"/>
                    <a:gd name="connsiteY8" fmla="*/ 5097 h 1641864"/>
                    <a:gd name="connsiteX9" fmla="*/ 1028230 w 1404934"/>
                    <a:gd name="connsiteY9" fmla="*/ 154932 h 1641864"/>
                    <a:gd name="connsiteX10" fmla="*/ 1403068 w 1404934"/>
                    <a:gd name="connsiteY10" fmla="*/ 1061042 h 1641864"/>
                    <a:gd name="connsiteX11" fmla="*/ 817301 w 1404934"/>
                    <a:gd name="connsiteY11" fmla="*/ 1625687 h 1641864"/>
                    <a:gd name="connsiteX12" fmla="*/ 745274 w 1404934"/>
                    <a:gd name="connsiteY12" fmla="*/ 1632820 h 1641864"/>
                    <a:gd name="connsiteX13" fmla="*/ 710413 w 1404934"/>
                    <a:gd name="connsiteY13" fmla="*/ 1629831 h 1641864"/>
                    <a:gd name="connsiteX14" fmla="*/ 665846 w 1404934"/>
                    <a:gd name="connsiteY14" fmla="*/ 1622274 h 1641864"/>
                    <a:gd name="connsiteX15" fmla="*/ 660377 w 1404934"/>
                    <a:gd name="connsiteY15" fmla="*/ 1624890 h 1641864"/>
                    <a:gd name="connsiteX16" fmla="*/ 710412 w 1404934"/>
                    <a:gd name="connsiteY16" fmla="*/ 1633702 h 1641864"/>
                    <a:gd name="connsiteX17" fmla="*/ 745275 w 1404934"/>
                    <a:gd name="connsiteY17" fmla="*/ 1636691 h 1641864"/>
                    <a:gd name="connsiteX18" fmla="*/ 693045 w 1404934"/>
                    <a:gd name="connsiteY18" fmla="*/ 1641864 h 1641864"/>
                    <a:gd name="connsiteX19" fmla="*/ 327 w 1404934"/>
                    <a:gd name="connsiteY19" fmla="*/ 987094 h 1641864"/>
                    <a:gd name="connsiteX20" fmla="*/ 470498 w 1404934"/>
                    <a:gd name="connsiteY20" fmla="*/ 4261 h 1641864"/>
                    <a:gd name="connsiteX21" fmla="*/ 578637 w 1404934"/>
                    <a:gd name="connsiteY21" fmla="*/ 3616 h 1641864"/>
                    <a:gd name="connsiteX22" fmla="*/ 580705 w 1404934"/>
                    <a:gd name="connsiteY22" fmla="*/ 3620 h 1641864"/>
                    <a:gd name="connsiteX23" fmla="*/ 583039 w 1404934"/>
                    <a:gd name="connsiteY23" fmla="*/ 390 h 164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04934" h="1641864">
                      <a:moveTo>
                        <a:pt x="461907" y="1561582"/>
                      </a:moveTo>
                      <a:lnTo>
                        <a:pt x="460409" y="1562298"/>
                      </a:lnTo>
                      <a:lnTo>
                        <a:pt x="464264" y="1564031"/>
                      </a:lnTo>
                      <a:close/>
                      <a:moveTo>
                        <a:pt x="633532" y="0"/>
                      </a:moveTo>
                      <a:lnTo>
                        <a:pt x="642264" y="89"/>
                      </a:lnTo>
                      <a:cubicBezTo>
                        <a:pt x="727181" y="1424"/>
                        <a:pt x="662491" y="6085"/>
                        <a:pt x="859611" y="4927"/>
                      </a:cubicBezTo>
                      <a:lnTo>
                        <a:pt x="869679" y="4849"/>
                      </a:lnTo>
                      <a:lnTo>
                        <a:pt x="888124" y="5035"/>
                      </a:lnTo>
                      <a:lnTo>
                        <a:pt x="920629" y="5097"/>
                      </a:lnTo>
                      <a:lnTo>
                        <a:pt x="1028230" y="154932"/>
                      </a:lnTo>
                      <a:cubicBezTo>
                        <a:pt x="1268780" y="496356"/>
                        <a:pt x="1423881" y="773581"/>
                        <a:pt x="1403068" y="1061042"/>
                      </a:cubicBezTo>
                      <a:cubicBezTo>
                        <a:pt x="1382255" y="1348502"/>
                        <a:pt x="1106847" y="1571999"/>
                        <a:pt x="817301" y="1625687"/>
                      </a:cubicBezTo>
                      <a:lnTo>
                        <a:pt x="745274" y="1632820"/>
                      </a:lnTo>
                      <a:lnTo>
                        <a:pt x="710413" y="1629831"/>
                      </a:lnTo>
                      <a:lnTo>
                        <a:pt x="665846" y="1622274"/>
                      </a:lnTo>
                      <a:lnTo>
                        <a:pt x="660377" y="1624890"/>
                      </a:lnTo>
                      <a:lnTo>
                        <a:pt x="710412" y="1633702"/>
                      </a:lnTo>
                      <a:lnTo>
                        <a:pt x="745275" y="1636691"/>
                      </a:lnTo>
                      <a:lnTo>
                        <a:pt x="693045" y="1641864"/>
                      </a:lnTo>
                      <a:cubicBezTo>
                        <a:pt x="461599" y="1631238"/>
                        <a:pt x="25694" y="1548414"/>
                        <a:pt x="327" y="987094"/>
                      </a:cubicBezTo>
                      <a:cubicBezTo>
                        <a:pt x="-10973" y="552383"/>
                        <a:pt x="272795" y="292425"/>
                        <a:pt x="470498" y="4261"/>
                      </a:cubicBezTo>
                      <a:cubicBezTo>
                        <a:pt x="515612" y="3844"/>
                        <a:pt x="550833" y="3648"/>
                        <a:pt x="578637" y="3616"/>
                      </a:cubicBezTo>
                      <a:lnTo>
                        <a:pt x="580705" y="3620"/>
                      </a:lnTo>
                      <a:lnTo>
                        <a:pt x="583039" y="39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17518257">
                  <a:off x="1241806" y="5017155"/>
                  <a:ext cx="1617639" cy="970286"/>
                </a:xfrm>
                <a:custGeom>
                  <a:avLst/>
                  <a:gdLst>
                    <a:gd name="connsiteX0" fmla="*/ 1617639 w 1617639"/>
                    <a:gd name="connsiteY0" fmla="*/ 103706 h 970286"/>
                    <a:gd name="connsiteX1" fmla="*/ 818462 w 1617639"/>
                    <a:gd name="connsiteY1" fmla="*/ 946838 h 970286"/>
                    <a:gd name="connsiteX2" fmla="*/ 17768 w 1617639"/>
                    <a:gd name="connsiteY2" fmla="*/ 504238 h 970286"/>
                    <a:gd name="connsiteX3" fmla="*/ 0 w 1617639"/>
                    <a:gd name="connsiteY3" fmla="*/ 446371 h 970286"/>
                    <a:gd name="connsiteX4" fmla="*/ 33562 w 1617639"/>
                    <a:gd name="connsiteY4" fmla="*/ 510498 h 970286"/>
                    <a:gd name="connsiteX5" fmla="*/ 776356 w 1617639"/>
                    <a:gd name="connsiteY5" fmla="*/ 842469 h 970286"/>
                    <a:gd name="connsiteX6" fmla="*/ 1476418 w 1617639"/>
                    <a:gd name="connsiteY6" fmla="*/ 155845 h 970286"/>
                    <a:gd name="connsiteX7" fmla="*/ 1575113 w 1617639"/>
                    <a:gd name="connsiteY7" fmla="*/ 0 h 970286"/>
                    <a:gd name="connsiteX8" fmla="*/ 1576582 w 1617639"/>
                    <a:gd name="connsiteY8" fmla="*/ 3662 h 970286"/>
                    <a:gd name="connsiteX9" fmla="*/ 1617639 w 1617639"/>
                    <a:gd name="connsiteY9" fmla="*/ 103706 h 97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7639" h="970286">
                      <a:moveTo>
                        <a:pt x="1617639" y="103706"/>
                      </a:moveTo>
                      <a:cubicBezTo>
                        <a:pt x="1347232" y="537049"/>
                        <a:pt x="1132028" y="845983"/>
                        <a:pt x="818462" y="946838"/>
                      </a:cubicBezTo>
                      <a:cubicBezTo>
                        <a:pt x="504896" y="1047693"/>
                        <a:pt x="144395" y="808907"/>
                        <a:pt x="17768" y="504238"/>
                      </a:cubicBezTo>
                      <a:lnTo>
                        <a:pt x="0" y="446371"/>
                      </a:lnTo>
                      <a:lnTo>
                        <a:pt x="33562" y="510498"/>
                      </a:lnTo>
                      <a:cubicBezTo>
                        <a:pt x="191681" y="758928"/>
                        <a:pt x="501986" y="930717"/>
                        <a:pt x="776356" y="842469"/>
                      </a:cubicBezTo>
                      <a:cubicBezTo>
                        <a:pt x="1050726" y="754221"/>
                        <a:pt x="1249788" y="506663"/>
                        <a:pt x="1476418" y="155845"/>
                      </a:cubicBezTo>
                      <a:lnTo>
                        <a:pt x="1575113" y="0"/>
                      </a:lnTo>
                      <a:lnTo>
                        <a:pt x="1576582" y="3662"/>
                      </a:lnTo>
                      <a:cubicBezTo>
                        <a:pt x="1587014" y="29435"/>
                        <a:pt x="1600374" y="62025"/>
                        <a:pt x="1617639" y="10370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Freeform 41"/>
              <p:cNvSpPr/>
              <p:nvPr/>
            </p:nvSpPr>
            <p:spPr>
              <a:xfrm>
                <a:off x="4074658" y="1987923"/>
                <a:ext cx="855945" cy="378698"/>
              </a:xfrm>
              <a:custGeom>
                <a:avLst/>
                <a:gdLst>
                  <a:gd name="connsiteX0" fmla="*/ 0 w 813575"/>
                  <a:gd name="connsiteY0" fmla="*/ 227668 h 359952"/>
                  <a:gd name="connsiteX1" fmla="*/ 0 w 813575"/>
                  <a:gd name="connsiteY1" fmla="*/ 227669 h 359952"/>
                  <a:gd name="connsiteX2" fmla="*/ 0 w 813575"/>
                  <a:gd name="connsiteY2" fmla="*/ 227669 h 359952"/>
                  <a:gd name="connsiteX3" fmla="*/ 754470 w 813575"/>
                  <a:gd name="connsiteY3" fmla="*/ 0 h 359952"/>
                  <a:gd name="connsiteX4" fmla="*/ 813575 w 813575"/>
                  <a:gd name="connsiteY4" fmla="*/ 63104 h 359952"/>
                  <a:gd name="connsiteX5" fmla="*/ 677979 w 813575"/>
                  <a:gd name="connsiteY5" fmla="*/ 134209 h 359952"/>
                  <a:gd name="connsiteX6" fmla="*/ 451952 w 813575"/>
                  <a:gd name="connsiteY6" fmla="*/ 192967 h 359952"/>
                  <a:gd name="connsiteX7" fmla="*/ 447885 w 813575"/>
                  <a:gd name="connsiteY7" fmla="*/ 194508 h 359952"/>
                  <a:gd name="connsiteX8" fmla="*/ 454205 w 813575"/>
                  <a:gd name="connsiteY8" fmla="*/ 194498 h 359952"/>
                  <a:gd name="connsiteX9" fmla="*/ 577761 w 813575"/>
                  <a:gd name="connsiteY9" fmla="*/ 201824 h 359952"/>
                  <a:gd name="connsiteX10" fmla="*/ 793638 w 813575"/>
                  <a:gd name="connsiteY10" fmla="*/ 273694 h 359952"/>
                  <a:gd name="connsiteX11" fmla="*/ 794913 w 813575"/>
                  <a:gd name="connsiteY11" fmla="*/ 359952 h 359952"/>
                  <a:gd name="connsiteX12" fmla="*/ 647385 w 813575"/>
                  <a:gd name="connsiteY12" fmla="*/ 324697 h 359952"/>
                  <a:gd name="connsiteX13" fmla="*/ 441503 w 813575"/>
                  <a:gd name="connsiteY13" fmla="*/ 220904 h 359952"/>
                  <a:gd name="connsiteX14" fmla="*/ 434139 w 813575"/>
                  <a:gd name="connsiteY14" fmla="*/ 218156 h 359952"/>
                  <a:gd name="connsiteX15" fmla="*/ 438079 w 813575"/>
                  <a:gd name="connsiteY15" fmla="*/ 227669 h 359952"/>
                  <a:gd name="connsiteX16" fmla="*/ 438078 w 813575"/>
                  <a:gd name="connsiteY16" fmla="*/ 227669 h 359952"/>
                  <a:gd name="connsiteX17" fmla="*/ 393972 w 813575"/>
                  <a:gd name="connsiteY17" fmla="*/ 271775 h 359952"/>
                  <a:gd name="connsiteX18" fmla="*/ 44106 w 813575"/>
                  <a:gd name="connsiteY18" fmla="*/ 271774 h 359952"/>
                  <a:gd name="connsiteX19" fmla="*/ 12918 w 813575"/>
                  <a:gd name="connsiteY19" fmla="*/ 258856 h 359952"/>
                  <a:gd name="connsiteX20" fmla="*/ 0 w 813575"/>
                  <a:gd name="connsiteY20" fmla="*/ 227669 h 359952"/>
                  <a:gd name="connsiteX21" fmla="*/ 12918 w 813575"/>
                  <a:gd name="connsiteY21" fmla="*/ 196482 h 359952"/>
                  <a:gd name="connsiteX22" fmla="*/ 44106 w 813575"/>
                  <a:gd name="connsiteY22" fmla="*/ 183563 h 359952"/>
                  <a:gd name="connsiteX23" fmla="*/ 393973 w 813575"/>
                  <a:gd name="connsiteY23" fmla="*/ 183563 h 359952"/>
                  <a:gd name="connsiteX24" fmla="*/ 415151 w 813575"/>
                  <a:gd name="connsiteY24" fmla="*/ 192335 h 359952"/>
                  <a:gd name="connsiteX25" fmla="*/ 413741 w 813575"/>
                  <a:gd name="connsiteY25" fmla="*/ 191225 h 359952"/>
                  <a:gd name="connsiteX26" fmla="*/ 542382 w 813575"/>
                  <a:gd name="connsiteY26" fmla="*/ 89012 h 359952"/>
                  <a:gd name="connsiteX27" fmla="*/ 754470 w 813575"/>
                  <a:gd name="connsiteY27" fmla="*/ 0 h 35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3575" h="359952">
                    <a:moveTo>
                      <a:pt x="0" y="227668"/>
                    </a:moveTo>
                    <a:lnTo>
                      <a:pt x="0" y="227669"/>
                    </a:lnTo>
                    <a:lnTo>
                      <a:pt x="0" y="227669"/>
                    </a:lnTo>
                    <a:close/>
                    <a:moveTo>
                      <a:pt x="754470" y="0"/>
                    </a:moveTo>
                    <a:lnTo>
                      <a:pt x="813575" y="63104"/>
                    </a:lnTo>
                    <a:cubicBezTo>
                      <a:pt x="768376" y="86806"/>
                      <a:pt x="754470" y="124415"/>
                      <a:pt x="677979" y="134209"/>
                    </a:cubicBezTo>
                    <a:cubicBezTo>
                      <a:pt x="477192" y="131723"/>
                      <a:pt x="497348" y="169166"/>
                      <a:pt x="451952" y="192967"/>
                    </a:cubicBezTo>
                    <a:lnTo>
                      <a:pt x="447885" y="194508"/>
                    </a:lnTo>
                    <a:lnTo>
                      <a:pt x="454205" y="194498"/>
                    </a:lnTo>
                    <a:cubicBezTo>
                      <a:pt x="493098" y="192264"/>
                      <a:pt x="530780" y="186314"/>
                      <a:pt x="577761" y="201824"/>
                    </a:cubicBezTo>
                    <a:cubicBezTo>
                      <a:pt x="666174" y="262297"/>
                      <a:pt x="707783" y="267086"/>
                      <a:pt x="793638" y="273694"/>
                    </a:cubicBezTo>
                    <a:lnTo>
                      <a:pt x="794913" y="359952"/>
                    </a:lnTo>
                    <a:cubicBezTo>
                      <a:pt x="745737" y="348200"/>
                      <a:pt x="710299" y="367425"/>
                      <a:pt x="647385" y="324697"/>
                    </a:cubicBezTo>
                    <a:cubicBezTo>
                      <a:pt x="501123" y="191298"/>
                      <a:pt x="490891" y="232710"/>
                      <a:pt x="441503" y="220904"/>
                    </a:cubicBezTo>
                    <a:lnTo>
                      <a:pt x="434139" y="218156"/>
                    </a:lnTo>
                    <a:lnTo>
                      <a:pt x="438079" y="227669"/>
                    </a:lnTo>
                    <a:lnTo>
                      <a:pt x="438078" y="227669"/>
                    </a:lnTo>
                    <a:cubicBezTo>
                      <a:pt x="438078" y="252028"/>
                      <a:pt x="418331" y="271775"/>
                      <a:pt x="393972" y="271775"/>
                    </a:cubicBezTo>
                    <a:lnTo>
                      <a:pt x="44106" y="271774"/>
                    </a:lnTo>
                    <a:cubicBezTo>
                      <a:pt x="31926" y="271774"/>
                      <a:pt x="20900" y="266837"/>
                      <a:pt x="12918" y="258856"/>
                    </a:cubicBezTo>
                    <a:lnTo>
                      <a:pt x="0" y="227669"/>
                    </a:lnTo>
                    <a:lnTo>
                      <a:pt x="12918" y="196482"/>
                    </a:lnTo>
                    <a:cubicBezTo>
                      <a:pt x="20900" y="188500"/>
                      <a:pt x="31926" y="183563"/>
                      <a:pt x="44106" y="183563"/>
                    </a:cubicBezTo>
                    <a:lnTo>
                      <a:pt x="393973" y="183563"/>
                    </a:lnTo>
                    <a:lnTo>
                      <a:pt x="415151" y="192335"/>
                    </a:lnTo>
                    <a:lnTo>
                      <a:pt x="413741" y="191225"/>
                    </a:lnTo>
                    <a:cubicBezTo>
                      <a:pt x="457780" y="158313"/>
                      <a:pt x="480959" y="114970"/>
                      <a:pt x="542382" y="89012"/>
                    </a:cubicBezTo>
                    <a:cubicBezTo>
                      <a:pt x="650164" y="75566"/>
                      <a:pt x="684933" y="51691"/>
                      <a:pt x="75447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966166" y="1693837"/>
                <a:ext cx="662753" cy="458447"/>
                <a:chOff x="3977399" y="1764456"/>
                <a:chExt cx="662753" cy="458447"/>
              </a:xfrm>
              <a:grpFill/>
            </p:grpSpPr>
            <p:sp>
              <p:nvSpPr>
                <p:cNvPr id="44" name="Rectangle 3"/>
                <p:cNvSpPr/>
                <p:nvPr/>
              </p:nvSpPr>
              <p:spPr>
                <a:xfrm>
                  <a:off x="3977399" y="1764456"/>
                  <a:ext cx="662753" cy="458447"/>
                </a:xfrm>
                <a:custGeom>
                  <a:avLst/>
                  <a:gdLst>
                    <a:gd name="connsiteX0" fmla="*/ 0 w 573057"/>
                    <a:gd name="connsiteY0" fmla="*/ 0 h 313935"/>
                    <a:gd name="connsiteX1" fmla="*/ 573057 w 573057"/>
                    <a:gd name="connsiteY1" fmla="*/ 0 h 313935"/>
                    <a:gd name="connsiteX2" fmla="*/ 573057 w 573057"/>
                    <a:gd name="connsiteY2" fmla="*/ 313935 h 313935"/>
                    <a:gd name="connsiteX3" fmla="*/ 0 w 573057"/>
                    <a:gd name="connsiteY3" fmla="*/ 313935 h 313935"/>
                    <a:gd name="connsiteX4" fmla="*/ 0 w 573057"/>
                    <a:gd name="connsiteY4" fmla="*/ 0 h 313935"/>
                    <a:gd name="connsiteX0-1" fmla="*/ 0 w 573057"/>
                    <a:gd name="connsiteY0-2" fmla="*/ 0 h 316427"/>
                    <a:gd name="connsiteX1-3" fmla="*/ 573057 w 573057"/>
                    <a:gd name="connsiteY1-4" fmla="*/ 0 h 316427"/>
                    <a:gd name="connsiteX2-5" fmla="*/ 573057 w 573057"/>
                    <a:gd name="connsiteY2-6" fmla="*/ 313935 h 316427"/>
                    <a:gd name="connsiteX3-7" fmla="*/ 171917 w 573057"/>
                    <a:gd name="connsiteY3-8" fmla="*/ 316427 h 316427"/>
                    <a:gd name="connsiteX4-9" fmla="*/ 0 w 573057"/>
                    <a:gd name="connsiteY4-10" fmla="*/ 0 h 316427"/>
                    <a:gd name="connsiteX0-11" fmla="*/ 0 w 573057"/>
                    <a:gd name="connsiteY0-12" fmla="*/ 0 h 321410"/>
                    <a:gd name="connsiteX1-13" fmla="*/ 573057 w 573057"/>
                    <a:gd name="connsiteY1-14" fmla="*/ 0 h 321410"/>
                    <a:gd name="connsiteX2-15" fmla="*/ 558108 w 573057"/>
                    <a:gd name="connsiteY2-16" fmla="*/ 321410 h 321410"/>
                    <a:gd name="connsiteX3-17" fmla="*/ 171917 w 573057"/>
                    <a:gd name="connsiteY3-18" fmla="*/ 316427 h 321410"/>
                    <a:gd name="connsiteX4-19" fmla="*/ 0 w 573057"/>
                    <a:gd name="connsiteY4-20" fmla="*/ 0 h 321410"/>
                    <a:gd name="connsiteX0-21" fmla="*/ 0 w 680194"/>
                    <a:gd name="connsiteY0-22" fmla="*/ 9966 h 331376"/>
                    <a:gd name="connsiteX1-23" fmla="*/ 680194 w 680194"/>
                    <a:gd name="connsiteY1-24" fmla="*/ 0 h 331376"/>
                    <a:gd name="connsiteX2-25" fmla="*/ 558108 w 680194"/>
                    <a:gd name="connsiteY2-26" fmla="*/ 331376 h 331376"/>
                    <a:gd name="connsiteX3-27" fmla="*/ 171917 w 680194"/>
                    <a:gd name="connsiteY3-28" fmla="*/ 326393 h 331376"/>
                    <a:gd name="connsiteX4-29" fmla="*/ 0 w 680194"/>
                    <a:gd name="connsiteY4-30" fmla="*/ 9966 h 331376"/>
                    <a:gd name="connsiteX0-31" fmla="*/ 0 w 680194"/>
                    <a:gd name="connsiteY0-32" fmla="*/ 9966 h 331376"/>
                    <a:gd name="connsiteX1-33" fmla="*/ 680194 w 680194"/>
                    <a:gd name="connsiteY1-34" fmla="*/ 0 h 331376"/>
                    <a:gd name="connsiteX2-35" fmla="*/ 558108 w 680194"/>
                    <a:gd name="connsiteY2-36" fmla="*/ 331376 h 331376"/>
                    <a:gd name="connsiteX3-37" fmla="*/ 171917 w 680194"/>
                    <a:gd name="connsiteY3-38" fmla="*/ 326393 h 331376"/>
                    <a:gd name="connsiteX4-39" fmla="*/ 0 w 680194"/>
                    <a:gd name="connsiteY4-40" fmla="*/ 9966 h 331376"/>
                    <a:gd name="connsiteX0-41" fmla="*/ 0 w 680194"/>
                    <a:gd name="connsiteY0-42" fmla="*/ 9966 h 331376"/>
                    <a:gd name="connsiteX1-43" fmla="*/ 498309 w 680194"/>
                    <a:gd name="connsiteY1-44" fmla="*/ 2490 h 331376"/>
                    <a:gd name="connsiteX2-45" fmla="*/ 680194 w 680194"/>
                    <a:gd name="connsiteY2-46" fmla="*/ 0 h 331376"/>
                    <a:gd name="connsiteX3-47" fmla="*/ 558108 w 680194"/>
                    <a:gd name="connsiteY3-48" fmla="*/ 331376 h 331376"/>
                    <a:gd name="connsiteX4-49" fmla="*/ 171917 w 680194"/>
                    <a:gd name="connsiteY4-50" fmla="*/ 326393 h 331376"/>
                    <a:gd name="connsiteX5" fmla="*/ 0 w 680194"/>
                    <a:gd name="connsiteY5" fmla="*/ 9966 h 331376"/>
                    <a:gd name="connsiteX0-51" fmla="*/ 0 w 680194"/>
                    <a:gd name="connsiteY0-52" fmla="*/ 9966 h 331376"/>
                    <a:gd name="connsiteX1-53" fmla="*/ 306460 w 680194"/>
                    <a:gd name="connsiteY1-54" fmla="*/ 9965 h 331376"/>
                    <a:gd name="connsiteX2-55" fmla="*/ 498309 w 680194"/>
                    <a:gd name="connsiteY2-56" fmla="*/ 2490 h 331376"/>
                    <a:gd name="connsiteX3-57" fmla="*/ 680194 w 680194"/>
                    <a:gd name="connsiteY3-58" fmla="*/ 0 h 331376"/>
                    <a:gd name="connsiteX4-59" fmla="*/ 558108 w 680194"/>
                    <a:gd name="connsiteY4-60" fmla="*/ 331376 h 331376"/>
                    <a:gd name="connsiteX5-61" fmla="*/ 171917 w 680194"/>
                    <a:gd name="connsiteY5-62" fmla="*/ 326393 h 331376"/>
                    <a:gd name="connsiteX6" fmla="*/ 0 w 680194"/>
                    <a:gd name="connsiteY6" fmla="*/ 9966 h 331376"/>
                    <a:gd name="connsiteX0-63" fmla="*/ 0 w 680194"/>
                    <a:gd name="connsiteY0-64" fmla="*/ 134545 h 455955"/>
                    <a:gd name="connsiteX1-65" fmla="*/ 470902 w 680194"/>
                    <a:gd name="connsiteY1-66" fmla="*/ 0 h 455955"/>
                    <a:gd name="connsiteX2-67" fmla="*/ 498309 w 680194"/>
                    <a:gd name="connsiteY2-68" fmla="*/ 127069 h 455955"/>
                    <a:gd name="connsiteX3-69" fmla="*/ 680194 w 680194"/>
                    <a:gd name="connsiteY3-70" fmla="*/ 124579 h 455955"/>
                    <a:gd name="connsiteX4-71" fmla="*/ 558108 w 680194"/>
                    <a:gd name="connsiteY4-72" fmla="*/ 455955 h 455955"/>
                    <a:gd name="connsiteX5-73" fmla="*/ 171917 w 680194"/>
                    <a:gd name="connsiteY5-74" fmla="*/ 450972 h 455955"/>
                    <a:gd name="connsiteX6-75" fmla="*/ 0 w 680194"/>
                    <a:gd name="connsiteY6-76" fmla="*/ 134545 h 455955"/>
                    <a:gd name="connsiteX0-77" fmla="*/ 0 w 680194"/>
                    <a:gd name="connsiteY0-78" fmla="*/ 134545 h 455955"/>
                    <a:gd name="connsiteX1-79" fmla="*/ 296493 w 680194"/>
                    <a:gd name="connsiteY1-80" fmla="*/ 47340 h 455955"/>
                    <a:gd name="connsiteX2-81" fmla="*/ 470902 w 680194"/>
                    <a:gd name="connsiteY2-82" fmla="*/ 0 h 455955"/>
                    <a:gd name="connsiteX3-83" fmla="*/ 498309 w 680194"/>
                    <a:gd name="connsiteY3-84" fmla="*/ 127069 h 455955"/>
                    <a:gd name="connsiteX4-85" fmla="*/ 680194 w 680194"/>
                    <a:gd name="connsiteY4-86" fmla="*/ 124579 h 455955"/>
                    <a:gd name="connsiteX5-87" fmla="*/ 558108 w 680194"/>
                    <a:gd name="connsiteY5-88" fmla="*/ 455955 h 455955"/>
                    <a:gd name="connsiteX6-89" fmla="*/ 171917 w 680194"/>
                    <a:gd name="connsiteY6-90" fmla="*/ 450972 h 455955"/>
                    <a:gd name="connsiteX7" fmla="*/ 0 w 680194"/>
                    <a:gd name="connsiteY7" fmla="*/ 134545 h 455955"/>
                    <a:gd name="connsiteX0-91" fmla="*/ 0 w 680194"/>
                    <a:gd name="connsiteY0-92" fmla="*/ 134545 h 455955"/>
                    <a:gd name="connsiteX1-93" fmla="*/ 281544 w 680194"/>
                    <a:gd name="connsiteY1-94" fmla="*/ 79731 h 455955"/>
                    <a:gd name="connsiteX2-95" fmla="*/ 470902 w 680194"/>
                    <a:gd name="connsiteY2-96" fmla="*/ 0 h 455955"/>
                    <a:gd name="connsiteX3-97" fmla="*/ 498309 w 680194"/>
                    <a:gd name="connsiteY3-98" fmla="*/ 127069 h 455955"/>
                    <a:gd name="connsiteX4-99" fmla="*/ 680194 w 680194"/>
                    <a:gd name="connsiteY4-100" fmla="*/ 124579 h 455955"/>
                    <a:gd name="connsiteX5-101" fmla="*/ 558108 w 680194"/>
                    <a:gd name="connsiteY5-102" fmla="*/ 455955 h 455955"/>
                    <a:gd name="connsiteX6-103" fmla="*/ 171917 w 680194"/>
                    <a:gd name="connsiteY6-104" fmla="*/ 450972 h 455955"/>
                    <a:gd name="connsiteX7-105" fmla="*/ 0 w 680194"/>
                    <a:gd name="connsiteY7-106" fmla="*/ 134545 h 455955"/>
                    <a:gd name="connsiteX0-107" fmla="*/ 0 w 680194"/>
                    <a:gd name="connsiteY0-108" fmla="*/ 134545 h 455955"/>
                    <a:gd name="connsiteX1-109" fmla="*/ 154475 w 680194"/>
                    <a:gd name="connsiteY1-110" fmla="*/ 104646 h 455955"/>
                    <a:gd name="connsiteX2-111" fmla="*/ 281544 w 680194"/>
                    <a:gd name="connsiteY2-112" fmla="*/ 79731 h 455955"/>
                    <a:gd name="connsiteX3-113" fmla="*/ 470902 w 680194"/>
                    <a:gd name="connsiteY3-114" fmla="*/ 0 h 455955"/>
                    <a:gd name="connsiteX4-115" fmla="*/ 498309 w 680194"/>
                    <a:gd name="connsiteY4-116" fmla="*/ 127069 h 455955"/>
                    <a:gd name="connsiteX5-117" fmla="*/ 680194 w 680194"/>
                    <a:gd name="connsiteY5-118" fmla="*/ 124579 h 455955"/>
                    <a:gd name="connsiteX6-119" fmla="*/ 558108 w 680194"/>
                    <a:gd name="connsiteY6-120" fmla="*/ 455955 h 455955"/>
                    <a:gd name="connsiteX7-121" fmla="*/ 171917 w 680194"/>
                    <a:gd name="connsiteY7-122" fmla="*/ 450972 h 455955"/>
                    <a:gd name="connsiteX8" fmla="*/ 0 w 680194"/>
                    <a:gd name="connsiteY8" fmla="*/ 134545 h 455955"/>
                    <a:gd name="connsiteX0-123" fmla="*/ 0 w 680194"/>
                    <a:gd name="connsiteY0-124" fmla="*/ 134545 h 455955"/>
                    <a:gd name="connsiteX1-125" fmla="*/ 149492 w 680194"/>
                    <a:gd name="connsiteY1-126" fmla="*/ 49832 h 455955"/>
                    <a:gd name="connsiteX2-127" fmla="*/ 281544 w 680194"/>
                    <a:gd name="connsiteY2-128" fmla="*/ 79731 h 455955"/>
                    <a:gd name="connsiteX3-129" fmla="*/ 470902 w 680194"/>
                    <a:gd name="connsiteY3-130" fmla="*/ 0 h 455955"/>
                    <a:gd name="connsiteX4-131" fmla="*/ 498309 w 680194"/>
                    <a:gd name="connsiteY4-132" fmla="*/ 127069 h 455955"/>
                    <a:gd name="connsiteX5-133" fmla="*/ 680194 w 680194"/>
                    <a:gd name="connsiteY5-134" fmla="*/ 124579 h 455955"/>
                    <a:gd name="connsiteX6-135" fmla="*/ 558108 w 680194"/>
                    <a:gd name="connsiteY6-136" fmla="*/ 455955 h 455955"/>
                    <a:gd name="connsiteX7-137" fmla="*/ 171917 w 680194"/>
                    <a:gd name="connsiteY7-138" fmla="*/ 450972 h 455955"/>
                    <a:gd name="connsiteX8-139" fmla="*/ 0 w 680194"/>
                    <a:gd name="connsiteY8-140" fmla="*/ 134545 h 455955"/>
                    <a:gd name="connsiteX0-141" fmla="*/ 0 w 662753"/>
                    <a:gd name="connsiteY0-142" fmla="*/ 159460 h 455955"/>
                    <a:gd name="connsiteX1-143" fmla="*/ 132051 w 662753"/>
                    <a:gd name="connsiteY1-144" fmla="*/ 49832 h 455955"/>
                    <a:gd name="connsiteX2-145" fmla="*/ 264103 w 662753"/>
                    <a:gd name="connsiteY2-146" fmla="*/ 79731 h 455955"/>
                    <a:gd name="connsiteX3-147" fmla="*/ 453461 w 662753"/>
                    <a:gd name="connsiteY3-148" fmla="*/ 0 h 455955"/>
                    <a:gd name="connsiteX4-149" fmla="*/ 480868 w 662753"/>
                    <a:gd name="connsiteY4-150" fmla="*/ 127069 h 455955"/>
                    <a:gd name="connsiteX5-151" fmla="*/ 662753 w 662753"/>
                    <a:gd name="connsiteY5-152" fmla="*/ 124579 h 455955"/>
                    <a:gd name="connsiteX6-153" fmla="*/ 540667 w 662753"/>
                    <a:gd name="connsiteY6-154" fmla="*/ 455955 h 455955"/>
                    <a:gd name="connsiteX7-155" fmla="*/ 154476 w 662753"/>
                    <a:gd name="connsiteY7-156" fmla="*/ 450972 h 455955"/>
                    <a:gd name="connsiteX8-157" fmla="*/ 0 w 662753"/>
                    <a:gd name="connsiteY8-158" fmla="*/ 159460 h 455955"/>
                    <a:gd name="connsiteX0-159" fmla="*/ 0 w 662753"/>
                    <a:gd name="connsiteY0-160" fmla="*/ 161952 h 458447"/>
                    <a:gd name="connsiteX1-161" fmla="*/ 132051 w 662753"/>
                    <a:gd name="connsiteY1-162" fmla="*/ 52324 h 458447"/>
                    <a:gd name="connsiteX2-163" fmla="*/ 264103 w 662753"/>
                    <a:gd name="connsiteY2-164" fmla="*/ 82223 h 458447"/>
                    <a:gd name="connsiteX3-165" fmla="*/ 448478 w 662753"/>
                    <a:gd name="connsiteY3-166" fmla="*/ 0 h 458447"/>
                    <a:gd name="connsiteX4-167" fmla="*/ 480868 w 662753"/>
                    <a:gd name="connsiteY4-168" fmla="*/ 129561 h 458447"/>
                    <a:gd name="connsiteX5-169" fmla="*/ 662753 w 662753"/>
                    <a:gd name="connsiteY5-170" fmla="*/ 127071 h 458447"/>
                    <a:gd name="connsiteX6-171" fmla="*/ 540667 w 662753"/>
                    <a:gd name="connsiteY6-172" fmla="*/ 458447 h 458447"/>
                    <a:gd name="connsiteX7-173" fmla="*/ 154476 w 662753"/>
                    <a:gd name="connsiteY7-174" fmla="*/ 453464 h 458447"/>
                    <a:gd name="connsiteX8-175" fmla="*/ 0 w 662753"/>
                    <a:gd name="connsiteY8-176" fmla="*/ 161952 h 458447"/>
                    <a:gd name="connsiteX0-177" fmla="*/ 0 w 662753"/>
                    <a:gd name="connsiteY0-178" fmla="*/ 161952 h 458447"/>
                    <a:gd name="connsiteX1-179" fmla="*/ 132051 w 662753"/>
                    <a:gd name="connsiteY1-180" fmla="*/ 52324 h 458447"/>
                    <a:gd name="connsiteX2-181" fmla="*/ 264103 w 662753"/>
                    <a:gd name="connsiteY2-182" fmla="*/ 82223 h 458447"/>
                    <a:gd name="connsiteX3-183" fmla="*/ 448478 w 662753"/>
                    <a:gd name="connsiteY3-184" fmla="*/ 0 h 458447"/>
                    <a:gd name="connsiteX4-185" fmla="*/ 473393 w 662753"/>
                    <a:gd name="connsiteY4-186" fmla="*/ 132052 h 458447"/>
                    <a:gd name="connsiteX5-187" fmla="*/ 662753 w 662753"/>
                    <a:gd name="connsiteY5-188" fmla="*/ 127071 h 458447"/>
                    <a:gd name="connsiteX6-189" fmla="*/ 540667 w 662753"/>
                    <a:gd name="connsiteY6-190" fmla="*/ 458447 h 458447"/>
                    <a:gd name="connsiteX7-191" fmla="*/ 154476 w 662753"/>
                    <a:gd name="connsiteY7-192" fmla="*/ 453464 h 458447"/>
                    <a:gd name="connsiteX8-193" fmla="*/ 0 w 662753"/>
                    <a:gd name="connsiteY8-194" fmla="*/ 161952 h 4584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61" y="connsiteY5-62"/>
                    </a:cxn>
                    <a:cxn ang="0">
                      <a:pos x="connsiteX6-75" y="connsiteY6-76"/>
                    </a:cxn>
                    <a:cxn ang="0">
                      <a:pos x="connsiteX7-105" y="connsiteY7-106"/>
                    </a:cxn>
                    <a:cxn ang="0">
                      <a:pos x="connsiteX8-139" y="connsiteY8-140"/>
                    </a:cxn>
                  </a:cxnLst>
                  <a:rect l="l" t="t" r="r" b="b"/>
                  <a:pathLst>
                    <a:path w="662753" h="458447">
                      <a:moveTo>
                        <a:pt x="0" y="161952"/>
                      </a:moveTo>
                      <a:lnTo>
                        <a:pt x="132051" y="52324"/>
                      </a:lnTo>
                      <a:lnTo>
                        <a:pt x="264103" y="82223"/>
                      </a:lnTo>
                      <a:lnTo>
                        <a:pt x="448478" y="0"/>
                      </a:lnTo>
                      <a:lnTo>
                        <a:pt x="473393" y="132052"/>
                      </a:lnTo>
                      <a:lnTo>
                        <a:pt x="662753" y="127071"/>
                      </a:lnTo>
                      <a:lnTo>
                        <a:pt x="540667" y="458447"/>
                      </a:lnTo>
                      <a:lnTo>
                        <a:pt x="154476" y="453464"/>
                      </a:lnTo>
                      <a:lnTo>
                        <a:pt x="0" y="161952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Right Triangle 7"/>
                <p:cNvSpPr/>
                <p:nvPr/>
              </p:nvSpPr>
              <p:spPr>
                <a:xfrm flipH="1">
                  <a:off x="4467009" y="1894019"/>
                  <a:ext cx="168159" cy="328884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68159" h="328884">
                      <a:moveTo>
                        <a:pt x="119595" y="328884"/>
                      </a:moveTo>
                      <a:lnTo>
                        <a:pt x="0" y="0"/>
                      </a:lnTo>
                      <a:lnTo>
                        <a:pt x="168159" y="323900"/>
                      </a:lnTo>
                      <a:lnTo>
                        <a:pt x="119595" y="32888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Right Triangle 7"/>
                <p:cNvSpPr/>
                <p:nvPr/>
              </p:nvSpPr>
              <p:spPr>
                <a:xfrm rot="9064593" flipH="1">
                  <a:off x="4301250" y="1800541"/>
                  <a:ext cx="195303" cy="248622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95303 w 195303"/>
                    <a:gd name="connsiteY0-60" fmla="*/ 248622 h 248622"/>
                    <a:gd name="connsiteX1-61" fmla="*/ 0 w 195303"/>
                    <a:gd name="connsiteY1-62" fmla="*/ 0 h 248622"/>
                    <a:gd name="connsiteX2-63" fmla="*/ 152524 w 195303"/>
                    <a:gd name="connsiteY2-64" fmla="*/ 125870 h 248622"/>
                    <a:gd name="connsiteX3-65" fmla="*/ 195303 w 195303"/>
                    <a:gd name="connsiteY3-66" fmla="*/ 248622 h 2486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95303" h="248622">
                      <a:moveTo>
                        <a:pt x="195303" y="248622"/>
                      </a:moveTo>
                      <a:lnTo>
                        <a:pt x="0" y="0"/>
                      </a:lnTo>
                      <a:lnTo>
                        <a:pt x="152524" y="125870"/>
                      </a:lnTo>
                      <a:lnTo>
                        <a:pt x="195303" y="248622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Right Triangle 7"/>
                <p:cNvSpPr/>
                <p:nvPr/>
              </p:nvSpPr>
              <p:spPr>
                <a:xfrm rot="9064593" flipH="1">
                  <a:off x="4162290" y="1780844"/>
                  <a:ext cx="100400" cy="256875"/>
                </a:xfrm>
                <a:custGeom>
                  <a:avLst/>
                  <a:gdLst>
                    <a:gd name="connsiteX0" fmla="*/ 0 w 66004"/>
                    <a:gd name="connsiteY0" fmla="*/ 276562 h 276562"/>
                    <a:gd name="connsiteX1" fmla="*/ 0 w 66004"/>
                    <a:gd name="connsiteY1" fmla="*/ 0 h 276562"/>
                    <a:gd name="connsiteX2" fmla="*/ 66004 w 66004"/>
                    <a:gd name="connsiteY2" fmla="*/ 276562 h 276562"/>
                    <a:gd name="connsiteX3" fmla="*/ 0 w 66004"/>
                    <a:gd name="connsiteY3" fmla="*/ 276562 h 276562"/>
                    <a:gd name="connsiteX0-1" fmla="*/ 119595 w 185599"/>
                    <a:gd name="connsiteY0-2" fmla="*/ 328884 h 328884"/>
                    <a:gd name="connsiteX1-3" fmla="*/ 0 w 185599"/>
                    <a:gd name="connsiteY1-4" fmla="*/ 0 h 328884"/>
                    <a:gd name="connsiteX2-5" fmla="*/ 185599 w 185599"/>
                    <a:gd name="connsiteY2-6" fmla="*/ 328884 h 328884"/>
                    <a:gd name="connsiteX3-7" fmla="*/ 119595 w 185599"/>
                    <a:gd name="connsiteY3-8" fmla="*/ 328884 h 328884"/>
                    <a:gd name="connsiteX0-9" fmla="*/ 119595 w 168159"/>
                    <a:gd name="connsiteY0-10" fmla="*/ 328884 h 328884"/>
                    <a:gd name="connsiteX1-11" fmla="*/ 0 w 168159"/>
                    <a:gd name="connsiteY1-12" fmla="*/ 0 h 328884"/>
                    <a:gd name="connsiteX2-13" fmla="*/ 168159 w 168159"/>
                    <a:gd name="connsiteY2-14" fmla="*/ 323900 h 328884"/>
                    <a:gd name="connsiteX3-15" fmla="*/ 119595 w 168159"/>
                    <a:gd name="connsiteY3-16" fmla="*/ 328884 h 328884"/>
                    <a:gd name="connsiteX0-17" fmla="*/ 119595 w 168159"/>
                    <a:gd name="connsiteY0-18" fmla="*/ 328884 h 328884"/>
                    <a:gd name="connsiteX1-19" fmla="*/ 0 w 168159"/>
                    <a:gd name="connsiteY1-20" fmla="*/ 0 h 328884"/>
                    <a:gd name="connsiteX2-21" fmla="*/ 168159 w 168159"/>
                    <a:gd name="connsiteY2-22" fmla="*/ 323900 h 328884"/>
                    <a:gd name="connsiteX3-23" fmla="*/ 119595 w 168159"/>
                    <a:gd name="connsiteY3-24" fmla="*/ 328884 h 328884"/>
                    <a:gd name="connsiteX0-25" fmla="*/ 0 w 48564"/>
                    <a:gd name="connsiteY0-26" fmla="*/ 132097 h 132097"/>
                    <a:gd name="connsiteX1-27" fmla="*/ 3375 w 48564"/>
                    <a:gd name="connsiteY1-28" fmla="*/ 0 h 132097"/>
                    <a:gd name="connsiteX2-29" fmla="*/ 48564 w 48564"/>
                    <a:gd name="connsiteY2-30" fmla="*/ 127113 h 132097"/>
                    <a:gd name="connsiteX3-31" fmla="*/ 0 w 48564"/>
                    <a:gd name="connsiteY3-32" fmla="*/ 132097 h 132097"/>
                    <a:gd name="connsiteX0-33" fmla="*/ 0 w 48564"/>
                    <a:gd name="connsiteY0-34" fmla="*/ 132097 h 132097"/>
                    <a:gd name="connsiteX1-35" fmla="*/ 2631 w 48564"/>
                    <a:gd name="connsiteY1-36" fmla="*/ 66384 h 132097"/>
                    <a:gd name="connsiteX2-37" fmla="*/ 3375 w 48564"/>
                    <a:gd name="connsiteY2-38" fmla="*/ 0 h 132097"/>
                    <a:gd name="connsiteX3-39" fmla="*/ 48564 w 48564"/>
                    <a:gd name="connsiteY3-40" fmla="*/ 127113 h 132097"/>
                    <a:gd name="connsiteX4" fmla="*/ 0 w 48564"/>
                    <a:gd name="connsiteY4" fmla="*/ 132097 h 132097"/>
                    <a:gd name="connsiteX0-41" fmla="*/ 146739 w 195303"/>
                    <a:gd name="connsiteY0-42" fmla="*/ 253606 h 253606"/>
                    <a:gd name="connsiteX1-43" fmla="*/ 0 w 195303"/>
                    <a:gd name="connsiteY1-44" fmla="*/ 0 h 253606"/>
                    <a:gd name="connsiteX2-45" fmla="*/ 150114 w 195303"/>
                    <a:gd name="connsiteY2-46" fmla="*/ 121509 h 253606"/>
                    <a:gd name="connsiteX3-47" fmla="*/ 195303 w 195303"/>
                    <a:gd name="connsiteY3-48" fmla="*/ 248622 h 253606"/>
                    <a:gd name="connsiteX4-49" fmla="*/ 146739 w 195303"/>
                    <a:gd name="connsiteY4-50" fmla="*/ 253606 h 253606"/>
                    <a:gd name="connsiteX0-51" fmla="*/ 195303 w 195303"/>
                    <a:gd name="connsiteY0-52" fmla="*/ 248622 h 248622"/>
                    <a:gd name="connsiteX1-53" fmla="*/ 0 w 195303"/>
                    <a:gd name="connsiteY1-54" fmla="*/ 0 h 248622"/>
                    <a:gd name="connsiteX2-55" fmla="*/ 150114 w 195303"/>
                    <a:gd name="connsiteY2-56" fmla="*/ 121509 h 248622"/>
                    <a:gd name="connsiteX3-57" fmla="*/ 195303 w 195303"/>
                    <a:gd name="connsiteY3-58" fmla="*/ 248622 h 248622"/>
                    <a:gd name="connsiteX0-59" fmla="*/ 140496 w 140496"/>
                    <a:gd name="connsiteY0-60" fmla="*/ 298833 h 298833"/>
                    <a:gd name="connsiteX1-61" fmla="*/ 0 w 140496"/>
                    <a:gd name="connsiteY1-62" fmla="*/ 0 h 298833"/>
                    <a:gd name="connsiteX2-63" fmla="*/ 95307 w 140496"/>
                    <a:gd name="connsiteY2-64" fmla="*/ 171720 h 298833"/>
                    <a:gd name="connsiteX3-65" fmla="*/ 140496 w 140496"/>
                    <a:gd name="connsiteY3-66" fmla="*/ 298833 h 298833"/>
                    <a:gd name="connsiteX0-67" fmla="*/ 0 w 100400"/>
                    <a:gd name="connsiteY0-68" fmla="*/ 256875 h 256875"/>
                    <a:gd name="connsiteX1-69" fmla="*/ 5093 w 100400"/>
                    <a:gd name="connsiteY1-70" fmla="*/ 0 h 256875"/>
                    <a:gd name="connsiteX2-71" fmla="*/ 100400 w 100400"/>
                    <a:gd name="connsiteY2-72" fmla="*/ 171720 h 256875"/>
                    <a:gd name="connsiteX3-73" fmla="*/ 0 w 100400"/>
                    <a:gd name="connsiteY3-74" fmla="*/ 256875 h 2568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0400" h="256875">
                      <a:moveTo>
                        <a:pt x="0" y="256875"/>
                      </a:moveTo>
                      <a:lnTo>
                        <a:pt x="5093" y="0"/>
                      </a:lnTo>
                      <a:lnTo>
                        <a:pt x="100400" y="171720"/>
                      </a:lnTo>
                      <a:lnTo>
                        <a:pt x="0" y="256875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3" name="TextBox 1"/>
            <p:cNvSpPr txBox="1"/>
            <p:nvPr/>
          </p:nvSpPr>
          <p:spPr>
            <a:xfrm>
              <a:off x="9184571" y="3267990"/>
              <a:ext cx="1357571" cy="94348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</a:t>
              </a:r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98315" y="1915188"/>
            <a:ext cx="1712209" cy="886353"/>
            <a:chOff x="6161368" y="1815982"/>
            <a:chExt cx="1623517" cy="840440"/>
          </a:xfrm>
          <a:solidFill>
            <a:schemeClr val="accent4"/>
          </a:solidFill>
        </p:grpSpPr>
        <p:grpSp>
          <p:nvGrpSpPr>
            <p:cNvPr id="6" name="Group 5"/>
            <p:cNvGrpSpPr/>
            <p:nvPr/>
          </p:nvGrpSpPr>
          <p:grpSpPr>
            <a:xfrm>
              <a:off x="6161368" y="1815982"/>
              <a:ext cx="1623517" cy="840440"/>
              <a:chOff x="6161368" y="1815982"/>
              <a:chExt cx="1623517" cy="840440"/>
            </a:xfrm>
            <a:grpFill/>
          </p:grpSpPr>
          <p:sp>
            <p:nvSpPr>
              <p:cNvPr id="107" name="Freeform 90"/>
              <p:cNvSpPr/>
              <p:nvPr/>
            </p:nvSpPr>
            <p:spPr bwMode="auto">
              <a:xfrm>
                <a:off x="6165370" y="2413628"/>
                <a:ext cx="1514126" cy="242794"/>
              </a:xfrm>
              <a:custGeom>
                <a:avLst/>
                <a:gdLst>
                  <a:gd name="T0" fmla="*/ 749 w 749"/>
                  <a:gd name="T1" fmla="*/ 0 h 120"/>
                  <a:gd name="T2" fmla="*/ 729 w 749"/>
                  <a:gd name="T3" fmla="*/ 0 h 120"/>
                  <a:gd name="T4" fmla="*/ 717 w 749"/>
                  <a:gd name="T5" fmla="*/ 1 h 120"/>
                  <a:gd name="T6" fmla="*/ 720 w 749"/>
                  <a:gd name="T7" fmla="*/ 1 h 120"/>
                  <a:gd name="T8" fmla="*/ 717 w 749"/>
                  <a:gd name="T9" fmla="*/ 1 h 120"/>
                  <a:gd name="T10" fmla="*/ 717 w 749"/>
                  <a:gd name="T11" fmla="*/ 1 h 120"/>
                  <a:gd name="T12" fmla="*/ 106 w 749"/>
                  <a:gd name="T13" fmla="*/ 1 h 120"/>
                  <a:gd name="T14" fmla="*/ 0 w 749"/>
                  <a:gd name="T15" fmla="*/ 91 h 120"/>
                  <a:gd name="T16" fmla="*/ 0 w 749"/>
                  <a:gd name="T17" fmla="*/ 120 h 120"/>
                  <a:gd name="T18" fmla="*/ 117 w 749"/>
                  <a:gd name="T19" fmla="*/ 10 h 120"/>
                  <a:gd name="T20" fmla="*/ 154 w 749"/>
                  <a:gd name="T21" fmla="*/ 10 h 120"/>
                  <a:gd name="T22" fmla="*/ 707 w 749"/>
                  <a:gd name="T23" fmla="*/ 10 h 120"/>
                  <a:gd name="T24" fmla="*/ 749 w 749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9" h="120">
                    <a:moveTo>
                      <a:pt x="749" y="0"/>
                    </a:moveTo>
                    <a:cubicBezTo>
                      <a:pt x="729" y="0"/>
                      <a:pt x="729" y="0"/>
                      <a:pt x="729" y="0"/>
                    </a:cubicBezTo>
                    <a:cubicBezTo>
                      <a:pt x="725" y="1"/>
                      <a:pt x="721" y="1"/>
                      <a:pt x="717" y="1"/>
                    </a:cubicBezTo>
                    <a:cubicBezTo>
                      <a:pt x="720" y="1"/>
                      <a:pt x="720" y="1"/>
                      <a:pt x="720" y="1"/>
                    </a:cubicBezTo>
                    <a:cubicBezTo>
                      <a:pt x="717" y="1"/>
                      <a:pt x="717" y="1"/>
                      <a:pt x="717" y="1"/>
                    </a:cubicBezTo>
                    <a:cubicBezTo>
                      <a:pt x="717" y="1"/>
                      <a:pt x="717" y="1"/>
                      <a:pt x="717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53" y="1"/>
                      <a:pt x="8" y="40"/>
                      <a:pt x="0" y="91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4" y="58"/>
                      <a:pt x="54" y="10"/>
                      <a:pt x="117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707" y="10"/>
                      <a:pt x="707" y="10"/>
                      <a:pt x="707" y="10"/>
                    </a:cubicBezTo>
                    <a:cubicBezTo>
                      <a:pt x="722" y="10"/>
                      <a:pt x="736" y="7"/>
                      <a:pt x="74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/>
              <p:nvPr/>
            </p:nvSpPr>
            <p:spPr bwMode="auto">
              <a:xfrm>
                <a:off x="6161368" y="1815982"/>
                <a:ext cx="1623517" cy="804421"/>
              </a:xfrm>
              <a:custGeom>
                <a:avLst/>
                <a:gdLst>
                  <a:gd name="T0" fmla="*/ 0 w 803"/>
                  <a:gd name="T1" fmla="*/ 85 h 398"/>
                  <a:gd name="T2" fmla="*/ 84 w 803"/>
                  <a:gd name="T3" fmla="*/ 0 h 398"/>
                  <a:gd name="T4" fmla="*/ 719 w 803"/>
                  <a:gd name="T5" fmla="*/ 0 h 398"/>
                  <a:gd name="T6" fmla="*/ 803 w 803"/>
                  <a:gd name="T7" fmla="*/ 85 h 398"/>
                  <a:gd name="T8" fmla="*/ 803 w 803"/>
                  <a:gd name="T9" fmla="*/ 213 h 398"/>
                  <a:gd name="T10" fmla="*/ 719 w 803"/>
                  <a:gd name="T11" fmla="*/ 297 h 398"/>
                  <a:gd name="T12" fmla="*/ 722 w 803"/>
                  <a:gd name="T13" fmla="*/ 297 h 398"/>
                  <a:gd name="T14" fmla="*/ 108 w 803"/>
                  <a:gd name="T15" fmla="*/ 297 h 398"/>
                  <a:gd name="T16" fmla="*/ 0 w 803"/>
                  <a:gd name="T17" fmla="*/ 398 h 398"/>
                  <a:gd name="T18" fmla="*/ 0 w 803"/>
                  <a:gd name="T19" fmla="*/ 221 h 398"/>
                  <a:gd name="T20" fmla="*/ 1 w 803"/>
                  <a:gd name="T21" fmla="*/ 221 h 398"/>
                  <a:gd name="T22" fmla="*/ 0 w 803"/>
                  <a:gd name="T23" fmla="*/ 213 h 398"/>
                  <a:gd name="T24" fmla="*/ 0 w 803"/>
                  <a:gd name="T25" fmla="*/ 8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3" h="398">
                    <a:moveTo>
                      <a:pt x="0" y="85"/>
                    </a:moveTo>
                    <a:cubicBezTo>
                      <a:pt x="0" y="38"/>
                      <a:pt x="38" y="0"/>
                      <a:pt x="84" y="0"/>
                    </a:cubicBezTo>
                    <a:cubicBezTo>
                      <a:pt x="719" y="0"/>
                      <a:pt x="719" y="0"/>
                      <a:pt x="719" y="0"/>
                    </a:cubicBezTo>
                    <a:cubicBezTo>
                      <a:pt x="765" y="0"/>
                      <a:pt x="803" y="38"/>
                      <a:pt x="803" y="85"/>
                    </a:cubicBezTo>
                    <a:cubicBezTo>
                      <a:pt x="803" y="213"/>
                      <a:pt x="803" y="213"/>
                      <a:pt x="803" y="213"/>
                    </a:cubicBezTo>
                    <a:cubicBezTo>
                      <a:pt x="803" y="259"/>
                      <a:pt x="765" y="297"/>
                      <a:pt x="719" y="297"/>
                    </a:cubicBezTo>
                    <a:cubicBezTo>
                      <a:pt x="722" y="297"/>
                      <a:pt x="722" y="297"/>
                      <a:pt x="722" y="297"/>
                    </a:cubicBezTo>
                    <a:cubicBezTo>
                      <a:pt x="108" y="297"/>
                      <a:pt x="108" y="297"/>
                      <a:pt x="108" y="297"/>
                    </a:cubicBezTo>
                    <a:cubicBezTo>
                      <a:pt x="51" y="297"/>
                      <a:pt x="4" y="342"/>
                      <a:pt x="0" y="398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1" y="221"/>
                      <a:pt x="1" y="221"/>
                      <a:pt x="1" y="221"/>
                    </a:cubicBezTo>
                    <a:cubicBezTo>
                      <a:pt x="0" y="218"/>
                      <a:pt x="0" y="216"/>
                      <a:pt x="0" y="213"/>
                    </a:cubicBezTo>
                    <a:cubicBezTo>
                      <a:pt x="0" y="85"/>
                      <a:pt x="0" y="85"/>
                      <a:pt x="0" y="8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6362694" y="1961448"/>
              <a:ext cx="1251237" cy="3028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98313" y="2545484"/>
            <a:ext cx="1966859" cy="990464"/>
            <a:chOff x="6161368" y="2413628"/>
            <a:chExt cx="1864976" cy="939158"/>
          </a:xfrm>
        </p:grpSpPr>
        <p:grpSp>
          <p:nvGrpSpPr>
            <p:cNvPr id="7" name="Group 6"/>
            <p:cNvGrpSpPr/>
            <p:nvPr/>
          </p:nvGrpSpPr>
          <p:grpSpPr>
            <a:xfrm>
              <a:off x="6161368" y="2413628"/>
              <a:ext cx="1864976" cy="939158"/>
              <a:chOff x="6161368" y="2413628"/>
              <a:chExt cx="1864976" cy="939158"/>
            </a:xfrm>
          </p:grpSpPr>
          <p:sp>
            <p:nvSpPr>
              <p:cNvPr id="101" name="Freeform 80"/>
              <p:cNvSpPr/>
              <p:nvPr/>
            </p:nvSpPr>
            <p:spPr bwMode="auto">
              <a:xfrm>
                <a:off x="6161368" y="2444311"/>
                <a:ext cx="1864976" cy="908475"/>
              </a:xfrm>
              <a:custGeom>
                <a:avLst/>
                <a:gdLst>
                  <a:gd name="T0" fmla="*/ 0 w 923"/>
                  <a:gd name="T1" fmla="*/ 95 h 450"/>
                  <a:gd name="T2" fmla="*/ 95 w 923"/>
                  <a:gd name="T3" fmla="*/ 0 h 450"/>
                  <a:gd name="T4" fmla="*/ 828 w 923"/>
                  <a:gd name="T5" fmla="*/ 0 h 450"/>
                  <a:gd name="T6" fmla="*/ 923 w 923"/>
                  <a:gd name="T7" fmla="*/ 95 h 450"/>
                  <a:gd name="T8" fmla="*/ 923 w 923"/>
                  <a:gd name="T9" fmla="*/ 240 h 450"/>
                  <a:gd name="T10" fmla="*/ 828 w 923"/>
                  <a:gd name="T11" fmla="*/ 336 h 450"/>
                  <a:gd name="T12" fmla="*/ 161 w 923"/>
                  <a:gd name="T13" fmla="*/ 336 h 450"/>
                  <a:gd name="T14" fmla="*/ 122 w 923"/>
                  <a:gd name="T15" fmla="*/ 336 h 450"/>
                  <a:gd name="T16" fmla="*/ 0 w 923"/>
                  <a:gd name="T17" fmla="*/ 450 h 450"/>
                  <a:gd name="T18" fmla="*/ 0 w 923"/>
                  <a:gd name="T19" fmla="*/ 250 h 450"/>
                  <a:gd name="T20" fmla="*/ 0 w 923"/>
                  <a:gd name="T21" fmla="*/ 250 h 450"/>
                  <a:gd name="T22" fmla="*/ 0 w 923"/>
                  <a:gd name="T23" fmla="*/ 240 h 450"/>
                  <a:gd name="T24" fmla="*/ 0 w 923"/>
                  <a:gd name="T25" fmla="*/ 9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3" h="450">
                    <a:moveTo>
                      <a:pt x="0" y="95"/>
                    </a:moveTo>
                    <a:cubicBezTo>
                      <a:pt x="0" y="42"/>
                      <a:pt x="42" y="0"/>
                      <a:pt x="95" y="0"/>
                    </a:cubicBezTo>
                    <a:cubicBezTo>
                      <a:pt x="828" y="0"/>
                      <a:pt x="828" y="0"/>
                      <a:pt x="828" y="0"/>
                    </a:cubicBezTo>
                    <a:cubicBezTo>
                      <a:pt x="881" y="0"/>
                      <a:pt x="923" y="42"/>
                      <a:pt x="923" y="95"/>
                    </a:cubicBezTo>
                    <a:cubicBezTo>
                      <a:pt x="923" y="240"/>
                      <a:pt x="923" y="240"/>
                      <a:pt x="923" y="240"/>
                    </a:cubicBezTo>
                    <a:cubicBezTo>
                      <a:pt x="923" y="293"/>
                      <a:pt x="881" y="336"/>
                      <a:pt x="828" y="336"/>
                    </a:cubicBezTo>
                    <a:cubicBezTo>
                      <a:pt x="161" y="336"/>
                      <a:pt x="161" y="336"/>
                      <a:pt x="161" y="336"/>
                    </a:cubicBezTo>
                    <a:cubicBezTo>
                      <a:pt x="122" y="336"/>
                      <a:pt x="122" y="336"/>
                      <a:pt x="122" y="336"/>
                    </a:cubicBezTo>
                    <a:cubicBezTo>
                      <a:pt x="57" y="336"/>
                      <a:pt x="4" y="386"/>
                      <a:pt x="0" y="4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47"/>
                      <a:pt x="0" y="244"/>
                      <a:pt x="0" y="240"/>
                    </a:cubicBezTo>
                    <a:cubicBezTo>
                      <a:pt x="0" y="95"/>
                      <a:pt x="0" y="95"/>
                      <a:pt x="0" y="95"/>
                    </a:cubicBezTo>
                  </a:path>
                </a:pathLst>
              </a:custGeom>
              <a:solidFill>
                <a:schemeClr val="accent3">
                  <a:alpha val="62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81"/>
              <p:cNvSpPr/>
              <p:nvPr/>
            </p:nvSpPr>
            <p:spPr bwMode="auto">
              <a:xfrm>
                <a:off x="6161368" y="2413628"/>
                <a:ext cx="1864976" cy="911143"/>
              </a:xfrm>
              <a:custGeom>
                <a:avLst/>
                <a:gdLst>
                  <a:gd name="T0" fmla="*/ 0 w 923"/>
                  <a:gd name="T1" fmla="*/ 96 h 451"/>
                  <a:gd name="T2" fmla="*/ 95 w 923"/>
                  <a:gd name="T3" fmla="*/ 0 h 451"/>
                  <a:gd name="T4" fmla="*/ 828 w 923"/>
                  <a:gd name="T5" fmla="*/ 0 h 451"/>
                  <a:gd name="T6" fmla="*/ 923 w 923"/>
                  <a:gd name="T7" fmla="*/ 96 h 451"/>
                  <a:gd name="T8" fmla="*/ 923 w 923"/>
                  <a:gd name="T9" fmla="*/ 241 h 451"/>
                  <a:gd name="T10" fmla="*/ 828 w 923"/>
                  <a:gd name="T11" fmla="*/ 337 h 451"/>
                  <a:gd name="T12" fmla="*/ 161 w 923"/>
                  <a:gd name="T13" fmla="*/ 337 h 451"/>
                  <a:gd name="T14" fmla="*/ 122 w 923"/>
                  <a:gd name="T15" fmla="*/ 337 h 451"/>
                  <a:gd name="T16" fmla="*/ 0 w 923"/>
                  <a:gd name="T17" fmla="*/ 451 h 451"/>
                  <a:gd name="T18" fmla="*/ 0 w 923"/>
                  <a:gd name="T19" fmla="*/ 250 h 451"/>
                  <a:gd name="T20" fmla="*/ 0 w 923"/>
                  <a:gd name="T21" fmla="*/ 250 h 451"/>
                  <a:gd name="T22" fmla="*/ 0 w 923"/>
                  <a:gd name="T23" fmla="*/ 241 h 451"/>
                  <a:gd name="T24" fmla="*/ 0 w 923"/>
                  <a:gd name="T25" fmla="*/ 9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3" h="451">
                    <a:moveTo>
                      <a:pt x="0" y="96"/>
                    </a:moveTo>
                    <a:cubicBezTo>
                      <a:pt x="0" y="43"/>
                      <a:pt x="42" y="0"/>
                      <a:pt x="95" y="0"/>
                    </a:cubicBezTo>
                    <a:cubicBezTo>
                      <a:pt x="828" y="0"/>
                      <a:pt x="828" y="0"/>
                      <a:pt x="828" y="0"/>
                    </a:cubicBezTo>
                    <a:cubicBezTo>
                      <a:pt x="881" y="0"/>
                      <a:pt x="923" y="43"/>
                      <a:pt x="923" y="96"/>
                    </a:cubicBezTo>
                    <a:cubicBezTo>
                      <a:pt x="923" y="241"/>
                      <a:pt x="923" y="241"/>
                      <a:pt x="923" y="241"/>
                    </a:cubicBezTo>
                    <a:cubicBezTo>
                      <a:pt x="923" y="294"/>
                      <a:pt x="881" y="337"/>
                      <a:pt x="828" y="337"/>
                    </a:cubicBezTo>
                    <a:cubicBezTo>
                      <a:pt x="161" y="337"/>
                      <a:pt x="161" y="337"/>
                      <a:pt x="161" y="337"/>
                    </a:cubicBezTo>
                    <a:cubicBezTo>
                      <a:pt x="122" y="337"/>
                      <a:pt x="122" y="337"/>
                      <a:pt x="122" y="337"/>
                    </a:cubicBezTo>
                    <a:cubicBezTo>
                      <a:pt x="57" y="337"/>
                      <a:pt x="4" y="387"/>
                      <a:pt x="0" y="451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47"/>
                      <a:pt x="0" y="244"/>
                      <a:pt x="0" y="241"/>
                    </a:cubicBezTo>
                    <a:cubicBezTo>
                      <a:pt x="0" y="96"/>
                      <a:pt x="0" y="96"/>
                      <a:pt x="0" y="9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6475913" y="2624723"/>
              <a:ext cx="125123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98314" y="3289739"/>
            <a:ext cx="2327028" cy="1073472"/>
            <a:chOff x="6161368" y="3119331"/>
            <a:chExt cx="2206488" cy="1017866"/>
          </a:xfrm>
        </p:grpSpPr>
        <p:grpSp>
          <p:nvGrpSpPr>
            <p:cNvPr id="8" name="Group 7"/>
            <p:cNvGrpSpPr/>
            <p:nvPr/>
          </p:nvGrpSpPr>
          <p:grpSpPr>
            <a:xfrm>
              <a:off x="6161368" y="3119331"/>
              <a:ext cx="2206488" cy="1017866"/>
              <a:chOff x="6161368" y="3119331"/>
              <a:chExt cx="2206488" cy="1017866"/>
            </a:xfrm>
          </p:grpSpPr>
          <p:sp>
            <p:nvSpPr>
              <p:cNvPr id="97" name="Freeform 68"/>
              <p:cNvSpPr/>
              <p:nvPr/>
            </p:nvSpPr>
            <p:spPr bwMode="auto">
              <a:xfrm>
                <a:off x="6161368" y="3155350"/>
                <a:ext cx="2206488" cy="981847"/>
              </a:xfrm>
              <a:custGeom>
                <a:avLst/>
                <a:gdLst>
                  <a:gd name="T0" fmla="*/ 0 w 1092"/>
                  <a:gd name="T1" fmla="*/ 103 h 486"/>
                  <a:gd name="T2" fmla="*/ 103 w 1092"/>
                  <a:gd name="T3" fmla="*/ 0 h 486"/>
                  <a:gd name="T4" fmla="*/ 989 w 1092"/>
                  <a:gd name="T5" fmla="*/ 0 h 486"/>
                  <a:gd name="T6" fmla="*/ 1092 w 1092"/>
                  <a:gd name="T7" fmla="*/ 103 h 486"/>
                  <a:gd name="T8" fmla="*/ 1092 w 1092"/>
                  <a:gd name="T9" fmla="*/ 260 h 486"/>
                  <a:gd name="T10" fmla="*/ 989 w 1092"/>
                  <a:gd name="T11" fmla="*/ 363 h 486"/>
                  <a:gd name="T12" fmla="*/ 993 w 1092"/>
                  <a:gd name="T13" fmla="*/ 363 h 486"/>
                  <a:gd name="T14" fmla="*/ 131 w 1092"/>
                  <a:gd name="T15" fmla="*/ 363 h 486"/>
                  <a:gd name="T16" fmla="*/ 0 w 1092"/>
                  <a:gd name="T17" fmla="*/ 486 h 486"/>
                  <a:gd name="T18" fmla="*/ 0 w 1092"/>
                  <a:gd name="T19" fmla="*/ 270 h 486"/>
                  <a:gd name="T20" fmla="*/ 0 w 1092"/>
                  <a:gd name="T21" fmla="*/ 270 h 486"/>
                  <a:gd name="T22" fmla="*/ 0 w 1092"/>
                  <a:gd name="T23" fmla="*/ 260 h 486"/>
                  <a:gd name="T24" fmla="*/ 0 w 1092"/>
                  <a:gd name="T25" fmla="*/ 103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2" h="48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989" y="0"/>
                      <a:pt x="989" y="0"/>
                      <a:pt x="989" y="0"/>
                    </a:cubicBezTo>
                    <a:cubicBezTo>
                      <a:pt x="1046" y="0"/>
                      <a:pt x="1092" y="46"/>
                      <a:pt x="1092" y="103"/>
                    </a:cubicBezTo>
                    <a:cubicBezTo>
                      <a:pt x="1092" y="260"/>
                      <a:pt x="1092" y="260"/>
                      <a:pt x="1092" y="260"/>
                    </a:cubicBezTo>
                    <a:cubicBezTo>
                      <a:pt x="1092" y="317"/>
                      <a:pt x="1046" y="363"/>
                      <a:pt x="989" y="363"/>
                    </a:cubicBezTo>
                    <a:cubicBezTo>
                      <a:pt x="993" y="363"/>
                      <a:pt x="993" y="363"/>
                      <a:pt x="993" y="363"/>
                    </a:cubicBezTo>
                    <a:cubicBezTo>
                      <a:pt x="131" y="363"/>
                      <a:pt x="131" y="363"/>
                      <a:pt x="131" y="363"/>
                    </a:cubicBezTo>
                    <a:cubicBezTo>
                      <a:pt x="61" y="363"/>
                      <a:pt x="4" y="417"/>
                      <a:pt x="0" y="486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66"/>
                      <a:pt x="0" y="263"/>
                      <a:pt x="0" y="260"/>
                    </a:cubicBezTo>
                    <a:cubicBezTo>
                      <a:pt x="0" y="103"/>
                      <a:pt x="0" y="103"/>
                      <a:pt x="0" y="103"/>
                    </a:cubicBezTo>
                  </a:path>
                </a:pathLst>
              </a:custGeom>
              <a:solidFill>
                <a:schemeClr val="accent3">
                  <a:lumMod val="75000"/>
                  <a:alpha val="62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69"/>
              <p:cNvSpPr/>
              <p:nvPr/>
            </p:nvSpPr>
            <p:spPr bwMode="auto">
              <a:xfrm>
                <a:off x="6161368" y="3119331"/>
                <a:ext cx="2206488" cy="980513"/>
              </a:xfrm>
              <a:custGeom>
                <a:avLst/>
                <a:gdLst>
                  <a:gd name="T0" fmla="*/ 0 w 1092"/>
                  <a:gd name="T1" fmla="*/ 103 h 486"/>
                  <a:gd name="T2" fmla="*/ 103 w 1092"/>
                  <a:gd name="T3" fmla="*/ 0 h 486"/>
                  <a:gd name="T4" fmla="*/ 989 w 1092"/>
                  <a:gd name="T5" fmla="*/ 0 h 486"/>
                  <a:gd name="T6" fmla="*/ 1092 w 1092"/>
                  <a:gd name="T7" fmla="*/ 103 h 486"/>
                  <a:gd name="T8" fmla="*/ 1092 w 1092"/>
                  <a:gd name="T9" fmla="*/ 260 h 486"/>
                  <a:gd name="T10" fmla="*/ 989 w 1092"/>
                  <a:gd name="T11" fmla="*/ 363 h 486"/>
                  <a:gd name="T12" fmla="*/ 993 w 1092"/>
                  <a:gd name="T13" fmla="*/ 363 h 486"/>
                  <a:gd name="T14" fmla="*/ 131 w 1092"/>
                  <a:gd name="T15" fmla="*/ 363 h 486"/>
                  <a:gd name="T16" fmla="*/ 0 w 1092"/>
                  <a:gd name="T17" fmla="*/ 486 h 486"/>
                  <a:gd name="T18" fmla="*/ 0 w 1092"/>
                  <a:gd name="T19" fmla="*/ 270 h 486"/>
                  <a:gd name="T20" fmla="*/ 0 w 1092"/>
                  <a:gd name="T21" fmla="*/ 270 h 486"/>
                  <a:gd name="T22" fmla="*/ 0 w 1092"/>
                  <a:gd name="T23" fmla="*/ 260 h 486"/>
                  <a:gd name="T24" fmla="*/ 0 w 1092"/>
                  <a:gd name="T25" fmla="*/ 103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2" h="48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989" y="0"/>
                      <a:pt x="989" y="0"/>
                      <a:pt x="989" y="0"/>
                    </a:cubicBezTo>
                    <a:cubicBezTo>
                      <a:pt x="1046" y="0"/>
                      <a:pt x="1092" y="46"/>
                      <a:pt x="1092" y="103"/>
                    </a:cubicBezTo>
                    <a:cubicBezTo>
                      <a:pt x="1092" y="260"/>
                      <a:pt x="1092" y="260"/>
                      <a:pt x="1092" y="260"/>
                    </a:cubicBezTo>
                    <a:cubicBezTo>
                      <a:pt x="1092" y="317"/>
                      <a:pt x="1046" y="363"/>
                      <a:pt x="989" y="363"/>
                    </a:cubicBezTo>
                    <a:cubicBezTo>
                      <a:pt x="993" y="363"/>
                      <a:pt x="993" y="363"/>
                      <a:pt x="993" y="363"/>
                    </a:cubicBezTo>
                    <a:cubicBezTo>
                      <a:pt x="131" y="363"/>
                      <a:pt x="131" y="363"/>
                      <a:pt x="131" y="363"/>
                    </a:cubicBezTo>
                    <a:cubicBezTo>
                      <a:pt x="61" y="363"/>
                      <a:pt x="4" y="417"/>
                      <a:pt x="0" y="486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66"/>
                      <a:pt x="0" y="263"/>
                      <a:pt x="0" y="260"/>
                    </a:cubicBezTo>
                    <a:cubicBezTo>
                      <a:pt x="0" y="103"/>
                      <a:pt x="0" y="103"/>
                      <a:pt x="0" y="103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6638993" y="3246129"/>
              <a:ext cx="125123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9314" y="2205012"/>
            <a:ext cx="2199000" cy="1090354"/>
            <a:chOff x="4076276" y="2090793"/>
            <a:chExt cx="2085092" cy="1033874"/>
          </a:xfrm>
          <a:solidFill>
            <a:schemeClr val="accent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4076276" y="2090793"/>
              <a:ext cx="2085092" cy="1033874"/>
              <a:chOff x="4076276" y="2090793"/>
              <a:chExt cx="2085092" cy="1033874"/>
            </a:xfrm>
            <a:grpFill/>
          </p:grpSpPr>
          <p:sp>
            <p:nvSpPr>
              <p:cNvPr id="105" name="Freeform 86"/>
              <p:cNvSpPr/>
              <p:nvPr/>
            </p:nvSpPr>
            <p:spPr bwMode="auto">
              <a:xfrm>
                <a:off x="4076276" y="2090793"/>
                <a:ext cx="2085092" cy="997856"/>
              </a:xfrm>
              <a:custGeom>
                <a:avLst/>
                <a:gdLst>
                  <a:gd name="T0" fmla="*/ 1032 w 1032"/>
                  <a:gd name="T1" fmla="*/ 105 h 494"/>
                  <a:gd name="T2" fmla="*/ 927 w 1032"/>
                  <a:gd name="T3" fmla="*/ 0 h 494"/>
                  <a:gd name="T4" fmla="*/ 105 w 1032"/>
                  <a:gd name="T5" fmla="*/ 0 h 494"/>
                  <a:gd name="T6" fmla="*/ 0 w 1032"/>
                  <a:gd name="T7" fmla="*/ 105 h 494"/>
                  <a:gd name="T8" fmla="*/ 0 w 1032"/>
                  <a:gd name="T9" fmla="*/ 264 h 494"/>
                  <a:gd name="T10" fmla="*/ 105 w 1032"/>
                  <a:gd name="T11" fmla="*/ 369 h 494"/>
                  <a:gd name="T12" fmla="*/ 855 w 1032"/>
                  <a:gd name="T13" fmla="*/ 369 h 494"/>
                  <a:gd name="T14" fmla="*/ 898 w 1032"/>
                  <a:gd name="T15" fmla="*/ 369 h 494"/>
                  <a:gd name="T16" fmla="*/ 1032 w 1032"/>
                  <a:gd name="T17" fmla="*/ 494 h 494"/>
                  <a:gd name="T18" fmla="*/ 1032 w 1032"/>
                  <a:gd name="T19" fmla="*/ 274 h 494"/>
                  <a:gd name="T20" fmla="*/ 1032 w 1032"/>
                  <a:gd name="T21" fmla="*/ 274 h 494"/>
                  <a:gd name="T22" fmla="*/ 1032 w 1032"/>
                  <a:gd name="T23" fmla="*/ 264 h 494"/>
                  <a:gd name="T24" fmla="*/ 1032 w 1032"/>
                  <a:gd name="T25" fmla="*/ 105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2" h="494">
                    <a:moveTo>
                      <a:pt x="1032" y="105"/>
                    </a:moveTo>
                    <a:cubicBezTo>
                      <a:pt x="1032" y="47"/>
                      <a:pt x="985" y="0"/>
                      <a:pt x="927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322"/>
                      <a:pt x="47" y="369"/>
                      <a:pt x="105" y="369"/>
                    </a:cubicBezTo>
                    <a:cubicBezTo>
                      <a:pt x="855" y="369"/>
                      <a:pt x="855" y="369"/>
                      <a:pt x="855" y="369"/>
                    </a:cubicBezTo>
                    <a:cubicBezTo>
                      <a:pt x="898" y="369"/>
                      <a:pt x="898" y="369"/>
                      <a:pt x="898" y="369"/>
                    </a:cubicBezTo>
                    <a:cubicBezTo>
                      <a:pt x="969" y="369"/>
                      <a:pt x="1027" y="424"/>
                      <a:pt x="1032" y="494"/>
                    </a:cubicBezTo>
                    <a:cubicBezTo>
                      <a:pt x="1032" y="274"/>
                      <a:pt x="1032" y="274"/>
                      <a:pt x="1032" y="274"/>
                    </a:cubicBezTo>
                    <a:cubicBezTo>
                      <a:pt x="1032" y="274"/>
                      <a:pt x="1032" y="274"/>
                      <a:pt x="1032" y="274"/>
                    </a:cubicBezTo>
                    <a:cubicBezTo>
                      <a:pt x="1032" y="271"/>
                      <a:pt x="1032" y="268"/>
                      <a:pt x="1032" y="264"/>
                    </a:cubicBezTo>
                    <a:cubicBezTo>
                      <a:pt x="1032" y="105"/>
                      <a:pt x="1032" y="105"/>
                      <a:pt x="1032" y="10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87"/>
              <p:cNvSpPr/>
              <p:nvPr/>
            </p:nvSpPr>
            <p:spPr bwMode="auto">
              <a:xfrm>
                <a:off x="4076276" y="2624405"/>
                <a:ext cx="2085092" cy="500262"/>
              </a:xfrm>
              <a:custGeom>
                <a:avLst/>
                <a:gdLst>
                  <a:gd name="T0" fmla="*/ 898 w 1032"/>
                  <a:gd name="T1" fmla="*/ 105 h 248"/>
                  <a:gd name="T2" fmla="*/ 855 w 1032"/>
                  <a:gd name="T3" fmla="*/ 105 h 248"/>
                  <a:gd name="T4" fmla="*/ 105 w 1032"/>
                  <a:gd name="T5" fmla="*/ 105 h 248"/>
                  <a:gd name="T6" fmla="*/ 0 w 1032"/>
                  <a:gd name="T7" fmla="*/ 0 h 248"/>
                  <a:gd name="T8" fmla="*/ 0 w 1032"/>
                  <a:gd name="T9" fmla="*/ 18 h 248"/>
                  <a:gd name="T10" fmla="*/ 105 w 1032"/>
                  <a:gd name="T11" fmla="*/ 123 h 248"/>
                  <a:gd name="T12" fmla="*/ 855 w 1032"/>
                  <a:gd name="T13" fmla="*/ 123 h 248"/>
                  <a:gd name="T14" fmla="*/ 898 w 1032"/>
                  <a:gd name="T15" fmla="*/ 123 h 248"/>
                  <a:gd name="T16" fmla="*/ 1032 w 1032"/>
                  <a:gd name="T17" fmla="*/ 248 h 248"/>
                  <a:gd name="T18" fmla="*/ 1032 w 1032"/>
                  <a:gd name="T19" fmla="*/ 230 h 248"/>
                  <a:gd name="T20" fmla="*/ 898 w 1032"/>
                  <a:gd name="T21" fmla="*/ 10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2" h="248">
                    <a:moveTo>
                      <a:pt x="898" y="105"/>
                    </a:moveTo>
                    <a:cubicBezTo>
                      <a:pt x="855" y="105"/>
                      <a:pt x="855" y="105"/>
                      <a:pt x="85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47" y="105"/>
                      <a:pt x="0" y="58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76"/>
                      <a:pt x="47" y="123"/>
                      <a:pt x="105" y="123"/>
                    </a:cubicBezTo>
                    <a:cubicBezTo>
                      <a:pt x="855" y="123"/>
                      <a:pt x="855" y="123"/>
                      <a:pt x="855" y="123"/>
                    </a:cubicBezTo>
                    <a:cubicBezTo>
                      <a:pt x="898" y="123"/>
                      <a:pt x="898" y="123"/>
                      <a:pt x="898" y="123"/>
                    </a:cubicBezTo>
                    <a:cubicBezTo>
                      <a:pt x="969" y="123"/>
                      <a:pt x="1027" y="178"/>
                      <a:pt x="1032" y="248"/>
                    </a:cubicBezTo>
                    <a:cubicBezTo>
                      <a:pt x="1032" y="230"/>
                      <a:pt x="1032" y="230"/>
                      <a:pt x="1032" y="230"/>
                    </a:cubicBezTo>
                    <a:cubicBezTo>
                      <a:pt x="1027" y="160"/>
                      <a:pt x="969" y="105"/>
                      <a:pt x="89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492705" y="2283038"/>
              <a:ext cx="1251237" cy="3028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75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255" y="3021020"/>
            <a:ext cx="1926060" cy="1003127"/>
            <a:chOff x="4335079" y="2864531"/>
            <a:chExt cx="1826290" cy="951165"/>
          </a:xfrm>
        </p:grpSpPr>
        <p:grpSp>
          <p:nvGrpSpPr>
            <p:cNvPr id="4" name="Group 3"/>
            <p:cNvGrpSpPr/>
            <p:nvPr/>
          </p:nvGrpSpPr>
          <p:grpSpPr>
            <a:xfrm>
              <a:off x="4335079" y="2864531"/>
              <a:ext cx="1826290" cy="951165"/>
              <a:chOff x="4335079" y="2864531"/>
              <a:chExt cx="1826290" cy="951165"/>
            </a:xfrm>
          </p:grpSpPr>
          <p:sp>
            <p:nvSpPr>
              <p:cNvPr id="103" name="Freeform 82"/>
              <p:cNvSpPr/>
              <p:nvPr/>
            </p:nvSpPr>
            <p:spPr bwMode="auto">
              <a:xfrm>
                <a:off x="4335079" y="2896548"/>
                <a:ext cx="1826290" cy="919148"/>
              </a:xfrm>
              <a:custGeom>
                <a:avLst/>
                <a:gdLst>
                  <a:gd name="T0" fmla="*/ 904 w 904"/>
                  <a:gd name="T1" fmla="*/ 96 h 455"/>
                  <a:gd name="T2" fmla="*/ 808 w 904"/>
                  <a:gd name="T3" fmla="*/ 0 h 455"/>
                  <a:gd name="T4" fmla="*/ 96 w 904"/>
                  <a:gd name="T5" fmla="*/ 0 h 455"/>
                  <a:gd name="T6" fmla="*/ 0 w 904"/>
                  <a:gd name="T7" fmla="*/ 96 h 455"/>
                  <a:gd name="T8" fmla="*/ 0 w 904"/>
                  <a:gd name="T9" fmla="*/ 243 h 455"/>
                  <a:gd name="T10" fmla="*/ 96 w 904"/>
                  <a:gd name="T11" fmla="*/ 339 h 455"/>
                  <a:gd name="T12" fmla="*/ 741 w 904"/>
                  <a:gd name="T13" fmla="*/ 339 h 455"/>
                  <a:gd name="T14" fmla="*/ 781 w 904"/>
                  <a:gd name="T15" fmla="*/ 339 h 455"/>
                  <a:gd name="T16" fmla="*/ 904 w 904"/>
                  <a:gd name="T17" fmla="*/ 455 h 455"/>
                  <a:gd name="T18" fmla="*/ 904 w 904"/>
                  <a:gd name="T19" fmla="*/ 252 h 455"/>
                  <a:gd name="T20" fmla="*/ 904 w 904"/>
                  <a:gd name="T21" fmla="*/ 252 h 455"/>
                  <a:gd name="T22" fmla="*/ 904 w 904"/>
                  <a:gd name="T23" fmla="*/ 243 h 455"/>
                  <a:gd name="T24" fmla="*/ 904 w 904"/>
                  <a:gd name="T25" fmla="*/ 9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4" h="455">
                    <a:moveTo>
                      <a:pt x="904" y="96"/>
                    </a:moveTo>
                    <a:cubicBezTo>
                      <a:pt x="904" y="43"/>
                      <a:pt x="861" y="0"/>
                      <a:pt x="80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6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96"/>
                      <a:pt x="43" y="339"/>
                      <a:pt x="96" y="339"/>
                    </a:cubicBezTo>
                    <a:cubicBezTo>
                      <a:pt x="741" y="339"/>
                      <a:pt x="741" y="339"/>
                      <a:pt x="741" y="339"/>
                    </a:cubicBezTo>
                    <a:cubicBezTo>
                      <a:pt x="781" y="339"/>
                      <a:pt x="781" y="339"/>
                      <a:pt x="781" y="339"/>
                    </a:cubicBezTo>
                    <a:cubicBezTo>
                      <a:pt x="846" y="339"/>
                      <a:pt x="900" y="390"/>
                      <a:pt x="904" y="455"/>
                    </a:cubicBezTo>
                    <a:cubicBezTo>
                      <a:pt x="904" y="252"/>
                      <a:pt x="904" y="252"/>
                      <a:pt x="904" y="252"/>
                    </a:cubicBezTo>
                    <a:cubicBezTo>
                      <a:pt x="904" y="252"/>
                      <a:pt x="904" y="252"/>
                      <a:pt x="904" y="252"/>
                    </a:cubicBezTo>
                    <a:cubicBezTo>
                      <a:pt x="904" y="249"/>
                      <a:pt x="904" y="246"/>
                      <a:pt x="904" y="243"/>
                    </a:cubicBezTo>
                    <a:cubicBezTo>
                      <a:pt x="904" y="96"/>
                      <a:pt x="904" y="96"/>
                      <a:pt x="904" y="96"/>
                    </a:cubicBezTo>
                  </a:path>
                </a:pathLst>
              </a:custGeom>
              <a:solidFill>
                <a:schemeClr val="accent3">
                  <a:lumMod val="50000"/>
                  <a:alpha val="62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83"/>
              <p:cNvSpPr/>
              <p:nvPr/>
            </p:nvSpPr>
            <p:spPr bwMode="auto">
              <a:xfrm>
                <a:off x="4335079" y="2864531"/>
                <a:ext cx="1826290" cy="920482"/>
              </a:xfrm>
              <a:custGeom>
                <a:avLst/>
                <a:gdLst>
                  <a:gd name="T0" fmla="*/ 904 w 904"/>
                  <a:gd name="T1" fmla="*/ 97 h 456"/>
                  <a:gd name="T2" fmla="*/ 808 w 904"/>
                  <a:gd name="T3" fmla="*/ 0 h 456"/>
                  <a:gd name="T4" fmla="*/ 96 w 904"/>
                  <a:gd name="T5" fmla="*/ 0 h 456"/>
                  <a:gd name="T6" fmla="*/ 0 w 904"/>
                  <a:gd name="T7" fmla="*/ 97 h 456"/>
                  <a:gd name="T8" fmla="*/ 0 w 904"/>
                  <a:gd name="T9" fmla="*/ 244 h 456"/>
                  <a:gd name="T10" fmla="*/ 96 w 904"/>
                  <a:gd name="T11" fmla="*/ 340 h 456"/>
                  <a:gd name="T12" fmla="*/ 741 w 904"/>
                  <a:gd name="T13" fmla="*/ 340 h 456"/>
                  <a:gd name="T14" fmla="*/ 781 w 904"/>
                  <a:gd name="T15" fmla="*/ 340 h 456"/>
                  <a:gd name="T16" fmla="*/ 904 w 904"/>
                  <a:gd name="T17" fmla="*/ 456 h 456"/>
                  <a:gd name="T18" fmla="*/ 904 w 904"/>
                  <a:gd name="T19" fmla="*/ 253 h 456"/>
                  <a:gd name="T20" fmla="*/ 904 w 904"/>
                  <a:gd name="T21" fmla="*/ 253 h 456"/>
                  <a:gd name="T22" fmla="*/ 904 w 904"/>
                  <a:gd name="T23" fmla="*/ 244 h 456"/>
                  <a:gd name="T24" fmla="*/ 904 w 904"/>
                  <a:gd name="T25" fmla="*/ 9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4" h="456">
                    <a:moveTo>
                      <a:pt x="904" y="97"/>
                    </a:moveTo>
                    <a:cubicBezTo>
                      <a:pt x="904" y="44"/>
                      <a:pt x="861" y="0"/>
                      <a:pt x="80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4"/>
                      <a:pt x="0" y="97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0" y="297"/>
                      <a:pt x="43" y="340"/>
                      <a:pt x="96" y="340"/>
                    </a:cubicBezTo>
                    <a:cubicBezTo>
                      <a:pt x="741" y="340"/>
                      <a:pt x="741" y="340"/>
                      <a:pt x="741" y="340"/>
                    </a:cubicBezTo>
                    <a:cubicBezTo>
                      <a:pt x="781" y="340"/>
                      <a:pt x="781" y="340"/>
                      <a:pt x="781" y="340"/>
                    </a:cubicBezTo>
                    <a:cubicBezTo>
                      <a:pt x="846" y="340"/>
                      <a:pt x="900" y="391"/>
                      <a:pt x="904" y="456"/>
                    </a:cubicBezTo>
                    <a:cubicBezTo>
                      <a:pt x="904" y="253"/>
                      <a:pt x="904" y="253"/>
                      <a:pt x="904" y="253"/>
                    </a:cubicBezTo>
                    <a:cubicBezTo>
                      <a:pt x="904" y="253"/>
                      <a:pt x="904" y="253"/>
                      <a:pt x="904" y="253"/>
                    </a:cubicBezTo>
                    <a:cubicBezTo>
                      <a:pt x="904" y="250"/>
                      <a:pt x="904" y="247"/>
                      <a:pt x="904" y="244"/>
                    </a:cubicBezTo>
                    <a:cubicBezTo>
                      <a:pt x="904" y="97"/>
                      <a:pt x="904" y="97"/>
                      <a:pt x="904" y="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4575928" y="3055683"/>
              <a:ext cx="125123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3408" y="3763868"/>
            <a:ext cx="2464906" cy="1208535"/>
            <a:chOff x="3824144" y="3568900"/>
            <a:chExt cx="2337224" cy="1145933"/>
          </a:xfrm>
        </p:grpSpPr>
        <p:grpSp>
          <p:nvGrpSpPr>
            <p:cNvPr id="5" name="Group 4"/>
            <p:cNvGrpSpPr/>
            <p:nvPr/>
          </p:nvGrpSpPr>
          <p:grpSpPr>
            <a:xfrm>
              <a:off x="3824144" y="3568900"/>
              <a:ext cx="2337224" cy="1145933"/>
              <a:chOff x="3824144" y="3568900"/>
              <a:chExt cx="2337224" cy="1145933"/>
            </a:xfrm>
          </p:grpSpPr>
          <p:sp>
            <p:nvSpPr>
              <p:cNvPr id="99" name="Freeform 75"/>
              <p:cNvSpPr/>
              <p:nvPr/>
            </p:nvSpPr>
            <p:spPr bwMode="auto">
              <a:xfrm>
                <a:off x="3824144" y="3623595"/>
                <a:ext cx="2337224" cy="1091238"/>
              </a:xfrm>
              <a:custGeom>
                <a:avLst/>
                <a:gdLst>
                  <a:gd name="T0" fmla="*/ 1157 w 1157"/>
                  <a:gd name="T1" fmla="*/ 120 h 540"/>
                  <a:gd name="T2" fmla="*/ 1038 w 1157"/>
                  <a:gd name="T3" fmla="*/ 0 h 540"/>
                  <a:gd name="T4" fmla="*/ 120 w 1157"/>
                  <a:gd name="T5" fmla="*/ 0 h 540"/>
                  <a:gd name="T6" fmla="*/ 0 w 1157"/>
                  <a:gd name="T7" fmla="*/ 120 h 540"/>
                  <a:gd name="T8" fmla="*/ 0 w 1157"/>
                  <a:gd name="T9" fmla="*/ 278 h 540"/>
                  <a:gd name="T10" fmla="*/ 120 w 1157"/>
                  <a:gd name="T11" fmla="*/ 398 h 540"/>
                  <a:gd name="T12" fmla="*/ 956 w 1157"/>
                  <a:gd name="T13" fmla="*/ 398 h 540"/>
                  <a:gd name="T14" fmla="*/ 1004 w 1157"/>
                  <a:gd name="T15" fmla="*/ 398 h 540"/>
                  <a:gd name="T16" fmla="*/ 1157 w 1157"/>
                  <a:gd name="T17" fmla="*/ 540 h 540"/>
                  <a:gd name="T18" fmla="*/ 1157 w 1157"/>
                  <a:gd name="T19" fmla="*/ 290 h 540"/>
                  <a:gd name="T20" fmla="*/ 1157 w 1157"/>
                  <a:gd name="T21" fmla="*/ 290 h 540"/>
                  <a:gd name="T22" fmla="*/ 1157 w 1157"/>
                  <a:gd name="T23" fmla="*/ 278 h 540"/>
                  <a:gd name="T24" fmla="*/ 1157 w 1157"/>
                  <a:gd name="T25" fmla="*/ 12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7" h="540">
                    <a:moveTo>
                      <a:pt x="1157" y="120"/>
                    </a:moveTo>
                    <a:cubicBezTo>
                      <a:pt x="1157" y="54"/>
                      <a:pt x="1104" y="0"/>
                      <a:pt x="103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344"/>
                      <a:pt x="54" y="398"/>
                      <a:pt x="120" y="398"/>
                    </a:cubicBezTo>
                    <a:cubicBezTo>
                      <a:pt x="956" y="398"/>
                      <a:pt x="956" y="398"/>
                      <a:pt x="956" y="398"/>
                    </a:cubicBezTo>
                    <a:cubicBezTo>
                      <a:pt x="1004" y="398"/>
                      <a:pt x="1004" y="398"/>
                      <a:pt x="1004" y="398"/>
                    </a:cubicBezTo>
                    <a:cubicBezTo>
                      <a:pt x="1085" y="398"/>
                      <a:pt x="1152" y="461"/>
                      <a:pt x="1157" y="540"/>
                    </a:cubicBezTo>
                    <a:cubicBezTo>
                      <a:pt x="1157" y="290"/>
                      <a:pt x="1157" y="290"/>
                      <a:pt x="1157" y="290"/>
                    </a:cubicBezTo>
                    <a:cubicBezTo>
                      <a:pt x="1157" y="290"/>
                      <a:pt x="1157" y="290"/>
                      <a:pt x="1157" y="290"/>
                    </a:cubicBezTo>
                    <a:cubicBezTo>
                      <a:pt x="1157" y="286"/>
                      <a:pt x="1157" y="282"/>
                      <a:pt x="1157" y="278"/>
                    </a:cubicBezTo>
                    <a:cubicBezTo>
                      <a:pt x="1157" y="120"/>
                      <a:pt x="1157" y="120"/>
                      <a:pt x="1157" y="120"/>
                    </a:cubicBezTo>
                  </a:path>
                </a:pathLst>
              </a:custGeom>
              <a:solidFill>
                <a:schemeClr val="accent3">
                  <a:alpha val="62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76"/>
              <p:cNvSpPr/>
              <p:nvPr/>
            </p:nvSpPr>
            <p:spPr bwMode="auto">
              <a:xfrm>
                <a:off x="3824144" y="3568900"/>
                <a:ext cx="2337224" cy="1092572"/>
              </a:xfrm>
              <a:custGeom>
                <a:avLst/>
                <a:gdLst>
                  <a:gd name="T0" fmla="*/ 1157 w 1157"/>
                  <a:gd name="T1" fmla="*/ 120 h 541"/>
                  <a:gd name="T2" fmla="*/ 1038 w 1157"/>
                  <a:gd name="T3" fmla="*/ 0 h 541"/>
                  <a:gd name="T4" fmla="*/ 120 w 1157"/>
                  <a:gd name="T5" fmla="*/ 0 h 541"/>
                  <a:gd name="T6" fmla="*/ 0 w 1157"/>
                  <a:gd name="T7" fmla="*/ 120 h 541"/>
                  <a:gd name="T8" fmla="*/ 0 w 1157"/>
                  <a:gd name="T9" fmla="*/ 279 h 541"/>
                  <a:gd name="T10" fmla="*/ 120 w 1157"/>
                  <a:gd name="T11" fmla="*/ 398 h 541"/>
                  <a:gd name="T12" fmla="*/ 956 w 1157"/>
                  <a:gd name="T13" fmla="*/ 398 h 541"/>
                  <a:gd name="T14" fmla="*/ 1004 w 1157"/>
                  <a:gd name="T15" fmla="*/ 398 h 541"/>
                  <a:gd name="T16" fmla="*/ 1157 w 1157"/>
                  <a:gd name="T17" fmla="*/ 541 h 541"/>
                  <a:gd name="T18" fmla="*/ 1157 w 1157"/>
                  <a:gd name="T19" fmla="*/ 290 h 541"/>
                  <a:gd name="T20" fmla="*/ 1157 w 1157"/>
                  <a:gd name="T21" fmla="*/ 290 h 541"/>
                  <a:gd name="T22" fmla="*/ 1157 w 1157"/>
                  <a:gd name="T23" fmla="*/ 279 h 541"/>
                  <a:gd name="T24" fmla="*/ 1157 w 1157"/>
                  <a:gd name="T25" fmla="*/ 12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7" h="541">
                    <a:moveTo>
                      <a:pt x="1157" y="120"/>
                    </a:moveTo>
                    <a:cubicBezTo>
                      <a:pt x="1157" y="54"/>
                      <a:pt x="1104" y="0"/>
                      <a:pt x="103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344"/>
                      <a:pt x="54" y="398"/>
                      <a:pt x="120" y="398"/>
                    </a:cubicBezTo>
                    <a:cubicBezTo>
                      <a:pt x="956" y="398"/>
                      <a:pt x="956" y="398"/>
                      <a:pt x="956" y="398"/>
                    </a:cubicBezTo>
                    <a:cubicBezTo>
                      <a:pt x="1004" y="398"/>
                      <a:pt x="1004" y="398"/>
                      <a:pt x="1004" y="398"/>
                    </a:cubicBezTo>
                    <a:cubicBezTo>
                      <a:pt x="1085" y="398"/>
                      <a:pt x="1152" y="461"/>
                      <a:pt x="1157" y="541"/>
                    </a:cubicBezTo>
                    <a:cubicBezTo>
                      <a:pt x="1157" y="290"/>
                      <a:pt x="1157" y="290"/>
                      <a:pt x="1157" y="290"/>
                    </a:cubicBezTo>
                    <a:cubicBezTo>
                      <a:pt x="1157" y="290"/>
                      <a:pt x="1157" y="290"/>
                      <a:pt x="1157" y="290"/>
                    </a:cubicBezTo>
                    <a:cubicBezTo>
                      <a:pt x="1157" y="286"/>
                      <a:pt x="1157" y="282"/>
                      <a:pt x="1157" y="279"/>
                    </a:cubicBezTo>
                    <a:cubicBezTo>
                      <a:pt x="1157" y="120"/>
                      <a:pt x="1157" y="120"/>
                      <a:pt x="1157" y="12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335839" y="3815327"/>
              <a:ext cx="125123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605886" y="4987419"/>
            <a:ext cx="1727570" cy="2607817"/>
            <a:chOff x="5280430" y="3842515"/>
            <a:chExt cx="1661233" cy="2507681"/>
          </a:xfrm>
        </p:grpSpPr>
        <p:sp>
          <p:nvSpPr>
            <p:cNvPr id="214" name="AutoShape 94"/>
            <p:cNvSpPr/>
            <p:nvPr/>
          </p:nvSpPr>
          <p:spPr bwMode="auto">
            <a:xfrm>
              <a:off x="5449297" y="4197137"/>
              <a:ext cx="958322" cy="2011633"/>
            </a:xfrm>
            <a:custGeom>
              <a:avLst/>
              <a:gdLst/>
              <a:ahLst/>
              <a:cxnLst/>
              <a:rect l="0" t="0" r="r" b="b"/>
              <a:pathLst>
                <a:path w="19088" h="19496">
                  <a:moveTo>
                    <a:pt x="2661" y="62"/>
                  </a:moveTo>
                  <a:cubicBezTo>
                    <a:pt x="1024" y="1534"/>
                    <a:pt x="-2264" y="10266"/>
                    <a:pt x="2395" y="15296"/>
                  </a:cubicBezTo>
                  <a:cubicBezTo>
                    <a:pt x="7055" y="20326"/>
                    <a:pt x="18832" y="20496"/>
                    <a:pt x="19084" y="17613"/>
                  </a:cubicBezTo>
                  <a:cubicBezTo>
                    <a:pt x="19336" y="14730"/>
                    <a:pt x="5809" y="-1104"/>
                    <a:pt x="2661" y="62"/>
                  </a:cubicBezTo>
                  <a:close/>
                  <a:moveTo>
                    <a:pt x="2661" y="62"/>
                  </a:move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AutoShape 95"/>
            <p:cNvSpPr/>
            <p:nvPr/>
          </p:nvSpPr>
          <p:spPr bwMode="auto">
            <a:xfrm>
              <a:off x="5787032" y="4197137"/>
              <a:ext cx="954101" cy="1992635"/>
            </a:xfrm>
            <a:custGeom>
              <a:avLst/>
              <a:gdLst/>
              <a:ahLst/>
              <a:cxnLst/>
              <a:rect l="0" t="0" r="r" b="b"/>
              <a:pathLst>
                <a:path w="19148" h="19304">
                  <a:moveTo>
                    <a:pt x="16626" y="61"/>
                  </a:moveTo>
                  <a:cubicBezTo>
                    <a:pt x="18275" y="1533"/>
                    <a:pt x="21350" y="9727"/>
                    <a:pt x="16656" y="14756"/>
                  </a:cubicBezTo>
                  <a:cubicBezTo>
                    <a:pt x="11963" y="19786"/>
                    <a:pt x="258" y="20496"/>
                    <a:pt x="4" y="17614"/>
                  </a:cubicBezTo>
                  <a:cubicBezTo>
                    <a:pt x="-250" y="14731"/>
                    <a:pt x="13454" y="-1104"/>
                    <a:pt x="16626" y="61"/>
                  </a:cubicBezTo>
                  <a:close/>
                  <a:moveTo>
                    <a:pt x="16626" y="61"/>
                  </a:move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AutoShape 96"/>
            <p:cNvSpPr/>
            <p:nvPr/>
          </p:nvSpPr>
          <p:spPr bwMode="auto">
            <a:xfrm>
              <a:off x="5280430" y="5362322"/>
              <a:ext cx="1661233" cy="983653"/>
            </a:xfrm>
            <a:custGeom>
              <a:avLst/>
              <a:gdLst/>
              <a:ahLst/>
              <a:cxnLst/>
              <a:rect l="0" t="0" r="r" b="b"/>
              <a:pathLst>
                <a:path w="21600" h="21557">
                  <a:moveTo>
                    <a:pt x="3729" y="4260"/>
                  </a:moveTo>
                  <a:cubicBezTo>
                    <a:pt x="1865" y="6296"/>
                    <a:pt x="1093" y="10671"/>
                    <a:pt x="0" y="15851"/>
                  </a:cubicBezTo>
                  <a:cubicBezTo>
                    <a:pt x="3064" y="19446"/>
                    <a:pt x="6789" y="21557"/>
                    <a:pt x="10808" y="21557"/>
                  </a:cubicBezTo>
                  <a:cubicBezTo>
                    <a:pt x="14820" y="21557"/>
                    <a:pt x="18539" y="19453"/>
                    <a:pt x="21600" y="15869"/>
                  </a:cubicBezTo>
                  <a:cubicBezTo>
                    <a:pt x="20510" y="10663"/>
                    <a:pt x="19750" y="6247"/>
                    <a:pt x="17864" y="4260"/>
                  </a:cubicBezTo>
                  <a:cubicBezTo>
                    <a:pt x="14637" y="860"/>
                    <a:pt x="12694" y="46"/>
                    <a:pt x="10790" y="2"/>
                  </a:cubicBezTo>
                  <a:cubicBezTo>
                    <a:pt x="8842" y="-43"/>
                    <a:pt x="6933" y="760"/>
                    <a:pt x="3729" y="4260"/>
                  </a:cubicBezTo>
                  <a:close/>
                  <a:moveTo>
                    <a:pt x="3729" y="4260"/>
                  </a:move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AutoShape 97"/>
            <p:cNvSpPr/>
            <p:nvPr/>
          </p:nvSpPr>
          <p:spPr bwMode="auto">
            <a:xfrm>
              <a:off x="5905239" y="4805059"/>
              <a:ext cx="409503" cy="753571"/>
            </a:xfrm>
            <a:custGeom>
              <a:avLst/>
              <a:gdLst/>
              <a:ahLst/>
              <a:cxnLst/>
              <a:rect l="0" t="0" r="r" b="b"/>
              <a:pathLst>
                <a:path w="21600" h="19898">
                  <a:moveTo>
                    <a:pt x="0" y="0"/>
                  </a:moveTo>
                  <a:lnTo>
                    <a:pt x="21600" y="0"/>
                  </a:lnTo>
                  <a:lnTo>
                    <a:pt x="21600" y="15694"/>
                  </a:lnTo>
                  <a:cubicBezTo>
                    <a:pt x="21600" y="20991"/>
                    <a:pt x="0" y="21600"/>
                    <a:pt x="0" y="1569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AutoShape 98"/>
            <p:cNvSpPr/>
            <p:nvPr/>
          </p:nvSpPr>
          <p:spPr bwMode="auto">
            <a:xfrm>
              <a:off x="5905239" y="5109021"/>
              <a:ext cx="409503" cy="27863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5865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21600" y="5865"/>
                  </a:moveTo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AutoShape 99"/>
            <p:cNvSpPr/>
            <p:nvPr/>
          </p:nvSpPr>
          <p:spPr bwMode="auto">
            <a:xfrm>
              <a:off x="5582280" y="4062043"/>
              <a:ext cx="1059643" cy="1148298"/>
            </a:xfrm>
            <a:custGeom>
              <a:avLst/>
              <a:gdLst/>
              <a:ahLst/>
              <a:cxnLst/>
              <a:rect l="0" t="0" r="r" b="b"/>
              <a:pathLst>
                <a:path w="13119" h="21600">
                  <a:moveTo>
                    <a:pt x="6559" y="0"/>
                  </a:moveTo>
                  <a:cubicBezTo>
                    <a:pt x="17359" y="0"/>
                    <a:pt x="12981" y="21600"/>
                    <a:pt x="6559" y="21600"/>
                  </a:cubicBezTo>
                  <a:cubicBezTo>
                    <a:pt x="137" y="21600"/>
                    <a:pt x="-4241" y="0"/>
                    <a:pt x="6559" y="0"/>
                  </a:cubicBezTo>
                  <a:close/>
                  <a:moveTo>
                    <a:pt x="6559" y="0"/>
                  </a:moveTo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AutoShape 100"/>
            <p:cNvSpPr/>
            <p:nvPr/>
          </p:nvSpPr>
          <p:spPr bwMode="auto">
            <a:xfrm>
              <a:off x="6107880" y="4062043"/>
              <a:ext cx="527711" cy="1148298"/>
            </a:xfrm>
            <a:custGeom>
              <a:avLst/>
              <a:gdLst/>
              <a:ahLst/>
              <a:cxnLst/>
              <a:rect l="0" t="0" r="r" b="b"/>
              <a:pathLst>
                <a:path w="13119" h="21600">
                  <a:moveTo>
                    <a:pt x="0" y="0"/>
                  </a:moveTo>
                  <a:cubicBezTo>
                    <a:pt x="21600" y="0"/>
                    <a:pt x="12844" y="21600"/>
                    <a:pt x="0" y="21600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AutoShape 101"/>
            <p:cNvSpPr/>
            <p:nvPr/>
          </p:nvSpPr>
          <p:spPr bwMode="auto">
            <a:xfrm>
              <a:off x="5550618" y="3842515"/>
              <a:ext cx="1141966" cy="844337"/>
            </a:xfrm>
            <a:custGeom>
              <a:avLst/>
              <a:gdLst/>
              <a:ahLst/>
              <a:cxnLst/>
              <a:rect l="0" t="0" r="r" b="b"/>
              <a:pathLst>
                <a:path w="19849" h="19488">
                  <a:moveTo>
                    <a:pt x="12996" y="7434"/>
                  </a:moveTo>
                  <a:cubicBezTo>
                    <a:pt x="15504" y="9077"/>
                    <a:pt x="17049" y="11823"/>
                    <a:pt x="17586" y="16033"/>
                  </a:cubicBezTo>
                  <a:cubicBezTo>
                    <a:pt x="18124" y="20242"/>
                    <a:pt x="18516" y="19639"/>
                    <a:pt x="19614" y="16528"/>
                  </a:cubicBezTo>
                  <a:cubicBezTo>
                    <a:pt x="20711" y="13417"/>
                    <a:pt x="18023" y="0"/>
                    <a:pt x="10173" y="0"/>
                  </a:cubicBezTo>
                  <a:cubicBezTo>
                    <a:pt x="2324" y="0"/>
                    <a:pt x="-889" y="10322"/>
                    <a:pt x="208" y="15961"/>
                  </a:cubicBezTo>
                  <a:cubicBezTo>
                    <a:pt x="1306" y="21600"/>
                    <a:pt x="2162" y="19755"/>
                    <a:pt x="2848" y="15478"/>
                  </a:cubicBezTo>
                  <a:cubicBezTo>
                    <a:pt x="3534" y="11200"/>
                    <a:pt x="6896" y="6997"/>
                    <a:pt x="12996" y="7434"/>
                  </a:cubicBezTo>
                  <a:close/>
                  <a:moveTo>
                    <a:pt x="12996" y="7434"/>
                  </a:move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AutoShape 102"/>
            <p:cNvSpPr/>
            <p:nvPr/>
          </p:nvSpPr>
          <p:spPr bwMode="auto">
            <a:xfrm>
              <a:off x="6293634" y="4180250"/>
              <a:ext cx="363065" cy="1397378"/>
            </a:xfrm>
            <a:custGeom>
              <a:avLst/>
              <a:gdLst/>
              <a:ahLst/>
              <a:cxnLst/>
              <a:rect l="0" t="0" r="r" b="b"/>
              <a:pathLst>
                <a:path w="13762" h="20991">
                  <a:moveTo>
                    <a:pt x="8735" y="20991"/>
                  </a:moveTo>
                  <a:cubicBezTo>
                    <a:pt x="18322" y="8058"/>
                    <a:pt x="3356" y="132"/>
                    <a:pt x="0" y="37"/>
                  </a:cubicBezTo>
                  <a:cubicBezTo>
                    <a:pt x="6468" y="-609"/>
                    <a:pt x="21600" y="7277"/>
                    <a:pt x="8735" y="20991"/>
                  </a:cubicBezTo>
                  <a:close/>
                  <a:moveTo>
                    <a:pt x="8735" y="20991"/>
                  </a:moveTo>
                </a:path>
              </a:pathLst>
            </a:custGeom>
            <a:solidFill>
              <a:srgbClr val="AD826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AutoShape 103"/>
            <p:cNvSpPr/>
            <p:nvPr/>
          </p:nvSpPr>
          <p:spPr bwMode="auto">
            <a:xfrm>
              <a:off x="5905239" y="5379208"/>
              <a:ext cx="411614" cy="525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4"/>
                  </a:moveTo>
                  <a:cubicBezTo>
                    <a:pt x="20599" y="8153"/>
                    <a:pt x="10804" y="15061"/>
                    <a:pt x="10804" y="21600"/>
                  </a:cubicBezTo>
                  <a:cubicBezTo>
                    <a:pt x="10804" y="15044"/>
                    <a:pt x="958" y="8133"/>
                    <a:pt x="0" y="0"/>
                  </a:cubicBezTo>
                  <a:lnTo>
                    <a:pt x="21600" y="64"/>
                  </a:lnTo>
                  <a:close/>
                  <a:moveTo>
                    <a:pt x="21600" y="6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AutoShape 104"/>
            <p:cNvSpPr/>
            <p:nvPr/>
          </p:nvSpPr>
          <p:spPr bwMode="auto">
            <a:xfrm>
              <a:off x="6124767" y="5311661"/>
              <a:ext cx="502381" cy="531932"/>
            </a:xfrm>
            <a:custGeom>
              <a:avLst/>
              <a:gdLst/>
              <a:ahLst/>
              <a:cxnLst/>
              <a:rect l="0" t="0" r="r" b="b"/>
              <a:pathLst>
                <a:path w="21517" h="21600">
                  <a:moveTo>
                    <a:pt x="1" y="21600"/>
                  </a:moveTo>
                  <a:cubicBezTo>
                    <a:pt x="3846" y="16149"/>
                    <a:pt x="7856" y="13016"/>
                    <a:pt x="12693" y="11589"/>
                  </a:cubicBezTo>
                  <a:cubicBezTo>
                    <a:pt x="15082" y="10883"/>
                    <a:pt x="19273" y="10129"/>
                    <a:pt x="21517" y="11166"/>
                  </a:cubicBezTo>
                  <a:cubicBezTo>
                    <a:pt x="17270" y="6592"/>
                    <a:pt x="12804" y="4307"/>
                    <a:pt x="8806" y="0"/>
                  </a:cubicBezTo>
                  <a:cubicBezTo>
                    <a:pt x="8760" y="12418"/>
                    <a:pt x="-83" y="14595"/>
                    <a:pt x="1" y="21600"/>
                  </a:cubicBezTo>
                  <a:close/>
                  <a:moveTo>
                    <a:pt x="1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AutoShape 105"/>
            <p:cNvSpPr/>
            <p:nvPr/>
          </p:nvSpPr>
          <p:spPr bwMode="auto">
            <a:xfrm>
              <a:off x="6124767" y="5311661"/>
              <a:ext cx="443277" cy="531932"/>
            </a:xfrm>
            <a:custGeom>
              <a:avLst/>
              <a:gdLst/>
              <a:ahLst/>
              <a:cxnLst/>
              <a:rect l="0" t="0" r="r" b="b"/>
              <a:pathLst>
                <a:path w="21506" h="21600">
                  <a:moveTo>
                    <a:pt x="1" y="21600"/>
                  </a:moveTo>
                  <a:cubicBezTo>
                    <a:pt x="3247" y="15796"/>
                    <a:pt x="8276" y="10898"/>
                    <a:pt x="13734" y="9471"/>
                  </a:cubicBezTo>
                  <a:cubicBezTo>
                    <a:pt x="16432" y="8764"/>
                    <a:pt x="18975" y="8929"/>
                    <a:pt x="21506" y="9966"/>
                  </a:cubicBezTo>
                  <a:cubicBezTo>
                    <a:pt x="16714" y="5392"/>
                    <a:pt x="14449" y="2753"/>
                    <a:pt x="9937" y="0"/>
                  </a:cubicBezTo>
                  <a:cubicBezTo>
                    <a:pt x="9885" y="12418"/>
                    <a:pt x="-94" y="14595"/>
                    <a:pt x="1" y="21600"/>
                  </a:cubicBezTo>
                  <a:close/>
                  <a:moveTo>
                    <a:pt x="1" y="21600"/>
                  </a:moveTo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AutoShape 106"/>
            <p:cNvSpPr/>
            <p:nvPr/>
          </p:nvSpPr>
          <p:spPr bwMode="auto">
            <a:xfrm>
              <a:off x="5618165" y="5311661"/>
              <a:ext cx="502381" cy="531932"/>
            </a:xfrm>
            <a:custGeom>
              <a:avLst/>
              <a:gdLst/>
              <a:ahLst/>
              <a:cxnLst/>
              <a:rect l="0" t="0" r="r" b="b"/>
              <a:pathLst>
                <a:path w="21518" h="21600">
                  <a:moveTo>
                    <a:pt x="21518" y="21600"/>
                  </a:moveTo>
                  <a:cubicBezTo>
                    <a:pt x="17672" y="16149"/>
                    <a:pt x="13662" y="13016"/>
                    <a:pt x="8825" y="11589"/>
                  </a:cubicBezTo>
                  <a:cubicBezTo>
                    <a:pt x="6436" y="10883"/>
                    <a:pt x="2245" y="10129"/>
                    <a:pt x="0" y="11166"/>
                  </a:cubicBezTo>
                  <a:cubicBezTo>
                    <a:pt x="4247" y="6592"/>
                    <a:pt x="8714" y="4307"/>
                    <a:pt x="12712" y="0"/>
                  </a:cubicBezTo>
                  <a:cubicBezTo>
                    <a:pt x="12757" y="12418"/>
                    <a:pt x="21600" y="14595"/>
                    <a:pt x="21518" y="21600"/>
                  </a:cubicBezTo>
                  <a:close/>
                  <a:moveTo>
                    <a:pt x="21518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AutoShape 107"/>
            <p:cNvSpPr/>
            <p:nvPr/>
          </p:nvSpPr>
          <p:spPr bwMode="auto">
            <a:xfrm>
              <a:off x="5668825" y="5311661"/>
              <a:ext cx="443277" cy="531932"/>
            </a:xfrm>
            <a:custGeom>
              <a:avLst/>
              <a:gdLst/>
              <a:ahLst/>
              <a:cxnLst/>
              <a:rect l="0" t="0" r="r" b="b"/>
              <a:pathLst>
                <a:path w="21508" h="21600">
                  <a:moveTo>
                    <a:pt x="21507" y="21600"/>
                  </a:moveTo>
                  <a:cubicBezTo>
                    <a:pt x="18261" y="15796"/>
                    <a:pt x="13231" y="10898"/>
                    <a:pt x="7773" y="9471"/>
                  </a:cubicBezTo>
                  <a:cubicBezTo>
                    <a:pt x="5075" y="8764"/>
                    <a:pt x="2532" y="8929"/>
                    <a:pt x="0" y="9966"/>
                  </a:cubicBezTo>
                  <a:cubicBezTo>
                    <a:pt x="4792" y="5392"/>
                    <a:pt x="7057" y="2753"/>
                    <a:pt x="11569" y="0"/>
                  </a:cubicBezTo>
                  <a:cubicBezTo>
                    <a:pt x="11621" y="12418"/>
                    <a:pt x="21600" y="14595"/>
                    <a:pt x="21507" y="21600"/>
                  </a:cubicBezTo>
                  <a:close/>
                  <a:moveTo>
                    <a:pt x="21507" y="21600"/>
                  </a:moveTo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AutoShape 108"/>
            <p:cNvSpPr/>
            <p:nvPr/>
          </p:nvSpPr>
          <p:spPr bwMode="auto">
            <a:xfrm>
              <a:off x="5567505" y="4078929"/>
              <a:ext cx="740906" cy="1663344"/>
            </a:xfrm>
            <a:custGeom>
              <a:avLst/>
              <a:gdLst/>
              <a:ahLst/>
              <a:cxnLst/>
              <a:rect l="0" t="0" r="r" b="b"/>
              <a:pathLst>
                <a:path w="14340" h="20017">
                  <a:moveTo>
                    <a:pt x="3316" y="20017"/>
                  </a:moveTo>
                  <a:cubicBezTo>
                    <a:pt x="-2254" y="-944"/>
                    <a:pt x="11632" y="1428"/>
                    <a:pt x="14340" y="1173"/>
                  </a:cubicBezTo>
                  <a:cubicBezTo>
                    <a:pt x="10504" y="-1380"/>
                    <a:pt x="-7260" y="-1583"/>
                    <a:pt x="3316" y="20017"/>
                  </a:cubicBezTo>
                  <a:close/>
                  <a:moveTo>
                    <a:pt x="3316" y="20017"/>
                  </a:moveTo>
                </a:path>
              </a:pathLst>
            </a:custGeom>
            <a:solidFill>
              <a:srgbClr val="AD826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9" name="Group 112"/>
            <p:cNvGrpSpPr/>
            <p:nvPr/>
          </p:nvGrpSpPr>
          <p:grpSpPr bwMode="auto">
            <a:xfrm>
              <a:off x="5550618" y="5497416"/>
              <a:ext cx="1122968" cy="852780"/>
              <a:chOff x="0" y="0"/>
              <a:chExt cx="532" cy="404"/>
            </a:xfrm>
          </p:grpSpPr>
          <p:sp>
            <p:nvSpPr>
              <p:cNvPr id="231" name="AutoShape 109"/>
              <p:cNvSpPr/>
              <p:nvPr/>
            </p:nvSpPr>
            <p:spPr bwMode="auto">
              <a:xfrm>
                <a:off x="0" y="0"/>
                <a:ext cx="204" cy="39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790" y="0"/>
                    </a:moveTo>
                    <a:cubicBezTo>
                      <a:pt x="2111" y="1160"/>
                      <a:pt x="512" y="3903"/>
                      <a:pt x="0" y="6040"/>
                    </a:cubicBezTo>
                    <a:cubicBezTo>
                      <a:pt x="7284" y="5227"/>
                      <a:pt x="15393" y="7463"/>
                      <a:pt x="16767" y="8482"/>
                    </a:cubicBezTo>
                    <a:cubicBezTo>
                      <a:pt x="11294" y="10064"/>
                      <a:pt x="9746" y="11533"/>
                      <a:pt x="6723" y="13570"/>
                    </a:cubicBezTo>
                    <a:cubicBezTo>
                      <a:pt x="9318" y="15360"/>
                      <a:pt x="14794" y="18017"/>
                      <a:pt x="19656" y="21499"/>
                    </a:cubicBezTo>
                    <a:cubicBezTo>
                      <a:pt x="20301" y="21537"/>
                      <a:pt x="20949" y="21570"/>
                      <a:pt x="21600" y="21600"/>
                    </a:cubicBezTo>
                    <a:cubicBezTo>
                      <a:pt x="17238" y="17916"/>
                      <a:pt x="11943" y="15249"/>
                      <a:pt x="9250" y="13391"/>
                    </a:cubicBezTo>
                    <a:cubicBezTo>
                      <a:pt x="12273" y="11354"/>
                      <a:pt x="14422" y="10243"/>
                      <a:pt x="19895" y="8660"/>
                    </a:cubicBezTo>
                    <a:cubicBezTo>
                      <a:pt x="18521" y="7642"/>
                      <a:pt x="9088" y="3711"/>
                      <a:pt x="1803" y="4525"/>
                    </a:cubicBezTo>
                    <a:cubicBezTo>
                      <a:pt x="2558" y="2387"/>
                      <a:pt x="2954" y="1516"/>
                      <a:pt x="5790" y="0"/>
                    </a:cubicBezTo>
                    <a:close/>
                    <a:moveTo>
                      <a:pt x="5790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AutoShape 110"/>
              <p:cNvSpPr/>
              <p:nvPr/>
            </p:nvSpPr>
            <p:spPr bwMode="auto">
              <a:xfrm>
                <a:off x="328" y="0"/>
                <a:ext cx="204" cy="39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812" y="0"/>
                    </a:moveTo>
                    <a:cubicBezTo>
                      <a:pt x="19490" y="1161"/>
                      <a:pt x="21087" y="3905"/>
                      <a:pt x="21600" y="6044"/>
                    </a:cubicBezTo>
                    <a:cubicBezTo>
                      <a:pt x="14320" y="5230"/>
                      <a:pt x="6215" y="7467"/>
                      <a:pt x="4841" y="8487"/>
                    </a:cubicBezTo>
                    <a:cubicBezTo>
                      <a:pt x="10312" y="10070"/>
                      <a:pt x="11858" y="11540"/>
                      <a:pt x="14880" y="13577"/>
                    </a:cubicBezTo>
                    <a:cubicBezTo>
                      <a:pt x="12290" y="15366"/>
                      <a:pt x="6816" y="18018"/>
                      <a:pt x="1951" y="21494"/>
                    </a:cubicBezTo>
                    <a:cubicBezTo>
                      <a:pt x="1303" y="21534"/>
                      <a:pt x="652" y="21569"/>
                      <a:pt x="0" y="21600"/>
                    </a:cubicBezTo>
                    <a:cubicBezTo>
                      <a:pt x="4369" y="17920"/>
                      <a:pt x="9666" y="15255"/>
                      <a:pt x="12355" y="13398"/>
                    </a:cubicBezTo>
                    <a:cubicBezTo>
                      <a:pt x="9333" y="11360"/>
                      <a:pt x="7186" y="10248"/>
                      <a:pt x="1715" y="8664"/>
                    </a:cubicBezTo>
                    <a:cubicBezTo>
                      <a:pt x="3089" y="7645"/>
                      <a:pt x="12517" y="3712"/>
                      <a:pt x="19797" y="4527"/>
                    </a:cubicBezTo>
                    <a:cubicBezTo>
                      <a:pt x="19043" y="2388"/>
                      <a:pt x="18648" y="1517"/>
                      <a:pt x="15812" y="0"/>
                    </a:cubicBezTo>
                    <a:close/>
                    <a:moveTo>
                      <a:pt x="1581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AutoShape 111"/>
              <p:cNvSpPr/>
              <p:nvPr/>
            </p:nvSpPr>
            <p:spPr bwMode="auto">
              <a:xfrm>
                <a:off x="256" y="176"/>
                <a:ext cx="15" cy="228"/>
              </a:xfrm>
              <a:custGeom>
                <a:avLst/>
                <a:gdLst/>
                <a:ahLst/>
                <a:cxnLst/>
                <a:rect l="0" t="0" r="r" b="b"/>
                <a:pathLst>
                  <a:path w="18859" h="21600">
                    <a:moveTo>
                      <a:pt x="12880" y="21600"/>
                    </a:moveTo>
                    <a:cubicBezTo>
                      <a:pt x="11933" y="14269"/>
                      <a:pt x="13353" y="5174"/>
                      <a:pt x="18859" y="0"/>
                    </a:cubicBezTo>
                    <a:cubicBezTo>
                      <a:pt x="-801" y="5647"/>
                      <a:pt x="-2741" y="14510"/>
                      <a:pt x="2482" y="21590"/>
                    </a:cubicBezTo>
                    <a:cubicBezTo>
                      <a:pt x="5935" y="21593"/>
                      <a:pt x="9398" y="21599"/>
                      <a:pt x="12880" y="21600"/>
                    </a:cubicBezTo>
                    <a:close/>
                    <a:moveTo>
                      <a:pt x="12880" y="2160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0" name="AutoShape 113"/>
            <p:cNvSpPr/>
            <p:nvPr/>
          </p:nvSpPr>
          <p:spPr bwMode="auto">
            <a:xfrm>
              <a:off x="5719485" y="4568645"/>
              <a:ext cx="774679" cy="173089"/>
            </a:xfrm>
            <a:custGeom>
              <a:avLst/>
              <a:gdLst/>
              <a:ahLst/>
              <a:cxnLst/>
              <a:rect l="0" t="0" r="r" b="b"/>
              <a:pathLst>
                <a:path w="21487" h="20904">
                  <a:moveTo>
                    <a:pt x="16312" y="20611"/>
                  </a:moveTo>
                  <a:cubicBezTo>
                    <a:pt x="16697" y="20498"/>
                    <a:pt x="17075" y="20364"/>
                    <a:pt x="17419" y="20221"/>
                  </a:cubicBezTo>
                  <a:cubicBezTo>
                    <a:pt x="19134" y="19502"/>
                    <a:pt x="21393" y="14740"/>
                    <a:pt x="21468" y="12986"/>
                  </a:cubicBezTo>
                  <a:cubicBezTo>
                    <a:pt x="21544" y="11234"/>
                    <a:pt x="21365" y="2959"/>
                    <a:pt x="21473" y="676"/>
                  </a:cubicBezTo>
                  <a:cubicBezTo>
                    <a:pt x="21457" y="-476"/>
                    <a:pt x="18229" y="51"/>
                    <a:pt x="16312" y="989"/>
                  </a:cubicBezTo>
                  <a:lnTo>
                    <a:pt x="16312" y="2940"/>
                  </a:lnTo>
                  <a:cubicBezTo>
                    <a:pt x="17868" y="2201"/>
                    <a:pt x="20566" y="1916"/>
                    <a:pt x="20563" y="4300"/>
                  </a:cubicBezTo>
                  <a:cubicBezTo>
                    <a:pt x="20560" y="5597"/>
                    <a:pt x="20573" y="12097"/>
                    <a:pt x="20121" y="14125"/>
                  </a:cubicBezTo>
                  <a:cubicBezTo>
                    <a:pt x="19669" y="16154"/>
                    <a:pt x="18149" y="17946"/>
                    <a:pt x="16757" y="18750"/>
                  </a:cubicBezTo>
                  <a:cubicBezTo>
                    <a:pt x="16609" y="18835"/>
                    <a:pt x="16460" y="18906"/>
                    <a:pt x="16312" y="18966"/>
                  </a:cubicBezTo>
                  <a:lnTo>
                    <a:pt x="16312" y="20611"/>
                  </a:lnTo>
                  <a:close/>
                  <a:moveTo>
                    <a:pt x="5173" y="20534"/>
                  </a:moveTo>
                  <a:cubicBezTo>
                    <a:pt x="6710" y="20958"/>
                    <a:pt x="8384" y="21007"/>
                    <a:pt x="8674" y="19762"/>
                  </a:cubicBezTo>
                  <a:cubicBezTo>
                    <a:pt x="9036" y="18205"/>
                    <a:pt x="9734" y="12574"/>
                    <a:pt x="9812" y="11210"/>
                  </a:cubicBezTo>
                  <a:cubicBezTo>
                    <a:pt x="9919" y="9355"/>
                    <a:pt x="11579" y="9693"/>
                    <a:pt x="11676" y="11349"/>
                  </a:cubicBezTo>
                  <a:cubicBezTo>
                    <a:pt x="11756" y="12715"/>
                    <a:pt x="12458" y="18336"/>
                    <a:pt x="12821" y="19886"/>
                  </a:cubicBezTo>
                  <a:cubicBezTo>
                    <a:pt x="13111" y="21124"/>
                    <a:pt x="14778" y="21055"/>
                    <a:pt x="16312" y="20611"/>
                  </a:cubicBezTo>
                  <a:lnTo>
                    <a:pt x="16312" y="18966"/>
                  </a:lnTo>
                  <a:cubicBezTo>
                    <a:pt x="15065" y="19461"/>
                    <a:pt x="13846" y="19023"/>
                    <a:pt x="13273" y="17859"/>
                  </a:cubicBezTo>
                  <a:cubicBezTo>
                    <a:pt x="12633" y="16554"/>
                    <a:pt x="11858" y="10000"/>
                    <a:pt x="12110" y="8026"/>
                  </a:cubicBezTo>
                  <a:cubicBezTo>
                    <a:pt x="12363" y="6052"/>
                    <a:pt x="14559" y="3906"/>
                    <a:pt x="16052" y="3076"/>
                  </a:cubicBezTo>
                  <a:cubicBezTo>
                    <a:pt x="16134" y="3031"/>
                    <a:pt x="16221" y="2985"/>
                    <a:pt x="16312" y="2943"/>
                  </a:cubicBezTo>
                  <a:lnTo>
                    <a:pt x="16312" y="991"/>
                  </a:lnTo>
                  <a:cubicBezTo>
                    <a:pt x="16074" y="1110"/>
                    <a:pt x="15855" y="1231"/>
                    <a:pt x="15666" y="1359"/>
                  </a:cubicBezTo>
                  <a:cubicBezTo>
                    <a:pt x="13434" y="2860"/>
                    <a:pt x="12071" y="4468"/>
                    <a:pt x="10882" y="4539"/>
                  </a:cubicBezTo>
                  <a:cubicBezTo>
                    <a:pt x="9528" y="4617"/>
                    <a:pt x="8367" y="2955"/>
                    <a:pt x="5815" y="1276"/>
                  </a:cubicBezTo>
                  <a:cubicBezTo>
                    <a:pt x="5627" y="1154"/>
                    <a:pt x="5410" y="1033"/>
                    <a:pt x="5173" y="920"/>
                  </a:cubicBezTo>
                  <a:lnTo>
                    <a:pt x="5173" y="2870"/>
                  </a:lnTo>
                  <a:cubicBezTo>
                    <a:pt x="5263" y="2912"/>
                    <a:pt x="5349" y="2955"/>
                    <a:pt x="5431" y="3001"/>
                  </a:cubicBezTo>
                  <a:cubicBezTo>
                    <a:pt x="6924" y="3809"/>
                    <a:pt x="9122" y="5925"/>
                    <a:pt x="9376" y="7894"/>
                  </a:cubicBezTo>
                  <a:cubicBezTo>
                    <a:pt x="9630" y="9866"/>
                    <a:pt x="8859" y="16433"/>
                    <a:pt x="8219" y="17744"/>
                  </a:cubicBezTo>
                  <a:cubicBezTo>
                    <a:pt x="7647" y="18920"/>
                    <a:pt x="6423" y="19376"/>
                    <a:pt x="5173" y="18891"/>
                  </a:cubicBezTo>
                  <a:lnTo>
                    <a:pt x="5173" y="20534"/>
                  </a:lnTo>
                  <a:close/>
                  <a:moveTo>
                    <a:pt x="7" y="676"/>
                  </a:moveTo>
                  <a:cubicBezTo>
                    <a:pt x="116" y="2957"/>
                    <a:pt x="-56" y="11234"/>
                    <a:pt x="21" y="12986"/>
                  </a:cubicBezTo>
                  <a:cubicBezTo>
                    <a:pt x="97" y="14740"/>
                    <a:pt x="2360" y="19469"/>
                    <a:pt x="4075" y="20162"/>
                  </a:cubicBezTo>
                  <a:cubicBezTo>
                    <a:pt x="4417" y="20300"/>
                    <a:pt x="4791" y="20431"/>
                    <a:pt x="5173" y="20536"/>
                  </a:cubicBezTo>
                  <a:lnTo>
                    <a:pt x="5173" y="18891"/>
                  </a:lnTo>
                  <a:cubicBezTo>
                    <a:pt x="5028" y="18835"/>
                    <a:pt x="4882" y="18766"/>
                    <a:pt x="4737" y="18683"/>
                  </a:cubicBezTo>
                  <a:cubicBezTo>
                    <a:pt x="3344" y="17899"/>
                    <a:pt x="1824" y="16130"/>
                    <a:pt x="1370" y="14107"/>
                  </a:cubicBezTo>
                  <a:cubicBezTo>
                    <a:pt x="915" y="12087"/>
                    <a:pt x="924" y="5585"/>
                    <a:pt x="920" y="4288"/>
                  </a:cubicBezTo>
                  <a:cubicBezTo>
                    <a:pt x="915" y="1904"/>
                    <a:pt x="3616" y="2151"/>
                    <a:pt x="5173" y="2870"/>
                  </a:cubicBezTo>
                  <a:lnTo>
                    <a:pt x="5173" y="920"/>
                  </a:lnTo>
                  <a:cubicBezTo>
                    <a:pt x="3256" y="7"/>
                    <a:pt x="22" y="-476"/>
                    <a:pt x="7" y="676"/>
                  </a:cubicBezTo>
                  <a:close/>
                  <a:moveTo>
                    <a:pt x="7" y="676"/>
                  </a:move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0951" y="1897484"/>
            <a:ext cx="2594402" cy="584390"/>
            <a:chOff x="825502" y="1799197"/>
            <a:chExt cx="2460012" cy="554119"/>
          </a:xfrm>
        </p:grpSpPr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3151106" y="2018937"/>
              <a:ext cx="134408" cy="1346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25502" y="1799197"/>
              <a:ext cx="2139379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0951" y="3366161"/>
            <a:ext cx="2594402" cy="584390"/>
            <a:chOff x="825502" y="3191797"/>
            <a:chExt cx="2460012" cy="554119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151106" y="3401455"/>
              <a:ext cx="134408" cy="1346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25502" y="3191797"/>
              <a:ext cx="2139379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0951" y="4850592"/>
            <a:ext cx="2594402" cy="584390"/>
            <a:chOff x="825502" y="4599336"/>
            <a:chExt cx="2460012" cy="554119"/>
          </a:xfrm>
        </p:grpSpPr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3151106" y="4808994"/>
              <a:ext cx="134408" cy="1346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25502" y="4599336"/>
              <a:ext cx="2139379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11367" y="1897484"/>
            <a:ext cx="2546966" cy="584390"/>
            <a:chOff x="8923525" y="1799197"/>
            <a:chExt cx="2415034" cy="554119"/>
          </a:xfrm>
        </p:grpSpPr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8923525" y="2018937"/>
              <a:ext cx="134408" cy="134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9199180" y="1799197"/>
              <a:ext cx="2139379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11367" y="3340699"/>
            <a:ext cx="2546966" cy="584390"/>
            <a:chOff x="8923525" y="3167654"/>
            <a:chExt cx="2415034" cy="554119"/>
          </a:xfrm>
        </p:grpSpPr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8923525" y="3401455"/>
              <a:ext cx="134408" cy="1346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99180" y="3167654"/>
              <a:ext cx="2139379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11367" y="4850592"/>
            <a:ext cx="2546966" cy="584390"/>
            <a:chOff x="8923525" y="4599336"/>
            <a:chExt cx="2415034" cy="554119"/>
          </a:xfrm>
        </p:grpSpPr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8923525" y="4808994"/>
              <a:ext cx="134408" cy="1346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9199180" y="4599336"/>
              <a:ext cx="2139379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452" y="2413134"/>
            <a:ext cx="3526337" cy="2406384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531" y="2552817"/>
            <a:ext cx="575111" cy="2127019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708" y="3029661"/>
            <a:ext cx="39646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zh-CN" altLang="en-US" sz="4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37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9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37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9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4159" y="4211107"/>
            <a:ext cx="8588658" cy="29968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3183" y="971255"/>
            <a:ext cx="8564862" cy="29978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971256"/>
            <a:ext cx="4575966" cy="2997813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696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2099042"/>
                <a:ext cx="3135919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8283402" y="4211108"/>
            <a:ext cx="4574644" cy="299703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372952"/>
                <a:ext cx="3128750" cy="7871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42162" y="2044620"/>
                <a:ext cx="3298918" cy="2188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矩形 24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606775" y="1869591"/>
            <a:ext cx="2854330" cy="209253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3536540" y="4003074"/>
            <a:ext cx="2854330" cy="209253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"/>
          <p:cNvSpPr/>
          <p:nvPr/>
        </p:nvSpPr>
        <p:spPr>
          <a:xfrm>
            <a:off x="6454804" y="1869591"/>
            <a:ext cx="2865891" cy="209253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9396033" y="4024903"/>
            <a:ext cx="2854330" cy="209253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4066" y="2392257"/>
            <a:ext cx="2439749" cy="103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3709507" y="4525740"/>
            <a:ext cx="2439749" cy="103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5"/>
          <p:cNvSpPr/>
          <p:nvPr/>
        </p:nvSpPr>
        <p:spPr>
          <a:xfrm>
            <a:off x="6662095" y="2392257"/>
            <a:ext cx="2439749" cy="1018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25"/>
          <p:cNvSpPr/>
          <p:nvPr/>
        </p:nvSpPr>
        <p:spPr>
          <a:xfrm>
            <a:off x="9614683" y="4563838"/>
            <a:ext cx="2439749" cy="103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矩形 26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2" grpId="0" animBg="1"/>
      <p:bldP spid="26" grpId="0"/>
      <p:bldP spid="19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131290" y="1959821"/>
            <a:ext cx="2626435" cy="4316342"/>
            <a:chOff x="4865156" y="1858303"/>
            <a:chExt cx="2490386" cy="4092756"/>
          </a:xfrm>
        </p:grpSpPr>
        <p:grpSp>
          <p:nvGrpSpPr>
            <p:cNvPr id="41" name="Group 40"/>
            <p:cNvGrpSpPr/>
            <p:nvPr/>
          </p:nvGrpSpPr>
          <p:grpSpPr>
            <a:xfrm>
              <a:off x="4865156" y="1858303"/>
              <a:ext cx="2490386" cy="4092756"/>
              <a:chOff x="4865156" y="1858303"/>
              <a:chExt cx="2490386" cy="4092756"/>
            </a:xfrm>
          </p:grpSpPr>
          <p:sp>
            <p:nvSpPr>
              <p:cNvPr id="50" name="Freeform 12"/>
              <p:cNvSpPr/>
              <p:nvPr/>
            </p:nvSpPr>
            <p:spPr bwMode="auto">
              <a:xfrm>
                <a:off x="5463735" y="1858303"/>
                <a:ext cx="1293227" cy="316533"/>
              </a:xfrm>
              <a:custGeom>
                <a:avLst/>
                <a:gdLst>
                  <a:gd name="T0" fmla="*/ 77 w 624"/>
                  <a:gd name="T1" fmla="*/ 0 h 153"/>
                  <a:gd name="T2" fmla="*/ 547 w 624"/>
                  <a:gd name="T3" fmla="*/ 0 h 153"/>
                  <a:gd name="T4" fmla="*/ 624 w 624"/>
                  <a:gd name="T5" fmla="*/ 77 h 153"/>
                  <a:gd name="T6" fmla="*/ 624 w 624"/>
                  <a:gd name="T7" fmla="*/ 77 h 153"/>
                  <a:gd name="T8" fmla="*/ 547 w 624"/>
                  <a:gd name="T9" fmla="*/ 153 h 153"/>
                  <a:gd name="T10" fmla="*/ 77 w 624"/>
                  <a:gd name="T11" fmla="*/ 153 h 153"/>
                  <a:gd name="T12" fmla="*/ 0 w 624"/>
                  <a:gd name="T13" fmla="*/ 77 h 153"/>
                  <a:gd name="T14" fmla="*/ 0 w 624"/>
                  <a:gd name="T15" fmla="*/ 77 h 153"/>
                  <a:gd name="T16" fmla="*/ 77 w 624"/>
                  <a:gd name="T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53">
                    <a:moveTo>
                      <a:pt x="77" y="0"/>
                    </a:moveTo>
                    <a:cubicBezTo>
                      <a:pt x="547" y="0"/>
                      <a:pt x="547" y="0"/>
                      <a:pt x="547" y="0"/>
                    </a:cubicBezTo>
                    <a:cubicBezTo>
                      <a:pt x="590" y="0"/>
                      <a:pt x="624" y="35"/>
                      <a:pt x="624" y="77"/>
                    </a:cubicBezTo>
                    <a:cubicBezTo>
                      <a:pt x="624" y="77"/>
                      <a:pt x="624" y="77"/>
                      <a:pt x="624" y="77"/>
                    </a:cubicBezTo>
                    <a:cubicBezTo>
                      <a:pt x="624" y="119"/>
                      <a:pt x="590" y="153"/>
                      <a:pt x="547" y="153"/>
                    </a:cubicBezTo>
                    <a:cubicBezTo>
                      <a:pt x="77" y="153"/>
                      <a:pt x="77" y="153"/>
                      <a:pt x="77" y="153"/>
                    </a:cubicBezTo>
                    <a:cubicBezTo>
                      <a:pt x="35" y="153"/>
                      <a:pt x="0" y="119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5" y="0"/>
                      <a:pt x="77" y="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404040"/>
                </a:solidFill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5"/>
              <p:cNvSpPr>
                <a:spLocks noChangeArrowheads="1"/>
              </p:cNvSpPr>
              <p:nvPr/>
            </p:nvSpPr>
            <p:spPr bwMode="auto">
              <a:xfrm>
                <a:off x="4865156" y="3464368"/>
                <a:ext cx="2490386" cy="2486691"/>
              </a:xfrm>
              <a:prstGeom prst="ellipse">
                <a:avLst/>
              </a:prstGeom>
              <a:noFill/>
              <a:ln w="57150" cap="flat">
                <a:solidFill>
                  <a:srgbClr val="40404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5724844" y="2174835"/>
                <a:ext cx="771010" cy="1407770"/>
              </a:xfrm>
              <a:prstGeom prst="rect">
                <a:avLst/>
              </a:prstGeom>
              <a:noFill/>
              <a:ln w="57150" cap="flat">
                <a:solidFill>
                  <a:srgbClr val="404040"/>
                </a:solidFill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Freeform 41"/>
            <p:cNvSpPr/>
            <p:nvPr/>
          </p:nvSpPr>
          <p:spPr bwMode="auto">
            <a:xfrm>
              <a:off x="4891020" y="3963184"/>
              <a:ext cx="2438657" cy="498817"/>
            </a:xfrm>
            <a:custGeom>
              <a:avLst/>
              <a:gdLst>
                <a:gd name="T0" fmla="*/ 1070 w 1178"/>
                <a:gd name="T1" fmla="*/ 0 h 241"/>
                <a:gd name="T2" fmla="*/ 1178 w 1178"/>
                <a:gd name="T3" fmla="*/ 241 h 241"/>
                <a:gd name="T4" fmla="*/ 0 w 1178"/>
                <a:gd name="T5" fmla="*/ 241 h 241"/>
                <a:gd name="T6" fmla="*/ 108 w 1178"/>
                <a:gd name="T7" fmla="*/ 0 h 241"/>
                <a:gd name="T8" fmla="*/ 1070 w 117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8" h="241">
                  <a:moveTo>
                    <a:pt x="1070" y="0"/>
                  </a:moveTo>
                  <a:cubicBezTo>
                    <a:pt x="1122" y="70"/>
                    <a:pt x="1160" y="152"/>
                    <a:pt x="1178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8" y="152"/>
                    <a:pt x="56" y="70"/>
                    <a:pt x="108" y="0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4865156" y="4459537"/>
              <a:ext cx="2490386" cy="498817"/>
            </a:xfrm>
            <a:custGeom>
              <a:avLst/>
              <a:gdLst>
                <a:gd name="T0" fmla="*/ 1190 w 1202"/>
                <a:gd name="T1" fmla="*/ 0 h 241"/>
                <a:gd name="T2" fmla="*/ 1202 w 1202"/>
                <a:gd name="T3" fmla="*/ 120 h 241"/>
                <a:gd name="T4" fmla="*/ 1190 w 1202"/>
                <a:gd name="T5" fmla="*/ 241 h 241"/>
                <a:gd name="T6" fmla="*/ 12 w 1202"/>
                <a:gd name="T7" fmla="*/ 241 h 241"/>
                <a:gd name="T8" fmla="*/ 0 w 1202"/>
                <a:gd name="T9" fmla="*/ 120 h 241"/>
                <a:gd name="T10" fmla="*/ 12 w 1202"/>
                <a:gd name="T11" fmla="*/ 0 h 241"/>
                <a:gd name="T12" fmla="*/ 1190 w 1202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2" h="241">
                  <a:moveTo>
                    <a:pt x="1190" y="0"/>
                  </a:moveTo>
                  <a:cubicBezTo>
                    <a:pt x="1198" y="39"/>
                    <a:pt x="1202" y="79"/>
                    <a:pt x="1202" y="120"/>
                  </a:cubicBezTo>
                  <a:cubicBezTo>
                    <a:pt x="1202" y="162"/>
                    <a:pt x="1198" y="202"/>
                    <a:pt x="1190" y="241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4" y="202"/>
                    <a:pt x="0" y="162"/>
                    <a:pt x="0" y="120"/>
                  </a:cubicBezTo>
                  <a:cubicBezTo>
                    <a:pt x="0" y="79"/>
                    <a:pt x="4" y="39"/>
                    <a:pt x="12" y="0"/>
                  </a:cubicBezTo>
                  <a:lnTo>
                    <a:pt x="1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113948" y="5454706"/>
              <a:ext cx="1992801" cy="496353"/>
            </a:xfrm>
            <a:custGeom>
              <a:avLst/>
              <a:gdLst>
                <a:gd name="T0" fmla="*/ 481 w 962"/>
                <a:gd name="T1" fmla="*/ 240 h 240"/>
                <a:gd name="T2" fmla="*/ 962 w 962"/>
                <a:gd name="T3" fmla="*/ 0 h 240"/>
                <a:gd name="T4" fmla="*/ 0 w 962"/>
                <a:gd name="T5" fmla="*/ 0 h 240"/>
                <a:gd name="T6" fmla="*/ 481 w 962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2" h="240">
                  <a:moveTo>
                    <a:pt x="481" y="240"/>
                  </a:moveTo>
                  <a:cubicBezTo>
                    <a:pt x="678" y="240"/>
                    <a:pt x="852" y="146"/>
                    <a:pt x="9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146"/>
                    <a:pt x="284" y="240"/>
                    <a:pt x="481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4891020" y="4955889"/>
              <a:ext cx="2438657" cy="498817"/>
            </a:xfrm>
            <a:custGeom>
              <a:avLst/>
              <a:gdLst>
                <a:gd name="T0" fmla="*/ 1070 w 1178"/>
                <a:gd name="T1" fmla="*/ 241 h 241"/>
                <a:gd name="T2" fmla="*/ 1178 w 1178"/>
                <a:gd name="T3" fmla="*/ 0 h 241"/>
                <a:gd name="T4" fmla="*/ 0 w 1178"/>
                <a:gd name="T5" fmla="*/ 0 h 241"/>
                <a:gd name="T6" fmla="*/ 108 w 1178"/>
                <a:gd name="T7" fmla="*/ 241 h 241"/>
                <a:gd name="T8" fmla="*/ 1070 w 1178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8" h="241">
                  <a:moveTo>
                    <a:pt x="1070" y="241"/>
                  </a:moveTo>
                  <a:cubicBezTo>
                    <a:pt x="1122" y="171"/>
                    <a:pt x="1160" y="89"/>
                    <a:pt x="1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89"/>
                    <a:pt x="56" y="171"/>
                    <a:pt x="108" y="241"/>
                  </a:cubicBezTo>
                  <a:lnTo>
                    <a:pt x="1070" y="2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113948" y="2827607"/>
              <a:ext cx="1992801" cy="1136809"/>
              <a:chOff x="5292726" y="2832100"/>
              <a:chExt cx="2568575" cy="1465263"/>
            </a:xfrm>
            <a:solidFill>
              <a:srgbClr val="297F9D"/>
            </a:solidFill>
          </p:grpSpPr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6080126" y="2832100"/>
                <a:ext cx="993776" cy="9731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6"/>
              <p:cNvSpPr/>
              <p:nvPr/>
            </p:nvSpPr>
            <p:spPr bwMode="auto">
              <a:xfrm>
                <a:off x="5292726" y="3656013"/>
                <a:ext cx="2568575" cy="641350"/>
              </a:xfrm>
              <a:custGeom>
                <a:avLst/>
                <a:gdLst>
                  <a:gd name="T0" fmla="*/ 481 w 962"/>
                  <a:gd name="T1" fmla="*/ 0 h 241"/>
                  <a:gd name="T2" fmla="*/ 962 w 962"/>
                  <a:gd name="T3" fmla="*/ 241 h 241"/>
                  <a:gd name="T4" fmla="*/ 0 w 962"/>
                  <a:gd name="T5" fmla="*/ 241 h 241"/>
                  <a:gd name="T6" fmla="*/ 481 w 962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2" h="241">
                    <a:moveTo>
                      <a:pt x="481" y="0"/>
                    </a:moveTo>
                    <a:cubicBezTo>
                      <a:pt x="678" y="0"/>
                      <a:pt x="852" y="95"/>
                      <a:pt x="962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10" y="95"/>
                      <a:pt x="284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Text Placeholder 2"/>
          <p:cNvSpPr txBox="1"/>
          <p:nvPr/>
        </p:nvSpPr>
        <p:spPr>
          <a:xfrm>
            <a:off x="5371890" y="5838353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01</a:t>
            </a:r>
            <a:endParaRPr lang="en-GB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5371890" y="5330672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02</a:t>
            </a:r>
            <a:endParaRPr lang="en-GB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Placeholder 2"/>
          <p:cNvSpPr txBox="1"/>
          <p:nvPr/>
        </p:nvSpPr>
        <p:spPr>
          <a:xfrm>
            <a:off x="5371890" y="4788293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03</a:t>
            </a:r>
            <a:endParaRPr lang="en-GB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5371890" y="4306047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04</a:t>
            </a:r>
            <a:endParaRPr lang="en-GB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5371890" y="3808301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05</a:t>
            </a:r>
            <a:endParaRPr lang="en-GB" sz="1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84729" y="4277354"/>
            <a:ext cx="2397949" cy="724523"/>
            <a:chOff x="8689522" y="2412324"/>
            <a:chExt cx="2273736" cy="686993"/>
          </a:xfrm>
        </p:grpSpPr>
        <p:sp>
          <p:nvSpPr>
            <p:cNvPr id="58" name="TextBox 57"/>
            <p:cNvSpPr txBox="1"/>
            <p:nvPr/>
          </p:nvSpPr>
          <p:spPr>
            <a:xfrm>
              <a:off x="9455764" y="2412324"/>
              <a:ext cx="1502033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02</a:t>
              </a:r>
              <a:endPara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689522" y="2642354"/>
              <a:ext cx="227373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satan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panam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cnsectetur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4729" y="3159782"/>
            <a:ext cx="2397949" cy="724523"/>
            <a:chOff x="8689522" y="2412324"/>
            <a:chExt cx="2273736" cy="686993"/>
          </a:xfrm>
        </p:grpSpPr>
        <p:sp>
          <p:nvSpPr>
            <p:cNvPr id="61" name="TextBox 60"/>
            <p:cNvSpPr txBox="1"/>
            <p:nvPr/>
          </p:nvSpPr>
          <p:spPr>
            <a:xfrm>
              <a:off x="9455764" y="2412324"/>
              <a:ext cx="1502033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01</a:t>
              </a:r>
              <a:endPara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89522" y="2642354"/>
              <a:ext cx="227373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satan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panam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cnsectetur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34205" y="2771358"/>
            <a:ext cx="2397949" cy="724523"/>
            <a:chOff x="8689522" y="2412324"/>
            <a:chExt cx="2273736" cy="686993"/>
          </a:xfrm>
        </p:grpSpPr>
        <p:sp>
          <p:nvSpPr>
            <p:cNvPr id="64" name="TextBox 63"/>
            <p:cNvSpPr txBox="1"/>
            <p:nvPr/>
          </p:nvSpPr>
          <p:spPr>
            <a:xfrm>
              <a:off x="8689522" y="2412324"/>
              <a:ext cx="1502033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03</a:t>
              </a:r>
              <a:endPara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89522" y="2642354"/>
              <a:ext cx="227373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satan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panam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cnsectetur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634205" y="3749637"/>
            <a:ext cx="2397949" cy="724523"/>
            <a:chOff x="8689522" y="2412324"/>
            <a:chExt cx="2273736" cy="686993"/>
          </a:xfrm>
        </p:grpSpPr>
        <p:sp>
          <p:nvSpPr>
            <p:cNvPr id="67" name="TextBox 66"/>
            <p:cNvSpPr txBox="1"/>
            <p:nvPr/>
          </p:nvSpPr>
          <p:spPr>
            <a:xfrm>
              <a:off x="8689522" y="2412324"/>
              <a:ext cx="1502033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04</a:t>
              </a:r>
              <a:endPara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89522" y="2642354"/>
              <a:ext cx="227373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satan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panam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cnsectetur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634205" y="4730968"/>
            <a:ext cx="2397949" cy="724523"/>
            <a:chOff x="8689522" y="2412324"/>
            <a:chExt cx="2273736" cy="686993"/>
          </a:xfrm>
        </p:grpSpPr>
        <p:sp>
          <p:nvSpPr>
            <p:cNvPr id="70" name="TextBox 69"/>
            <p:cNvSpPr txBox="1"/>
            <p:nvPr/>
          </p:nvSpPr>
          <p:spPr>
            <a:xfrm>
              <a:off x="8689522" y="2412324"/>
              <a:ext cx="1502033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47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05</a:t>
              </a:r>
              <a:endPara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89522" y="2642354"/>
              <a:ext cx="227373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satan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panam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cnsectetur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493884" y="4281195"/>
            <a:ext cx="760352" cy="760352"/>
            <a:chOff x="3312567" y="4059430"/>
            <a:chExt cx="720966" cy="720966"/>
          </a:xfrm>
        </p:grpSpPr>
        <p:sp>
          <p:nvSpPr>
            <p:cNvPr id="73" name="Rounded Rectangle 72"/>
            <p:cNvSpPr/>
            <p:nvPr/>
          </p:nvSpPr>
          <p:spPr>
            <a:xfrm>
              <a:off x="3312567" y="4059430"/>
              <a:ext cx="720966" cy="72096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502272" y="4239207"/>
              <a:ext cx="362796" cy="338611"/>
              <a:chOff x="4418013" y="3475038"/>
              <a:chExt cx="285750" cy="266701"/>
            </a:xfrm>
            <a:solidFill>
              <a:schemeClr val="bg1"/>
            </a:solidFill>
          </p:grpSpPr>
          <p:sp>
            <p:nvSpPr>
              <p:cNvPr id="75" name="Freeform 105"/>
              <p:cNvSpPr/>
              <p:nvPr/>
            </p:nvSpPr>
            <p:spPr bwMode="auto">
              <a:xfrm>
                <a:off x="4418013" y="3651251"/>
                <a:ext cx="98425" cy="90488"/>
              </a:xfrm>
              <a:custGeom>
                <a:avLst/>
                <a:gdLst>
                  <a:gd name="T0" fmla="*/ 22 w 26"/>
                  <a:gd name="T1" fmla="*/ 1 h 24"/>
                  <a:gd name="T2" fmla="*/ 20 w 26"/>
                  <a:gd name="T3" fmla="*/ 1 h 24"/>
                  <a:gd name="T4" fmla="*/ 0 w 26"/>
                  <a:gd name="T5" fmla="*/ 20 h 24"/>
                  <a:gd name="T6" fmla="*/ 0 w 26"/>
                  <a:gd name="T7" fmla="*/ 22 h 24"/>
                  <a:gd name="T8" fmla="*/ 1 w 26"/>
                  <a:gd name="T9" fmla="*/ 23 h 24"/>
                  <a:gd name="T10" fmla="*/ 5 w 26"/>
                  <a:gd name="T11" fmla="*/ 24 h 24"/>
                  <a:gd name="T12" fmla="*/ 7 w 26"/>
                  <a:gd name="T13" fmla="*/ 24 h 24"/>
                  <a:gd name="T14" fmla="*/ 25 w 26"/>
                  <a:gd name="T15" fmla="*/ 6 h 24"/>
                  <a:gd name="T16" fmla="*/ 25 w 26"/>
                  <a:gd name="T17" fmla="*/ 3 h 24"/>
                  <a:gd name="T18" fmla="*/ 22 w 26"/>
                  <a:gd name="T1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22" y="1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5"/>
                      <a:pt x="26" y="4"/>
                      <a:pt x="25" y="3"/>
                    </a:cubicBezTo>
                    <a:lnTo>
                      <a:pt x="2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06"/>
              <p:cNvSpPr>
                <a:spLocks noEditPoints="1"/>
              </p:cNvSpPr>
              <p:nvPr/>
            </p:nvSpPr>
            <p:spPr bwMode="auto">
              <a:xfrm>
                <a:off x="4456113" y="3475038"/>
                <a:ext cx="247650" cy="236538"/>
              </a:xfrm>
              <a:custGeom>
                <a:avLst/>
                <a:gdLst>
                  <a:gd name="T0" fmla="*/ 45 w 66"/>
                  <a:gd name="T1" fmla="*/ 1 h 63"/>
                  <a:gd name="T2" fmla="*/ 45 w 66"/>
                  <a:gd name="T3" fmla="*/ 0 h 63"/>
                  <a:gd name="T4" fmla="*/ 45 w 66"/>
                  <a:gd name="T5" fmla="*/ 1 h 63"/>
                  <a:gd name="T6" fmla="*/ 40 w 66"/>
                  <a:gd name="T7" fmla="*/ 1 h 63"/>
                  <a:gd name="T8" fmla="*/ 39 w 66"/>
                  <a:gd name="T9" fmla="*/ 2 h 63"/>
                  <a:gd name="T10" fmla="*/ 37 w 66"/>
                  <a:gd name="T11" fmla="*/ 6 h 63"/>
                  <a:gd name="T12" fmla="*/ 38 w 66"/>
                  <a:gd name="T13" fmla="*/ 9 h 63"/>
                  <a:gd name="T14" fmla="*/ 36 w 66"/>
                  <a:gd name="T15" fmla="*/ 16 h 63"/>
                  <a:gd name="T16" fmla="*/ 21 w 66"/>
                  <a:gd name="T17" fmla="*/ 26 h 63"/>
                  <a:gd name="T18" fmla="*/ 5 w 66"/>
                  <a:gd name="T19" fmla="*/ 26 h 63"/>
                  <a:gd name="T20" fmla="*/ 5 w 66"/>
                  <a:gd name="T21" fmla="*/ 26 h 63"/>
                  <a:gd name="T22" fmla="*/ 5 w 66"/>
                  <a:gd name="T23" fmla="*/ 26 h 63"/>
                  <a:gd name="T24" fmla="*/ 0 w 66"/>
                  <a:gd name="T25" fmla="*/ 29 h 63"/>
                  <a:gd name="T26" fmla="*/ 0 w 66"/>
                  <a:gd name="T27" fmla="*/ 30 h 63"/>
                  <a:gd name="T28" fmla="*/ 0 w 66"/>
                  <a:gd name="T29" fmla="*/ 32 h 63"/>
                  <a:gd name="T30" fmla="*/ 31 w 66"/>
                  <a:gd name="T31" fmla="*/ 62 h 63"/>
                  <a:gd name="T32" fmla="*/ 32 w 66"/>
                  <a:gd name="T33" fmla="*/ 63 h 63"/>
                  <a:gd name="T34" fmla="*/ 33 w 66"/>
                  <a:gd name="T35" fmla="*/ 62 h 63"/>
                  <a:gd name="T36" fmla="*/ 37 w 66"/>
                  <a:gd name="T37" fmla="*/ 42 h 63"/>
                  <a:gd name="T38" fmla="*/ 46 w 66"/>
                  <a:gd name="T39" fmla="*/ 27 h 63"/>
                  <a:gd name="T40" fmla="*/ 54 w 66"/>
                  <a:gd name="T41" fmla="*/ 25 h 63"/>
                  <a:gd name="T42" fmla="*/ 56 w 66"/>
                  <a:gd name="T43" fmla="*/ 25 h 63"/>
                  <a:gd name="T44" fmla="*/ 61 w 66"/>
                  <a:gd name="T45" fmla="*/ 23 h 63"/>
                  <a:gd name="T46" fmla="*/ 61 w 66"/>
                  <a:gd name="T47" fmla="*/ 23 h 63"/>
                  <a:gd name="T48" fmla="*/ 45 w 66"/>
                  <a:gd name="T49" fmla="*/ 1 h 63"/>
                  <a:gd name="T50" fmla="*/ 54 w 66"/>
                  <a:gd name="T51" fmla="*/ 9 h 63"/>
                  <a:gd name="T52" fmla="*/ 52 w 66"/>
                  <a:gd name="T53" fmla="*/ 8 h 63"/>
                  <a:gd name="T54" fmla="*/ 54 w 66"/>
                  <a:gd name="T5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63">
                    <a:moveTo>
                      <a:pt x="45" y="1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0"/>
                      <a:pt x="41" y="0"/>
                      <a:pt x="40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3"/>
                      <a:pt x="37" y="5"/>
                      <a:pt x="37" y="6"/>
                    </a:cubicBezTo>
                    <a:cubicBezTo>
                      <a:pt x="37" y="7"/>
                      <a:pt x="37" y="8"/>
                      <a:pt x="38" y="9"/>
                    </a:cubicBezTo>
                    <a:cubicBezTo>
                      <a:pt x="39" y="12"/>
                      <a:pt x="38" y="15"/>
                      <a:pt x="36" y="16"/>
                    </a:cubicBezTo>
                    <a:cubicBezTo>
                      <a:pt x="33" y="19"/>
                      <a:pt x="24" y="28"/>
                      <a:pt x="21" y="26"/>
                    </a:cubicBezTo>
                    <a:cubicBezTo>
                      <a:pt x="16" y="23"/>
                      <a:pt x="10" y="24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7"/>
                      <a:pt x="2" y="28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2" y="63"/>
                      <a:pt x="32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8" y="57"/>
                      <a:pt x="41" y="49"/>
                      <a:pt x="37" y="42"/>
                    </a:cubicBezTo>
                    <a:cubicBezTo>
                      <a:pt x="35" y="39"/>
                      <a:pt x="44" y="30"/>
                      <a:pt x="46" y="27"/>
                    </a:cubicBezTo>
                    <a:cubicBezTo>
                      <a:pt x="48" y="25"/>
                      <a:pt x="51" y="24"/>
                      <a:pt x="54" y="25"/>
                    </a:cubicBezTo>
                    <a:cubicBezTo>
                      <a:pt x="54" y="25"/>
                      <a:pt x="55" y="25"/>
                      <a:pt x="56" y="25"/>
                    </a:cubicBezTo>
                    <a:cubicBezTo>
                      <a:pt x="58" y="25"/>
                      <a:pt x="60" y="25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6" y="17"/>
                      <a:pt x="54" y="3"/>
                      <a:pt x="45" y="1"/>
                    </a:cubicBezTo>
                    <a:close/>
                    <a:moveTo>
                      <a:pt x="54" y="9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9"/>
                      <a:pt x="5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8611089" y="2771360"/>
            <a:ext cx="760352" cy="760352"/>
            <a:chOff x="8164702" y="2627804"/>
            <a:chExt cx="720966" cy="720966"/>
          </a:xfrm>
        </p:grpSpPr>
        <p:sp>
          <p:nvSpPr>
            <p:cNvPr id="84" name="Rounded Rectangle 83"/>
            <p:cNvSpPr/>
            <p:nvPr/>
          </p:nvSpPr>
          <p:spPr>
            <a:xfrm>
              <a:off x="8164702" y="2627804"/>
              <a:ext cx="720966" cy="72096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101"/>
            <p:cNvSpPr>
              <a:spLocks noEditPoints="1"/>
            </p:cNvSpPr>
            <p:nvPr/>
          </p:nvSpPr>
          <p:spPr bwMode="auto">
            <a:xfrm>
              <a:off x="8336714" y="2823040"/>
              <a:ext cx="359608" cy="33269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93884" y="3159784"/>
            <a:ext cx="760352" cy="760352"/>
            <a:chOff x="3312567" y="2996108"/>
            <a:chExt cx="720966" cy="720966"/>
          </a:xfrm>
        </p:grpSpPr>
        <p:sp>
          <p:nvSpPr>
            <p:cNvPr id="81" name="Rounded Rectangle 80"/>
            <p:cNvSpPr/>
            <p:nvPr/>
          </p:nvSpPr>
          <p:spPr>
            <a:xfrm>
              <a:off x="3312567" y="2996108"/>
              <a:ext cx="720966" cy="7209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488596" y="3141758"/>
              <a:ext cx="368412" cy="368412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02" name="Freeform 101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611089" y="3745439"/>
            <a:ext cx="760352" cy="760352"/>
            <a:chOff x="8164702" y="3551426"/>
            <a:chExt cx="720966" cy="720966"/>
          </a:xfrm>
        </p:grpSpPr>
        <p:sp>
          <p:nvSpPr>
            <p:cNvPr id="87" name="Rounded Rectangle 86"/>
            <p:cNvSpPr/>
            <p:nvPr/>
          </p:nvSpPr>
          <p:spPr>
            <a:xfrm>
              <a:off x="8164702" y="3551426"/>
              <a:ext cx="720966" cy="72096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6" name="Group 447"/>
            <p:cNvGrpSpPr/>
            <p:nvPr/>
          </p:nvGrpSpPr>
          <p:grpSpPr bwMode="auto">
            <a:xfrm>
              <a:off x="8345774" y="3733789"/>
              <a:ext cx="350552" cy="350552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107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611089" y="4730970"/>
            <a:ext cx="760352" cy="760352"/>
            <a:chOff x="8164702" y="4485907"/>
            <a:chExt cx="720966" cy="720966"/>
          </a:xfrm>
        </p:grpSpPr>
        <p:sp>
          <p:nvSpPr>
            <p:cNvPr id="78" name="Rounded Rectangle 77"/>
            <p:cNvSpPr/>
            <p:nvPr/>
          </p:nvSpPr>
          <p:spPr>
            <a:xfrm>
              <a:off x="8164702" y="4485907"/>
              <a:ext cx="720966" cy="72096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Freeform 328"/>
            <p:cNvSpPr>
              <a:spLocks noChangeAspect="1" noChangeArrowheads="1"/>
            </p:cNvSpPr>
            <p:nvPr/>
          </p:nvSpPr>
          <p:spPr bwMode="auto">
            <a:xfrm>
              <a:off x="8269962" y="4707713"/>
              <a:ext cx="475147" cy="265080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03" tIns="128551" rIns="257103" bIns="128551" anchor="ctr"/>
            <a:lstStyle/>
            <a:p>
              <a:pPr>
                <a:defRPr/>
              </a:pPr>
              <a:endParaRPr lang="en-US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1"/>
            </p:custDataLst>
          </p:nvPr>
        </p:nvSpPr>
        <p:spPr>
          <a:xfrm>
            <a:off x="6357532" y="2643641"/>
            <a:ext cx="3867035" cy="63780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1"/>
          <p:cNvSpPr/>
          <p:nvPr>
            <p:custDataLst>
              <p:tags r:id="rId2"/>
            </p:custDataLst>
          </p:nvPr>
        </p:nvSpPr>
        <p:spPr>
          <a:xfrm>
            <a:off x="5517162" y="2616857"/>
            <a:ext cx="1029535" cy="6964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42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SubTitle_2"/>
          <p:cNvSpPr/>
          <p:nvPr>
            <p:custDataLst>
              <p:tags r:id="rId3"/>
            </p:custDataLst>
          </p:nvPr>
        </p:nvSpPr>
        <p:spPr>
          <a:xfrm>
            <a:off x="6357532" y="3463923"/>
            <a:ext cx="3867035" cy="63780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Other_2"/>
          <p:cNvSpPr/>
          <p:nvPr>
            <p:custDataLst>
              <p:tags r:id="rId4"/>
            </p:custDataLst>
          </p:nvPr>
        </p:nvSpPr>
        <p:spPr>
          <a:xfrm>
            <a:off x="5517162" y="3437135"/>
            <a:ext cx="1029535" cy="69472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2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SubTitle_3"/>
          <p:cNvSpPr/>
          <p:nvPr>
            <p:custDataLst>
              <p:tags r:id="rId5"/>
            </p:custDataLst>
          </p:nvPr>
        </p:nvSpPr>
        <p:spPr>
          <a:xfrm>
            <a:off x="6357532" y="4282528"/>
            <a:ext cx="3867035" cy="63948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Other_3"/>
          <p:cNvSpPr/>
          <p:nvPr>
            <p:custDataLst>
              <p:tags r:id="rId6"/>
            </p:custDataLst>
          </p:nvPr>
        </p:nvSpPr>
        <p:spPr>
          <a:xfrm>
            <a:off x="5517162" y="4257415"/>
            <a:ext cx="1029535" cy="69472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2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4"/>
          <p:cNvSpPr/>
          <p:nvPr>
            <p:custDataLst>
              <p:tags r:id="rId7"/>
            </p:custDataLst>
          </p:nvPr>
        </p:nvSpPr>
        <p:spPr>
          <a:xfrm>
            <a:off x="6357532" y="5102806"/>
            <a:ext cx="3867035" cy="63948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4"/>
          <p:cNvSpPr/>
          <p:nvPr>
            <p:custDataLst>
              <p:tags r:id="rId8"/>
            </p:custDataLst>
          </p:nvPr>
        </p:nvSpPr>
        <p:spPr>
          <a:xfrm>
            <a:off x="5517162" y="5076024"/>
            <a:ext cx="1029535" cy="6964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42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2"/>
          <p:cNvSpPr/>
          <p:nvPr>
            <p:custDataLst>
              <p:tags r:id="rId9"/>
            </p:custDataLst>
          </p:nvPr>
        </p:nvSpPr>
        <p:spPr>
          <a:xfrm>
            <a:off x="1060" y="773557"/>
            <a:ext cx="1460309" cy="500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5" tIns="48212" rIns="96425" bIns="48212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10"/>
            </p:custDataLst>
          </p:nvPr>
        </p:nvSpPr>
        <p:spPr>
          <a:xfrm>
            <a:off x="1588371" y="728162"/>
            <a:ext cx="1141604" cy="6152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0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11"/>
            </p:custDataLst>
          </p:nvPr>
        </p:nvSpPr>
        <p:spPr>
          <a:xfrm>
            <a:off x="858215" y="1343522"/>
            <a:ext cx="2601915" cy="4925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/>
          <p:nvPr>
            <p:custDataLst>
              <p:tags r:id="rId12"/>
            </p:custDataLst>
          </p:nvPr>
        </p:nvSpPr>
        <p:spPr>
          <a:xfrm>
            <a:off x="2921678" y="773557"/>
            <a:ext cx="9936365" cy="500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5" tIns="48212" rIns="96425" bIns="48212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0" grpId="0" animBg="1"/>
      <p:bldP spid="11" grpId="0" animBg="1"/>
      <p:bldP spid="14" grpId="0" animBg="1"/>
      <p:bldP spid="15" grpId="0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"/>
          <p:cNvSpPr/>
          <p:nvPr/>
        </p:nvSpPr>
        <p:spPr bwMode="auto">
          <a:xfrm>
            <a:off x="353" y="2385770"/>
            <a:ext cx="12858044" cy="3026998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5400" cap="flat" cmpd="sng">
            <a:noFill/>
            <a:prstDash val="solid"/>
            <a:miter lim="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5560" y="1923688"/>
            <a:ext cx="2836000" cy="3971255"/>
            <a:chOff x="393699" y="1824041"/>
            <a:chExt cx="2689096" cy="3765545"/>
          </a:xfrm>
        </p:grpSpPr>
        <p:grpSp>
          <p:nvGrpSpPr>
            <p:cNvPr id="62" name="Group 61"/>
            <p:cNvGrpSpPr/>
            <p:nvPr/>
          </p:nvGrpSpPr>
          <p:grpSpPr>
            <a:xfrm>
              <a:off x="393699" y="1824041"/>
              <a:ext cx="2689096" cy="3765545"/>
              <a:chOff x="393699" y="1824041"/>
              <a:chExt cx="2689096" cy="3765545"/>
            </a:xfrm>
          </p:grpSpPr>
          <p:grpSp>
            <p:nvGrpSpPr>
              <p:cNvPr id="63" name="Group 129"/>
              <p:cNvGrpSpPr/>
              <p:nvPr/>
            </p:nvGrpSpPr>
            <p:grpSpPr>
              <a:xfrm>
                <a:off x="393699" y="1824041"/>
                <a:ext cx="2689096" cy="3765545"/>
                <a:chOff x="295274" y="1462091"/>
                <a:chExt cx="2016822" cy="2824159"/>
              </a:xfrm>
            </p:grpSpPr>
            <p:sp>
              <p:nvSpPr>
                <p:cNvPr id="68" name="直角三角形 16"/>
                <p:cNvSpPr/>
                <p:nvPr/>
              </p:nvSpPr>
              <p:spPr>
                <a:xfrm>
                  <a:off x="2073936" y="1470560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60000"/>
                    <a:lumOff val="40000"/>
                    <a:alpha val="68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直角三角形 14"/>
                <p:cNvSpPr/>
                <p:nvPr/>
              </p:nvSpPr>
              <p:spPr>
                <a:xfrm flipH="1">
                  <a:off x="295274" y="1462091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60000"/>
                    <a:lumOff val="40000"/>
                    <a:alpha val="68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矩形 7"/>
                <p:cNvSpPr/>
                <p:nvPr/>
              </p:nvSpPr>
              <p:spPr>
                <a:xfrm rot="5400000">
                  <a:off x="-106031" y="2108331"/>
                  <a:ext cx="2819399" cy="153643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直角三角形 15"/>
                <p:cNvSpPr/>
                <p:nvPr/>
              </p:nvSpPr>
              <p:spPr>
                <a:xfrm flipH="1" flipV="1">
                  <a:off x="304800" y="3956624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60000"/>
                    <a:lumOff val="40000"/>
                    <a:alpha val="68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直角三角形 17"/>
                <p:cNvSpPr/>
                <p:nvPr/>
              </p:nvSpPr>
              <p:spPr>
                <a:xfrm flipV="1">
                  <a:off x="2073936" y="3956624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60000"/>
                    <a:lumOff val="40000"/>
                    <a:alpha val="68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1450746" y="3360806"/>
                <a:ext cx="571811" cy="41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Clear Sans" panose="020B0503030202020304" pitchFamily="34" charset="0"/>
                    <a:sym typeface="Arial" panose="020B0604020202020204" pitchFamily="34" charset="0"/>
                  </a:rPr>
                  <a:t>Mail</a:t>
                </a:r>
                <a:endPara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309504" y="2467380"/>
              <a:ext cx="912389" cy="912389"/>
              <a:chOff x="2762250" y="1830811"/>
              <a:chExt cx="912389" cy="912389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762250" y="1830811"/>
                <a:ext cx="912389" cy="91238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92"/>
              <p:cNvSpPr>
                <a:spLocks noEditPoints="1"/>
              </p:cNvSpPr>
              <p:nvPr/>
            </p:nvSpPr>
            <p:spPr bwMode="auto">
              <a:xfrm>
                <a:off x="3027770" y="2179790"/>
                <a:ext cx="404276" cy="260533"/>
              </a:xfrm>
              <a:custGeom>
                <a:avLst/>
                <a:gdLst>
                  <a:gd name="T0" fmla="*/ 89 w 95"/>
                  <a:gd name="T1" fmla="*/ 0 h 61"/>
                  <a:gd name="T2" fmla="*/ 5 w 95"/>
                  <a:gd name="T3" fmla="*/ 0 h 61"/>
                  <a:gd name="T4" fmla="*/ 1 w 95"/>
                  <a:gd name="T5" fmla="*/ 1 h 61"/>
                  <a:gd name="T6" fmla="*/ 0 w 95"/>
                  <a:gd name="T7" fmla="*/ 5 h 61"/>
                  <a:gd name="T8" fmla="*/ 45 w 95"/>
                  <a:gd name="T9" fmla="*/ 39 h 61"/>
                  <a:gd name="T10" fmla="*/ 47 w 95"/>
                  <a:gd name="T11" fmla="*/ 40 h 61"/>
                  <a:gd name="T12" fmla="*/ 50 w 95"/>
                  <a:gd name="T13" fmla="*/ 39 h 61"/>
                  <a:gd name="T14" fmla="*/ 95 w 95"/>
                  <a:gd name="T15" fmla="*/ 5 h 61"/>
                  <a:gd name="T16" fmla="*/ 93 w 95"/>
                  <a:gd name="T17" fmla="*/ 1 h 61"/>
                  <a:gd name="T18" fmla="*/ 89 w 95"/>
                  <a:gd name="T19" fmla="*/ 0 h 61"/>
                  <a:gd name="T20" fmla="*/ 95 w 95"/>
                  <a:gd name="T21" fmla="*/ 50 h 61"/>
                  <a:gd name="T22" fmla="*/ 70 w 95"/>
                  <a:gd name="T23" fmla="*/ 30 h 61"/>
                  <a:gd name="T24" fmla="*/ 95 w 95"/>
                  <a:gd name="T25" fmla="*/ 11 h 61"/>
                  <a:gd name="T26" fmla="*/ 95 w 95"/>
                  <a:gd name="T27" fmla="*/ 50 h 61"/>
                  <a:gd name="T28" fmla="*/ 93 w 95"/>
                  <a:gd name="T29" fmla="*/ 60 h 61"/>
                  <a:gd name="T30" fmla="*/ 89 w 95"/>
                  <a:gd name="T31" fmla="*/ 61 h 61"/>
                  <a:gd name="T32" fmla="*/ 5 w 95"/>
                  <a:gd name="T33" fmla="*/ 61 h 61"/>
                  <a:gd name="T34" fmla="*/ 1 w 95"/>
                  <a:gd name="T35" fmla="*/ 60 h 61"/>
                  <a:gd name="T36" fmla="*/ 0 w 95"/>
                  <a:gd name="T37" fmla="*/ 56 h 61"/>
                  <a:gd name="T38" fmla="*/ 29 w 95"/>
                  <a:gd name="T39" fmla="*/ 34 h 61"/>
                  <a:gd name="T40" fmla="*/ 43 w 95"/>
                  <a:gd name="T41" fmla="*/ 44 h 61"/>
                  <a:gd name="T42" fmla="*/ 47 w 95"/>
                  <a:gd name="T43" fmla="*/ 45 h 61"/>
                  <a:gd name="T44" fmla="*/ 52 w 95"/>
                  <a:gd name="T45" fmla="*/ 44 h 61"/>
                  <a:gd name="T46" fmla="*/ 66 w 95"/>
                  <a:gd name="T47" fmla="*/ 34 h 61"/>
                  <a:gd name="T48" fmla="*/ 95 w 95"/>
                  <a:gd name="T49" fmla="*/ 56 h 61"/>
                  <a:gd name="T50" fmla="*/ 93 w 95"/>
                  <a:gd name="T51" fmla="*/ 60 h 61"/>
                  <a:gd name="T52" fmla="*/ 0 w 95"/>
                  <a:gd name="T53" fmla="*/ 11 h 61"/>
                  <a:gd name="T54" fmla="*/ 25 w 95"/>
                  <a:gd name="T55" fmla="*/ 30 h 61"/>
                  <a:gd name="T56" fmla="*/ 0 w 95"/>
                  <a:gd name="T57" fmla="*/ 50 h 61"/>
                  <a:gd name="T58" fmla="*/ 0 w 95"/>
                  <a:gd name="T59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61">
                    <a:moveTo>
                      <a:pt x="8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40"/>
                      <a:pt x="46" y="40"/>
                      <a:pt x="47" y="40"/>
                    </a:cubicBezTo>
                    <a:cubicBezTo>
                      <a:pt x="48" y="40"/>
                      <a:pt x="49" y="40"/>
                      <a:pt x="50" y="39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4"/>
                      <a:pt x="94" y="2"/>
                      <a:pt x="93" y="1"/>
                    </a:cubicBezTo>
                    <a:cubicBezTo>
                      <a:pt x="92" y="0"/>
                      <a:pt x="91" y="0"/>
                      <a:pt x="89" y="0"/>
                    </a:cubicBezTo>
                    <a:close/>
                    <a:moveTo>
                      <a:pt x="95" y="50"/>
                    </a:moveTo>
                    <a:cubicBezTo>
                      <a:pt x="70" y="30"/>
                      <a:pt x="70" y="30"/>
                      <a:pt x="70" y="30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50"/>
                      <a:pt x="95" y="50"/>
                      <a:pt x="95" y="50"/>
                    </a:cubicBezTo>
                    <a:close/>
                    <a:moveTo>
                      <a:pt x="93" y="60"/>
                    </a:moveTo>
                    <a:cubicBezTo>
                      <a:pt x="92" y="61"/>
                      <a:pt x="91" y="61"/>
                      <a:pt x="89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1"/>
                      <a:pt x="2" y="61"/>
                      <a:pt x="1" y="60"/>
                    </a:cubicBezTo>
                    <a:cubicBezTo>
                      <a:pt x="0" y="59"/>
                      <a:pt x="0" y="57"/>
                      <a:pt x="0" y="56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5"/>
                      <a:pt x="46" y="45"/>
                      <a:pt x="47" y="45"/>
                    </a:cubicBezTo>
                    <a:cubicBezTo>
                      <a:pt x="49" y="45"/>
                      <a:pt x="50" y="45"/>
                      <a:pt x="52" y="4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5" y="57"/>
                      <a:pt x="94" y="59"/>
                      <a:pt x="93" y="60"/>
                    </a:cubicBezTo>
                    <a:close/>
                    <a:moveTo>
                      <a:pt x="0" y="11"/>
                    </a:moveTo>
                    <a:cubicBezTo>
                      <a:pt x="25" y="30"/>
                      <a:pt x="25" y="30"/>
                      <a:pt x="25" y="30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920140" y="3894114"/>
              <a:ext cx="1691116" cy="43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7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123456789@business.com</a:t>
              </a:r>
              <a:endParaRPr lang="en-GB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1132" y="1930379"/>
            <a:ext cx="2829304" cy="3964562"/>
            <a:chOff x="3224619" y="1830386"/>
            <a:chExt cx="2682747" cy="3759198"/>
          </a:xfrm>
        </p:grpSpPr>
        <p:grpSp>
          <p:nvGrpSpPr>
            <p:cNvPr id="51" name="Group 50"/>
            <p:cNvGrpSpPr/>
            <p:nvPr/>
          </p:nvGrpSpPr>
          <p:grpSpPr>
            <a:xfrm>
              <a:off x="3224619" y="1830386"/>
              <a:ext cx="2682747" cy="3759198"/>
              <a:chOff x="3224619" y="1830386"/>
              <a:chExt cx="2682747" cy="3759198"/>
            </a:xfrm>
          </p:grpSpPr>
          <p:grpSp>
            <p:nvGrpSpPr>
              <p:cNvPr id="52" name="Group 130"/>
              <p:cNvGrpSpPr/>
              <p:nvPr/>
            </p:nvGrpSpPr>
            <p:grpSpPr>
              <a:xfrm>
                <a:off x="3224619" y="1830386"/>
                <a:ext cx="2682747" cy="3759198"/>
                <a:chOff x="2418464" y="1466850"/>
                <a:chExt cx="2012060" cy="2819399"/>
              </a:xfrm>
            </p:grpSpPr>
            <p:sp>
              <p:nvSpPr>
                <p:cNvPr id="57" name="直角三角形 14"/>
                <p:cNvSpPr/>
                <p:nvPr/>
              </p:nvSpPr>
              <p:spPr>
                <a:xfrm flipH="1">
                  <a:off x="2418464" y="1470559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矩形 7"/>
                <p:cNvSpPr/>
                <p:nvPr/>
              </p:nvSpPr>
              <p:spPr>
                <a:xfrm rot="5400000">
                  <a:off x="2014443" y="2108330"/>
                  <a:ext cx="2819399" cy="1536439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直角三角形 15"/>
                <p:cNvSpPr/>
                <p:nvPr/>
              </p:nvSpPr>
              <p:spPr>
                <a:xfrm flipH="1" flipV="1">
                  <a:off x="2423227" y="3956623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直角三角形 16"/>
                <p:cNvSpPr/>
                <p:nvPr/>
              </p:nvSpPr>
              <p:spPr>
                <a:xfrm>
                  <a:off x="4192364" y="1470559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直角三角形 17"/>
                <p:cNvSpPr/>
                <p:nvPr/>
              </p:nvSpPr>
              <p:spPr>
                <a:xfrm flipV="1">
                  <a:off x="4192364" y="3956623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970563" y="3360806"/>
                <a:ext cx="1181319" cy="41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Clear Sans" panose="020B0503030202020304" pitchFamily="34" charset="0"/>
                    <a:sym typeface="Arial" panose="020B0604020202020204" pitchFamily="34" charset="0"/>
                  </a:rPr>
                  <a:t>Telephone</a:t>
                </a:r>
                <a:endPara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102006" y="2467380"/>
              <a:ext cx="912389" cy="912389"/>
              <a:chOff x="4667250" y="1830811"/>
              <a:chExt cx="912389" cy="91238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667250" y="1830811"/>
                <a:ext cx="912389" cy="91238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4"/>
              <p:cNvSpPr/>
              <p:nvPr/>
            </p:nvSpPr>
            <p:spPr bwMode="auto">
              <a:xfrm>
                <a:off x="4964895" y="2137856"/>
                <a:ext cx="339784" cy="345381"/>
              </a:xfrm>
              <a:custGeom>
                <a:avLst/>
                <a:gdLst>
                  <a:gd name="T0" fmla="*/ 21097 w 21108"/>
                  <a:gd name="T1" fmla="*/ 16603 h 20969"/>
                  <a:gd name="T2" fmla="*/ 17551 w 21108"/>
                  <a:gd name="T3" fmla="*/ 14553 h 20969"/>
                  <a:gd name="T4" fmla="*/ 13359 w 21108"/>
                  <a:gd name="T5" fmla="*/ 14553 h 20969"/>
                  <a:gd name="T6" fmla="*/ 13359 w 21108"/>
                  <a:gd name="T7" fmla="*/ 14553 h 20969"/>
                  <a:gd name="T8" fmla="*/ 13198 w 21108"/>
                  <a:gd name="T9" fmla="*/ 15026 h 20969"/>
                  <a:gd name="T10" fmla="*/ 13198 w 21108"/>
                  <a:gd name="T11" fmla="*/ 15026 h 20969"/>
                  <a:gd name="T12" fmla="*/ 13198 w 21108"/>
                  <a:gd name="T13" fmla="*/ 15026 h 20969"/>
                  <a:gd name="T14" fmla="*/ 12876 w 21108"/>
                  <a:gd name="T15" fmla="*/ 15972 h 20969"/>
                  <a:gd name="T16" fmla="*/ 13037 w 21108"/>
                  <a:gd name="T17" fmla="*/ 16288 h 20969"/>
                  <a:gd name="T18" fmla="*/ 11264 w 21108"/>
                  <a:gd name="T19" fmla="*/ 15657 h 20969"/>
                  <a:gd name="T20" fmla="*/ 8362 w 21108"/>
                  <a:gd name="T21" fmla="*/ 12819 h 20969"/>
                  <a:gd name="T22" fmla="*/ 5300 w 21108"/>
                  <a:gd name="T23" fmla="*/ 9508 h 20969"/>
                  <a:gd name="T24" fmla="*/ 4816 w 21108"/>
                  <a:gd name="T25" fmla="*/ 7774 h 20969"/>
                  <a:gd name="T26" fmla="*/ 5461 w 21108"/>
                  <a:gd name="T27" fmla="*/ 7616 h 20969"/>
                  <a:gd name="T28" fmla="*/ 5783 w 21108"/>
                  <a:gd name="T29" fmla="*/ 7459 h 20969"/>
                  <a:gd name="T30" fmla="*/ 6589 w 21108"/>
                  <a:gd name="T31" fmla="*/ 7143 h 20969"/>
                  <a:gd name="T32" fmla="*/ 6589 w 21108"/>
                  <a:gd name="T33" fmla="*/ 6986 h 20969"/>
                  <a:gd name="T34" fmla="*/ 6589 w 21108"/>
                  <a:gd name="T35" fmla="*/ 6986 h 20969"/>
                  <a:gd name="T36" fmla="*/ 7234 w 21108"/>
                  <a:gd name="T37" fmla="*/ 6828 h 20969"/>
                  <a:gd name="T38" fmla="*/ 7234 w 21108"/>
                  <a:gd name="T39" fmla="*/ 6828 h 20969"/>
                  <a:gd name="T40" fmla="*/ 6267 w 21108"/>
                  <a:gd name="T41" fmla="*/ 2886 h 20969"/>
                  <a:gd name="T42" fmla="*/ 3365 w 21108"/>
                  <a:gd name="T43" fmla="*/ 48 h 20969"/>
                  <a:gd name="T44" fmla="*/ 3365 w 21108"/>
                  <a:gd name="T45" fmla="*/ 48 h 20969"/>
                  <a:gd name="T46" fmla="*/ 3365 w 21108"/>
                  <a:gd name="T47" fmla="*/ 48 h 20969"/>
                  <a:gd name="T48" fmla="*/ 3365 w 21108"/>
                  <a:gd name="T49" fmla="*/ 48 h 20969"/>
                  <a:gd name="T50" fmla="*/ 2882 w 21108"/>
                  <a:gd name="T51" fmla="*/ 206 h 20969"/>
                  <a:gd name="T52" fmla="*/ 2882 w 21108"/>
                  <a:gd name="T53" fmla="*/ 206 h 20969"/>
                  <a:gd name="T54" fmla="*/ 2721 w 21108"/>
                  <a:gd name="T55" fmla="*/ 206 h 20969"/>
                  <a:gd name="T56" fmla="*/ 1915 w 21108"/>
                  <a:gd name="T57" fmla="*/ 679 h 20969"/>
                  <a:gd name="T58" fmla="*/ 1754 w 21108"/>
                  <a:gd name="T59" fmla="*/ 994 h 20969"/>
                  <a:gd name="T60" fmla="*/ 142 w 21108"/>
                  <a:gd name="T61" fmla="*/ 5251 h 20969"/>
                  <a:gd name="T62" fmla="*/ 5945 w 21108"/>
                  <a:gd name="T63" fmla="*/ 14869 h 20969"/>
                  <a:gd name="T64" fmla="*/ 15777 w 21108"/>
                  <a:gd name="T65" fmla="*/ 20860 h 20969"/>
                  <a:gd name="T66" fmla="*/ 20452 w 21108"/>
                  <a:gd name="T67" fmla="*/ 18337 h 20969"/>
                  <a:gd name="T68" fmla="*/ 20613 w 21108"/>
                  <a:gd name="T69" fmla="*/ 18180 h 20969"/>
                  <a:gd name="T70" fmla="*/ 20774 w 21108"/>
                  <a:gd name="T71" fmla="*/ 17234 h 20969"/>
                  <a:gd name="T72" fmla="*/ 20936 w 21108"/>
                  <a:gd name="T73" fmla="*/ 17234 h 20969"/>
                  <a:gd name="T74" fmla="*/ 20774 w 21108"/>
                  <a:gd name="T75" fmla="*/ 17234 h 20969"/>
                  <a:gd name="T76" fmla="*/ 21097 w 21108"/>
                  <a:gd name="T77" fmla="*/ 16603 h 20969"/>
                  <a:gd name="T78" fmla="*/ 21097 w 21108"/>
                  <a:gd name="T79" fmla="*/ 16603 h 20969"/>
                  <a:gd name="T80" fmla="*/ 3527 w 21108"/>
                  <a:gd name="T81" fmla="*/ 364 h 20969"/>
                  <a:gd name="T82" fmla="*/ 5945 w 21108"/>
                  <a:gd name="T83" fmla="*/ 3044 h 20969"/>
                  <a:gd name="T84" fmla="*/ 6912 w 21108"/>
                  <a:gd name="T85" fmla="*/ 6355 h 20969"/>
                  <a:gd name="T86" fmla="*/ 4655 w 21108"/>
                  <a:gd name="T87" fmla="*/ 3675 h 20969"/>
                  <a:gd name="T88" fmla="*/ 3527 w 21108"/>
                  <a:gd name="T89" fmla="*/ 364 h 20969"/>
                  <a:gd name="T90" fmla="*/ 17067 w 21108"/>
                  <a:gd name="T91" fmla="*/ 16288 h 20969"/>
                  <a:gd name="T92" fmla="*/ 13843 w 21108"/>
                  <a:gd name="T93" fmla="*/ 14553 h 20969"/>
                  <a:gd name="T94" fmla="*/ 17389 w 21108"/>
                  <a:gd name="T95" fmla="*/ 14869 h 20969"/>
                  <a:gd name="T96" fmla="*/ 20613 w 21108"/>
                  <a:gd name="T97" fmla="*/ 16603 h 20969"/>
                  <a:gd name="T98" fmla="*/ 17067 w 21108"/>
                  <a:gd name="T99" fmla="*/ 16288 h 20969"/>
                  <a:gd name="T100" fmla="*/ 17067 w 21108"/>
                  <a:gd name="T101" fmla="*/ 16288 h 20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108" h="20969">
                    <a:moveTo>
                      <a:pt x="21097" y="16603"/>
                    </a:moveTo>
                    <a:cubicBezTo>
                      <a:pt x="21258" y="16130"/>
                      <a:pt x="19646" y="15026"/>
                      <a:pt x="17551" y="14553"/>
                    </a:cubicBezTo>
                    <a:cubicBezTo>
                      <a:pt x="15455" y="13923"/>
                      <a:pt x="13521" y="13923"/>
                      <a:pt x="13359" y="14553"/>
                    </a:cubicBezTo>
                    <a:cubicBezTo>
                      <a:pt x="13359" y="14553"/>
                      <a:pt x="13359" y="14553"/>
                      <a:pt x="13359" y="14553"/>
                    </a:cubicBezTo>
                    <a:cubicBezTo>
                      <a:pt x="13359" y="14553"/>
                      <a:pt x="13359" y="14711"/>
                      <a:pt x="13198" y="15026"/>
                    </a:cubicBezTo>
                    <a:cubicBezTo>
                      <a:pt x="13198" y="15026"/>
                      <a:pt x="13198" y="15026"/>
                      <a:pt x="13198" y="15026"/>
                    </a:cubicBezTo>
                    <a:cubicBezTo>
                      <a:pt x="13198" y="15026"/>
                      <a:pt x="13198" y="15026"/>
                      <a:pt x="13198" y="15026"/>
                    </a:cubicBezTo>
                    <a:cubicBezTo>
                      <a:pt x="13198" y="15342"/>
                      <a:pt x="13037" y="15815"/>
                      <a:pt x="12876" y="15972"/>
                    </a:cubicBezTo>
                    <a:cubicBezTo>
                      <a:pt x="12876" y="16130"/>
                      <a:pt x="12876" y="16130"/>
                      <a:pt x="13037" y="16288"/>
                    </a:cubicBezTo>
                    <a:cubicBezTo>
                      <a:pt x="12392" y="16288"/>
                      <a:pt x="11748" y="16130"/>
                      <a:pt x="11264" y="15657"/>
                    </a:cubicBezTo>
                    <a:cubicBezTo>
                      <a:pt x="8362" y="12819"/>
                      <a:pt x="8362" y="12819"/>
                      <a:pt x="8362" y="12819"/>
                    </a:cubicBezTo>
                    <a:cubicBezTo>
                      <a:pt x="5300" y="9508"/>
                      <a:pt x="5300" y="9508"/>
                      <a:pt x="5300" y="9508"/>
                    </a:cubicBezTo>
                    <a:cubicBezTo>
                      <a:pt x="4816" y="9035"/>
                      <a:pt x="4655" y="8405"/>
                      <a:pt x="4816" y="7774"/>
                    </a:cubicBezTo>
                    <a:cubicBezTo>
                      <a:pt x="4977" y="7616"/>
                      <a:pt x="5300" y="7616"/>
                      <a:pt x="5461" y="7616"/>
                    </a:cubicBezTo>
                    <a:cubicBezTo>
                      <a:pt x="5622" y="7616"/>
                      <a:pt x="5783" y="7616"/>
                      <a:pt x="5783" y="7459"/>
                    </a:cubicBezTo>
                    <a:cubicBezTo>
                      <a:pt x="5945" y="7459"/>
                      <a:pt x="6428" y="7301"/>
                      <a:pt x="6589" y="7143"/>
                    </a:cubicBezTo>
                    <a:cubicBezTo>
                      <a:pt x="6589" y="7143"/>
                      <a:pt x="6589" y="7143"/>
                      <a:pt x="6589" y="6986"/>
                    </a:cubicBezTo>
                    <a:cubicBezTo>
                      <a:pt x="6589" y="6986"/>
                      <a:pt x="6589" y="6986"/>
                      <a:pt x="6589" y="6986"/>
                    </a:cubicBezTo>
                    <a:cubicBezTo>
                      <a:pt x="6912" y="6986"/>
                      <a:pt x="7234" y="6828"/>
                      <a:pt x="7234" y="6828"/>
                    </a:cubicBezTo>
                    <a:cubicBezTo>
                      <a:pt x="7234" y="6828"/>
                      <a:pt x="7234" y="6828"/>
                      <a:pt x="7234" y="6828"/>
                    </a:cubicBezTo>
                    <a:cubicBezTo>
                      <a:pt x="7718" y="6513"/>
                      <a:pt x="7395" y="4778"/>
                      <a:pt x="6267" y="2886"/>
                    </a:cubicBezTo>
                    <a:cubicBezTo>
                      <a:pt x="5139" y="994"/>
                      <a:pt x="3849" y="-267"/>
                      <a:pt x="3365" y="48"/>
                    </a:cubicBezTo>
                    <a:cubicBezTo>
                      <a:pt x="3365" y="48"/>
                      <a:pt x="3365" y="48"/>
                      <a:pt x="3365" y="48"/>
                    </a:cubicBezTo>
                    <a:cubicBezTo>
                      <a:pt x="3365" y="48"/>
                      <a:pt x="3365" y="48"/>
                      <a:pt x="3365" y="48"/>
                    </a:cubicBezTo>
                    <a:cubicBezTo>
                      <a:pt x="3365" y="48"/>
                      <a:pt x="3365" y="48"/>
                      <a:pt x="3365" y="48"/>
                    </a:cubicBezTo>
                    <a:cubicBezTo>
                      <a:pt x="3365" y="48"/>
                      <a:pt x="3043" y="48"/>
                      <a:pt x="2882" y="206"/>
                    </a:cubicBezTo>
                    <a:cubicBezTo>
                      <a:pt x="2882" y="206"/>
                      <a:pt x="2882" y="206"/>
                      <a:pt x="2882" y="206"/>
                    </a:cubicBezTo>
                    <a:cubicBezTo>
                      <a:pt x="2882" y="206"/>
                      <a:pt x="2882" y="206"/>
                      <a:pt x="2721" y="206"/>
                    </a:cubicBezTo>
                    <a:cubicBezTo>
                      <a:pt x="2559" y="364"/>
                      <a:pt x="2076" y="679"/>
                      <a:pt x="1915" y="679"/>
                    </a:cubicBezTo>
                    <a:cubicBezTo>
                      <a:pt x="1915" y="837"/>
                      <a:pt x="1754" y="837"/>
                      <a:pt x="1754" y="994"/>
                    </a:cubicBezTo>
                    <a:cubicBezTo>
                      <a:pt x="464" y="2098"/>
                      <a:pt x="-342" y="3832"/>
                      <a:pt x="142" y="5251"/>
                    </a:cubicBezTo>
                    <a:cubicBezTo>
                      <a:pt x="303" y="7932"/>
                      <a:pt x="2559" y="11400"/>
                      <a:pt x="5945" y="14869"/>
                    </a:cubicBezTo>
                    <a:cubicBezTo>
                      <a:pt x="9330" y="18337"/>
                      <a:pt x="13037" y="20545"/>
                      <a:pt x="15777" y="20860"/>
                    </a:cubicBezTo>
                    <a:cubicBezTo>
                      <a:pt x="17551" y="21333"/>
                      <a:pt x="19324" y="20229"/>
                      <a:pt x="20452" y="18337"/>
                    </a:cubicBezTo>
                    <a:cubicBezTo>
                      <a:pt x="20452" y="18337"/>
                      <a:pt x="20613" y="18180"/>
                      <a:pt x="20613" y="18180"/>
                    </a:cubicBezTo>
                    <a:cubicBezTo>
                      <a:pt x="20613" y="18022"/>
                      <a:pt x="20774" y="17549"/>
                      <a:pt x="20774" y="17234"/>
                    </a:cubicBezTo>
                    <a:cubicBezTo>
                      <a:pt x="20774" y="17234"/>
                      <a:pt x="20774" y="17234"/>
                      <a:pt x="20936" y="17234"/>
                    </a:cubicBezTo>
                    <a:cubicBezTo>
                      <a:pt x="20774" y="17234"/>
                      <a:pt x="20774" y="17234"/>
                      <a:pt x="20774" y="17234"/>
                    </a:cubicBezTo>
                    <a:cubicBezTo>
                      <a:pt x="20936" y="16918"/>
                      <a:pt x="20936" y="16761"/>
                      <a:pt x="21097" y="16603"/>
                    </a:cubicBezTo>
                    <a:cubicBezTo>
                      <a:pt x="21097" y="16603"/>
                      <a:pt x="21097" y="16603"/>
                      <a:pt x="21097" y="16603"/>
                    </a:cubicBezTo>
                    <a:close/>
                    <a:moveTo>
                      <a:pt x="3527" y="364"/>
                    </a:moveTo>
                    <a:cubicBezTo>
                      <a:pt x="3849" y="364"/>
                      <a:pt x="4816" y="1152"/>
                      <a:pt x="5945" y="3044"/>
                    </a:cubicBezTo>
                    <a:cubicBezTo>
                      <a:pt x="7073" y="4936"/>
                      <a:pt x="7073" y="6197"/>
                      <a:pt x="6912" y="6355"/>
                    </a:cubicBezTo>
                    <a:cubicBezTo>
                      <a:pt x="6751" y="6355"/>
                      <a:pt x="5622" y="5567"/>
                      <a:pt x="4655" y="3675"/>
                    </a:cubicBezTo>
                    <a:cubicBezTo>
                      <a:pt x="3527" y="1783"/>
                      <a:pt x="3365" y="521"/>
                      <a:pt x="3527" y="364"/>
                    </a:cubicBezTo>
                    <a:close/>
                    <a:moveTo>
                      <a:pt x="17067" y="16288"/>
                    </a:moveTo>
                    <a:cubicBezTo>
                      <a:pt x="14810" y="15657"/>
                      <a:pt x="13843" y="14869"/>
                      <a:pt x="13843" y="14553"/>
                    </a:cubicBezTo>
                    <a:cubicBezTo>
                      <a:pt x="14004" y="14396"/>
                      <a:pt x="15294" y="14238"/>
                      <a:pt x="17389" y="14869"/>
                    </a:cubicBezTo>
                    <a:cubicBezTo>
                      <a:pt x="19485" y="15499"/>
                      <a:pt x="20613" y="16288"/>
                      <a:pt x="20613" y="16603"/>
                    </a:cubicBezTo>
                    <a:cubicBezTo>
                      <a:pt x="20452" y="16761"/>
                      <a:pt x="19001" y="16918"/>
                      <a:pt x="17067" y="16288"/>
                    </a:cubicBezTo>
                    <a:close/>
                    <a:moveTo>
                      <a:pt x="17067" y="1628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699195" y="3894113"/>
              <a:ext cx="1691116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7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123456789</a:t>
              </a:r>
              <a:endParaRPr lang="en-GB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26611" y="1930381"/>
            <a:ext cx="2831534" cy="3964562"/>
            <a:chOff x="6093379" y="1830388"/>
            <a:chExt cx="2684861" cy="3759198"/>
          </a:xfrm>
        </p:grpSpPr>
        <p:grpSp>
          <p:nvGrpSpPr>
            <p:cNvPr id="73" name="Group 72"/>
            <p:cNvGrpSpPr/>
            <p:nvPr/>
          </p:nvGrpSpPr>
          <p:grpSpPr>
            <a:xfrm>
              <a:off x="6093379" y="1830388"/>
              <a:ext cx="2684861" cy="3759198"/>
              <a:chOff x="6093379" y="1830388"/>
              <a:chExt cx="2684861" cy="3759198"/>
            </a:xfrm>
          </p:grpSpPr>
          <p:grpSp>
            <p:nvGrpSpPr>
              <p:cNvPr id="74" name="Group 131"/>
              <p:cNvGrpSpPr/>
              <p:nvPr/>
            </p:nvGrpSpPr>
            <p:grpSpPr>
              <a:xfrm>
                <a:off x="6093379" y="1830388"/>
                <a:ext cx="2684861" cy="3759198"/>
                <a:chOff x="4570034" y="1466851"/>
                <a:chExt cx="2013646" cy="2819399"/>
              </a:xfrm>
            </p:grpSpPr>
            <p:sp>
              <p:nvSpPr>
                <p:cNvPr id="81" name="直角三角形 14"/>
                <p:cNvSpPr/>
                <p:nvPr/>
              </p:nvSpPr>
              <p:spPr>
                <a:xfrm flipH="1">
                  <a:off x="4570034" y="1470560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75000"/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矩形 7"/>
                <p:cNvSpPr/>
                <p:nvPr/>
              </p:nvSpPr>
              <p:spPr>
                <a:xfrm rot="5400000">
                  <a:off x="4167157" y="2108331"/>
                  <a:ext cx="2819399" cy="153643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直角三角形 15"/>
                <p:cNvSpPr/>
                <p:nvPr/>
              </p:nvSpPr>
              <p:spPr>
                <a:xfrm flipH="1" flipV="1">
                  <a:off x="4576384" y="3956624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75000"/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直角三角形 16"/>
                <p:cNvSpPr/>
                <p:nvPr/>
              </p:nvSpPr>
              <p:spPr>
                <a:xfrm>
                  <a:off x="6345520" y="1470560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75000"/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直角三角形 17"/>
                <p:cNvSpPr/>
                <p:nvPr/>
              </p:nvSpPr>
              <p:spPr>
                <a:xfrm flipV="1">
                  <a:off x="6345520" y="3956624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75000"/>
                    <a:alpha val="7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6873630" y="3360806"/>
                <a:ext cx="1129640" cy="41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Clear Sans" panose="020B0503030202020304" pitchFamily="34" charset="0"/>
                    <a:sym typeface="Arial" panose="020B0604020202020204" pitchFamily="34" charset="0"/>
                  </a:rPr>
                  <a:t>Facebook</a:t>
                </a:r>
                <a:endPara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75190" y="2467380"/>
              <a:ext cx="912389" cy="912389"/>
              <a:chOff x="6572250" y="1830811"/>
              <a:chExt cx="912389" cy="912389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6572250" y="1830811"/>
                <a:ext cx="912389" cy="91238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32"/>
              <p:cNvSpPr/>
              <p:nvPr/>
            </p:nvSpPr>
            <p:spPr bwMode="auto">
              <a:xfrm>
                <a:off x="6945599" y="2113618"/>
                <a:ext cx="165697" cy="355333"/>
              </a:xfrm>
              <a:custGeom>
                <a:avLst/>
                <a:gdLst>
                  <a:gd name="T0" fmla="*/ 209 w 21600"/>
                  <a:gd name="T1" fmla="*/ 144 h 21600"/>
                  <a:gd name="T2" fmla="*/ 139 w 21600"/>
                  <a:gd name="T3" fmla="*/ 144 h 21600"/>
                  <a:gd name="T4" fmla="*/ 139 w 21600"/>
                  <a:gd name="T5" fmla="*/ 98 h 21600"/>
                  <a:gd name="T6" fmla="*/ 158 w 21600"/>
                  <a:gd name="T7" fmla="*/ 77 h 21600"/>
                  <a:gd name="T8" fmla="*/ 209 w 21600"/>
                  <a:gd name="T9" fmla="*/ 77 h 21600"/>
                  <a:gd name="T10" fmla="*/ 209 w 21600"/>
                  <a:gd name="T11" fmla="*/ 0 h 21600"/>
                  <a:gd name="T12" fmla="*/ 139 w 21600"/>
                  <a:gd name="T13" fmla="*/ 0 h 21600"/>
                  <a:gd name="T14" fmla="*/ 46 w 21600"/>
                  <a:gd name="T15" fmla="*/ 93 h 21600"/>
                  <a:gd name="T16" fmla="*/ 46 w 21600"/>
                  <a:gd name="T17" fmla="*/ 144 h 21600"/>
                  <a:gd name="T18" fmla="*/ 0 w 21600"/>
                  <a:gd name="T19" fmla="*/ 144 h 21600"/>
                  <a:gd name="T20" fmla="*/ 0 w 21600"/>
                  <a:gd name="T21" fmla="*/ 223 h 21600"/>
                  <a:gd name="T22" fmla="*/ 46 w 21600"/>
                  <a:gd name="T23" fmla="*/ 223 h 21600"/>
                  <a:gd name="T24" fmla="*/ 46 w 21600"/>
                  <a:gd name="T25" fmla="*/ 448 h 21600"/>
                  <a:gd name="T26" fmla="*/ 139 w 21600"/>
                  <a:gd name="T27" fmla="*/ 448 h 21600"/>
                  <a:gd name="T28" fmla="*/ 139 w 21600"/>
                  <a:gd name="T29" fmla="*/ 223 h 21600"/>
                  <a:gd name="T30" fmla="*/ 202 w 21600"/>
                  <a:gd name="T31" fmla="*/ 223 h 21600"/>
                  <a:gd name="T32" fmla="*/ 209 w 21600"/>
                  <a:gd name="T33" fmla="*/ 144 h 21600"/>
                  <a:gd name="T34" fmla="*/ 209 w 21600"/>
                  <a:gd name="T35" fmla="*/ 144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21600" y="6939"/>
                    </a:moveTo>
                    <a:cubicBezTo>
                      <a:pt x="14400" y="6939"/>
                      <a:pt x="14400" y="6939"/>
                      <a:pt x="14400" y="6939"/>
                    </a:cubicBezTo>
                    <a:cubicBezTo>
                      <a:pt x="14400" y="4701"/>
                      <a:pt x="14400" y="4701"/>
                      <a:pt x="14400" y="4701"/>
                    </a:cubicBezTo>
                    <a:cubicBezTo>
                      <a:pt x="14400" y="3917"/>
                      <a:pt x="15600" y="3693"/>
                      <a:pt x="16320" y="3693"/>
                    </a:cubicBezTo>
                    <a:cubicBezTo>
                      <a:pt x="17280" y="3693"/>
                      <a:pt x="21600" y="3693"/>
                      <a:pt x="21600" y="3693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6480" y="0"/>
                      <a:pt x="4800" y="2686"/>
                      <a:pt x="4800" y="4477"/>
                    </a:cubicBezTo>
                    <a:cubicBezTo>
                      <a:pt x="4800" y="6939"/>
                      <a:pt x="4800" y="6939"/>
                      <a:pt x="4800" y="6939"/>
                    </a:cubicBezTo>
                    <a:cubicBezTo>
                      <a:pt x="0" y="6939"/>
                      <a:pt x="0" y="6939"/>
                      <a:pt x="0" y="6939"/>
                    </a:cubicBezTo>
                    <a:cubicBezTo>
                      <a:pt x="0" y="10744"/>
                      <a:pt x="0" y="10744"/>
                      <a:pt x="0" y="10744"/>
                    </a:cubicBezTo>
                    <a:cubicBezTo>
                      <a:pt x="4800" y="10744"/>
                      <a:pt x="4800" y="10744"/>
                      <a:pt x="4800" y="10744"/>
                    </a:cubicBezTo>
                    <a:cubicBezTo>
                      <a:pt x="4800" y="15668"/>
                      <a:pt x="4800" y="21600"/>
                      <a:pt x="4800" y="21600"/>
                    </a:cubicBezTo>
                    <a:cubicBezTo>
                      <a:pt x="14400" y="21600"/>
                      <a:pt x="14400" y="21600"/>
                      <a:pt x="14400" y="21600"/>
                    </a:cubicBezTo>
                    <a:cubicBezTo>
                      <a:pt x="14400" y="21600"/>
                      <a:pt x="14400" y="15556"/>
                      <a:pt x="14400" y="10744"/>
                    </a:cubicBezTo>
                    <a:cubicBezTo>
                      <a:pt x="20880" y="10744"/>
                      <a:pt x="20880" y="10744"/>
                      <a:pt x="20880" y="10744"/>
                    </a:cubicBezTo>
                    <a:lnTo>
                      <a:pt x="21600" y="6939"/>
                    </a:lnTo>
                    <a:close/>
                    <a:moveTo>
                      <a:pt x="21600" y="693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610154" y="3894113"/>
              <a:ext cx="1691116" cy="43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7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123456789@facebook.com</a:t>
              </a:r>
              <a:endParaRPr 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14897" y="1930381"/>
            <a:ext cx="2831534" cy="3964562"/>
            <a:chOff x="8926872" y="1830388"/>
            <a:chExt cx="2684861" cy="3759198"/>
          </a:xfrm>
        </p:grpSpPr>
        <p:grpSp>
          <p:nvGrpSpPr>
            <p:cNvPr id="86" name="Group 85"/>
            <p:cNvGrpSpPr/>
            <p:nvPr/>
          </p:nvGrpSpPr>
          <p:grpSpPr>
            <a:xfrm>
              <a:off x="8926872" y="1830388"/>
              <a:ext cx="2684861" cy="3759198"/>
              <a:chOff x="8926872" y="1830388"/>
              <a:chExt cx="2684861" cy="3759198"/>
            </a:xfrm>
          </p:grpSpPr>
          <p:grpSp>
            <p:nvGrpSpPr>
              <p:cNvPr id="87" name="Group 132"/>
              <p:cNvGrpSpPr/>
              <p:nvPr/>
            </p:nvGrpSpPr>
            <p:grpSpPr>
              <a:xfrm>
                <a:off x="8926872" y="1830388"/>
                <a:ext cx="2684861" cy="3759198"/>
                <a:chOff x="6695154" y="1466851"/>
                <a:chExt cx="2013646" cy="2819399"/>
              </a:xfrm>
            </p:grpSpPr>
            <p:sp>
              <p:nvSpPr>
                <p:cNvPr id="92" name="直角三角形 14"/>
                <p:cNvSpPr/>
                <p:nvPr/>
              </p:nvSpPr>
              <p:spPr>
                <a:xfrm flipH="1">
                  <a:off x="6695154" y="1470560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50000"/>
                    <a:alpha val="6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矩形 7"/>
                <p:cNvSpPr/>
                <p:nvPr/>
              </p:nvSpPr>
              <p:spPr>
                <a:xfrm rot="5400000">
                  <a:off x="6292277" y="2108331"/>
                  <a:ext cx="2819399" cy="1536439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4" name="直角三角形 15"/>
                <p:cNvSpPr/>
                <p:nvPr/>
              </p:nvSpPr>
              <p:spPr>
                <a:xfrm flipH="1" flipV="1">
                  <a:off x="6701504" y="3956624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50000"/>
                    <a:alpha val="6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直角三角形 16"/>
                <p:cNvSpPr/>
                <p:nvPr/>
              </p:nvSpPr>
              <p:spPr>
                <a:xfrm>
                  <a:off x="8470640" y="1470560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50000"/>
                    <a:alpha val="6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直角三角形 17"/>
                <p:cNvSpPr/>
                <p:nvPr/>
              </p:nvSpPr>
              <p:spPr>
                <a:xfrm flipV="1">
                  <a:off x="8470640" y="3956624"/>
                  <a:ext cx="238160" cy="325919"/>
                </a:xfrm>
                <a:prstGeom prst="rtTriangle">
                  <a:avLst/>
                </a:prstGeom>
                <a:solidFill>
                  <a:schemeClr val="accent3">
                    <a:lumMod val="50000"/>
                    <a:alpha val="6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53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847183" y="3360806"/>
                <a:ext cx="831726" cy="41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Clear Sans" panose="020B0503030202020304" pitchFamily="34" charset="0"/>
                    <a:sym typeface="Arial" panose="020B0604020202020204" pitchFamily="34" charset="0"/>
                  </a:rPr>
                  <a:t>Twitter</a:t>
                </a:r>
                <a:endPara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9821480" y="2467380"/>
              <a:ext cx="912389" cy="912389"/>
              <a:chOff x="8477250" y="1830811"/>
              <a:chExt cx="912389" cy="91238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8477250" y="1830811"/>
                <a:ext cx="912389" cy="91238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50"/>
              <p:cNvSpPr/>
              <p:nvPr/>
            </p:nvSpPr>
            <p:spPr bwMode="auto">
              <a:xfrm>
                <a:off x="8767205" y="2155659"/>
                <a:ext cx="327964" cy="267746"/>
              </a:xfrm>
              <a:custGeom>
                <a:avLst/>
                <a:gdLst>
                  <a:gd name="T0" fmla="*/ 424 w 21600"/>
                  <a:gd name="T1" fmla="*/ 41 h 21600"/>
                  <a:gd name="T2" fmla="*/ 374 w 21600"/>
                  <a:gd name="T3" fmla="*/ 56 h 21600"/>
                  <a:gd name="T4" fmla="*/ 413 w 21600"/>
                  <a:gd name="T5" fmla="*/ 6 h 21600"/>
                  <a:gd name="T6" fmla="*/ 357 w 21600"/>
                  <a:gd name="T7" fmla="*/ 28 h 21600"/>
                  <a:gd name="T8" fmla="*/ 295 w 21600"/>
                  <a:gd name="T9" fmla="*/ 0 h 21600"/>
                  <a:gd name="T10" fmla="*/ 207 w 21600"/>
                  <a:gd name="T11" fmla="*/ 89 h 21600"/>
                  <a:gd name="T12" fmla="*/ 209 w 21600"/>
                  <a:gd name="T13" fmla="*/ 108 h 21600"/>
                  <a:gd name="T14" fmla="*/ 30 w 21600"/>
                  <a:gd name="T15" fmla="*/ 17 h 21600"/>
                  <a:gd name="T16" fmla="*/ 17 w 21600"/>
                  <a:gd name="T17" fmla="*/ 61 h 21600"/>
                  <a:gd name="T18" fmla="*/ 56 w 21600"/>
                  <a:gd name="T19" fmla="*/ 134 h 21600"/>
                  <a:gd name="T20" fmla="*/ 17 w 21600"/>
                  <a:gd name="T21" fmla="*/ 123 h 21600"/>
                  <a:gd name="T22" fmla="*/ 17 w 21600"/>
                  <a:gd name="T23" fmla="*/ 123 h 21600"/>
                  <a:gd name="T24" fmla="*/ 88 w 21600"/>
                  <a:gd name="T25" fmla="*/ 210 h 21600"/>
                  <a:gd name="T26" fmla="*/ 65 w 21600"/>
                  <a:gd name="T27" fmla="*/ 212 h 21600"/>
                  <a:gd name="T28" fmla="*/ 47 w 21600"/>
                  <a:gd name="T29" fmla="*/ 210 h 21600"/>
                  <a:gd name="T30" fmla="*/ 129 w 21600"/>
                  <a:gd name="T31" fmla="*/ 270 h 21600"/>
                  <a:gd name="T32" fmla="*/ 22 w 21600"/>
                  <a:gd name="T33" fmla="*/ 309 h 21600"/>
                  <a:gd name="T34" fmla="*/ 0 w 21600"/>
                  <a:gd name="T35" fmla="*/ 307 h 21600"/>
                  <a:gd name="T36" fmla="*/ 133 w 21600"/>
                  <a:gd name="T37" fmla="*/ 346 h 21600"/>
                  <a:gd name="T38" fmla="*/ 381 w 21600"/>
                  <a:gd name="T39" fmla="*/ 97 h 21600"/>
                  <a:gd name="T40" fmla="*/ 381 w 21600"/>
                  <a:gd name="T41" fmla="*/ 87 h 21600"/>
                  <a:gd name="T42" fmla="*/ 424 w 21600"/>
                  <a:gd name="T43" fmla="*/ 41 h 21600"/>
                  <a:gd name="T44" fmla="*/ 424 w 21600"/>
                  <a:gd name="T45" fmla="*/ 41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600" y="2565"/>
                    </a:moveTo>
                    <a:cubicBezTo>
                      <a:pt x="20832" y="2970"/>
                      <a:pt x="19955" y="3375"/>
                      <a:pt x="19078" y="3510"/>
                    </a:cubicBezTo>
                    <a:cubicBezTo>
                      <a:pt x="19955" y="2835"/>
                      <a:pt x="20723" y="1755"/>
                      <a:pt x="21052" y="405"/>
                    </a:cubicBezTo>
                    <a:cubicBezTo>
                      <a:pt x="20175" y="1080"/>
                      <a:pt x="19188" y="1485"/>
                      <a:pt x="18201" y="1755"/>
                    </a:cubicBezTo>
                    <a:cubicBezTo>
                      <a:pt x="17434" y="675"/>
                      <a:pt x="16227" y="0"/>
                      <a:pt x="15021" y="0"/>
                    </a:cubicBezTo>
                    <a:cubicBezTo>
                      <a:pt x="12499" y="0"/>
                      <a:pt x="10526" y="2430"/>
                      <a:pt x="10526" y="5535"/>
                    </a:cubicBezTo>
                    <a:cubicBezTo>
                      <a:pt x="10526" y="5940"/>
                      <a:pt x="10636" y="6345"/>
                      <a:pt x="10636" y="6750"/>
                    </a:cubicBezTo>
                    <a:cubicBezTo>
                      <a:pt x="7017" y="6480"/>
                      <a:pt x="3728" y="4320"/>
                      <a:pt x="1535" y="1080"/>
                    </a:cubicBezTo>
                    <a:cubicBezTo>
                      <a:pt x="1096" y="1890"/>
                      <a:pt x="877" y="2835"/>
                      <a:pt x="877" y="3780"/>
                    </a:cubicBezTo>
                    <a:cubicBezTo>
                      <a:pt x="877" y="5670"/>
                      <a:pt x="1754" y="7290"/>
                      <a:pt x="2851" y="8370"/>
                    </a:cubicBezTo>
                    <a:cubicBezTo>
                      <a:pt x="2193" y="8235"/>
                      <a:pt x="1535" y="8100"/>
                      <a:pt x="877" y="7695"/>
                    </a:cubicBezTo>
                    <a:cubicBezTo>
                      <a:pt x="877" y="10395"/>
                      <a:pt x="2412" y="12555"/>
                      <a:pt x="4495" y="13095"/>
                    </a:cubicBezTo>
                    <a:cubicBezTo>
                      <a:pt x="4057" y="13230"/>
                      <a:pt x="3728" y="13230"/>
                      <a:pt x="3289" y="13230"/>
                    </a:cubicBezTo>
                    <a:cubicBezTo>
                      <a:pt x="2960" y="13230"/>
                      <a:pt x="2741" y="13230"/>
                      <a:pt x="2412" y="13095"/>
                    </a:cubicBezTo>
                    <a:cubicBezTo>
                      <a:pt x="2960" y="15255"/>
                      <a:pt x="4605" y="16875"/>
                      <a:pt x="6579" y="16875"/>
                    </a:cubicBezTo>
                    <a:cubicBezTo>
                      <a:pt x="5044" y="18360"/>
                      <a:pt x="3180" y="19305"/>
                      <a:pt x="1096" y="19305"/>
                    </a:cubicBezTo>
                    <a:cubicBezTo>
                      <a:pt x="768" y="19305"/>
                      <a:pt x="329" y="19305"/>
                      <a:pt x="0" y="19170"/>
                    </a:cubicBezTo>
                    <a:cubicBezTo>
                      <a:pt x="1974" y="20790"/>
                      <a:pt x="4276" y="21600"/>
                      <a:pt x="6798" y="21600"/>
                    </a:cubicBezTo>
                    <a:cubicBezTo>
                      <a:pt x="15021" y="21600"/>
                      <a:pt x="19407" y="13365"/>
                      <a:pt x="19407" y="6075"/>
                    </a:cubicBezTo>
                    <a:cubicBezTo>
                      <a:pt x="19407" y="5940"/>
                      <a:pt x="19407" y="5670"/>
                      <a:pt x="19407" y="5400"/>
                    </a:cubicBezTo>
                    <a:cubicBezTo>
                      <a:pt x="20284" y="4590"/>
                      <a:pt x="21052" y="3645"/>
                      <a:pt x="21600" y="2565"/>
                    </a:cubicBezTo>
                    <a:close/>
                    <a:moveTo>
                      <a:pt x="21600" y="256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9426262" y="3894113"/>
              <a:ext cx="1691116" cy="43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7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123456789@twitter.com</a:t>
              </a:r>
              <a:endParaRPr 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452" y="2413134"/>
            <a:ext cx="3526337" cy="2406384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531" y="2552817"/>
            <a:ext cx="575111" cy="2127019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708" y="3029661"/>
            <a:ext cx="39646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zh-CN" altLang="en-US" sz="4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37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9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37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9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10028681" y="111766"/>
            <a:ext cx="2700041" cy="3471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1365" y="3649404"/>
            <a:ext cx="2700041" cy="3471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29" y="4281982"/>
            <a:ext cx="3046139" cy="283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455" y="4973775"/>
            <a:ext cx="2357486" cy="1475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8402" y="4281982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10240827" y="786201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5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6" grpId="0" animBg="1"/>
      <p:bldP spid="26" grpId="0"/>
      <p:bldP spid="30" grpId="0" build="p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12315" y="1601017"/>
            <a:ext cx="2846156" cy="3971884"/>
            <a:chOff x="4752343" y="1518084"/>
            <a:chExt cx="2698726" cy="3766141"/>
          </a:xfrm>
        </p:grpSpPr>
        <p:sp>
          <p:nvSpPr>
            <p:cNvPr id="142" name="Freeform 5"/>
            <p:cNvSpPr/>
            <p:nvPr/>
          </p:nvSpPr>
          <p:spPr bwMode="auto">
            <a:xfrm flipH="1">
              <a:off x="5575546" y="1518084"/>
              <a:ext cx="1666681" cy="1238859"/>
            </a:xfrm>
            <a:custGeom>
              <a:avLst/>
              <a:gdLst>
                <a:gd name="T0" fmla="*/ 820 w 886"/>
                <a:gd name="T1" fmla="*/ 261 h 659"/>
                <a:gd name="T2" fmla="*/ 750 w 886"/>
                <a:gd name="T3" fmla="*/ 290 h 659"/>
                <a:gd name="T4" fmla="*/ 724 w 886"/>
                <a:gd name="T5" fmla="*/ 251 h 659"/>
                <a:gd name="T6" fmla="*/ 723 w 886"/>
                <a:gd name="T7" fmla="*/ 251 h 659"/>
                <a:gd name="T8" fmla="*/ 723 w 886"/>
                <a:gd name="T9" fmla="*/ 5 h 659"/>
                <a:gd name="T10" fmla="*/ 644 w 886"/>
                <a:gd name="T11" fmla="*/ 0 h 659"/>
                <a:gd name="T12" fmla="*/ 148 w 886"/>
                <a:gd name="T13" fmla="*/ 189 h 659"/>
                <a:gd name="T14" fmla="*/ 7 w 886"/>
                <a:gd name="T15" fmla="*/ 573 h 659"/>
                <a:gd name="T16" fmla="*/ 6 w 886"/>
                <a:gd name="T17" fmla="*/ 586 h 659"/>
                <a:gd name="T18" fmla="*/ 0 w 886"/>
                <a:gd name="T19" fmla="*/ 659 h 659"/>
                <a:gd name="T20" fmla="*/ 175 w 886"/>
                <a:gd name="T21" fmla="*/ 659 h 659"/>
                <a:gd name="T22" fmla="*/ 175 w 886"/>
                <a:gd name="T23" fmla="*/ 659 h 659"/>
                <a:gd name="T24" fmla="*/ 214 w 886"/>
                <a:gd name="T25" fmla="*/ 632 h 659"/>
                <a:gd name="T26" fmla="*/ 185 w 886"/>
                <a:gd name="T27" fmla="*/ 563 h 659"/>
                <a:gd name="T28" fmla="*/ 311 w 886"/>
                <a:gd name="T29" fmla="*/ 563 h 659"/>
                <a:gd name="T30" fmla="*/ 282 w 886"/>
                <a:gd name="T31" fmla="*/ 632 h 659"/>
                <a:gd name="T32" fmla="*/ 336 w 886"/>
                <a:gd name="T33" fmla="*/ 659 h 659"/>
                <a:gd name="T34" fmla="*/ 723 w 886"/>
                <a:gd name="T35" fmla="*/ 659 h 659"/>
                <a:gd name="T36" fmla="*/ 723 w 886"/>
                <a:gd name="T37" fmla="*/ 412 h 659"/>
                <a:gd name="T38" fmla="*/ 750 w 886"/>
                <a:gd name="T39" fmla="*/ 358 h 659"/>
                <a:gd name="T40" fmla="*/ 820 w 886"/>
                <a:gd name="T41" fmla="*/ 387 h 659"/>
                <a:gd name="T42" fmla="*/ 820 w 886"/>
                <a:gd name="T43" fmla="*/ 26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6" h="659">
                  <a:moveTo>
                    <a:pt x="820" y="261"/>
                  </a:moveTo>
                  <a:cubicBezTo>
                    <a:pt x="781" y="255"/>
                    <a:pt x="777" y="277"/>
                    <a:pt x="750" y="290"/>
                  </a:cubicBezTo>
                  <a:cubicBezTo>
                    <a:pt x="737" y="296"/>
                    <a:pt x="726" y="287"/>
                    <a:pt x="724" y="251"/>
                  </a:cubicBezTo>
                  <a:cubicBezTo>
                    <a:pt x="723" y="251"/>
                    <a:pt x="723" y="251"/>
                    <a:pt x="723" y="251"/>
                  </a:cubicBezTo>
                  <a:cubicBezTo>
                    <a:pt x="723" y="5"/>
                    <a:pt x="723" y="5"/>
                    <a:pt x="723" y="5"/>
                  </a:cubicBezTo>
                  <a:cubicBezTo>
                    <a:pt x="697" y="1"/>
                    <a:pt x="671" y="0"/>
                    <a:pt x="644" y="0"/>
                  </a:cubicBezTo>
                  <a:cubicBezTo>
                    <a:pt x="416" y="0"/>
                    <a:pt x="259" y="60"/>
                    <a:pt x="148" y="189"/>
                  </a:cubicBezTo>
                  <a:cubicBezTo>
                    <a:pt x="36" y="319"/>
                    <a:pt x="16" y="497"/>
                    <a:pt x="7" y="573"/>
                  </a:cubicBezTo>
                  <a:cubicBezTo>
                    <a:pt x="7" y="578"/>
                    <a:pt x="6" y="583"/>
                    <a:pt x="6" y="586"/>
                  </a:cubicBezTo>
                  <a:cubicBezTo>
                    <a:pt x="2" y="616"/>
                    <a:pt x="0" y="640"/>
                    <a:pt x="0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211" y="656"/>
                    <a:pt x="220" y="645"/>
                    <a:pt x="214" y="632"/>
                  </a:cubicBezTo>
                  <a:cubicBezTo>
                    <a:pt x="202" y="605"/>
                    <a:pt x="179" y="601"/>
                    <a:pt x="185" y="563"/>
                  </a:cubicBezTo>
                  <a:cubicBezTo>
                    <a:pt x="195" y="496"/>
                    <a:pt x="301" y="496"/>
                    <a:pt x="311" y="563"/>
                  </a:cubicBezTo>
                  <a:cubicBezTo>
                    <a:pt x="317" y="601"/>
                    <a:pt x="295" y="605"/>
                    <a:pt x="282" y="632"/>
                  </a:cubicBezTo>
                  <a:cubicBezTo>
                    <a:pt x="276" y="647"/>
                    <a:pt x="287" y="659"/>
                    <a:pt x="336" y="659"/>
                  </a:cubicBezTo>
                  <a:cubicBezTo>
                    <a:pt x="723" y="659"/>
                    <a:pt x="723" y="659"/>
                    <a:pt x="723" y="659"/>
                  </a:cubicBezTo>
                  <a:cubicBezTo>
                    <a:pt x="723" y="412"/>
                    <a:pt x="723" y="412"/>
                    <a:pt x="723" y="412"/>
                  </a:cubicBezTo>
                  <a:cubicBezTo>
                    <a:pt x="723" y="363"/>
                    <a:pt x="735" y="352"/>
                    <a:pt x="750" y="358"/>
                  </a:cubicBezTo>
                  <a:cubicBezTo>
                    <a:pt x="777" y="370"/>
                    <a:pt x="781" y="393"/>
                    <a:pt x="820" y="387"/>
                  </a:cubicBezTo>
                  <a:cubicBezTo>
                    <a:pt x="886" y="377"/>
                    <a:pt x="886" y="271"/>
                    <a:pt x="820" y="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9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 flipH="1">
              <a:off x="5100892" y="4213929"/>
              <a:ext cx="1335634" cy="587841"/>
            </a:xfrm>
            <a:custGeom>
              <a:avLst/>
              <a:gdLst>
                <a:gd name="connsiteX0" fmla="*/ 1847189 w 2028453"/>
                <a:gd name="connsiteY0" fmla="*/ 0 h 892766"/>
                <a:gd name="connsiteX1" fmla="*/ 0 w 2028453"/>
                <a:gd name="connsiteY1" fmla="*/ 466470 h 892766"/>
                <a:gd name="connsiteX2" fmla="*/ 17326 w 2028453"/>
                <a:gd name="connsiteY2" fmla="*/ 514099 h 892766"/>
                <a:gd name="connsiteX3" fmla="*/ 47405 w 2028453"/>
                <a:gd name="connsiteY3" fmla="*/ 575768 h 892766"/>
                <a:gd name="connsiteX4" fmla="*/ 75967 w 2028453"/>
                <a:gd name="connsiteY4" fmla="*/ 752830 h 892766"/>
                <a:gd name="connsiteX5" fmla="*/ 27412 w 2028453"/>
                <a:gd name="connsiteY5" fmla="*/ 892766 h 892766"/>
                <a:gd name="connsiteX6" fmla="*/ 466320 w 2028453"/>
                <a:gd name="connsiteY6" fmla="*/ 892766 h 892766"/>
                <a:gd name="connsiteX7" fmla="*/ 478004 w 2028453"/>
                <a:gd name="connsiteY7" fmla="*/ 892766 h 892766"/>
                <a:gd name="connsiteX8" fmla="*/ 2028453 w 2028453"/>
                <a:gd name="connsiteY8" fmla="*/ 540108 h 892766"/>
                <a:gd name="connsiteX9" fmla="*/ 1912864 w 2028453"/>
                <a:gd name="connsiteY9" fmla="*/ 174153 h 892766"/>
                <a:gd name="connsiteX10" fmla="*/ 1910933 w 2028453"/>
                <a:gd name="connsiteY10" fmla="*/ 170004 h 892766"/>
                <a:gd name="connsiteX11" fmla="*/ 1863215 w 2028453"/>
                <a:gd name="connsiteY11" fmla="*/ 50292 h 892766"/>
                <a:gd name="connsiteX12" fmla="*/ 1847189 w 2028453"/>
                <a:gd name="connsiteY12" fmla="*/ 0 h 8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453" h="892766">
                  <a:moveTo>
                    <a:pt x="1847189" y="0"/>
                  </a:moveTo>
                  <a:lnTo>
                    <a:pt x="0" y="466470"/>
                  </a:lnTo>
                  <a:lnTo>
                    <a:pt x="17326" y="514099"/>
                  </a:lnTo>
                  <a:cubicBezTo>
                    <a:pt x="27234" y="538107"/>
                    <a:pt x="37409" y="559347"/>
                    <a:pt x="47405" y="575768"/>
                  </a:cubicBezTo>
                  <a:cubicBezTo>
                    <a:pt x="78823" y="627173"/>
                    <a:pt x="90247" y="695713"/>
                    <a:pt x="75967" y="752830"/>
                  </a:cubicBezTo>
                  <a:cubicBezTo>
                    <a:pt x="64542" y="792812"/>
                    <a:pt x="44549" y="847073"/>
                    <a:pt x="27412" y="892766"/>
                  </a:cubicBezTo>
                  <a:cubicBezTo>
                    <a:pt x="183252" y="892766"/>
                    <a:pt x="329352" y="892766"/>
                    <a:pt x="466320" y="892766"/>
                  </a:cubicBezTo>
                  <a:lnTo>
                    <a:pt x="478004" y="892766"/>
                  </a:lnTo>
                  <a:lnTo>
                    <a:pt x="2028453" y="540108"/>
                  </a:lnTo>
                  <a:lnTo>
                    <a:pt x="1912864" y="174153"/>
                  </a:lnTo>
                  <a:lnTo>
                    <a:pt x="1910933" y="170004"/>
                  </a:lnTo>
                  <a:cubicBezTo>
                    <a:pt x="1894588" y="132398"/>
                    <a:pt x="1878388" y="92238"/>
                    <a:pt x="1863215" y="50292"/>
                  </a:cubicBezTo>
                  <a:lnTo>
                    <a:pt x="1847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noAutofit/>
            </a:bodyPr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9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 flipH="1">
              <a:off x="5220245" y="3550344"/>
              <a:ext cx="1995624" cy="970731"/>
            </a:xfrm>
            <a:custGeom>
              <a:avLst/>
              <a:gdLst>
                <a:gd name="connsiteX0" fmla="*/ 1982182 w 3030793"/>
                <a:gd name="connsiteY0" fmla="*/ 0 h 1474268"/>
                <a:gd name="connsiteX1" fmla="*/ 1802243 w 3030793"/>
                <a:gd name="connsiteY1" fmla="*/ 141365 h 1474268"/>
                <a:gd name="connsiteX2" fmla="*/ 1885072 w 3030793"/>
                <a:gd name="connsiteY2" fmla="*/ 341274 h 1474268"/>
                <a:gd name="connsiteX3" fmla="*/ 1773681 w 3030793"/>
                <a:gd name="connsiteY3" fmla="*/ 415526 h 1474268"/>
                <a:gd name="connsiteX4" fmla="*/ 1539475 w 3030793"/>
                <a:gd name="connsiteY4" fmla="*/ 415526 h 1474268"/>
                <a:gd name="connsiteX5" fmla="*/ 879700 w 3030793"/>
                <a:gd name="connsiteY5" fmla="*/ 415526 h 1474268"/>
                <a:gd name="connsiteX6" fmla="*/ 879700 w 3030793"/>
                <a:gd name="connsiteY6" fmla="*/ 418382 h 1474268"/>
                <a:gd name="connsiteX7" fmla="*/ 771166 w 3030793"/>
                <a:gd name="connsiteY7" fmla="*/ 492634 h 1474268"/>
                <a:gd name="connsiteX8" fmla="*/ 853994 w 3030793"/>
                <a:gd name="connsiteY8" fmla="*/ 692543 h 1474268"/>
                <a:gd name="connsiteX9" fmla="*/ 494117 w 3030793"/>
                <a:gd name="connsiteY9" fmla="*/ 692543 h 1474268"/>
                <a:gd name="connsiteX10" fmla="*/ 576946 w 3030793"/>
                <a:gd name="connsiteY10" fmla="*/ 492634 h 1474268"/>
                <a:gd name="connsiteX11" fmla="*/ 419857 w 3030793"/>
                <a:gd name="connsiteY11" fmla="*/ 415526 h 1474268"/>
                <a:gd name="connsiteX12" fmla="*/ 0 w 3030793"/>
                <a:gd name="connsiteY12" fmla="*/ 415526 h 1474268"/>
                <a:gd name="connsiteX13" fmla="*/ 22849 w 3030793"/>
                <a:gd name="connsiteY13" fmla="*/ 446940 h 1474268"/>
                <a:gd name="connsiteX14" fmla="*/ 79973 w 3030793"/>
                <a:gd name="connsiteY14" fmla="*/ 663984 h 1474268"/>
                <a:gd name="connsiteX15" fmla="*/ 99966 w 3030793"/>
                <a:gd name="connsiteY15" fmla="*/ 683975 h 1474268"/>
                <a:gd name="connsiteX16" fmla="*/ 128527 w 3030793"/>
                <a:gd name="connsiteY16" fmla="*/ 775362 h 1474268"/>
                <a:gd name="connsiteX17" fmla="*/ 294185 w 3030793"/>
                <a:gd name="connsiteY17" fmla="*/ 1303693 h 1474268"/>
                <a:gd name="connsiteX18" fmla="*/ 576946 w 3030793"/>
                <a:gd name="connsiteY18" fmla="*/ 1355098 h 1474268"/>
                <a:gd name="connsiteX19" fmla="*/ 922543 w 3030793"/>
                <a:gd name="connsiteY19" fmla="*/ 1317972 h 1474268"/>
                <a:gd name="connsiteX20" fmla="*/ 1022509 w 3030793"/>
                <a:gd name="connsiteY20" fmla="*/ 1303693 h 1474268"/>
                <a:gd name="connsiteX21" fmla="*/ 1119618 w 3030793"/>
                <a:gd name="connsiteY21" fmla="*/ 1289414 h 1474268"/>
                <a:gd name="connsiteX22" fmla="*/ 1131043 w 3030793"/>
                <a:gd name="connsiteY22" fmla="*/ 1286558 h 1474268"/>
                <a:gd name="connsiteX23" fmla="*/ 1172458 w 3030793"/>
                <a:gd name="connsiteY23" fmla="*/ 1443629 h 1474268"/>
                <a:gd name="connsiteX24" fmla="*/ 1183604 w 3030793"/>
                <a:gd name="connsiteY24" fmla="*/ 1474268 h 1474268"/>
                <a:gd name="connsiteX25" fmla="*/ 3030793 w 3030793"/>
                <a:gd name="connsiteY25" fmla="*/ 1007798 h 1474268"/>
                <a:gd name="connsiteX26" fmla="*/ 3005259 w 3030793"/>
                <a:gd name="connsiteY26" fmla="*/ 927670 h 1474268"/>
                <a:gd name="connsiteX27" fmla="*/ 2970416 w 3030793"/>
                <a:gd name="connsiteY27" fmla="*/ 518336 h 1474268"/>
                <a:gd name="connsiteX28" fmla="*/ 2993266 w 3030793"/>
                <a:gd name="connsiteY28" fmla="*/ 415526 h 1474268"/>
                <a:gd name="connsiteX29" fmla="*/ 2233525 w 3030793"/>
                <a:gd name="connsiteY29" fmla="*/ 415526 h 1474268"/>
                <a:gd name="connsiteX30" fmla="*/ 2079291 w 3030793"/>
                <a:gd name="connsiteY30" fmla="*/ 341274 h 1474268"/>
                <a:gd name="connsiteX31" fmla="*/ 2162120 w 3030793"/>
                <a:gd name="connsiteY31" fmla="*/ 141365 h 1474268"/>
                <a:gd name="connsiteX32" fmla="*/ 1982182 w 3030793"/>
                <a:gd name="connsiteY32" fmla="*/ 0 h 147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0793" h="1474268">
                  <a:moveTo>
                    <a:pt x="1982182" y="0"/>
                  </a:moveTo>
                  <a:cubicBezTo>
                    <a:pt x="1899353" y="1"/>
                    <a:pt x="1816524" y="47122"/>
                    <a:pt x="1802243" y="141365"/>
                  </a:cubicBezTo>
                  <a:cubicBezTo>
                    <a:pt x="1785106" y="252743"/>
                    <a:pt x="1850798" y="261310"/>
                    <a:pt x="1885072" y="341274"/>
                  </a:cubicBezTo>
                  <a:cubicBezTo>
                    <a:pt x="1902209" y="378400"/>
                    <a:pt x="1876503" y="406958"/>
                    <a:pt x="1773681" y="415526"/>
                  </a:cubicBezTo>
                  <a:cubicBezTo>
                    <a:pt x="1539475" y="415526"/>
                    <a:pt x="1539475" y="415526"/>
                    <a:pt x="1539475" y="415526"/>
                  </a:cubicBezTo>
                  <a:cubicBezTo>
                    <a:pt x="879700" y="415526"/>
                    <a:pt x="879700" y="415526"/>
                    <a:pt x="879700" y="415526"/>
                  </a:cubicBezTo>
                  <a:cubicBezTo>
                    <a:pt x="879700" y="418382"/>
                    <a:pt x="879700" y="418382"/>
                    <a:pt x="879700" y="418382"/>
                  </a:cubicBezTo>
                  <a:cubicBezTo>
                    <a:pt x="779734" y="424093"/>
                    <a:pt x="754029" y="455508"/>
                    <a:pt x="771166" y="492634"/>
                  </a:cubicBezTo>
                  <a:cubicBezTo>
                    <a:pt x="805440" y="569741"/>
                    <a:pt x="871132" y="581165"/>
                    <a:pt x="853994" y="692543"/>
                  </a:cubicBezTo>
                  <a:cubicBezTo>
                    <a:pt x="822577" y="881028"/>
                    <a:pt x="522679" y="881028"/>
                    <a:pt x="494117" y="692543"/>
                  </a:cubicBezTo>
                  <a:cubicBezTo>
                    <a:pt x="476980" y="581165"/>
                    <a:pt x="539816" y="569741"/>
                    <a:pt x="576946" y="492634"/>
                  </a:cubicBezTo>
                  <a:cubicBezTo>
                    <a:pt x="594083" y="449796"/>
                    <a:pt x="562665" y="415526"/>
                    <a:pt x="419857" y="415526"/>
                  </a:cubicBezTo>
                  <a:cubicBezTo>
                    <a:pt x="0" y="415526"/>
                    <a:pt x="0" y="415526"/>
                    <a:pt x="0" y="415526"/>
                  </a:cubicBezTo>
                  <a:cubicBezTo>
                    <a:pt x="22849" y="446940"/>
                    <a:pt x="22849" y="446940"/>
                    <a:pt x="22849" y="446940"/>
                  </a:cubicBezTo>
                  <a:cubicBezTo>
                    <a:pt x="17137" y="504057"/>
                    <a:pt x="14281" y="601156"/>
                    <a:pt x="79973" y="663984"/>
                  </a:cubicBezTo>
                  <a:cubicBezTo>
                    <a:pt x="85685" y="672552"/>
                    <a:pt x="94253" y="678263"/>
                    <a:pt x="99966" y="683975"/>
                  </a:cubicBezTo>
                  <a:cubicBezTo>
                    <a:pt x="142808" y="726813"/>
                    <a:pt x="142808" y="726813"/>
                    <a:pt x="128527" y="775362"/>
                  </a:cubicBezTo>
                  <a:cubicBezTo>
                    <a:pt x="19993" y="1103784"/>
                    <a:pt x="157089" y="1243720"/>
                    <a:pt x="294185" y="1303693"/>
                  </a:cubicBezTo>
                  <a:cubicBezTo>
                    <a:pt x="371302" y="1337963"/>
                    <a:pt x="465555" y="1355098"/>
                    <a:pt x="576946" y="1355098"/>
                  </a:cubicBezTo>
                  <a:cubicBezTo>
                    <a:pt x="702618" y="1355098"/>
                    <a:pt x="825433" y="1335107"/>
                    <a:pt x="922543" y="1317972"/>
                  </a:cubicBezTo>
                  <a:cubicBezTo>
                    <a:pt x="962529" y="1312261"/>
                    <a:pt x="996803" y="1306549"/>
                    <a:pt x="1022509" y="1303693"/>
                  </a:cubicBezTo>
                  <a:cubicBezTo>
                    <a:pt x="1062495" y="1297981"/>
                    <a:pt x="1093913" y="1292270"/>
                    <a:pt x="1119618" y="1289414"/>
                  </a:cubicBezTo>
                  <a:cubicBezTo>
                    <a:pt x="1125331" y="1286558"/>
                    <a:pt x="1128187" y="1286558"/>
                    <a:pt x="1131043" y="1286558"/>
                  </a:cubicBezTo>
                  <a:cubicBezTo>
                    <a:pt x="1139612" y="1330824"/>
                    <a:pt x="1154607" y="1388654"/>
                    <a:pt x="1172458" y="1443629"/>
                  </a:cubicBezTo>
                  <a:lnTo>
                    <a:pt x="1183604" y="1474268"/>
                  </a:lnTo>
                  <a:lnTo>
                    <a:pt x="3030793" y="1007798"/>
                  </a:lnTo>
                  <a:lnTo>
                    <a:pt x="3005259" y="927670"/>
                  </a:lnTo>
                  <a:cubicBezTo>
                    <a:pt x="2968542" y="793434"/>
                    <a:pt x="2948995" y="650062"/>
                    <a:pt x="2970416" y="518336"/>
                  </a:cubicBezTo>
                  <a:cubicBezTo>
                    <a:pt x="2976129" y="481210"/>
                    <a:pt x="2984697" y="446940"/>
                    <a:pt x="2993266" y="415526"/>
                  </a:cubicBezTo>
                  <a:cubicBezTo>
                    <a:pt x="2233525" y="415526"/>
                    <a:pt x="2233525" y="415526"/>
                    <a:pt x="2233525" y="415526"/>
                  </a:cubicBezTo>
                  <a:cubicBezTo>
                    <a:pt x="2093572" y="415526"/>
                    <a:pt x="2062154" y="381256"/>
                    <a:pt x="2079291" y="341274"/>
                  </a:cubicBezTo>
                  <a:cubicBezTo>
                    <a:pt x="2116422" y="261310"/>
                    <a:pt x="2179257" y="252743"/>
                    <a:pt x="2162120" y="141365"/>
                  </a:cubicBezTo>
                  <a:cubicBezTo>
                    <a:pt x="2147840" y="47122"/>
                    <a:pt x="2065011" y="1"/>
                    <a:pt x="1982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noAutofit/>
            </a:bodyPr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9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7"/>
            <p:cNvSpPr/>
            <p:nvPr/>
          </p:nvSpPr>
          <p:spPr bwMode="auto">
            <a:xfrm flipH="1">
              <a:off x="4752343" y="1527208"/>
              <a:ext cx="1130383" cy="1535901"/>
            </a:xfrm>
            <a:custGeom>
              <a:avLst/>
              <a:gdLst>
                <a:gd name="T0" fmla="*/ 533 w 601"/>
                <a:gd name="T1" fmla="*/ 343 h 817"/>
                <a:gd name="T2" fmla="*/ 400 w 601"/>
                <a:gd name="T3" fmla="*/ 173 h 817"/>
                <a:gd name="T4" fmla="*/ 0 w 601"/>
                <a:gd name="T5" fmla="*/ 0 h 817"/>
                <a:gd name="T6" fmla="*/ 0 w 601"/>
                <a:gd name="T7" fmla="*/ 246 h 817"/>
                <a:gd name="T8" fmla="*/ 1 w 601"/>
                <a:gd name="T9" fmla="*/ 246 h 817"/>
                <a:gd name="T10" fmla="*/ 27 w 601"/>
                <a:gd name="T11" fmla="*/ 285 h 817"/>
                <a:gd name="T12" fmla="*/ 97 w 601"/>
                <a:gd name="T13" fmla="*/ 256 h 817"/>
                <a:gd name="T14" fmla="*/ 97 w 601"/>
                <a:gd name="T15" fmla="*/ 382 h 817"/>
                <a:gd name="T16" fmla="*/ 27 w 601"/>
                <a:gd name="T17" fmla="*/ 353 h 817"/>
                <a:gd name="T18" fmla="*/ 0 w 601"/>
                <a:gd name="T19" fmla="*/ 407 h 817"/>
                <a:gd name="T20" fmla="*/ 0 w 601"/>
                <a:gd name="T21" fmla="*/ 654 h 817"/>
                <a:gd name="T22" fmla="*/ 327 w 601"/>
                <a:gd name="T23" fmla="*/ 654 h 817"/>
                <a:gd name="T24" fmla="*/ 381 w 601"/>
                <a:gd name="T25" fmla="*/ 681 h 817"/>
                <a:gd name="T26" fmla="*/ 352 w 601"/>
                <a:gd name="T27" fmla="*/ 750 h 817"/>
                <a:gd name="T28" fmla="*/ 478 w 601"/>
                <a:gd name="T29" fmla="*/ 750 h 817"/>
                <a:gd name="T30" fmla="*/ 449 w 601"/>
                <a:gd name="T31" fmla="*/ 681 h 817"/>
                <a:gd name="T32" fmla="*/ 488 w 601"/>
                <a:gd name="T33" fmla="*/ 654 h 817"/>
                <a:gd name="T34" fmla="*/ 488 w 601"/>
                <a:gd name="T35" fmla="*/ 654 h 817"/>
                <a:gd name="T36" fmla="*/ 591 w 601"/>
                <a:gd name="T37" fmla="*/ 654 h 817"/>
                <a:gd name="T38" fmla="*/ 594 w 601"/>
                <a:gd name="T39" fmla="*/ 616 h 817"/>
                <a:gd name="T40" fmla="*/ 533 w 601"/>
                <a:gd name="T41" fmla="*/ 34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817">
                  <a:moveTo>
                    <a:pt x="533" y="343"/>
                  </a:moveTo>
                  <a:cubicBezTo>
                    <a:pt x="488" y="260"/>
                    <a:pt x="431" y="201"/>
                    <a:pt x="400" y="173"/>
                  </a:cubicBezTo>
                  <a:cubicBezTo>
                    <a:pt x="333" y="110"/>
                    <a:pt x="179" y="21"/>
                    <a:pt x="0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3" y="282"/>
                    <a:pt x="14" y="291"/>
                    <a:pt x="27" y="285"/>
                  </a:cubicBezTo>
                  <a:cubicBezTo>
                    <a:pt x="54" y="272"/>
                    <a:pt x="58" y="250"/>
                    <a:pt x="97" y="256"/>
                  </a:cubicBezTo>
                  <a:cubicBezTo>
                    <a:pt x="163" y="266"/>
                    <a:pt x="163" y="372"/>
                    <a:pt x="97" y="382"/>
                  </a:cubicBezTo>
                  <a:cubicBezTo>
                    <a:pt x="58" y="388"/>
                    <a:pt x="54" y="365"/>
                    <a:pt x="27" y="353"/>
                  </a:cubicBezTo>
                  <a:cubicBezTo>
                    <a:pt x="12" y="347"/>
                    <a:pt x="0" y="358"/>
                    <a:pt x="0" y="407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327" y="654"/>
                    <a:pt x="327" y="654"/>
                    <a:pt x="327" y="654"/>
                  </a:cubicBezTo>
                  <a:cubicBezTo>
                    <a:pt x="376" y="654"/>
                    <a:pt x="388" y="666"/>
                    <a:pt x="381" y="681"/>
                  </a:cubicBezTo>
                  <a:cubicBezTo>
                    <a:pt x="369" y="708"/>
                    <a:pt x="346" y="712"/>
                    <a:pt x="352" y="750"/>
                  </a:cubicBezTo>
                  <a:cubicBezTo>
                    <a:pt x="363" y="817"/>
                    <a:pt x="468" y="817"/>
                    <a:pt x="478" y="750"/>
                  </a:cubicBezTo>
                  <a:cubicBezTo>
                    <a:pt x="484" y="712"/>
                    <a:pt x="462" y="708"/>
                    <a:pt x="449" y="681"/>
                  </a:cubicBezTo>
                  <a:cubicBezTo>
                    <a:pt x="444" y="668"/>
                    <a:pt x="452" y="657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591" y="654"/>
                    <a:pt x="591" y="654"/>
                    <a:pt x="591" y="654"/>
                  </a:cubicBezTo>
                  <a:cubicBezTo>
                    <a:pt x="592" y="642"/>
                    <a:pt x="593" y="629"/>
                    <a:pt x="594" y="616"/>
                  </a:cubicBezTo>
                  <a:cubicBezTo>
                    <a:pt x="601" y="524"/>
                    <a:pt x="580" y="432"/>
                    <a:pt x="533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9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8"/>
            <p:cNvSpPr/>
            <p:nvPr/>
          </p:nvSpPr>
          <p:spPr bwMode="auto">
            <a:xfrm flipH="1">
              <a:off x="4770591" y="2756943"/>
              <a:ext cx="1737647" cy="1067527"/>
            </a:xfrm>
            <a:custGeom>
              <a:avLst/>
              <a:gdLst>
                <a:gd name="T0" fmla="*/ 821 w 924"/>
                <a:gd name="T1" fmla="*/ 0 h 568"/>
                <a:gd name="T2" fmla="*/ 821 w 924"/>
                <a:gd name="T3" fmla="*/ 0 h 568"/>
                <a:gd name="T4" fmla="*/ 782 w 924"/>
                <a:gd name="T5" fmla="*/ 27 h 568"/>
                <a:gd name="T6" fmla="*/ 811 w 924"/>
                <a:gd name="T7" fmla="*/ 96 h 568"/>
                <a:gd name="T8" fmla="*/ 685 w 924"/>
                <a:gd name="T9" fmla="*/ 96 h 568"/>
                <a:gd name="T10" fmla="*/ 714 w 924"/>
                <a:gd name="T11" fmla="*/ 27 h 568"/>
                <a:gd name="T12" fmla="*/ 660 w 924"/>
                <a:gd name="T13" fmla="*/ 0 h 568"/>
                <a:gd name="T14" fmla="*/ 333 w 924"/>
                <a:gd name="T15" fmla="*/ 0 h 568"/>
                <a:gd name="T16" fmla="*/ 163 w 924"/>
                <a:gd name="T17" fmla="*/ 0 h 568"/>
                <a:gd name="T18" fmla="*/ 163 w 924"/>
                <a:gd name="T19" fmla="*/ 194 h 568"/>
                <a:gd name="T20" fmla="*/ 136 w 924"/>
                <a:gd name="T21" fmla="*/ 248 h 568"/>
                <a:gd name="T22" fmla="*/ 66 w 924"/>
                <a:gd name="T23" fmla="*/ 219 h 568"/>
                <a:gd name="T24" fmla="*/ 66 w 924"/>
                <a:gd name="T25" fmla="*/ 345 h 568"/>
                <a:gd name="T26" fmla="*/ 136 w 924"/>
                <a:gd name="T27" fmla="*/ 317 h 568"/>
                <a:gd name="T28" fmla="*/ 162 w 924"/>
                <a:gd name="T29" fmla="*/ 355 h 568"/>
                <a:gd name="T30" fmla="*/ 163 w 924"/>
                <a:gd name="T31" fmla="*/ 355 h 568"/>
                <a:gd name="T32" fmla="*/ 163 w 924"/>
                <a:gd name="T33" fmla="*/ 568 h 568"/>
                <a:gd name="T34" fmla="*/ 245 w 924"/>
                <a:gd name="T35" fmla="*/ 568 h 568"/>
                <a:gd name="T36" fmla="*/ 245 w 924"/>
                <a:gd name="T37" fmla="*/ 568 h 568"/>
                <a:gd name="T38" fmla="*/ 284 w 924"/>
                <a:gd name="T39" fmla="*/ 542 h 568"/>
                <a:gd name="T40" fmla="*/ 255 w 924"/>
                <a:gd name="T41" fmla="*/ 472 h 568"/>
                <a:gd name="T42" fmla="*/ 381 w 924"/>
                <a:gd name="T43" fmla="*/ 472 h 568"/>
                <a:gd name="T44" fmla="*/ 352 w 924"/>
                <a:gd name="T45" fmla="*/ 542 h 568"/>
                <a:gd name="T46" fmla="*/ 406 w 924"/>
                <a:gd name="T47" fmla="*/ 568 h 568"/>
                <a:gd name="T48" fmla="*/ 672 w 924"/>
                <a:gd name="T49" fmla="*/ 568 h 568"/>
                <a:gd name="T50" fmla="*/ 730 w 924"/>
                <a:gd name="T51" fmla="*/ 477 h 568"/>
                <a:gd name="T52" fmla="*/ 797 w 924"/>
                <a:gd name="T53" fmla="*/ 385 h 568"/>
                <a:gd name="T54" fmla="*/ 924 w 924"/>
                <a:gd name="T55" fmla="*/ 0 h 568"/>
                <a:gd name="T56" fmla="*/ 821 w 924"/>
                <a:gd name="T57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4" h="568">
                  <a:moveTo>
                    <a:pt x="821" y="0"/>
                  </a:moveTo>
                  <a:cubicBezTo>
                    <a:pt x="821" y="0"/>
                    <a:pt x="821" y="0"/>
                    <a:pt x="821" y="0"/>
                  </a:cubicBezTo>
                  <a:cubicBezTo>
                    <a:pt x="785" y="3"/>
                    <a:pt x="777" y="14"/>
                    <a:pt x="782" y="27"/>
                  </a:cubicBezTo>
                  <a:cubicBezTo>
                    <a:pt x="795" y="54"/>
                    <a:pt x="817" y="58"/>
                    <a:pt x="811" y="96"/>
                  </a:cubicBezTo>
                  <a:cubicBezTo>
                    <a:pt x="801" y="163"/>
                    <a:pt x="696" y="163"/>
                    <a:pt x="685" y="96"/>
                  </a:cubicBezTo>
                  <a:cubicBezTo>
                    <a:pt x="679" y="58"/>
                    <a:pt x="702" y="54"/>
                    <a:pt x="714" y="27"/>
                  </a:cubicBezTo>
                  <a:cubicBezTo>
                    <a:pt x="721" y="12"/>
                    <a:pt x="709" y="0"/>
                    <a:pt x="660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43"/>
                    <a:pt x="151" y="255"/>
                    <a:pt x="136" y="248"/>
                  </a:cubicBezTo>
                  <a:cubicBezTo>
                    <a:pt x="109" y="236"/>
                    <a:pt x="105" y="213"/>
                    <a:pt x="66" y="219"/>
                  </a:cubicBezTo>
                  <a:cubicBezTo>
                    <a:pt x="0" y="230"/>
                    <a:pt x="0" y="335"/>
                    <a:pt x="66" y="345"/>
                  </a:cubicBezTo>
                  <a:cubicBezTo>
                    <a:pt x="105" y="351"/>
                    <a:pt x="109" y="329"/>
                    <a:pt x="136" y="317"/>
                  </a:cubicBezTo>
                  <a:cubicBezTo>
                    <a:pt x="149" y="311"/>
                    <a:pt x="160" y="319"/>
                    <a:pt x="162" y="355"/>
                  </a:cubicBezTo>
                  <a:cubicBezTo>
                    <a:pt x="163" y="355"/>
                    <a:pt x="163" y="355"/>
                    <a:pt x="163" y="355"/>
                  </a:cubicBezTo>
                  <a:cubicBezTo>
                    <a:pt x="163" y="568"/>
                    <a:pt x="163" y="568"/>
                    <a:pt x="163" y="568"/>
                  </a:cubicBezTo>
                  <a:cubicBezTo>
                    <a:pt x="245" y="568"/>
                    <a:pt x="245" y="568"/>
                    <a:pt x="245" y="568"/>
                  </a:cubicBezTo>
                  <a:cubicBezTo>
                    <a:pt x="245" y="568"/>
                    <a:pt x="245" y="568"/>
                    <a:pt x="245" y="568"/>
                  </a:cubicBezTo>
                  <a:cubicBezTo>
                    <a:pt x="281" y="565"/>
                    <a:pt x="290" y="555"/>
                    <a:pt x="284" y="542"/>
                  </a:cubicBezTo>
                  <a:cubicBezTo>
                    <a:pt x="272" y="514"/>
                    <a:pt x="249" y="511"/>
                    <a:pt x="255" y="472"/>
                  </a:cubicBezTo>
                  <a:cubicBezTo>
                    <a:pt x="265" y="406"/>
                    <a:pt x="371" y="406"/>
                    <a:pt x="381" y="472"/>
                  </a:cubicBezTo>
                  <a:cubicBezTo>
                    <a:pt x="387" y="511"/>
                    <a:pt x="365" y="514"/>
                    <a:pt x="352" y="542"/>
                  </a:cubicBezTo>
                  <a:cubicBezTo>
                    <a:pt x="346" y="556"/>
                    <a:pt x="357" y="568"/>
                    <a:pt x="406" y="568"/>
                  </a:cubicBezTo>
                  <a:cubicBezTo>
                    <a:pt x="672" y="568"/>
                    <a:pt x="672" y="568"/>
                    <a:pt x="672" y="568"/>
                  </a:cubicBezTo>
                  <a:cubicBezTo>
                    <a:pt x="685" y="529"/>
                    <a:pt x="705" y="505"/>
                    <a:pt x="730" y="477"/>
                  </a:cubicBezTo>
                  <a:cubicBezTo>
                    <a:pt x="751" y="453"/>
                    <a:pt x="775" y="425"/>
                    <a:pt x="797" y="385"/>
                  </a:cubicBezTo>
                  <a:cubicBezTo>
                    <a:pt x="851" y="285"/>
                    <a:pt x="905" y="173"/>
                    <a:pt x="924" y="0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9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9"/>
            <p:cNvSpPr/>
            <p:nvPr/>
          </p:nvSpPr>
          <p:spPr bwMode="auto">
            <a:xfrm flipH="1">
              <a:off x="6202072" y="2450776"/>
              <a:ext cx="1248997" cy="1679860"/>
            </a:xfrm>
            <a:custGeom>
              <a:avLst/>
              <a:gdLst>
                <a:gd name="T0" fmla="*/ 567 w 664"/>
                <a:gd name="T1" fmla="*/ 382 h 894"/>
                <a:gd name="T2" fmla="*/ 637 w 664"/>
                <a:gd name="T3" fmla="*/ 411 h 894"/>
                <a:gd name="T4" fmla="*/ 664 w 664"/>
                <a:gd name="T5" fmla="*/ 357 h 894"/>
                <a:gd name="T6" fmla="*/ 664 w 664"/>
                <a:gd name="T7" fmla="*/ 163 h 894"/>
                <a:gd name="T8" fmla="*/ 447 w 664"/>
                <a:gd name="T9" fmla="*/ 163 h 894"/>
                <a:gd name="T10" fmla="*/ 393 w 664"/>
                <a:gd name="T11" fmla="*/ 136 h 894"/>
                <a:gd name="T12" fmla="*/ 422 w 664"/>
                <a:gd name="T13" fmla="*/ 67 h 894"/>
                <a:gd name="T14" fmla="*/ 296 w 664"/>
                <a:gd name="T15" fmla="*/ 67 h 894"/>
                <a:gd name="T16" fmla="*/ 325 w 664"/>
                <a:gd name="T17" fmla="*/ 136 h 894"/>
                <a:gd name="T18" fmla="*/ 286 w 664"/>
                <a:gd name="T19" fmla="*/ 163 h 894"/>
                <a:gd name="T20" fmla="*/ 286 w 664"/>
                <a:gd name="T21" fmla="*/ 163 h 894"/>
                <a:gd name="T22" fmla="*/ 111 w 664"/>
                <a:gd name="T23" fmla="*/ 163 h 894"/>
                <a:gd name="T24" fmla="*/ 130 w 664"/>
                <a:gd name="T25" fmla="*/ 225 h 894"/>
                <a:gd name="T26" fmla="*/ 135 w 664"/>
                <a:gd name="T27" fmla="*/ 285 h 894"/>
                <a:gd name="T28" fmla="*/ 29 w 664"/>
                <a:gd name="T29" fmla="*/ 465 h 894"/>
                <a:gd name="T30" fmla="*/ 14 w 664"/>
                <a:gd name="T31" fmla="*/ 558 h 894"/>
                <a:gd name="T32" fmla="*/ 65 w 664"/>
                <a:gd name="T33" fmla="*/ 598 h 894"/>
                <a:gd name="T34" fmla="*/ 132 w 664"/>
                <a:gd name="T35" fmla="*/ 632 h 894"/>
                <a:gd name="T36" fmla="*/ 123 w 664"/>
                <a:gd name="T37" fmla="*/ 658 h 894"/>
                <a:gd name="T38" fmla="*/ 125 w 664"/>
                <a:gd name="T39" fmla="*/ 731 h 894"/>
                <a:gd name="T40" fmla="*/ 272 w 664"/>
                <a:gd name="T41" fmla="*/ 731 h 894"/>
                <a:gd name="T42" fmla="*/ 327 w 664"/>
                <a:gd name="T43" fmla="*/ 758 h 894"/>
                <a:gd name="T44" fmla="*/ 298 w 664"/>
                <a:gd name="T45" fmla="*/ 828 h 894"/>
                <a:gd name="T46" fmla="*/ 424 w 664"/>
                <a:gd name="T47" fmla="*/ 828 h 894"/>
                <a:gd name="T48" fmla="*/ 395 w 664"/>
                <a:gd name="T49" fmla="*/ 758 h 894"/>
                <a:gd name="T50" fmla="*/ 433 w 664"/>
                <a:gd name="T51" fmla="*/ 732 h 894"/>
                <a:gd name="T52" fmla="*/ 433 w 664"/>
                <a:gd name="T53" fmla="*/ 731 h 894"/>
                <a:gd name="T54" fmla="*/ 664 w 664"/>
                <a:gd name="T55" fmla="*/ 731 h 894"/>
                <a:gd name="T56" fmla="*/ 664 w 664"/>
                <a:gd name="T57" fmla="*/ 518 h 894"/>
                <a:gd name="T58" fmla="*/ 663 w 664"/>
                <a:gd name="T59" fmla="*/ 518 h 894"/>
                <a:gd name="T60" fmla="*/ 637 w 664"/>
                <a:gd name="T61" fmla="*/ 480 h 894"/>
                <a:gd name="T62" fmla="*/ 567 w 664"/>
                <a:gd name="T63" fmla="*/ 508 h 894"/>
                <a:gd name="T64" fmla="*/ 567 w 664"/>
                <a:gd name="T65" fmla="*/ 38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894">
                  <a:moveTo>
                    <a:pt x="567" y="382"/>
                  </a:moveTo>
                  <a:cubicBezTo>
                    <a:pt x="606" y="376"/>
                    <a:pt x="610" y="399"/>
                    <a:pt x="637" y="411"/>
                  </a:cubicBezTo>
                  <a:cubicBezTo>
                    <a:pt x="652" y="418"/>
                    <a:pt x="664" y="406"/>
                    <a:pt x="664" y="357"/>
                  </a:cubicBezTo>
                  <a:cubicBezTo>
                    <a:pt x="664" y="163"/>
                    <a:pt x="664" y="163"/>
                    <a:pt x="664" y="163"/>
                  </a:cubicBezTo>
                  <a:cubicBezTo>
                    <a:pt x="447" y="163"/>
                    <a:pt x="447" y="163"/>
                    <a:pt x="447" y="163"/>
                  </a:cubicBezTo>
                  <a:cubicBezTo>
                    <a:pt x="398" y="163"/>
                    <a:pt x="387" y="151"/>
                    <a:pt x="393" y="136"/>
                  </a:cubicBezTo>
                  <a:cubicBezTo>
                    <a:pt x="406" y="109"/>
                    <a:pt x="428" y="105"/>
                    <a:pt x="422" y="67"/>
                  </a:cubicBezTo>
                  <a:cubicBezTo>
                    <a:pt x="412" y="0"/>
                    <a:pt x="306" y="0"/>
                    <a:pt x="296" y="67"/>
                  </a:cubicBezTo>
                  <a:cubicBezTo>
                    <a:pt x="290" y="105"/>
                    <a:pt x="313" y="109"/>
                    <a:pt x="325" y="136"/>
                  </a:cubicBezTo>
                  <a:cubicBezTo>
                    <a:pt x="331" y="149"/>
                    <a:pt x="322" y="160"/>
                    <a:pt x="286" y="163"/>
                  </a:cubicBezTo>
                  <a:cubicBezTo>
                    <a:pt x="286" y="163"/>
                    <a:pt x="286" y="163"/>
                    <a:pt x="286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92"/>
                    <a:pt x="116" y="212"/>
                    <a:pt x="130" y="225"/>
                  </a:cubicBezTo>
                  <a:cubicBezTo>
                    <a:pt x="150" y="245"/>
                    <a:pt x="151" y="263"/>
                    <a:pt x="135" y="285"/>
                  </a:cubicBezTo>
                  <a:cubicBezTo>
                    <a:pt x="98" y="338"/>
                    <a:pt x="43" y="437"/>
                    <a:pt x="29" y="465"/>
                  </a:cubicBezTo>
                  <a:cubicBezTo>
                    <a:pt x="19" y="486"/>
                    <a:pt x="0" y="524"/>
                    <a:pt x="14" y="558"/>
                  </a:cubicBezTo>
                  <a:cubicBezTo>
                    <a:pt x="20" y="571"/>
                    <a:pt x="34" y="589"/>
                    <a:pt x="65" y="598"/>
                  </a:cubicBezTo>
                  <a:cubicBezTo>
                    <a:pt x="132" y="619"/>
                    <a:pt x="132" y="631"/>
                    <a:pt x="132" y="632"/>
                  </a:cubicBezTo>
                  <a:cubicBezTo>
                    <a:pt x="130" y="642"/>
                    <a:pt x="126" y="650"/>
                    <a:pt x="123" y="658"/>
                  </a:cubicBezTo>
                  <a:cubicBezTo>
                    <a:pt x="115" y="677"/>
                    <a:pt x="105" y="704"/>
                    <a:pt x="125" y="731"/>
                  </a:cubicBezTo>
                  <a:cubicBezTo>
                    <a:pt x="272" y="731"/>
                    <a:pt x="272" y="731"/>
                    <a:pt x="272" y="731"/>
                  </a:cubicBezTo>
                  <a:cubicBezTo>
                    <a:pt x="322" y="731"/>
                    <a:pt x="333" y="743"/>
                    <a:pt x="327" y="758"/>
                  </a:cubicBezTo>
                  <a:cubicBezTo>
                    <a:pt x="314" y="785"/>
                    <a:pt x="292" y="789"/>
                    <a:pt x="298" y="828"/>
                  </a:cubicBezTo>
                  <a:cubicBezTo>
                    <a:pt x="308" y="894"/>
                    <a:pt x="413" y="894"/>
                    <a:pt x="424" y="828"/>
                  </a:cubicBezTo>
                  <a:cubicBezTo>
                    <a:pt x="430" y="789"/>
                    <a:pt x="407" y="785"/>
                    <a:pt x="395" y="758"/>
                  </a:cubicBezTo>
                  <a:cubicBezTo>
                    <a:pt x="389" y="745"/>
                    <a:pt x="398" y="734"/>
                    <a:pt x="433" y="73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664" y="731"/>
                    <a:pt x="664" y="731"/>
                    <a:pt x="664" y="731"/>
                  </a:cubicBezTo>
                  <a:cubicBezTo>
                    <a:pt x="664" y="518"/>
                    <a:pt x="664" y="518"/>
                    <a:pt x="664" y="518"/>
                  </a:cubicBezTo>
                  <a:cubicBezTo>
                    <a:pt x="663" y="518"/>
                    <a:pt x="663" y="518"/>
                    <a:pt x="663" y="518"/>
                  </a:cubicBezTo>
                  <a:cubicBezTo>
                    <a:pt x="661" y="482"/>
                    <a:pt x="650" y="474"/>
                    <a:pt x="637" y="480"/>
                  </a:cubicBezTo>
                  <a:cubicBezTo>
                    <a:pt x="610" y="492"/>
                    <a:pt x="606" y="514"/>
                    <a:pt x="567" y="508"/>
                  </a:cubicBezTo>
                  <a:cubicBezTo>
                    <a:pt x="501" y="498"/>
                    <a:pt x="501" y="393"/>
                    <a:pt x="567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9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Freeform 13"/>
            <p:cNvSpPr>
              <a:spLocks noChangeArrowheads="1"/>
            </p:cNvSpPr>
            <p:nvPr/>
          </p:nvSpPr>
          <p:spPr bwMode="auto">
            <a:xfrm>
              <a:off x="4852835" y="4569919"/>
              <a:ext cx="1896370" cy="714306"/>
            </a:xfrm>
            <a:custGeom>
              <a:avLst/>
              <a:gdLst>
                <a:gd name="T0" fmla="*/ 0 w 9309"/>
                <a:gd name="T1" fmla="*/ 3279 h 3280"/>
                <a:gd name="T2" fmla="*/ 1219 w 9309"/>
                <a:gd name="T3" fmla="*/ 0 h 3280"/>
                <a:gd name="T4" fmla="*/ 7779 w 9309"/>
                <a:gd name="T5" fmla="*/ 1396 h 3280"/>
                <a:gd name="T6" fmla="*/ 7779 w 9309"/>
                <a:gd name="T7" fmla="*/ 1174 h 3280"/>
                <a:gd name="T8" fmla="*/ 9308 w 9309"/>
                <a:gd name="T9" fmla="*/ 3279 h 3280"/>
                <a:gd name="T10" fmla="*/ 0 w 9309"/>
                <a:gd name="T11" fmla="*/ 3279 h 3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9" h="3280">
                  <a:moveTo>
                    <a:pt x="0" y="3279"/>
                  </a:moveTo>
                  <a:lnTo>
                    <a:pt x="1219" y="0"/>
                  </a:lnTo>
                  <a:lnTo>
                    <a:pt x="7779" y="1396"/>
                  </a:lnTo>
                  <a:lnTo>
                    <a:pt x="7779" y="1174"/>
                  </a:lnTo>
                  <a:lnTo>
                    <a:pt x="9308" y="3279"/>
                  </a:lnTo>
                  <a:lnTo>
                    <a:pt x="0" y="3279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5" name="Freeform 144"/>
          <p:cNvSpPr/>
          <p:nvPr/>
        </p:nvSpPr>
        <p:spPr bwMode="auto">
          <a:xfrm flipH="1">
            <a:off x="5460173" y="4442403"/>
            <a:ext cx="45606" cy="122668"/>
          </a:xfrm>
          <a:custGeom>
            <a:avLst/>
            <a:gdLst>
              <a:gd name="connsiteX0" fmla="*/ 9880 w 65675"/>
              <a:gd name="connsiteY0" fmla="*/ 0 h 176648"/>
              <a:gd name="connsiteX1" fmla="*/ 0 w 65675"/>
              <a:gd name="connsiteY1" fmla="*/ 2495 h 176648"/>
              <a:gd name="connsiteX2" fmla="*/ 16026 w 65675"/>
              <a:gd name="connsiteY2" fmla="*/ 52787 h 176648"/>
              <a:gd name="connsiteX3" fmla="*/ 63744 w 65675"/>
              <a:gd name="connsiteY3" fmla="*/ 172499 h 176648"/>
              <a:gd name="connsiteX4" fmla="*/ 65675 w 65675"/>
              <a:gd name="connsiteY4" fmla="*/ 176648 h 176648"/>
              <a:gd name="connsiteX5" fmla="*/ 9880 w 65675"/>
              <a:gd name="connsiteY5" fmla="*/ 0 h 1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75" h="176648">
                <a:moveTo>
                  <a:pt x="9880" y="0"/>
                </a:moveTo>
                <a:lnTo>
                  <a:pt x="0" y="2495"/>
                </a:lnTo>
                <a:lnTo>
                  <a:pt x="16026" y="52787"/>
                </a:lnTo>
                <a:cubicBezTo>
                  <a:pt x="31199" y="94733"/>
                  <a:pt x="47399" y="134893"/>
                  <a:pt x="63744" y="172499"/>
                </a:cubicBezTo>
                <a:lnTo>
                  <a:pt x="65675" y="176648"/>
                </a:lnTo>
                <a:lnTo>
                  <a:pt x="988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no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9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6545555" y="2117302"/>
            <a:ext cx="66556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flipH="1">
            <a:off x="6354585" y="4019535"/>
            <a:ext cx="66556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 flipH="1">
            <a:off x="7013351" y="3307824"/>
            <a:ext cx="66556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 flipH="1">
            <a:off x="5773253" y="3179206"/>
            <a:ext cx="66556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 flipH="1">
            <a:off x="5424922" y="2184660"/>
            <a:ext cx="66556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02883" y="5780032"/>
            <a:ext cx="9643533" cy="68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Lorem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stebus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danaime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don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wakamare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dimasa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quosam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santLoirem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ipsume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koler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sit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denimaOstebus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don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yakamare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dimasa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qm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santLorem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ipsume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denimaOstebus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dono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pakama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dalaman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.</a:t>
            </a:r>
            <a:endParaRPr lang="id-ID" sz="13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61" name="Shape 3958"/>
          <p:cNvSpPr/>
          <p:nvPr/>
        </p:nvSpPr>
        <p:spPr>
          <a:xfrm rot="19306508">
            <a:off x="4225715" y="1649841"/>
            <a:ext cx="968860" cy="1143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564147" y="1781797"/>
            <a:ext cx="2327048" cy="942199"/>
            <a:chOff x="1679271" y="2220559"/>
            <a:chExt cx="2206507" cy="893393"/>
          </a:xfrm>
        </p:grpSpPr>
        <p:sp>
          <p:nvSpPr>
            <p:cNvPr id="63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Shape 3962"/>
          <p:cNvSpPr/>
          <p:nvPr/>
        </p:nvSpPr>
        <p:spPr>
          <a:xfrm rot="1218397">
            <a:off x="7213511" y="4586340"/>
            <a:ext cx="959473" cy="161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239867" y="4503738"/>
            <a:ext cx="2320535" cy="942199"/>
            <a:chOff x="1618318" y="2220559"/>
            <a:chExt cx="2200332" cy="893393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9" name="Shape 3958"/>
          <p:cNvSpPr/>
          <p:nvPr/>
        </p:nvSpPr>
        <p:spPr>
          <a:xfrm rot="2293492" flipH="1">
            <a:off x="7452240" y="1649841"/>
            <a:ext cx="968860" cy="1143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773764" y="1773296"/>
            <a:ext cx="2320535" cy="942199"/>
            <a:chOff x="1618318" y="2220559"/>
            <a:chExt cx="2200332" cy="893393"/>
          </a:xfrm>
        </p:grpSpPr>
        <p:sp>
          <p:nvSpPr>
            <p:cNvPr id="71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4" name="Shape 3962"/>
          <p:cNvSpPr/>
          <p:nvPr/>
        </p:nvSpPr>
        <p:spPr>
          <a:xfrm rot="10291285">
            <a:off x="4543423" y="3665593"/>
            <a:ext cx="959473" cy="161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118248" y="3426242"/>
            <a:ext cx="2327048" cy="942199"/>
            <a:chOff x="1679271" y="2220559"/>
            <a:chExt cx="2206507" cy="893393"/>
          </a:xfrm>
        </p:grpSpPr>
        <p:sp>
          <p:nvSpPr>
            <p:cNvPr id="76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8" name="Shape 3962"/>
          <p:cNvSpPr/>
          <p:nvPr/>
        </p:nvSpPr>
        <p:spPr>
          <a:xfrm rot="11308715" flipH="1">
            <a:off x="7638692" y="3481231"/>
            <a:ext cx="959473" cy="161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8688674" y="3181434"/>
            <a:ext cx="2320535" cy="942199"/>
            <a:chOff x="1618318" y="2220559"/>
            <a:chExt cx="2200332" cy="893393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79271" y="2559832"/>
              <a:ext cx="213937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3" grpId="0"/>
      <p:bldP spid="59" grpId="0"/>
      <p:bldP spid="61" grpId="0" animBg="1"/>
      <p:bldP spid="65" grpId="0" animBg="1"/>
      <p:bldP spid="69" grpId="0" animBg="1"/>
      <p:bldP spid="74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8270" y="2092135"/>
            <a:ext cx="3892081" cy="3918705"/>
            <a:chOff x="1515145" y="2150022"/>
            <a:chExt cx="3690472" cy="3715717"/>
          </a:xfrm>
        </p:grpSpPr>
        <p:sp>
          <p:nvSpPr>
            <p:cNvPr id="4" name="Freeform 5"/>
            <p:cNvSpPr/>
            <p:nvPr/>
          </p:nvSpPr>
          <p:spPr bwMode="auto">
            <a:xfrm rot="21562516">
              <a:off x="2154842" y="2156797"/>
              <a:ext cx="2377801" cy="649507"/>
            </a:xfrm>
            <a:custGeom>
              <a:avLst/>
              <a:gdLst/>
              <a:ahLst/>
              <a:cxnLst>
                <a:cxn ang="0">
                  <a:pos x="688" y="47"/>
                </a:cxn>
                <a:cxn ang="0">
                  <a:pos x="735" y="160"/>
                </a:cxn>
                <a:cxn ang="0">
                  <a:pos x="735" y="201"/>
                </a:cxn>
                <a:cxn ang="0">
                  <a:pos x="0" y="201"/>
                </a:cxn>
                <a:cxn ang="0">
                  <a:pos x="0" y="160"/>
                </a:cxn>
                <a:cxn ang="0">
                  <a:pos x="47" y="47"/>
                </a:cxn>
                <a:cxn ang="0">
                  <a:pos x="160" y="0"/>
                </a:cxn>
                <a:cxn ang="0">
                  <a:pos x="575" y="0"/>
                </a:cxn>
                <a:cxn ang="0">
                  <a:pos x="688" y="47"/>
                </a:cxn>
              </a:cxnLst>
              <a:rect l="0" t="0" r="r" b="b"/>
              <a:pathLst>
                <a:path w="735" h="201">
                  <a:moveTo>
                    <a:pt x="688" y="47"/>
                  </a:moveTo>
                  <a:cubicBezTo>
                    <a:pt x="720" y="78"/>
                    <a:pt x="735" y="116"/>
                    <a:pt x="735" y="160"/>
                  </a:cubicBezTo>
                  <a:cubicBezTo>
                    <a:pt x="735" y="201"/>
                    <a:pt x="735" y="201"/>
                    <a:pt x="73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6" y="78"/>
                    <a:pt x="47" y="47"/>
                  </a:cubicBezTo>
                  <a:cubicBezTo>
                    <a:pt x="78" y="16"/>
                    <a:pt x="116" y="0"/>
                    <a:pt x="160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619" y="0"/>
                    <a:pt x="657" y="16"/>
                    <a:pt x="688" y="4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 rot="21562516">
              <a:off x="4549336" y="2815242"/>
              <a:ext cx="649507" cy="2377801"/>
            </a:xfrm>
            <a:custGeom>
              <a:avLst/>
              <a:gdLst/>
              <a:ahLst/>
              <a:cxnLst>
                <a:cxn ang="0">
                  <a:pos x="154" y="688"/>
                </a:cxn>
                <a:cxn ang="0">
                  <a:pos x="41" y="735"/>
                </a:cxn>
                <a:cxn ang="0">
                  <a:pos x="0" y="735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154" y="47"/>
                </a:cxn>
                <a:cxn ang="0">
                  <a:pos x="201" y="160"/>
                </a:cxn>
                <a:cxn ang="0">
                  <a:pos x="201" y="575"/>
                </a:cxn>
                <a:cxn ang="0">
                  <a:pos x="154" y="688"/>
                </a:cxn>
              </a:cxnLst>
              <a:rect l="0" t="0" r="r" b="b"/>
              <a:pathLst>
                <a:path w="201" h="735">
                  <a:moveTo>
                    <a:pt x="154" y="688"/>
                  </a:moveTo>
                  <a:cubicBezTo>
                    <a:pt x="123" y="720"/>
                    <a:pt x="85" y="735"/>
                    <a:pt x="41" y="735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5" y="0"/>
                    <a:pt x="123" y="16"/>
                    <a:pt x="154" y="47"/>
                  </a:cubicBezTo>
                  <a:cubicBezTo>
                    <a:pt x="186" y="78"/>
                    <a:pt x="201" y="116"/>
                    <a:pt x="201" y="160"/>
                  </a:cubicBezTo>
                  <a:cubicBezTo>
                    <a:pt x="201" y="575"/>
                    <a:pt x="201" y="575"/>
                    <a:pt x="201" y="575"/>
                  </a:cubicBezTo>
                  <a:cubicBezTo>
                    <a:pt x="201" y="619"/>
                    <a:pt x="186" y="657"/>
                    <a:pt x="154" y="688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 rot="21562516">
              <a:off x="2188128" y="5209458"/>
              <a:ext cx="2377801" cy="649507"/>
            </a:xfrm>
            <a:custGeom>
              <a:avLst/>
              <a:gdLst/>
              <a:ahLst/>
              <a:cxnLst>
                <a:cxn ang="0">
                  <a:pos x="735" y="41"/>
                </a:cxn>
                <a:cxn ang="0">
                  <a:pos x="688" y="154"/>
                </a:cxn>
                <a:cxn ang="0">
                  <a:pos x="575" y="201"/>
                </a:cxn>
                <a:cxn ang="0">
                  <a:pos x="160" y="201"/>
                </a:cxn>
                <a:cxn ang="0">
                  <a:pos x="47" y="154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735" y="0"/>
                </a:cxn>
                <a:cxn ang="0">
                  <a:pos x="735" y="41"/>
                </a:cxn>
              </a:cxnLst>
              <a:rect l="0" t="0" r="r" b="b"/>
              <a:pathLst>
                <a:path w="735" h="201">
                  <a:moveTo>
                    <a:pt x="735" y="41"/>
                  </a:moveTo>
                  <a:cubicBezTo>
                    <a:pt x="735" y="85"/>
                    <a:pt x="720" y="123"/>
                    <a:pt x="688" y="154"/>
                  </a:cubicBezTo>
                  <a:cubicBezTo>
                    <a:pt x="657" y="186"/>
                    <a:pt x="619" y="201"/>
                    <a:pt x="575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16" y="201"/>
                    <a:pt x="78" y="186"/>
                    <a:pt x="47" y="154"/>
                  </a:cubicBezTo>
                  <a:cubicBezTo>
                    <a:pt x="16" y="123"/>
                    <a:pt x="0" y="85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5" y="0"/>
                    <a:pt x="735" y="0"/>
                    <a:pt x="735" y="0"/>
                  </a:cubicBezTo>
                  <a:lnTo>
                    <a:pt x="735" y="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8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 rot="21562516">
              <a:off x="1521929" y="2822719"/>
              <a:ext cx="649507" cy="2377801"/>
            </a:xfrm>
            <a:custGeom>
              <a:avLst/>
              <a:gdLst/>
              <a:ahLst/>
              <a:cxnLst>
                <a:cxn ang="0">
                  <a:pos x="160" y="735"/>
                </a:cxn>
                <a:cxn ang="0">
                  <a:pos x="47" y="688"/>
                </a:cxn>
                <a:cxn ang="0">
                  <a:pos x="0" y="575"/>
                </a:cxn>
                <a:cxn ang="0">
                  <a:pos x="0" y="160"/>
                </a:cxn>
                <a:cxn ang="0">
                  <a:pos x="47" y="47"/>
                </a:cxn>
                <a:cxn ang="0">
                  <a:pos x="160" y="0"/>
                </a:cxn>
                <a:cxn ang="0">
                  <a:pos x="201" y="0"/>
                </a:cxn>
                <a:cxn ang="0">
                  <a:pos x="201" y="735"/>
                </a:cxn>
                <a:cxn ang="0">
                  <a:pos x="160" y="735"/>
                </a:cxn>
              </a:cxnLst>
              <a:rect l="0" t="0" r="r" b="b"/>
              <a:pathLst>
                <a:path w="201" h="735">
                  <a:moveTo>
                    <a:pt x="160" y="735"/>
                  </a:moveTo>
                  <a:cubicBezTo>
                    <a:pt x="116" y="735"/>
                    <a:pt x="78" y="720"/>
                    <a:pt x="47" y="688"/>
                  </a:cubicBezTo>
                  <a:cubicBezTo>
                    <a:pt x="15" y="657"/>
                    <a:pt x="0" y="619"/>
                    <a:pt x="0" y="57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ubicBezTo>
                    <a:pt x="78" y="16"/>
                    <a:pt x="116" y="0"/>
                    <a:pt x="160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735"/>
                    <a:pt x="201" y="735"/>
                    <a:pt x="201" y="735"/>
                  </a:cubicBezTo>
                  <a:lnTo>
                    <a:pt x="160" y="735"/>
                  </a:lnTo>
                  <a:close/>
                </a:path>
              </a:pathLst>
            </a:custGeom>
            <a:solidFill>
              <a:schemeClr val="accent3">
                <a:lumMod val="50000"/>
                <a:alpha val="8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 rot="21562516">
              <a:off x="3354115" y="2150496"/>
              <a:ext cx="1139430" cy="145859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05" y="47"/>
                </a:cxn>
                <a:cxn ang="0">
                  <a:pos x="352" y="160"/>
                </a:cxn>
                <a:cxn ang="0">
                  <a:pos x="352" y="451"/>
                </a:cxn>
                <a:cxn ang="0">
                  <a:pos x="108" y="451"/>
                </a:cxn>
                <a:cxn ang="0">
                  <a:pos x="108" y="152"/>
                </a:cxn>
                <a:cxn ang="0">
                  <a:pos x="61" y="39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352" h="451">
                  <a:moveTo>
                    <a:pt x="192" y="0"/>
                  </a:moveTo>
                  <a:cubicBezTo>
                    <a:pt x="236" y="0"/>
                    <a:pt x="274" y="16"/>
                    <a:pt x="305" y="47"/>
                  </a:cubicBezTo>
                  <a:cubicBezTo>
                    <a:pt x="337" y="78"/>
                    <a:pt x="352" y="116"/>
                    <a:pt x="352" y="160"/>
                  </a:cubicBezTo>
                  <a:cubicBezTo>
                    <a:pt x="352" y="451"/>
                    <a:pt x="352" y="451"/>
                    <a:pt x="352" y="451"/>
                  </a:cubicBezTo>
                  <a:cubicBezTo>
                    <a:pt x="108" y="451"/>
                    <a:pt x="108" y="451"/>
                    <a:pt x="108" y="45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08"/>
                    <a:pt x="93" y="70"/>
                    <a:pt x="61" y="39"/>
                  </a:cubicBezTo>
                  <a:cubicBezTo>
                    <a:pt x="43" y="21"/>
                    <a:pt x="23" y="8"/>
                    <a:pt x="0" y="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21562516">
              <a:off x="3397588" y="2150022"/>
              <a:ext cx="1139430" cy="145859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05" y="47"/>
                </a:cxn>
                <a:cxn ang="0">
                  <a:pos x="352" y="160"/>
                </a:cxn>
                <a:cxn ang="0">
                  <a:pos x="352" y="451"/>
                </a:cxn>
                <a:cxn ang="0">
                  <a:pos x="108" y="451"/>
                </a:cxn>
                <a:cxn ang="0">
                  <a:pos x="108" y="152"/>
                </a:cxn>
                <a:cxn ang="0">
                  <a:pos x="61" y="39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352" h="451">
                  <a:moveTo>
                    <a:pt x="192" y="0"/>
                  </a:moveTo>
                  <a:cubicBezTo>
                    <a:pt x="236" y="0"/>
                    <a:pt x="274" y="16"/>
                    <a:pt x="305" y="47"/>
                  </a:cubicBezTo>
                  <a:cubicBezTo>
                    <a:pt x="337" y="78"/>
                    <a:pt x="352" y="116"/>
                    <a:pt x="352" y="160"/>
                  </a:cubicBezTo>
                  <a:cubicBezTo>
                    <a:pt x="352" y="451"/>
                    <a:pt x="352" y="451"/>
                    <a:pt x="352" y="451"/>
                  </a:cubicBezTo>
                  <a:cubicBezTo>
                    <a:pt x="108" y="451"/>
                    <a:pt x="108" y="451"/>
                    <a:pt x="108" y="45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08"/>
                    <a:pt x="93" y="70"/>
                    <a:pt x="61" y="39"/>
                  </a:cubicBezTo>
                  <a:cubicBezTo>
                    <a:pt x="43" y="21"/>
                    <a:pt x="23" y="8"/>
                    <a:pt x="0" y="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 rot="21562516">
              <a:off x="3746578" y="4017414"/>
              <a:ext cx="1458597" cy="1139430"/>
            </a:xfrm>
            <a:custGeom>
              <a:avLst/>
              <a:gdLst/>
              <a:ahLst/>
              <a:cxnLst>
                <a:cxn ang="0">
                  <a:pos x="451" y="192"/>
                </a:cxn>
                <a:cxn ang="0">
                  <a:pos x="404" y="305"/>
                </a:cxn>
                <a:cxn ang="0">
                  <a:pos x="291" y="352"/>
                </a:cxn>
                <a:cxn ang="0">
                  <a:pos x="0" y="352"/>
                </a:cxn>
                <a:cxn ang="0">
                  <a:pos x="0" y="108"/>
                </a:cxn>
                <a:cxn ang="0">
                  <a:pos x="299" y="108"/>
                </a:cxn>
                <a:cxn ang="0">
                  <a:pos x="412" y="61"/>
                </a:cxn>
                <a:cxn ang="0">
                  <a:pos x="451" y="0"/>
                </a:cxn>
                <a:cxn ang="0">
                  <a:pos x="451" y="192"/>
                </a:cxn>
              </a:cxnLst>
              <a:rect l="0" t="0" r="r" b="b"/>
              <a:pathLst>
                <a:path w="451" h="352">
                  <a:moveTo>
                    <a:pt x="451" y="192"/>
                  </a:moveTo>
                  <a:cubicBezTo>
                    <a:pt x="451" y="236"/>
                    <a:pt x="436" y="274"/>
                    <a:pt x="404" y="305"/>
                  </a:cubicBezTo>
                  <a:cubicBezTo>
                    <a:pt x="373" y="337"/>
                    <a:pt x="335" y="352"/>
                    <a:pt x="291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44" y="108"/>
                    <a:pt x="381" y="93"/>
                    <a:pt x="412" y="61"/>
                  </a:cubicBezTo>
                  <a:cubicBezTo>
                    <a:pt x="431" y="43"/>
                    <a:pt x="444" y="23"/>
                    <a:pt x="451" y="0"/>
                  </a:cubicBezTo>
                  <a:lnTo>
                    <a:pt x="451" y="1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82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 rot="21562516">
              <a:off x="3747020" y="4057988"/>
              <a:ext cx="1458597" cy="1139430"/>
            </a:xfrm>
            <a:custGeom>
              <a:avLst/>
              <a:gdLst/>
              <a:ahLst/>
              <a:cxnLst>
                <a:cxn ang="0">
                  <a:pos x="451" y="192"/>
                </a:cxn>
                <a:cxn ang="0">
                  <a:pos x="404" y="305"/>
                </a:cxn>
                <a:cxn ang="0">
                  <a:pos x="291" y="352"/>
                </a:cxn>
                <a:cxn ang="0">
                  <a:pos x="0" y="352"/>
                </a:cxn>
                <a:cxn ang="0">
                  <a:pos x="0" y="108"/>
                </a:cxn>
                <a:cxn ang="0">
                  <a:pos x="299" y="108"/>
                </a:cxn>
                <a:cxn ang="0">
                  <a:pos x="412" y="61"/>
                </a:cxn>
                <a:cxn ang="0">
                  <a:pos x="451" y="0"/>
                </a:cxn>
                <a:cxn ang="0">
                  <a:pos x="451" y="192"/>
                </a:cxn>
              </a:cxnLst>
              <a:rect l="0" t="0" r="r" b="b"/>
              <a:pathLst>
                <a:path w="451" h="352">
                  <a:moveTo>
                    <a:pt x="451" y="192"/>
                  </a:moveTo>
                  <a:cubicBezTo>
                    <a:pt x="451" y="236"/>
                    <a:pt x="436" y="274"/>
                    <a:pt x="404" y="305"/>
                  </a:cubicBezTo>
                  <a:cubicBezTo>
                    <a:pt x="373" y="337"/>
                    <a:pt x="335" y="352"/>
                    <a:pt x="291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44" y="108"/>
                    <a:pt x="381" y="93"/>
                    <a:pt x="412" y="61"/>
                  </a:cubicBezTo>
                  <a:cubicBezTo>
                    <a:pt x="431" y="43"/>
                    <a:pt x="444" y="23"/>
                    <a:pt x="451" y="0"/>
                  </a:cubicBezTo>
                  <a:lnTo>
                    <a:pt x="451" y="19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 rot="21562516">
              <a:off x="2239287" y="4406536"/>
              <a:ext cx="1139430" cy="1458597"/>
            </a:xfrm>
            <a:custGeom>
              <a:avLst/>
              <a:gdLst/>
              <a:ahLst/>
              <a:cxnLst>
                <a:cxn ang="0">
                  <a:pos x="291" y="412"/>
                </a:cxn>
                <a:cxn ang="0">
                  <a:pos x="352" y="451"/>
                </a:cxn>
                <a:cxn ang="0">
                  <a:pos x="160" y="451"/>
                </a:cxn>
                <a:cxn ang="0">
                  <a:pos x="47" y="404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299"/>
                </a:cxn>
                <a:cxn ang="0">
                  <a:pos x="291" y="412"/>
                </a:cxn>
              </a:cxnLst>
              <a:rect l="0" t="0" r="r" b="b"/>
              <a:pathLst>
                <a:path w="352" h="451">
                  <a:moveTo>
                    <a:pt x="291" y="412"/>
                  </a:moveTo>
                  <a:cubicBezTo>
                    <a:pt x="309" y="431"/>
                    <a:pt x="329" y="444"/>
                    <a:pt x="352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16" y="451"/>
                    <a:pt x="78" y="436"/>
                    <a:pt x="47" y="404"/>
                  </a:cubicBezTo>
                  <a:cubicBezTo>
                    <a:pt x="16" y="373"/>
                    <a:pt x="0" y="335"/>
                    <a:pt x="0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344"/>
                    <a:pt x="260" y="381"/>
                    <a:pt x="291" y="41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82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 rot="21562516">
              <a:off x="2183756" y="4407142"/>
              <a:ext cx="1139430" cy="1458597"/>
            </a:xfrm>
            <a:custGeom>
              <a:avLst/>
              <a:gdLst/>
              <a:ahLst/>
              <a:cxnLst>
                <a:cxn ang="0">
                  <a:pos x="291" y="412"/>
                </a:cxn>
                <a:cxn ang="0">
                  <a:pos x="352" y="451"/>
                </a:cxn>
                <a:cxn ang="0">
                  <a:pos x="160" y="451"/>
                </a:cxn>
                <a:cxn ang="0">
                  <a:pos x="47" y="404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299"/>
                </a:cxn>
                <a:cxn ang="0">
                  <a:pos x="291" y="412"/>
                </a:cxn>
              </a:cxnLst>
              <a:rect l="0" t="0" r="r" b="b"/>
              <a:pathLst>
                <a:path w="352" h="451">
                  <a:moveTo>
                    <a:pt x="291" y="412"/>
                  </a:moveTo>
                  <a:cubicBezTo>
                    <a:pt x="309" y="431"/>
                    <a:pt x="329" y="444"/>
                    <a:pt x="352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16" y="451"/>
                    <a:pt x="78" y="436"/>
                    <a:pt x="47" y="404"/>
                  </a:cubicBezTo>
                  <a:cubicBezTo>
                    <a:pt x="16" y="373"/>
                    <a:pt x="0" y="335"/>
                    <a:pt x="0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344"/>
                    <a:pt x="260" y="381"/>
                    <a:pt x="291" y="41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 rot="21562516">
              <a:off x="1516312" y="2868575"/>
              <a:ext cx="1458598" cy="1137834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160" y="0"/>
                </a:cxn>
                <a:cxn ang="0">
                  <a:pos x="451" y="0"/>
                </a:cxn>
                <a:cxn ang="0">
                  <a:pos x="451" y="244"/>
                </a:cxn>
                <a:cxn ang="0">
                  <a:pos x="152" y="244"/>
                </a:cxn>
                <a:cxn ang="0">
                  <a:pos x="39" y="291"/>
                </a:cxn>
                <a:cxn ang="0">
                  <a:pos x="0" y="352"/>
                </a:cxn>
                <a:cxn ang="0">
                  <a:pos x="0" y="160"/>
                </a:cxn>
                <a:cxn ang="0">
                  <a:pos x="47" y="47"/>
                </a:cxn>
              </a:cxnLst>
              <a:rect l="0" t="0" r="r" b="b"/>
              <a:pathLst>
                <a:path w="451" h="352">
                  <a:moveTo>
                    <a:pt x="47" y="47"/>
                  </a:moveTo>
                  <a:cubicBezTo>
                    <a:pt x="78" y="16"/>
                    <a:pt x="116" y="0"/>
                    <a:pt x="16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244"/>
                    <a:pt x="451" y="244"/>
                    <a:pt x="45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07" y="244"/>
                    <a:pt x="70" y="260"/>
                    <a:pt x="39" y="291"/>
                  </a:cubicBezTo>
                  <a:cubicBezTo>
                    <a:pt x="20" y="309"/>
                    <a:pt x="7" y="329"/>
                    <a:pt x="0" y="3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82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 rot="21562516">
              <a:off x="1515145" y="2818345"/>
              <a:ext cx="1458599" cy="1137834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160" y="0"/>
                </a:cxn>
                <a:cxn ang="0">
                  <a:pos x="451" y="0"/>
                </a:cxn>
                <a:cxn ang="0">
                  <a:pos x="451" y="244"/>
                </a:cxn>
                <a:cxn ang="0">
                  <a:pos x="152" y="244"/>
                </a:cxn>
                <a:cxn ang="0">
                  <a:pos x="39" y="291"/>
                </a:cxn>
                <a:cxn ang="0">
                  <a:pos x="0" y="352"/>
                </a:cxn>
                <a:cxn ang="0">
                  <a:pos x="0" y="160"/>
                </a:cxn>
                <a:cxn ang="0">
                  <a:pos x="47" y="47"/>
                </a:cxn>
              </a:cxnLst>
              <a:rect l="0" t="0" r="r" b="b"/>
              <a:pathLst>
                <a:path w="451" h="352">
                  <a:moveTo>
                    <a:pt x="47" y="47"/>
                  </a:moveTo>
                  <a:cubicBezTo>
                    <a:pt x="78" y="16"/>
                    <a:pt x="116" y="0"/>
                    <a:pt x="16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244"/>
                    <a:pt x="451" y="244"/>
                    <a:pt x="45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07" y="244"/>
                    <a:pt x="70" y="260"/>
                    <a:pt x="39" y="291"/>
                  </a:cubicBezTo>
                  <a:cubicBezTo>
                    <a:pt x="20" y="309"/>
                    <a:pt x="7" y="329"/>
                    <a:pt x="0" y="3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10" kern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 rot="21562516">
            <a:off x="4148153" y="2992495"/>
            <a:ext cx="419987" cy="45442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955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955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 rot="21562516">
            <a:off x="4245194" y="4644110"/>
            <a:ext cx="419987" cy="45442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955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955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 rot="21562516">
            <a:off x="2438271" y="2988366"/>
            <a:ext cx="419987" cy="45442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2955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955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 rot="21562516">
            <a:off x="2520388" y="4692466"/>
            <a:ext cx="419987" cy="45442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955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955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562516">
            <a:off x="2422925" y="2311261"/>
            <a:ext cx="1626937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Structure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562516">
            <a:off x="3188719" y="5477179"/>
            <a:ext cx="1626937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Structure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131717">
            <a:off x="4291184" y="3427642"/>
            <a:ext cx="1626937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Structure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162516">
            <a:off x="1166637" y="4322683"/>
            <a:ext cx="1626937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Structure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580560" y="2004025"/>
            <a:ext cx="3308949" cy="747401"/>
            <a:chOff x="1603804" y="2220559"/>
            <a:chExt cx="3137546" cy="708686"/>
          </a:xfrm>
        </p:grpSpPr>
        <p:sp>
          <p:nvSpPr>
            <p:cNvPr id="53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9271" y="2559832"/>
              <a:ext cx="3062079" cy="369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0560" y="3146576"/>
            <a:ext cx="3308949" cy="747401"/>
            <a:chOff x="1603804" y="2220559"/>
            <a:chExt cx="3137546" cy="708686"/>
          </a:xfrm>
        </p:grpSpPr>
        <p:sp>
          <p:nvSpPr>
            <p:cNvPr id="5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79271" y="2559832"/>
              <a:ext cx="3062079" cy="369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580560" y="4250419"/>
            <a:ext cx="3308949" cy="747401"/>
            <a:chOff x="1603804" y="2220559"/>
            <a:chExt cx="3137546" cy="708686"/>
          </a:xfrm>
        </p:grpSpPr>
        <p:sp>
          <p:nvSpPr>
            <p:cNvPr id="5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79271" y="2559832"/>
              <a:ext cx="3062079" cy="369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6986524" y="2228737"/>
            <a:ext cx="493825" cy="49382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986524" y="3328114"/>
            <a:ext cx="493825" cy="4938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986524" y="4406002"/>
            <a:ext cx="493825" cy="49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580560" y="5335944"/>
            <a:ext cx="3308949" cy="747401"/>
            <a:chOff x="1603804" y="2220559"/>
            <a:chExt cx="3137546" cy="708686"/>
          </a:xfrm>
        </p:grpSpPr>
        <p:sp>
          <p:nvSpPr>
            <p:cNvPr id="6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79271" y="2559832"/>
              <a:ext cx="3062079" cy="369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6986524" y="5491527"/>
            <a:ext cx="493825" cy="4938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61" grpId="0" animBg="1"/>
      <p:bldP spid="62" grpId="0" animBg="1"/>
      <p:bldP spid="63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4030693" y="2432096"/>
            <a:ext cx="11952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8779449" y="1517438"/>
            <a:ext cx="1699570" cy="1780902"/>
            <a:chOff x="8324340" y="1438835"/>
            <a:chExt cx="1611533" cy="1688652"/>
          </a:xfrm>
        </p:grpSpPr>
        <p:grpSp>
          <p:nvGrpSpPr>
            <p:cNvPr id="28" name="Group 135"/>
            <p:cNvGrpSpPr/>
            <p:nvPr/>
          </p:nvGrpSpPr>
          <p:grpSpPr>
            <a:xfrm>
              <a:off x="8324340" y="1438835"/>
              <a:ext cx="1611533" cy="1688652"/>
              <a:chOff x="5350111" y="2144684"/>
              <a:chExt cx="1456772" cy="1526485"/>
            </a:xfrm>
          </p:grpSpPr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5355187" y="2219473"/>
                <a:ext cx="1451696" cy="1451696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350111" y="2144684"/>
                <a:ext cx="1451696" cy="14516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8539764" y="1651606"/>
              <a:ext cx="1175069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75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Shape 227"/>
            <p:cNvSpPr/>
            <p:nvPr/>
          </p:nvSpPr>
          <p:spPr>
            <a:xfrm>
              <a:off x="8889929" y="2038818"/>
              <a:ext cx="497972" cy="53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defTabSz="481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0678" y="1545590"/>
            <a:ext cx="1693649" cy="1769049"/>
            <a:chOff x="2285471" y="1465528"/>
            <a:chExt cx="1605918" cy="1677413"/>
          </a:xfrm>
        </p:grpSpPr>
        <p:grpSp>
          <p:nvGrpSpPr>
            <p:cNvPr id="31" name="Group 138"/>
            <p:cNvGrpSpPr/>
            <p:nvPr/>
          </p:nvGrpSpPr>
          <p:grpSpPr>
            <a:xfrm>
              <a:off x="2285471" y="1465528"/>
              <a:ext cx="1605918" cy="1677413"/>
              <a:chOff x="2241436" y="2144684"/>
              <a:chExt cx="1451696" cy="1516325"/>
            </a:xfrm>
          </p:grpSpPr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2241436" y="2209313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241436" y="2144684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500895" y="1651606"/>
              <a:ext cx="1175069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812547" y="2038818"/>
              <a:ext cx="444723" cy="444723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79" name="Freeform 78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81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718026" y="2000147"/>
            <a:ext cx="3425945" cy="3425945"/>
            <a:chOff x="4473298" y="1896540"/>
            <a:chExt cx="3248482" cy="3248482"/>
          </a:xfrm>
        </p:grpSpPr>
        <p:sp>
          <p:nvSpPr>
            <p:cNvPr id="7" name="Oval 6"/>
            <p:cNvSpPr/>
            <p:nvPr/>
          </p:nvSpPr>
          <p:spPr>
            <a:xfrm>
              <a:off x="4473298" y="1896540"/>
              <a:ext cx="3248482" cy="3248482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385822" y="2964998"/>
              <a:ext cx="1339025" cy="1139432"/>
              <a:chOff x="2057401" y="1725613"/>
              <a:chExt cx="1214438" cy="1073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0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" name="Straight Connector 1"/>
          <p:cNvCxnSpPr/>
          <p:nvPr/>
        </p:nvCxnSpPr>
        <p:spPr>
          <a:xfrm>
            <a:off x="7636004" y="4999094"/>
            <a:ext cx="114344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030693" y="4999094"/>
            <a:ext cx="11952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143970" y="3713119"/>
            <a:ext cx="11518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13118" y="3713119"/>
            <a:ext cx="120490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36004" y="2432096"/>
            <a:ext cx="115614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9"/>
          <p:cNvGrpSpPr/>
          <p:nvPr/>
        </p:nvGrpSpPr>
        <p:grpSpPr>
          <a:xfrm>
            <a:off x="4339733" y="3334511"/>
            <a:ext cx="756584" cy="757217"/>
            <a:chOff x="2779491" y="2517212"/>
            <a:chExt cx="648499" cy="649042"/>
          </a:xfrm>
          <a:solidFill>
            <a:srgbClr val="92D01E">
              <a:alpha val="75000"/>
            </a:srgbClr>
          </a:solidFill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26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30"/>
          <p:cNvGrpSpPr/>
          <p:nvPr/>
        </p:nvGrpSpPr>
        <p:grpSpPr>
          <a:xfrm>
            <a:off x="4932323" y="4620486"/>
            <a:ext cx="756584" cy="757217"/>
            <a:chOff x="3287425" y="3613920"/>
            <a:chExt cx="648499" cy="649042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26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3"/>
          <p:cNvGrpSpPr/>
          <p:nvPr/>
        </p:nvGrpSpPr>
        <p:grpSpPr>
          <a:xfrm>
            <a:off x="7221230" y="2040153"/>
            <a:ext cx="756584" cy="757217"/>
            <a:chOff x="5249342" y="1406453"/>
            <a:chExt cx="648499" cy="649042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26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32"/>
          <p:cNvGrpSpPr/>
          <p:nvPr/>
        </p:nvGrpSpPr>
        <p:grpSpPr>
          <a:xfrm>
            <a:off x="7765678" y="3334511"/>
            <a:ext cx="756584" cy="757217"/>
            <a:chOff x="5716010" y="2517212"/>
            <a:chExt cx="648499" cy="64904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716010" y="2517212"/>
              <a:ext cx="648499" cy="649042"/>
            </a:xfrm>
            <a:prstGeom prst="ellipse">
              <a:avLst/>
            </a:prstGeom>
            <a:solidFill>
              <a:schemeClr val="accent3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790837" y="2592102"/>
              <a:ext cx="498845" cy="49926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en-US" sz="126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1"/>
          <p:cNvGrpSpPr/>
          <p:nvPr/>
        </p:nvGrpSpPr>
        <p:grpSpPr>
          <a:xfrm>
            <a:off x="7215804" y="4620486"/>
            <a:ext cx="756584" cy="757217"/>
            <a:chOff x="5244691" y="3613920"/>
            <a:chExt cx="648499" cy="649042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244691" y="3613920"/>
              <a:ext cx="648499" cy="649042"/>
            </a:xfrm>
            <a:prstGeom prst="ellipse">
              <a:avLst/>
            </a:prstGeom>
            <a:solidFill>
              <a:schemeClr val="accent3">
                <a:lumMod val="75000"/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319518" y="3688810"/>
              <a:ext cx="498845" cy="49926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en-US" sz="126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89945" y="2822669"/>
            <a:ext cx="1699570" cy="1780902"/>
            <a:chOff x="8808392" y="2676455"/>
            <a:chExt cx="1611533" cy="1688652"/>
          </a:xfrm>
        </p:grpSpPr>
        <p:grpSp>
          <p:nvGrpSpPr>
            <p:cNvPr id="40" name="Group 147"/>
            <p:cNvGrpSpPr/>
            <p:nvPr/>
          </p:nvGrpSpPr>
          <p:grpSpPr>
            <a:xfrm>
              <a:off x="8808392" y="2676455"/>
              <a:ext cx="1611533" cy="1688652"/>
              <a:chOff x="5350111" y="2144684"/>
              <a:chExt cx="1456772" cy="1526485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355187" y="2219473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7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350111" y="2144684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007854" y="2900034"/>
              <a:ext cx="1175069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328"/>
            <p:cNvSpPr>
              <a:spLocks noChangeAspect="1" noChangeArrowheads="1"/>
            </p:cNvSpPr>
            <p:nvPr/>
          </p:nvSpPr>
          <p:spPr bwMode="auto">
            <a:xfrm>
              <a:off x="9216433" y="3327869"/>
              <a:ext cx="713825" cy="398236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03" tIns="128551" rIns="257103" bIns="128551" anchor="ctr"/>
            <a:lstStyle/>
            <a:p>
              <a:pPr>
                <a:defRPr/>
              </a:pPr>
              <a:endParaRPr lang="en-US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73012" y="2833856"/>
            <a:ext cx="1693649" cy="1758528"/>
            <a:chOff x="1775656" y="2687062"/>
            <a:chExt cx="1605918" cy="1667437"/>
          </a:xfrm>
        </p:grpSpPr>
        <p:grpSp>
          <p:nvGrpSpPr>
            <p:cNvPr id="34" name="Group 141"/>
            <p:cNvGrpSpPr/>
            <p:nvPr/>
          </p:nvGrpSpPr>
          <p:grpSpPr>
            <a:xfrm>
              <a:off x="1775656" y="2687062"/>
              <a:ext cx="1605918" cy="1667437"/>
              <a:chOff x="3590171" y="1274819"/>
              <a:chExt cx="1451696" cy="1507307"/>
            </a:xfrm>
          </p:grpSpPr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590171" y="1330430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7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590171" y="1274819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967117" y="2913481"/>
              <a:ext cx="1175069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3" name="Group 220"/>
            <p:cNvGrpSpPr/>
            <p:nvPr/>
          </p:nvGrpSpPr>
          <p:grpSpPr bwMode="auto">
            <a:xfrm>
              <a:off x="2330354" y="3356537"/>
              <a:ext cx="445753" cy="406062"/>
              <a:chOff x="0" y="0"/>
              <a:chExt cx="575" cy="523"/>
            </a:xfrm>
            <a:solidFill>
              <a:schemeClr val="bg1"/>
            </a:solidFill>
          </p:grpSpPr>
          <p:sp>
            <p:nvSpPr>
              <p:cNvPr id="84" name="AutoShape 217"/>
              <p:cNvSpPr/>
              <p:nvPr/>
            </p:nvSpPr>
            <p:spPr bwMode="auto">
              <a:xfrm>
                <a:off x="248" y="0"/>
                <a:ext cx="327" cy="523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w 21599"/>
                  <a:gd name="T7" fmla="*/ 0 h 21600"/>
                  <a:gd name="T8" fmla="*/ 0 w 21599"/>
                  <a:gd name="T9" fmla="*/ 0 h 21600"/>
                  <a:gd name="T10" fmla="*/ 0 w 21599"/>
                  <a:gd name="T11" fmla="*/ 0 h 21600"/>
                  <a:gd name="T12" fmla="*/ 0 w 21599"/>
                  <a:gd name="T13" fmla="*/ 0 h 21600"/>
                  <a:gd name="T14" fmla="*/ 0 w 21599"/>
                  <a:gd name="T15" fmla="*/ 0 h 21600"/>
                  <a:gd name="T16" fmla="*/ 0 w 21599"/>
                  <a:gd name="T17" fmla="*/ 0 h 21600"/>
                  <a:gd name="T18" fmla="*/ 0 w 21599"/>
                  <a:gd name="T19" fmla="*/ 0 h 21600"/>
                  <a:gd name="T20" fmla="*/ 0 w 21599"/>
                  <a:gd name="T21" fmla="*/ 0 h 21600"/>
                  <a:gd name="T22" fmla="*/ 0 w 21599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599" h="21600">
                    <a:moveTo>
                      <a:pt x="19521" y="0"/>
                    </a:moveTo>
                    <a:lnTo>
                      <a:pt x="2078" y="0"/>
                    </a:lnTo>
                    <a:cubicBezTo>
                      <a:pt x="666" y="0"/>
                      <a:pt x="0" y="417"/>
                      <a:pt x="0" y="1302"/>
                    </a:cubicBezTo>
                    <a:lnTo>
                      <a:pt x="0" y="3279"/>
                    </a:lnTo>
                    <a:lnTo>
                      <a:pt x="4806" y="5801"/>
                    </a:lnTo>
                    <a:lnTo>
                      <a:pt x="4806" y="3011"/>
                    </a:lnTo>
                    <a:lnTo>
                      <a:pt x="16793" y="3011"/>
                    </a:lnTo>
                    <a:lnTo>
                      <a:pt x="16793" y="21600"/>
                    </a:lnTo>
                    <a:lnTo>
                      <a:pt x="21599" y="21600"/>
                    </a:lnTo>
                    <a:lnTo>
                      <a:pt x="21599" y="1302"/>
                    </a:lnTo>
                    <a:cubicBezTo>
                      <a:pt x="21600" y="417"/>
                      <a:pt x="20934" y="0"/>
                      <a:pt x="19521" y="0"/>
                    </a:cubicBezTo>
                    <a:close/>
                    <a:moveTo>
                      <a:pt x="19521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218"/>
              <p:cNvSpPr/>
              <p:nvPr/>
            </p:nvSpPr>
            <p:spPr bwMode="auto">
              <a:xfrm>
                <a:off x="248" y="408"/>
                <a:ext cx="72" cy="1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11452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219"/>
              <p:cNvSpPr/>
              <p:nvPr/>
            </p:nvSpPr>
            <p:spPr bwMode="auto">
              <a:xfrm>
                <a:off x="0" y="103"/>
                <a:ext cx="399" cy="341"/>
              </a:xfrm>
              <a:custGeom>
                <a:avLst/>
                <a:gdLst>
                  <a:gd name="T0" fmla="*/ 0 w 21430"/>
                  <a:gd name="T1" fmla="*/ 0 h 21600"/>
                  <a:gd name="T2" fmla="*/ 0 w 21430"/>
                  <a:gd name="T3" fmla="*/ 0 h 21600"/>
                  <a:gd name="T4" fmla="*/ 0 w 21430"/>
                  <a:gd name="T5" fmla="*/ 0 h 21600"/>
                  <a:gd name="T6" fmla="*/ 0 w 21430"/>
                  <a:gd name="T7" fmla="*/ 0 h 21600"/>
                  <a:gd name="T8" fmla="*/ 0 w 21430"/>
                  <a:gd name="T9" fmla="*/ 0 h 21600"/>
                  <a:gd name="T10" fmla="*/ 0 w 21430"/>
                  <a:gd name="T11" fmla="*/ 0 h 21600"/>
                  <a:gd name="T12" fmla="*/ 0 w 21430"/>
                  <a:gd name="T13" fmla="*/ 0 h 21600"/>
                  <a:gd name="T14" fmla="*/ 0 w 21430"/>
                  <a:gd name="T15" fmla="*/ 0 h 21600"/>
                  <a:gd name="T16" fmla="*/ 0 w 21430"/>
                  <a:gd name="T17" fmla="*/ 0 h 21600"/>
                  <a:gd name="T18" fmla="*/ 0 w 21430"/>
                  <a:gd name="T19" fmla="*/ 0 h 21600"/>
                  <a:gd name="T20" fmla="*/ 0 w 21430"/>
                  <a:gd name="T21" fmla="*/ 0 h 21600"/>
                  <a:gd name="T22" fmla="*/ 0 w 21430"/>
                  <a:gd name="T23" fmla="*/ 0 h 21600"/>
                  <a:gd name="T24" fmla="*/ 0 w 21430"/>
                  <a:gd name="T25" fmla="*/ 0 h 21600"/>
                  <a:gd name="T26" fmla="*/ 0 w 21430"/>
                  <a:gd name="T27" fmla="*/ 0 h 21600"/>
                  <a:gd name="T28" fmla="*/ 0 w 21430"/>
                  <a:gd name="T29" fmla="*/ 0 h 21600"/>
                  <a:gd name="T30" fmla="*/ 0 w 21430"/>
                  <a:gd name="T31" fmla="*/ 0 h 21600"/>
                  <a:gd name="T32" fmla="*/ 0 w 21430"/>
                  <a:gd name="T33" fmla="*/ 0 h 21600"/>
                  <a:gd name="T34" fmla="*/ 0 w 2143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430" h="21600">
                    <a:moveTo>
                      <a:pt x="11596" y="357"/>
                    </a:moveTo>
                    <a:cubicBezTo>
                      <a:pt x="11352" y="115"/>
                      <a:pt x="11123" y="1"/>
                      <a:pt x="10931" y="0"/>
                    </a:cubicBezTo>
                    <a:cubicBezTo>
                      <a:pt x="10587" y="0"/>
                      <a:pt x="10359" y="367"/>
                      <a:pt x="10359" y="1039"/>
                    </a:cubicBezTo>
                    <a:lnTo>
                      <a:pt x="10359" y="5885"/>
                    </a:lnTo>
                    <a:cubicBezTo>
                      <a:pt x="10359" y="6409"/>
                      <a:pt x="10359" y="7100"/>
                      <a:pt x="10359" y="7791"/>
                    </a:cubicBezTo>
                    <a:lnTo>
                      <a:pt x="1613" y="7791"/>
                    </a:lnTo>
                    <a:cubicBezTo>
                      <a:pt x="726" y="7791"/>
                      <a:pt x="0" y="8649"/>
                      <a:pt x="0" y="9697"/>
                    </a:cubicBezTo>
                    <a:lnTo>
                      <a:pt x="0" y="11903"/>
                    </a:lnTo>
                    <a:cubicBezTo>
                      <a:pt x="0" y="12951"/>
                      <a:pt x="726" y="13809"/>
                      <a:pt x="1613" y="13809"/>
                    </a:cubicBezTo>
                    <a:lnTo>
                      <a:pt x="10359" y="13809"/>
                    </a:lnTo>
                    <a:cubicBezTo>
                      <a:pt x="10359" y="14499"/>
                      <a:pt x="10359" y="15191"/>
                      <a:pt x="10359" y="15714"/>
                    </a:cubicBezTo>
                    <a:lnTo>
                      <a:pt x="10359" y="20562"/>
                    </a:lnTo>
                    <a:cubicBezTo>
                      <a:pt x="10359" y="21233"/>
                      <a:pt x="10587" y="21600"/>
                      <a:pt x="10931" y="21600"/>
                    </a:cubicBezTo>
                    <a:cubicBezTo>
                      <a:pt x="11123" y="21600"/>
                      <a:pt x="11351" y="21485"/>
                      <a:pt x="11596" y="21244"/>
                    </a:cubicBezTo>
                    <a:lnTo>
                      <a:pt x="20920" y="12024"/>
                    </a:lnTo>
                    <a:cubicBezTo>
                      <a:pt x="21600" y="11351"/>
                      <a:pt x="21600" y="10250"/>
                      <a:pt x="20920" y="9578"/>
                    </a:cubicBezTo>
                    <a:lnTo>
                      <a:pt x="11596" y="357"/>
                    </a:lnTo>
                    <a:close/>
                    <a:moveTo>
                      <a:pt x="11596" y="35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410678" y="4118109"/>
            <a:ext cx="1693649" cy="1761970"/>
            <a:chOff x="2285471" y="3904792"/>
            <a:chExt cx="1605918" cy="1670700"/>
          </a:xfrm>
        </p:grpSpPr>
        <p:grpSp>
          <p:nvGrpSpPr>
            <p:cNvPr id="37" name="Group 144"/>
            <p:cNvGrpSpPr/>
            <p:nvPr/>
          </p:nvGrpSpPr>
          <p:grpSpPr>
            <a:xfrm>
              <a:off x="2285471" y="3904792"/>
              <a:ext cx="1605918" cy="1670700"/>
              <a:chOff x="3939055" y="2772601"/>
              <a:chExt cx="1451696" cy="1510257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939055" y="2831162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939055" y="2772601"/>
                <a:ext cx="1451696" cy="14516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472915" y="4104430"/>
              <a:ext cx="1175069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auto">
            <a:xfrm>
              <a:off x="2778304" y="4594600"/>
              <a:ext cx="581075" cy="446025"/>
            </a:xfrm>
            <a:custGeom>
              <a:avLst/>
              <a:gdLst>
                <a:gd name="T0" fmla="*/ 3034 w 6392"/>
                <a:gd name="T1" fmla="*/ 2260 h 4907"/>
                <a:gd name="T2" fmla="*/ 2582 w 6392"/>
                <a:gd name="T3" fmla="*/ 1937 h 4907"/>
                <a:gd name="T4" fmla="*/ 1421 w 6392"/>
                <a:gd name="T5" fmla="*/ 2196 h 4907"/>
                <a:gd name="T6" fmla="*/ 388 w 6392"/>
                <a:gd name="T7" fmla="*/ 4583 h 4907"/>
                <a:gd name="T8" fmla="*/ 2712 w 6392"/>
                <a:gd name="T9" fmla="*/ 3551 h 4907"/>
                <a:gd name="T10" fmla="*/ 3034 w 6392"/>
                <a:gd name="T11" fmla="*/ 2260 h 4907"/>
                <a:gd name="T12" fmla="*/ 2454 w 6392"/>
                <a:gd name="T13" fmla="*/ 3228 h 4907"/>
                <a:gd name="T14" fmla="*/ 711 w 6392"/>
                <a:gd name="T15" fmla="*/ 4261 h 4907"/>
                <a:gd name="T16" fmla="*/ 1679 w 6392"/>
                <a:gd name="T17" fmla="*/ 2518 h 4907"/>
                <a:gd name="T18" fmla="*/ 1874 w 6392"/>
                <a:gd name="T19" fmla="*/ 2648 h 4907"/>
                <a:gd name="T20" fmla="*/ 2260 w 6392"/>
                <a:gd name="T21" fmla="*/ 3034 h 4907"/>
                <a:gd name="T22" fmla="*/ 2454 w 6392"/>
                <a:gd name="T23" fmla="*/ 3228 h 4907"/>
                <a:gd name="T24" fmla="*/ 6197 w 6392"/>
                <a:gd name="T25" fmla="*/ 710 h 4907"/>
                <a:gd name="T26" fmla="*/ 3615 w 6392"/>
                <a:gd name="T27" fmla="*/ 646 h 4907"/>
                <a:gd name="T28" fmla="*/ 2776 w 6392"/>
                <a:gd name="T29" fmla="*/ 1679 h 4907"/>
                <a:gd name="T30" fmla="*/ 3034 w 6392"/>
                <a:gd name="T31" fmla="*/ 2196 h 4907"/>
                <a:gd name="T32" fmla="*/ 4326 w 6392"/>
                <a:gd name="T33" fmla="*/ 2454 h 4907"/>
                <a:gd name="T34" fmla="*/ 6197 w 6392"/>
                <a:gd name="T35" fmla="*/ 710 h 4907"/>
                <a:gd name="T36" fmla="*/ 5489 w 6392"/>
                <a:gd name="T37" fmla="*/ 1549 h 4907"/>
                <a:gd name="T38" fmla="*/ 3681 w 6392"/>
                <a:gd name="T39" fmla="*/ 1937 h 4907"/>
                <a:gd name="T40" fmla="*/ 4067 w 6392"/>
                <a:gd name="T41" fmla="*/ 1485 h 4907"/>
                <a:gd name="T42" fmla="*/ 3487 w 6392"/>
                <a:gd name="T43" fmla="*/ 1421 h 4907"/>
                <a:gd name="T44" fmla="*/ 5164 w 6392"/>
                <a:gd name="T45" fmla="*/ 582 h 4907"/>
                <a:gd name="T46" fmla="*/ 5489 w 6392"/>
                <a:gd name="T47" fmla="*/ 1549 h 4907"/>
                <a:gd name="T48" fmla="*/ 3165 w 6392"/>
                <a:gd name="T49" fmla="*/ 2260 h 4907"/>
                <a:gd name="T50" fmla="*/ 3423 w 6392"/>
                <a:gd name="T51" fmla="*/ 3098 h 4907"/>
                <a:gd name="T52" fmla="*/ 3423 w 6392"/>
                <a:gd name="T53" fmla="*/ 2582 h 4907"/>
                <a:gd name="T54" fmla="*/ 3165 w 6392"/>
                <a:gd name="T55" fmla="*/ 2260 h 4907"/>
                <a:gd name="T56" fmla="*/ 2196 w 6392"/>
                <a:gd name="T57" fmla="*/ 1615 h 4907"/>
                <a:gd name="T58" fmla="*/ 2066 w 6392"/>
                <a:gd name="T59" fmla="*/ 1163 h 4907"/>
                <a:gd name="T60" fmla="*/ 2518 w 6392"/>
                <a:gd name="T61" fmla="*/ 1549 h 4907"/>
                <a:gd name="T62" fmla="*/ 2582 w 6392"/>
                <a:gd name="T63" fmla="*/ 1873 h 4907"/>
                <a:gd name="T64" fmla="*/ 2196 w 6392"/>
                <a:gd name="T65" fmla="*/ 1615 h 4907"/>
                <a:gd name="T66" fmla="*/ 2196 w 6392"/>
                <a:gd name="T67" fmla="*/ 1615 h 4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92" h="4907">
                  <a:moveTo>
                    <a:pt x="3034" y="2260"/>
                  </a:moveTo>
                  <a:lnTo>
                    <a:pt x="3034" y="2260"/>
                  </a:lnTo>
                  <a:cubicBezTo>
                    <a:pt x="2776" y="2196"/>
                    <a:pt x="2776" y="2196"/>
                    <a:pt x="2776" y="2196"/>
                  </a:cubicBezTo>
                  <a:cubicBezTo>
                    <a:pt x="2582" y="1937"/>
                    <a:pt x="2582" y="1937"/>
                    <a:pt x="2582" y="1937"/>
                  </a:cubicBezTo>
                  <a:cubicBezTo>
                    <a:pt x="2454" y="2001"/>
                    <a:pt x="2454" y="2001"/>
                    <a:pt x="2454" y="2001"/>
                  </a:cubicBezTo>
                  <a:cubicBezTo>
                    <a:pt x="2132" y="1873"/>
                    <a:pt x="1679" y="1937"/>
                    <a:pt x="1421" y="2196"/>
                  </a:cubicBezTo>
                  <a:cubicBezTo>
                    <a:pt x="388" y="3228"/>
                    <a:pt x="388" y="3228"/>
                    <a:pt x="388" y="3228"/>
                  </a:cubicBezTo>
                  <a:cubicBezTo>
                    <a:pt x="0" y="3615"/>
                    <a:pt x="0" y="4197"/>
                    <a:pt x="388" y="4583"/>
                  </a:cubicBezTo>
                  <a:cubicBezTo>
                    <a:pt x="775" y="4906"/>
                    <a:pt x="1357" y="4906"/>
                    <a:pt x="1743" y="4583"/>
                  </a:cubicBezTo>
                  <a:cubicBezTo>
                    <a:pt x="2712" y="3551"/>
                    <a:pt x="2712" y="3551"/>
                    <a:pt x="2712" y="3551"/>
                  </a:cubicBezTo>
                  <a:cubicBezTo>
                    <a:pt x="3034" y="3228"/>
                    <a:pt x="3099" y="2776"/>
                    <a:pt x="2906" y="2454"/>
                  </a:cubicBezTo>
                  <a:lnTo>
                    <a:pt x="3034" y="2260"/>
                  </a:lnTo>
                  <a:close/>
                  <a:moveTo>
                    <a:pt x="2454" y="3228"/>
                  </a:moveTo>
                  <a:lnTo>
                    <a:pt x="2454" y="3228"/>
                  </a:lnTo>
                  <a:cubicBezTo>
                    <a:pt x="1421" y="4261"/>
                    <a:pt x="1421" y="4261"/>
                    <a:pt x="1421" y="4261"/>
                  </a:cubicBezTo>
                  <a:cubicBezTo>
                    <a:pt x="1227" y="4455"/>
                    <a:pt x="905" y="4455"/>
                    <a:pt x="711" y="4261"/>
                  </a:cubicBezTo>
                  <a:cubicBezTo>
                    <a:pt x="516" y="4067"/>
                    <a:pt x="516" y="3745"/>
                    <a:pt x="711" y="3551"/>
                  </a:cubicBezTo>
                  <a:cubicBezTo>
                    <a:pt x="1679" y="2518"/>
                    <a:pt x="1679" y="2518"/>
                    <a:pt x="1679" y="2518"/>
                  </a:cubicBezTo>
                  <a:cubicBezTo>
                    <a:pt x="1807" y="2390"/>
                    <a:pt x="2002" y="2324"/>
                    <a:pt x="2132" y="2390"/>
                  </a:cubicBezTo>
                  <a:cubicBezTo>
                    <a:pt x="1874" y="2648"/>
                    <a:pt x="1874" y="2648"/>
                    <a:pt x="1874" y="2648"/>
                  </a:cubicBezTo>
                  <a:cubicBezTo>
                    <a:pt x="1743" y="2776"/>
                    <a:pt x="1743" y="2970"/>
                    <a:pt x="1874" y="3034"/>
                  </a:cubicBezTo>
                  <a:cubicBezTo>
                    <a:pt x="1938" y="3164"/>
                    <a:pt x="2132" y="3164"/>
                    <a:pt x="2260" y="3034"/>
                  </a:cubicBezTo>
                  <a:cubicBezTo>
                    <a:pt x="2582" y="2776"/>
                    <a:pt x="2582" y="2776"/>
                    <a:pt x="2582" y="2776"/>
                  </a:cubicBezTo>
                  <a:cubicBezTo>
                    <a:pt x="2582" y="2906"/>
                    <a:pt x="2582" y="3098"/>
                    <a:pt x="2454" y="3228"/>
                  </a:cubicBezTo>
                  <a:close/>
                  <a:moveTo>
                    <a:pt x="6197" y="710"/>
                  </a:moveTo>
                  <a:lnTo>
                    <a:pt x="6197" y="710"/>
                  </a:lnTo>
                  <a:cubicBezTo>
                    <a:pt x="6005" y="258"/>
                    <a:pt x="5489" y="0"/>
                    <a:pt x="4972" y="194"/>
                  </a:cubicBezTo>
                  <a:cubicBezTo>
                    <a:pt x="3615" y="646"/>
                    <a:pt x="3615" y="646"/>
                    <a:pt x="3615" y="646"/>
                  </a:cubicBezTo>
                  <a:cubicBezTo>
                    <a:pt x="3229" y="841"/>
                    <a:pt x="3034" y="1163"/>
                    <a:pt x="3034" y="1549"/>
                  </a:cubicBezTo>
                  <a:cubicBezTo>
                    <a:pt x="2776" y="1679"/>
                    <a:pt x="2776" y="1679"/>
                    <a:pt x="2776" y="1679"/>
                  </a:cubicBezTo>
                  <a:cubicBezTo>
                    <a:pt x="2840" y="2001"/>
                    <a:pt x="2840" y="2001"/>
                    <a:pt x="2840" y="2001"/>
                  </a:cubicBezTo>
                  <a:cubicBezTo>
                    <a:pt x="3034" y="2196"/>
                    <a:pt x="3034" y="2196"/>
                    <a:pt x="3034" y="2196"/>
                  </a:cubicBezTo>
                  <a:cubicBezTo>
                    <a:pt x="3229" y="2132"/>
                    <a:pt x="3229" y="2132"/>
                    <a:pt x="3229" y="2132"/>
                  </a:cubicBezTo>
                  <a:cubicBezTo>
                    <a:pt x="3487" y="2454"/>
                    <a:pt x="3939" y="2582"/>
                    <a:pt x="4326" y="2454"/>
                  </a:cubicBezTo>
                  <a:cubicBezTo>
                    <a:pt x="5681" y="1937"/>
                    <a:pt x="5681" y="1937"/>
                    <a:pt x="5681" y="1937"/>
                  </a:cubicBezTo>
                  <a:cubicBezTo>
                    <a:pt x="6133" y="1743"/>
                    <a:pt x="6391" y="1227"/>
                    <a:pt x="6197" y="710"/>
                  </a:cubicBezTo>
                  <a:close/>
                  <a:moveTo>
                    <a:pt x="5489" y="1549"/>
                  </a:moveTo>
                  <a:lnTo>
                    <a:pt x="5489" y="1549"/>
                  </a:lnTo>
                  <a:cubicBezTo>
                    <a:pt x="4131" y="2065"/>
                    <a:pt x="4131" y="2065"/>
                    <a:pt x="4131" y="2065"/>
                  </a:cubicBezTo>
                  <a:cubicBezTo>
                    <a:pt x="4003" y="2132"/>
                    <a:pt x="3809" y="2065"/>
                    <a:pt x="3681" y="1937"/>
                  </a:cubicBezTo>
                  <a:cubicBezTo>
                    <a:pt x="3939" y="1873"/>
                    <a:pt x="3939" y="1873"/>
                    <a:pt x="3939" y="1873"/>
                  </a:cubicBezTo>
                  <a:cubicBezTo>
                    <a:pt x="4067" y="1807"/>
                    <a:pt x="4131" y="1679"/>
                    <a:pt x="4067" y="1485"/>
                  </a:cubicBezTo>
                  <a:cubicBezTo>
                    <a:pt x="4003" y="1357"/>
                    <a:pt x="3873" y="1291"/>
                    <a:pt x="3681" y="1291"/>
                  </a:cubicBezTo>
                  <a:cubicBezTo>
                    <a:pt x="3487" y="1421"/>
                    <a:pt x="3487" y="1421"/>
                    <a:pt x="3487" y="1421"/>
                  </a:cubicBezTo>
                  <a:cubicBezTo>
                    <a:pt x="3551" y="1227"/>
                    <a:pt x="3615" y="1163"/>
                    <a:pt x="3809" y="1099"/>
                  </a:cubicBezTo>
                  <a:cubicBezTo>
                    <a:pt x="5164" y="582"/>
                    <a:pt x="5164" y="582"/>
                    <a:pt x="5164" y="582"/>
                  </a:cubicBezTo>
                  <a:cubicBezTo>
                    <a:pt x="5422" y="452"/>
                    <a:pt x="5681" y="646"/>
                    <a:pt x="5811" y="905"/>
                  </a:cubicBezTo>
                  <a:cubicBezTo>
                    <a:pt x="5875" y="1163"/>
                    <a:pt x="5747" y="1421"/>
                    <a:pt x="5489" y="1549"/>
                  </a:cubicBezTo>
                  <a:close/>
                  <a:moveTo>
                    <a:pt x="3165" y="2260"/>
                  </a:moveTo>
                  <a:lnTo>
                    <a:pt x="3165" y="2260"/>
                  </a:lnTo>
                  <a:cubicBezTo>
                    <a:pt x="3551" y="2518"/>
                    <a:pt x="3551" y="2518"/>
                    <a:pt x="3551" y="2518"/>
                  </a:cubicBezTo>
                  <a:cubicBezTo>
                    <a:pt x="3423" y="3098"/>
                    <a:pt x="3423" y="3098"/>
                    <a:pt x="3423" y="3098"/>
                  </a:cubicBezTo>
                  <a:cubicBezTo>
                    <a:pt x="3293" y="3098"/>
                    <a:pt x="3293" y="3098"/>
                    <a:pt x="3293" y="3098"/>
                  </a:cubicBezTo>
                  <a:cubicBezTo>
                    <a:pt x="3423" y="2582"/>
                    <a:pt x="3423" y="2582"/>
                    <a:pt x="3423" y="2582"/>
                  </a:cubicBezTo>
                  <a:cubicBezTo>
                    <a:pt x="3034" y="2324"/>
                    <a:pt x="3034" y="2324"/>
                    <a:pt x="3034" y="2324"/>
                  </a:cubicBezTo>
                  <a:lnTo>
                    <a:pt x="3165" y="2260"/>
                  </a:lnTo>
                  <a:close/>
                  <a:moveTo>
                    <a:pt x="2196" y="1615"/>
                  </a:moveTo>
                  <a:lnTo>
                    <a:pt x="2196" y="1615"/>
                  </a:lnTo>
                  <a:cubicBezTo>
                    <a:pt x="1938" y="1163"/>
                    <a:pt x="1938" y="1163"/>
                    <a:pt x="1938" y="1163"/>
                  </a:cubicBezTo>
                  <a:cubicBezTo>
                    <a:pt x="2066" y="1163"/>
                    <a:pt x="2066" y="1163"/>
                    <a:pt x="2066" y="1163"/>
                  </a:cubicBezTo>
                  <a:cubicBezTo>
                    <a:pt x="2260" y="1549"/>
                    <a:pt x="2260" y="1549"/>
                    <a:pt x="2260" y="1549"/>
                  </a:cubicBezTo>
                  <a:cubicBezTo>
                    <a:pt x="2518" y="1549"/>
                    <a:pt x="2518" y="1549"/>
                    <a:pt x="2518" y="1549"/>
                  </a:cubicBezTo>
                  <a:cubicBezTo>
                    <a:pt x="2648" y="1807"/>
                    <a:pt x="2648" y="1807"/>
                    <a:pt x="2648" y="1807"/>
                  </a:cubicBezTo>
                  <a:cubicBezTo>
                    <a:pt x="2582" y="1873"/>
                    <a:pt x="2582" y="1873"/>
                    <a:pt x="2582" y="1873"/>
                  </a:cubicBezTo>
                  <a:cubicBezTo>
                    <a:pt x="2454" y="1679"/>
                    <a:pt x="2454" y="1679"/>
                    <a:pt x="2454" y="1679"/>
                  </a:cubicBezTo>
                  <a:lnTo>
                    <a:pt x="2196" y="1615"/>
                  </a:lnTo>
                  <a:close/>
                  <a:moveTo>
                    <a:pt x="2196" y="1615"/>
                  </a:moveTo>
                  <a:lnTo>
                    <a:pt x="2196" y="1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34"/>
          <p:cNvGrpSpPr/>
          <p:nvPr/>
        </p:nvGrpSpPr>
        <p:grpSpPr>
          <a:xfrm>
            <a:off x="4932323" y="2053488"/>
            <a:ext cx="756584" cy="757217"/>
            <a:chOff x="3287425" y="1417883"/>
            <a:chExt cx="648499" cy="649042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779449" y="4108643"/>
            <a:ext cx="1699570" cy="1780902"/>
            <a:chOff x="8324340" y="3895816"/>
            <a:chExt cx="1611533" cy="1688652"/>
          </a:xfrm>
        </p:grpSpPr>
        <p:grpSp>
          <p:nvGrpSpPr>
            <p:cNvPr id="43" name="Group 150"/>
            <p:cNvGrpSpPr/>
            <p:nvPr/>
          </p:nvGrpSpPr>
          <p:grpSpPr>
            <a:xfrm>
              <a:off x="8324340" y="3895816"/>
              <a:ext cx="1611533" cy="1688652"/>
              <a:chOff x="5350111" y="2144684"/>
              <a:chExt cx="1456772" cy="1526485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355187" y="2219473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50111" y="2144684"/>
                <a:ext cx="1451696" cy="145169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22752" y="4104430"/>
              <a:ext cx="1175069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altLang="zh-CN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911435" y="4574220"/>
              <a:ext cx="431726" cy="513791"/>
              <a:chOff x="6003574" y="2478798"/>
              <a:chExt cx="382453" cy="455152"/>
            </a:xfrm>
            <a:solidFill>
              <a:schemeClr val="bg1"/>
            </a:solidFill>
          </p:grpSpPr>
          <p:sp>
            <p:nvSpPr>
              <p:cNvPr id="74" name="AutoShape 440"/>
              <p:cNvSpPr/>
              <p:nvPr/>
            </p:nvSpPr>
            <p:spPr bwMode="auto">
              <a:xfrm>
                <a:off x="6003574" y="2696758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9" name="矩形 88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10283" y="5539887"/>
            <a:ext cx="9577064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kern="5000" smtClean="0">
                <a:solidFill>
                  <a:schemeClr val="bg1"/>
                </a:solidFill>
                <a:cs typeface="Arial" panose="020B0604020202020204" pitchFamily="34" charset="0"/>
              </a:rPr>
              <a:t>感谢</a:t>
            </a:r>
            <a:r>
              <a:rPr lang="zh-CN" altLang="en-US" sz="7200" b="1" kern="5000">
                <a:solidFill>
                  <a:schemeClr val="bg1"/>
                </a:solidFill>
                <a:cs typeface="Arial" panose="020B0604020202020204" pitchFamily="34" charset="0"/>
              </a:rPr>
              <a:t>聆听，批评指导</a:t>
            </a:r>
            <a:endParaRPr lang="zh-CN" altLang="en-US" sz="7200" b="1" kern="5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10283" y="5230217"/>
            <a:ext cx="823356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mtClean="0">
                <a:solidFill>
                  <a:schemeClr val="bg1"/>
                </a:solidFill>
                <a:cs typeface="Arial" panose="020B0604020202020204" pitchFamily="34" charset="0"/>
              </a:rPr>
              <a:t>PPT FILM PRODUCTION, FILM AND TELEVISION MEDIA</a:t>
            </a:r>
            <a:endParaRPr lang="zh-CN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28" y="-37813"/>
            <a:ext cx="12846737" cy="727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80"/>
          </a:p>
        </p:txBody>
      </p:sp>
      <p:sp>
        <p:nvSpPr>
          <p:cNvPr id="7" name="矩形 6"/>
          <p:cNvSpPr/>
          <p:nvPr/>
        </p:nvSpPr>
        <p:spPr>
          <a:xfrm>
            <a:off x="1654" y="2728405"/>
            <a:ext cx="12856112" cy="13050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207" y="1476877"/>
            <a:ext cx="2641667" cy="8035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547" y="4360278"/>
            <a:ext cx="400770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452" y="2413134"/>
            <a:ext cx="3526337" cy="2406384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531" y="2552817"/>
            <a:ext cx="575111" cy="2127019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708" y="3029661"/>
            <a:ext cx="39646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4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37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9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37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9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84231" y="1593974"/>
            <a:ext cx="10074166" cy="29978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1593974"/>
            <a:ext cx="3069242" cy="2997816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308212"/>
                <a:ext cx="2189067" cy="786968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7" y="2022724"/>
                <a:ext cx="2190747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复制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2241" y="5585105"/>
            <a:ext cx="10674270" cy="73789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defTabSz="1450340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171" y="5397602"/>
            <a:ext cx="106564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23984" y="4109637"/>
            <a:ext cx="964301" cy="96430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3645" y="4109637"/>
            <a:ext cx="964301" cy="96430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63305" y="4109637"/>
            <a:ext cx="964301" cy="964301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736" y="4109637"/>
            <a:ext cx="966532" cy="964301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0" rIns="0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901027" y="4797523"/>
            <a:ext cx="2303211" cy="1170849"/>
            <a:chOff x="5408083" y="2933595"/>
            <a:chExt cx="2183905" cy="1110199"/>
          </a:xfrm>
        </p:grpSpPr>
        <p:sp>
          <p:nvSpPr>
            <p:cNvPr id="69" name="TextBox 68"/>
            <p:cNvSpPr txBox="1"/>
            <p:nvPr/>
          </p:nvSpPr>
          <p:spPr>
            <a:xfrm>
              <a:off x="5747019" y="2933595"/>
              <a:ext cx="15202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1</a:t>
              </a:r>
              <a:endParaRPr 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08083" y="3217418"/>
              <a:ext cx="218390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118906" y="4797523"/>
            <a:ext cx="2303211" cy="1170849"/>
            <a:chOff x="5408083" y="2933595"/>
            <a:chExt cx="2183905" cy="1110199"/>
          </a:xfrm>
        </p:grpSpPr>
        <p:sp>
          <p:nvSpPr>
            <p:cNvPr id="72" name="TextBox 71"/>
            <p:cNvSpPr txBox="1"/>
            <p:nvPr/>
          </p:nvSpPr>
          <p:spPr>
            <a:xfrm>
              <a:off x="5747019" y="2933595"/>
              <a:ext cx="15202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2</a:t>
              </a:r>
              <a:endParaRPr 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08083" y="3217418"/>
              <a:ext cx="218390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91236" y="4797523"/>
            <a:ext cx="2303211" cy="1170849"/>
            <a:chOff x="5408083" y="2933595"/>
            <a:chExt cx="2183905" cy="1110199"/>
          </a:xfrm>
        </p:grpSpPr>
        <p:sp>
          <p:nvSpPr>
            <p:cNvPr id="75" name="TextBox 74"/>
            <p:cNvSpPr txBox="1"/>
            <p:nvPr/>
          </p:nvSpPr>
          <p:spPr>
            <a:xfrm>
              <a:off x="5747019" y="2933595"/>
              <a:ext cx="15202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3</a:t>
              </a:r>
              <a:endParaRPr 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08083" y="3217418"/>
              <a:ext cx="218390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446708" y="4797523"/>
            <a:ext cx="2303211" cy="1170849"/>
            <a:chOff x="5408083" y="2933595"/>
            <a:chExt cx="2183905" cy="1110199"/>
          </a:xfrm>
        </p:grpSpPr>
        <p:sp>
          <p:nvSpPr>
            <p:cNvPr id="78" name="TextBox 77"/>
            <p:cNvSpPr txBox="1"/>
            <p:nvPr/>
          </p:nvSpPr>
          <p:spPr>
            <a:xfrm>
              <a:off x="5747019" y="2933595"/>
              <a:ext cx="15202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4</a:t>
              </a:r>
              <a:endParaRPr 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08083" y="3217418"/>
              <a:ext cx="218390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663552" y="4797523"/>
            <a:ext cx="2303211" cy="1170849"/>
            <a:chOff x="5408083" y="2933595"/>
            <a:chExt cx="2183905" cy="1110199"/>
          </a:xfrm>
        </p:grpSpPr>
        <p:sp>
          <p:nvSpPr>
            <p:cNvPr id="81" name="TextBox 80"/>
            <p:cNvSpPr txBox="1"/>
            <p:nvPr/>
          </p:nvSpPr>
          <p:spPr>
            <a:xfrm>
              <a:off x="5747019" y="2933595"/>
              <a:ext cx="15202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r>
                <a:rPr 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5</a:t>
              </a:r>
              <a:endParaRPr 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08083" y="3217418"/>
              <a:ext cx="218390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12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90239" y="2418288"/>
            <a:ext cx="2322816" cy="1662033"/>
            <a:chOff x="1886810" y="2293021"/>
            <a:chExt cx="2202495" cy="1575940"/>
          </a:xfrm>
        </p:grpSpPr>
        <p:sp>
          <p:nvSpPr>
            <p:cNvPr id="278" name="Freeform 277"/>
            <p:cNvSpPr/>
            <p:nvPr/>
          </p:nvSpPr>
          <p:spPr bwMode="auto">
            <a:xfrm rot="5400000">
              <a:off x="2200088" y="1979743"/>
              <a:ext cx="1575940" cy="2202495"/>
            </a:xfrm>
            <a:custGeom>
              <a:avLst/>
              <a:gdLst>
                <a:gd name="connsiteX0" fmla="*/ 0 w 1309688"/>
                <a:gd name="connsiteY0" fmla="*/ 1567473 h 1830388"/>
                <a:gd name="connsiteX1" fmla="*/ 0 w 1309688"/>
                <a:gd name="connsiteY1" fmla="*/ 1176857 h 1830388"/>
                <a:gd name="connsiteX2" fmla="*/ 3136 w 1309688"/>
                <a:gd name="connsiteY2" fmla="*/ 1144306 h 1830388"/>
                <a:gd name="connsiteX3" fmla="*/ 7812 w 1309688"/>
                <a:gd name="connsiteY3" fmla="*/ 1130257 h 1830388"/>
                <a:gd name="connsiteX4" fmla="*/ 8773 w 1309688"/>
                <a:gd name="connsiteY4" fmla="*/ 1126608 h 1830388"/>
                <a:gd name="connsiteX5" fmla="*/ 9271 w 1309688"/>
                <a:gd name="connsiteY5" fmla="*/ 1125874 h 1830388"/>
                <a:gd name="connsiteX6" fmla="*/ 10585 w 1309688"/>
                <a:gd name="connsiteY6" fmla="*/ 1121926 h 1830388"/>
                <a:gd name="connsiteX7" fmla="*/ 13175 w 1309688"/>
                <a:gd name="connsiteY7" fmla="*/ 1120110 h 1830388"/>
                <a:gd name="connsiteX8" fmla="*/ 16920 w 1309688"/>
                <a:gd name="connsiteY8" fmla="*/ 1114581 h 1830388"/>
                <a:gd name="connsiteX9" fmla="*/ 25066 w 1309688"/>
                <a:gd name="connsiteY9" fmla="*/ 1111251 h 1830388"/>
                <a:gd name="connsiteX10" fmla="*/ 44179 w 1309688"/>
                <a:gd name="connsiteY10" fmla="*/ 1120026 h 1830388"/>
                <a:gd name="connsiteX11" fmla="*/ 50916 w 1309688"/>
                <a:gd name="connsiteY11" fmla="*/ 1124333 h 1830388"/>
                <a:gd name="connsiteX12" fmla="*/ 73584 w 1309688"/>
                <a:gd name="connsiteY12" fmla="*/ 1137576 h 1830388"/>
                <a:gd name="connsiteX13" fmla="*/ 260934 w 1309688"/>
                <a:gd name="connsiteY13" fmla="*/ 916446 h 1830388"/>
                <a:gd name="connsiteX14" fmla="*/ 241534 w 1309688"/>
                <a:gd name="connsiteY14" fmla="*/ 748491 h 1830388"/>
                <a:gd name="connsiteX15" fmla="*/ 228058 w 1309688"/>
                <a:gd name="connsiteY15" fmla="*/ 715692 h 1830388"/>
                <a:gd name="connsiteX16" fmla="*/ 227090 w 1309688"/>
                <a:gd name="connsiteY16" fmla="*/ 714479 h 1830388"/>
                <a:gd name="connsiteX17" fmla="*/ 196806 w 1309688"/>
                <a:gd name="connsiteY17" fmla="*/ 680327 h 1830388"/>
                <a:gd name="connsiteX18" fmla="*/ 170475 w 1309688"/>
                <a:gd name="connsiteY18" fmla="*/ 670760 h 1830388"/>
                <a:gd name="connsiteX19" fmla="*/ 164179 w 1309688"/>
                <a:gd name="connsiteY19" fmla="*/ 669143 h 1830388"/>
                <a:gd name="connsiteX20" fmla="*/ 122563 w 1309688"/>
                <a:gd name="connsiteY20" fmla="*/ 672716 h 1830388"/>
                <a:gd name="connsiteX21" fmla="*/ 118170 w 1309688"/>
                <a:gd name="connsiteY21" fmla="*/ 673622 h 1830388"/>
                <a:gd name="connsiteX22" fmla="*/ 78129 w 1309688"/>
                <a:gd name="connsiteY22" fmla="*/ 691229 h 1830388"/>
                <a:gd name="connsiteX23" fmla="*/ 44595 w 1309688"/>
                <a:gd name="connsiteY23" fmla="*/ 710901 h 1830388"/>
                <a:gd name="connsiteX24" fmla="*/ 31716 w 1309688"/>
                <a:gd name="connsiteY24" fmla="*/ 715686 h 1830388"/>
                <a:gd name="connsiteX25" fmla="*/ 25090 w 1309688"/>
                <a:gd name="connsiteY25" fmla="*/ 718634 h 1830388"/>
                <a:gd name="connsiteX26" fmla="*/ 24636 w 1309688"/>
                <a:gd name="connsiteY26" fmla="*/ 718316 h 1830388"/>
                <a:gd name="connsiteX27" fmla="*/ 22592 w 1309688"/>
                <a:gd name="connsiteY27" fmla="*/ 719075 h 1830388"/>
                <a:gd name="connsiteX28" fmla="*/ 17377 w 1309688"/>
                <a:gd name="connsiteY28" fmla="*/ 713226 h 1830388"/>
                <a:gd name="connsiteX29" fmla="*/ 10585 w 1309688"/>
                <a:gd name="connsiteY29" fmla="*/ 708462 h 1830388"/>
                <a:gd name="connsiteX30" fmla="*/ 9068 w 1309688"/>
                <a:gd name="connsiteY30" fmla="*/ 703904 h 1830388"/>
                <a:gd name="connsiteX31" fmla="*/ 7531 w 1309688"/>
                <a:gd name="connsiteY31" fmla="*/ 702180 h 1830388"/>
                <a:gd name="connsiteX32" fmla="*/ 5284 w 1309688"/>
                <a:gd name="connsiteY32" fmla="*/ 692536 h 1830388"/>
                <a:gd name="connsiteX33" fmla="*/ 3136 w 1309688"/>
                <a:gd name="connsiteY33" fmla="*/ 686083 h 1830388"/>
                <a:gd name="connsiteX34" fmla="*/ 2420 w 1309688"/>
                <a:gd name="connsiteY34" fmla="*/ 680245 h 1830388"/>
                <a:gd name="connsiteX35" fmla="*/ 2118 w 1309688"/>
                <a:gd name="connsiteY35" fmla="*/ 678949 h 1830388"/>
                <a:gd name="connsiteX36" fmla="*/ 1979 w 1309688"/>
                <a:gd name="connsiteY36" fmla="*/ 676644 h 1830388"/>
                <a:gd name="connsiteX37" fmla="*/ 392 w 1309688"/>
                <a:gd name="connsiteY37" fmla="*/ 663703 h 1830388"/>
                <a:gd name="connsiteX38" fmla="*/ 0 w 1309688"/>
                <a:gd name="connsiteY38" fmla="*/ 653531 h 1830388"/>
                <a:gd name="connsiteX39" fmla="*/ 0 w 1309688"/>
                <a:gd name="connsiteY39" fmla="*/ 262915 h 1830388"/>
                <a:gd name="connsiteX40" fmla="*/ 393910 w 1309688"/>
                <a:gd name="connsiteY40" fmla="*/ 262915 h 1830388"/>
                <a:gd name="connsiteX41" fmla="*/ 456634 w 1309688"/>
                <a:gd name="connsiteY41" fmla="*/ 262915 h 1830388"/>
                <a:gd name="connsiteX42" fmla="*/ 654844 w 1309688"/>
                <a:gd name="connsiteY42" fmla="*/ 0 h 1830388"/>
                <a:gd name="connsiteX43" fmla="*/ 875634 w 1309688"/>
                <a:gd name="connsiteY43" fmla="*/ 255403 h 1830388"/>
                <a:gd name="connsiteX44" fmla="*/ 915778 w 1309688"/>
                <a:gd name="connsiteY44" fmla="*/ 262915 h 1830388"/>
                <a:gd name="connsiteX45" fmla="*/ 1309688 w 1309688"/>
                <a:gd name="connsiteY45" fmla="*/ 262915 h 1830388"/>
                <a:gd name="connsiteX46" fmla="*/ 1309688 w 1309688"/>
                <a:gd name="connsiteY46" fmla="*/ 653531 h 1830388"/>
                <a:gd name="connsiteX47" fmla="*/ 1282089 w 1309688"/>
                <a:gd name="connsiteY47" fmla="*/ 718634 h 1830388"/>
                <a:gd name="connsiteX48" fmla="*/ 1048754 w 1309688"/>
                <a:gd name="connsiteY48" fmla="*/ 916446 h 1830388"/>
                <a:gd name="connsiteX49" fmla="*/ 1282089 w 1309688"/>
                <a:gd name="connsiteY49" fmla="*/ 1111754 h 1830388"/>
                <a:gd name="connsiteX50" fmla="*/ 1309688 w 1309688"/>
                <a:gd name="connsiteY50" fmla="*/ 1176857 h 1830388"/>
                <a:gd name="connsiteX51" fmla="*/ 1309688 w 1309688"/>
                <a:gd name="connsiteY51" fmla="*/ 1567473 h 1830388"/>
                <a:gd name="connsiteX52" fmla="*/ 915778 w 1309688"/>
                <a:gd name="connsiteY52" fmla="*/ 1567473 h 1830388"/>
                <a:gd name="connsiteX53" fmla="*/ 850545 w 1309688"/>
                <a:gd name="connsiteY53" fmla="*/ 1595017 h 1830388"/>
                <a:gd name="connsiteX54" fmla="*/ 654844 w 1309688"/>
                <a:gd name="connsiteY54" fmla="*/ 1830388 h 1830388"/>
                <a:gd name="connsiteX55" fmla="*/ 415878 w 1309688"/>
                <a:gd name="connsiteY55" fmla="*/ 1680493 h 1830388"/>
                <a:gd name="connsiteX56" fmla="*/ 432972 w 1309688"/>
                <a:gd name="connsiteY56" fmla="*/ 1643755 h 1830388"/>
                <a:gd name="connsiteX57" fmla="*/ 428625 w 1309688"/>
                <a:gd name="connsiteY57" fmla="*/ 1647826 h 1830388"/>
                <a:gd name="connsiteX58" fmla="*/ 458704 w 1309688"/>
                <a:gd name="connsiteY58" fmla="*/ 1595171 h 1830388"/>
                <a:gd name="connsiteX59" fmla="*/ 455192 w 1309688"/>
                <a:gd name="connsiteY59" fmla="*/ 1589467 h 1830388"/>
                <a:gd name="connsiteX60" fmla="*/ 450927 w 1309688"/>
                <a:gd name="connsiteY60" fmla="*/ 1583475 h 1830388"/>
                <a:gd name="connsiteX61" fmla="*/ 434892 w 1309688"/>
                <a:gd name="connsiteY61" fmla="*/ 1576052 h 1830388"/>
                <a:gd name="connsiteX62" fmla="*/ 396040 w 1309688"/>
                <a:gd name="connsiteY62" fmla="*/ 1570097 h 1830388"/>
                <a:gd name="connsiteX63" fmla="*/ 0 w 1309688"/>
                <a:gd name="connsiteY63" fmla="*/ 1570097 h 1830388"/>
                <a:gd name="connsiteX64" fmla="*/ 0 w 1309688"/>
                <a:gd name="connsiteY64" fmla="*/ 1567473 h 18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09688" h="1830388">
                  <a:moveTo>
                    <a:pt x="0" y="1567473"/>
                  </a:moveTo>
                  <a:cubicBezTo>
                    <a:pt x="0" y="1567473"/>
                    <a:pt x="0" y="1567473"/>
                    <a:pt x="0" y="1176857"/>
                  </a:cubicBezTo>
                  <a:cubicBezTo>
                    <a:pt x="0" y="1176857"/>
                    <a:pt x="0" y="1160581"/>
                    <a:pt x="3136" y="1144306"/>
                  </a:cubicBezTo>
                  <a:lnTo>
                    <a:pt x="7812" y="1130257"/>
                  </a:lnTo>
                  <a:lnTo>
                    <a:pt x="8773" y="1126608"/>
                  </a:lnTo>
                  <a:lnTo>
                    <a:pt x="9271" y="1125874"/>
                  </a:lnTo>
                  <a:lnTo>
                    <a:pt x="10585" y="1121926"/>
                  </a:lnTo>
                  <a:lnTo>
                    <a:pt x="13175" y="1120110"/>
                  </a:lnTo>
                  <a:lnTo>
                    <a:pt x="16920" y="1114581"/>
                  </a:lnTo>
                  <a:cubicBezTo>
                    <a:pt x="19740" y="1112191"/>
                    <a:pt x="22560" y="1111251"/>
                    <a:pt x="25066" y="1111251"/>
                  </a:cubicBezTo>
                  <a:cubicBezTo>
                    <a:pt x="28826" y="1111251"/>
                    <a:pt x="36972" y="1115638"/>
                    <a:pt x="44179" y="1120026"/>
                  </a:cubicBezTo>
                  <a:lnTo>
                    <a:pt x="50916" y="1124333"/>
                  </a:lnTo>
                  <a:lnTo>
                    <a:pt x="73584" y="1137576"/>
                  </a:lnTo>
                  <a:cubicBezTo>
                    <a:pt x="143796" y="1176544"/>
                    <a:pt x="260934" y="1216920"/>
                    <a:pt x="260934" y="916446"/>
                  </a:cubicBezTo>
                  <a:cubicBezTo>
                    <a:pt x="260934" y="840858"/>
                    <a:pt x="253613" y="786661"/>
                    <a:pt x="241534" y="748491"/>
                  </a:cubicBezTo>
                  <a:lnTo>
                    <a:pt x="228058" y="715692"/>
                  </a:lnTo>
                  <a:lnTo>
                    <a:pt x="227090" y="714479"/>
                  </a:lnTo>
                  <a:lnTo>
                    <a:pt x="196806" y="680327"/>
                  </a:lnTo>
                  <a:lnTo>
                    <a:pt x="170475" y="670760"/>
                  </a:lnTo>
                  <a:lnTo>
                    <a:pt x="164179" y="669143"/>
                  </a:lnTo>
                  <a:lnTo>
                    <a:pt x="122563" y="672716"/>
                  </a:lnTo>
                  <a:lnTo>
                    <a:pt x="118170" y="673622"/>
                  </a:lnTo>
                  <a:lnTo>
                    <a:pt x="78129" y="691229"/>
                  </a:lnTo>
                  <a:cubicBezTo>
                    <a:pt x="65421" y="698269"/>
                    <a:pt x="54047" y="705543"/>
                    <a:pt x="44595" y="710901"/>
                  </a:cubicBezTo>
                  <a:lnTo>
                    <a:pt x="31716" y="715686"/>
                  </a:lnTo>
                  <a:lnTo>
                    <a:pt x="25090" y="718634"/>
                  </a:lnTo>
                  <a:lnTo>
                    <a:pt x="24636" y="718316"/>
                  </a:lnTo>
                  <a:lnTo>
                    <a:pt x="22592" y="719075"/>
                  </a:lnTo>
                  <a:lnTo>
                    <a:pt x="17377" y="713226"/>
                  </a:lnTo>
                  <a:lnTo>
                    <a:pt x="10585" y="708462"/>
                  </a:lnTo>
                  <a:lnTo>
                    <a:pt x="9068" y="703904"/>
                  </a:lnTo>
                  <a:lnTo>
                    <a:pt x="7531" y="702180"/>
                  </a:lnTo>
                  <a:lnTo>
                    <a:pt x="5284" y="692536"/>
                  </a:lnTo>
                  <a:lnTo>
                    <a:pt x="3136" y="686083"/>
                  </a:lnTo>
                  <a:lnTo>
                    <a:pt x="2420" y="680245"/>
                  </a:lnTo>
                  <a:lnTo>
                    <a:pt x="2118" y="678949"/>
                  </a:lnTo>
                  <a:lnTo>
                    <a:pt x="1979" y="676644"/>
                  </a:lnTo>
                  <a:lnTo>
                    <a:pt x="392" y="663703"/>
                  </a:lnTo>
                  <a:cubicBezTo>
                    <a:pt x="0" y="657600"/>
                    <a:pt x="0" y="653531"/>
                    <a:pt x="0" y="653531"/>
                  </a:cubicBezTo>
                  <a:cubicBezTo>
                    <a:pt x="0" y="653531"/>
                    <a:pt x="0" y="653531"/>
                    <a:pt x="0" y="262915"/>
                  </a:cubicBezTo>
                  <a:cubicBezTo>
                    <a:pt x="0" y="262915"/>
                    <a:pt x="0" y="262915"/>
                    <a:pt x="393910" y="262915"/>
                  </a:cubicBezTo>
                  <a:cubicBezTo>
                    <a:pt x="396419" y="262915"/>
                    <a:pt x="456634" y="287954"/>
                    <a:pt x="456634" y="262915"/>
                  </a:cubicBezTo>
                  <a:cubicBezTo>
                    <a:pt x="456634" y="237875"/>
                    <a:pt x="255916" y="0"/>
                    <a:pt x="654844" y="0"/>
                  </a:cubicBezTo>
                  <a:cubicBezTo>
                    <a:pt x="1053772" y="0"/>
                    <a:pt x="875634" y="230363"/>
                    <a:pt x="875634" y="255403"/>
                  </a:cubicBezTo>
                  <a:cubicBezTo>
                    <a:pt x="875634" y="280442"/>
                    <a:pt x="913269" y="262915"/>
                    <a:pt x="915778" y="262915"/>
                  </a:cubicBezTo>
                  <a:cubicBezTo>
                    <a:pt x="915778" y="262915"/>
                    <a:pt x="915778" y="262915"/>
                    <a:pt x="1309688" y="262915"/>
                  </a:cubicBezTo>
                  <a:cubicBezTo>
                    <a:pt x="1309688" y="262915"/>
                    <a:pt x="1309688" y="262915"/>
                    <a:pt x="1309688" y="653531"/>
                  </a:cubicBezTo>
                  <a:cubicBezTo>
                    <a:pt x="1309688" y="653531"/>
                    <a:pt x="1307179" y="718634"/>
                    <a:pt x="1282089" y="718634"/>
                  </a:cubicBezTo>
                  <a:cubicBezTo>
                    <a:pt x="1257000" y="718634"/>
                    <a:pt x="1048754" y="518318"/>
                    <a:pt x="1048754" y="916446"/>
                  </a:cubicBezTo>
                  <a:cubicBezTo>
                    <a:pt x="1048754" y="1312070"/>
                    <a:pt x="1257000" y="1111754"/>
                    <a:pt x="1282089" y="1111754"/>
                  </a:cubicBezTo>
                  <a:cubicBezTo>
                    <a:pt x="1309688" y="1111754"/>
                    <a:pt x="1309688" y="1176857"/>
                    <a:pt x="1309688" y="1176857"/>
                  </a:cubicBezTo>
                  <a:cubicBezTo>
                    <a:pt x="1309688" y="1176857"/>
                    <a:pt x="1309688" y="1176857"/>
                    <a:pt x="1309688" y="1567473"/>
                  </a:cubicBezTo>
                  <a:cubicBezTo>
                    <a:pt x="1309688" y="1567473"/>
                    <a:pt x="1309688" y="1567473"/>
                    <a:pt x="915778" y="1567473"/>
                  </a:cubicBezTo>
                  <a:cubicBezTo>
                    <a:pt x="915778" y="1567473"/>
                    <a:pt x="850545" y="1567473"/>
                    <a:pt x="850545" y="1595017"/>
                  </a:cubicBezTo>
                  <a:cubicBezTo>
                    <a:pt x="850545" y="1620056"/>
                    <a:pt x="1053772" y="1830388"/>
                    <a:pt x="654844" y="1830388"/>
                  </a:cubicBezTo>
                  <a:cubicBezTo>
                    <a:pt x="405514" y="1830388"/>
                    <a:pt x="391401" y="1748227"/>
                    <a:pt x="415878" y="1680493"/>
                  </a:cubicBezTo>
                  <a:lnTo>
                    <a:pt x="432972" y="1643755"/>
                  </a:lnTo>
                  <a:lnTo>
                    <a:pt x="428625" y="1647826"/>
                  </a:lnTo>
                  <a:cubicBezTo>
                    <a:pt x="443665" y="1620245"/>
                    <a:pt x="456198" y="1602693"/>
                    <a:pt x="458704" y="1595171"/>
                  </a:cubicBezTo>
                  <a:lnTo>
                    <a:pt x="455192" y="1589467"/>
                  </a:lnTo>
                  <a:lnTo>
                    <a:pt x="450927" y="1583475"/>
                  </a:lnTo>
                  <a:lnTo>
                    <a:pt x="434892" y="1576052"/>
                  </a:lnTo>
                  <a:cubicBezTo>
                    <a:pt x="421732" y="1571978"/>
                    <a:pt x="406066" y="1570097"/>
                    <a:pt x="396040" y="1570097"/>
                  </a:cubicBezTo>
                  <a:cubicBezTo>
                    <a:pt x="381000" y="1570097"/>
                    <a:pt x="0" y="1570097"/>
                    <a:pt x="0" y="1570097"/>
                  </a:cubicBezTo>
                  <a:lnTo>
                    <a:pt x="0" y="15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noAutofit/>
            </a:bodyPr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49"/>
            <p:cNvSpPr/>
            <p:nvPr/>
          </p:nvSpPr>
          <p:spPr bwMode="auto">
            <a:xfrm>
              <a:off x="2717183" y="2867280"/>
              <a:ext cx="423807" cy="425509"/>
            </a:xfrm>
            <a:custGeom>
              <a:avLst/>
              <a:gdLst>
                <a:gd name="T0" fmla="*/ 197644 w 21600"/>
                <a:gd name="T1" fmla="*/ 198438 h 21600"/>
                <a:gd name="T2" fmla="*/ 197644 w 21600"/>
                <a:gd name="T3" fmla="*/ 198438 h 21600"/>
                <a:gd name="T4" fmla="*/ 197644 w 21600"/>
                <a:gd name="T5" fmla="*/ 198438 h 21600"/>
                <a:gd name="T6" fmla="*/ 197644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43" y="21047"/>
                  </a:moveTo>
                  <a:cubicBezTo>
                    <a:pt x="3143" y="21200"/>
                    <a:pt x="3101" y="21329"/>
                    <a:pt x="3025" y="21435"/>
                  </a:cubicBezTo>
                  <a:cubicBezTo>
                    <a:pt x="2947" y="21544"/>
                    <a:pt x="2841" y="21599"/>
                    <a:pt x="2707" y="21599"/>
                  </a:cubicBezTo>
                  <a:lnTo>
                    <a:pt x="457" y="21599"/>
                  </a:lnTo>
                  <a:cubicBezTo>
                    <a:pt x="154" y="21599"/>
                    <a:pt x="0" y="21414"/>
                    <a:pt x="0" y="21047"/>
                  </a:cubicBezTo>
                  <a:lnTo>
                    <a:pt x="0" y="17393"/>
                  </a:lnTo>
                  <a:cubicBezTo>
                    <a:pt x="0" y="17244"/>
                    <a:pt x="46" y="17114"/>
                    <a:pt x="134" y="17006"/>
                  </a:cubicBezTo>
                  <a:cubicBezTo>
                    <a:pt x="225" y="16900"/>
                    <a:pt x="332" y="16844"/>
                    <a:pt x="457" y="16844"/>
                  </a:cubicBezTo>
                  <a:lnTo>
                    <a:pt x="2707" y="16844"/>
                  </a:lnTo>
                  <a:cubicBezTo>
                    <a:pt x="2834" y="16844"/>
                    <a:pt x="2937" y="16900"/>
                    <a:pt x="3018" y="17006"/>
                  </a:cubicBezTo>
                  <a:cubicBezTo>
                    <a:pt x="3101" y="17114"/>
                    <a:pt x="3143" y="17244"/>
                    <a:pt x="3143" y="17393"/>
                  </a:cubicBezTo>
                  <a:lnTo>
                    <a:pt x="3143" y="21047"/>
                  </a:lnTo>
                  <a:close/>
                  <a:moveTo>
                    <a:pt x="7757" y="21047"/>
                  </a:moveTo>
                  <a:cubicBezTo>
                    <a:pt x="7757" y="21200"/>
                    <a:pt x="7715" y="21329"/>
                    <a:pt x="7634" y="21435"/>
                  </a:cubicBezTo>
                  <a:cubicBezTo>
                    <a:pt x="7551" y="21544"/>
                    <a:pt x="7448" y="21599"/>
                    <a:pt x="7324" y="21599"/>
                  </a:cubicBezTo>
                  <a:lnTo>
                    <a:pt x="5062" y="21599"/>
                  </a:lnTo>
                  <a:cubicBezTo>
                    <a:pt x="4934" y="21599"/>
                    <a:pt x="4829" y="21544"/>
                    <a:pt x="4739" y="21435"/>
                  </a:cubicBezTo>
                  <a:cubicBezTo>
                    <a:pt x="4648" y="21329"/>
                    <a:pt x="4604" y="21200"/>
                    <a:pt x="4604" y="21047"/>
                  </a:cubicBezTo>
                  <a:lnTo>
                    <a:pt x="4604" y="14947"/>
                  </a:lnTo>
                  <a:cubicBezTo>
                    <a:pt x="4604" y="14797"/>
                    <a:pt x="4648" y="14668"/>
                    <a:pt x="4739" y="14559"/>
                  </a:cubicBezTo>
                  <a:cubicBezTo>
                    <a:pt x="4829" y="14453"/>
                    <a:pt x="4934" y="14398"/>
                    <a:pt x="5062" y="14398"/>
                  </a:cubicBezTo>
                  <a:lnTo>
                    <a:pt x="7324" y="14398"/>
                  </a:lnTo>
                  <a:cubicBezTo>
                    <a:pt x="7448" y="14398"/>
                    <a:pt x="7551" y="14453"/>
                    <a:pt x="7634" y="14559"/>
                  </a:cubicBezTo>
                  <a:cubicBezTo>
                    <a:pt x="7715" y="14668"/>
                    <a:pt x="7757" y="14797"/>
                    <a:pt x="7757" y="14947"/>
                  </a:cubicBezTo>
                  <a:lnTo>
                    <a:pt x="7757" y="21047"/>
                  </a:lnTo>
                  <a:close/>
                  <a:moveTo>
                    <a:pt x="12388" y="21047"/>
                  </a:moveTo>
                  <a:cubicBezTo>
                    <a:pt x="12388" y="21200"/>
                    <a:pt x="12342" y="21329"/>
                    <a:pt x="12251" y="21435"/>
                  </a:cubicBezTo>
                  <a:cubicBezTo>
                    <a:pt x="12165" y="21544"/>
                    <a:pt x="12055" y="21599"/>
                    <a:pt x="11928" y="21599"/>
                  </a:cubicBezTo>
                  <a:lnTo>
                    <a:pt x="9666" y="21599"/>
                  </a:lnTo>
                  <a:cubicBezTo>
                    <a:pt x="9541" y="21599"/>
                    <a:pt x="9434" y="21544"/>
                    <a:pt x="9343" y="21435"/>
                  </a:cubicBezTo>
                  <a:cubicBezTo>
                    <a:pt x="9255" y="21329"/>
                    <a:pt x="9208" y="21200"/>
                    <a:pt x="9208" y="21047"/>
                  </a:cubicBezTo>
                  <a:lnTo>
                    <a:pt x="9208" y="11546"/>
                  </a:lnTo>
                  <a:cubicBezTo>
                    <a:pt x="9208" y="11393"/>
                    <a:pt x="9255" y="11264"/>
                    <a:pt x="9343" y="11158"/>
                  </a:cubicBezTo>
                  <a:cubicBezTo>
                    <a:pt x="9434" y="11049"/>
                    <a:pt x="9541" y="10996"/>
                    <a:pt x="9666" y="10996"/>
                  </a:cubicBezTo>
                  <a:lnTo>
                    <a:pt x="11928" y="10996"/>
                  </a:lnTo>
                  <a:cubicBezTo>
                    <a:pt x="12055" y="10996"/>
                    <a:pt x="12165" y="11049"/>
                    <a:pt x="12251" y="11158"/>
                  </a:cubicBezTo>
                  <a:cubicBezTo>
                    <a:pt x="12342" y="11264"/>
                    <a:pt x="12388" y="11393"/>
                    <a:pt x="12388" y="11546"/>
                  </a:cubicBezTo>
                  <a:lnTo>
                    <a:pt x="12388" y="21047"/>
                  </a:lnTo>
                  <a:close/>
                  <a:moveTo>
                    <a:pt x="16993" y="21047"/>
                  </a:moveTo>
                  <a:cubicBezTo>
                    <a:pt x="16993" y="21200"/>
                    <a:pt x="16946" y="21329"/>
                    <a:pt x="16856" y="21435"/>
                  </a:cubicBezTo>
                  <a:cubicBezTo>
                    <a:pt x="16767" y="21544"/>
                    <a:pt x="16660" y="21599"/>
                    <a:pt x="16535" y="21599"/>
                  </a:cubicBezTo>
                  <a:lnTo>
                    <a:pt x="14285" y="21599"/>
                  </a:lnTo>
                  <a:cubicBezTo>
                    <a:pt x="14158" y="21599"/>
                    <a:pt x="14055" y="21544"/>
                    <a:pt x="13974" y="21435"/>
                  </a:cubicBezTo>
                  <a:cubicBezTo>
                    <a:pt x="13894" y="21329"/>
                    <a:pt x="13850" y="21200"/>
                    <a:pt x="13850" y="21047"/>
                  </a:cubicBezTo>
                  <a:lnTo>
                    <a:pt x="13850" y="7058"/>
                  </a:lnTo>
                  <a:cubicBezTo>
                    <a:pt x="13850" y="6908"/>
                    <a:pt x="13891" y="6781"/>
                    <a:pt x="13967" y="6670"/>
                  </a:cubicBezTo>
                  <a:cubicBezTo>
                    <a:pt x="14045" y="6564"/>
                    <a:pt x="14151" y="6511"/>
                    <a:pt x="14285" y="6511"/>
                  </a:cubicBezTo>
                  <a:lnTo>
                    <a:pt x="16535" y="6511"/>
                  </a:lnTo>
                  <a:cubicBezTo>
                    <a:pt x="16660" y="6511"/>
                    <a:pt x="16767" y="6561"/>
                    <a:pt x="16855" y="6664"/>
                  </a:cubicBezTo>
                  <a:cubicBezTo>
                    <a:pt x="16946" y="6767"/>
                    <a:pt x="16993" y="6899"/>
                    <a:pt x="16993" y="7058"/>
                  </a:cubicBezTo>
                  <a:lnTo>
                    <a:pt x="16993" y="21047"/>
                  </a:lnTo>
                  <a:close/>
                  <a:moveTo>
                    <a:pt x="21599" y="21047"/>
                  </a:moveTo>
                  <a:cubicBezTo>
                    <a:pt x="21599" y="21414"/>
                    <a:pt x="21448" y="21599"/>
                    <a:pt x="21139" y="21599"/>
                  </a:cubicBezTo>
                  <a:lnTo>
                    <a:pt x="18914" y="21599"/>
                  </a:lnTo>
                  <a:cubicBezTo>
                    <a:pt x="18611" y="21599"/>
                    <a:pt x="18456" y="21414"/>
                    <a:pt x="18456" y="21047"/>
                  </a:cubicBezTo>
                  <a:lnTo>
                    <a:pt x="18456" y="549"/>
                  </a:lnTo>
                  <a:cubicBezTo>
                    <a:pt x="18456" y="182"/>
                    <a:pt x="18608" y="0"/>
                    <a:pt x="18914" y="0"/>
                  </a:cubicBezTo>
                  <a:lnTo>
                    <a:pt x="21139" y="0"/>
                  </a:lnTo>
                  <a:cubicBezTo>
                    <a:pt x="21445" y="0"/>
                    <a:pt x="21599" y="182"/>
                    <a:pt x="21599" y="549"/>
                  </a:cubicBezTo>
                  <a:lnTo>
                    <a:pt x="21599" y="210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44385" y="2083867"/>
            <a:ext cx="1659191" cy="2328861"/>
            <a:chOff x="3739732" y="1975923"/>
            <a:chExt cx="1573245" cy="2208226"/>
          </a:xfrm>
        </p:grpSpPr>
        <p:sp>
          <p:nvSpPr>
            <p:cNvPr id="277" name="Freeform 276"/>
            <p:cNvSpPr/>
            <p:nvPr/>
          </p:nvSpPr>
          <p:spPr bwMode="auto">
            <a:xfrm rot="5400000">
              <a:off x="3422242" y="2293413"/>
              <a:ext cx="2208226" cy="1573245"/>
            </a:xfrm>
            <a:custGeom>
              <a:avLst/>
              <a:gdLst>
                <a:gd name="connsiteX0" fmla="*/ 1153491 w 1835151"/>
                <a:gd name="connsiteY0" fmla="*/ 156005 h 1307449"/>
                <a:gd name="connsiteX1" fmla="*/ 1159043 w 1835151"/>
                <a:gd name="connsiteY1" fmla="*/ 173164 h 1307449"/>
                <a:gd name="connsiteX2" fmla="*/ 1159030 w 1835151"/>
                <a:gd name="connsiteY2" fmla="*/ 187172 h 1307449"/>
                <a:gd name="connsiteX3" fmla="*/ 1161718 w 1835151"/>
                <a:gd name="connsiteY3" fmla="*/ 176451 h 1307449"/>
                <a:gd name="connsiteX4" fmla="*/ 1157965 w 1835151"/>
                <a:gd name="connsiteY4" fmla="*/ 161977 h 1307449"/>
                <a:gd name="connsiteX5" fmla="*/ 1114434 w 1835151"/>
                <a:gd name="connsiteY5" fmla="*/ 58108 h 1307449"/>
                <a:gd name="connsiteX6" fmla="*/ 1122268 w 1835151"/>
                <a:gd name="connsiteY6" fmla="*/ 74307 h 1307449"/>
                <a:gd name="connsiteX7" fmla="*/ 1127848 w 1835151"/>
                <a:gd name="connsiteY7" fmla="*/ 84264 h 1307449"/>
                <a:gd name="connsiteX8" fmla="*/ 1118383 w 1835151"/>
                <a:gd name="connsiteY8" fmla="*/ 61225 h 1307449"/>
                <a:gd name="connsiteX9" fmla="*/ 1117545 w 1835151"/>
                <a:gd name="connsiteY9" fmla="*/ 53316 h 1307449"/>
                <a:gd name="connsiteX10" fmla="*/ 0 w 1835151"/>
                <a:gd name="connsiteY10" fmla="*/ 654192 h 1307449"/>
                <a:gd name="connsiteX11" fmla="*/ 2375 w 1835151"/>
                <a:gd name="connsiteY11" fmla="*/ 586390 h 1307449"/>
                <a:gd name="connsiteX12" fmla="*/ 6010 w 1835151"/>
                <a:gd name="connsiteY12" fmla="*/ 556729 h 1307449"/>
                <a:gd name="connsiteX13" fmla="*/ 6336 w 1835151"/>
                <a:gd name="connsiteY13" fmla="*/ 552468 h 1307449"/>
                <a:gd name="connsiteX14" fmla="*/ 7408 w 1835151"/>
                <a:gd name="connsiteY14" fmla="*/ 545330 h 1307449"/>
                <a:gd name="connsiteX15" fmla="*/ 9111 w 1835151"/>
                <a:gd name="connsiteY15" fmla="*/ 531438 h 1307449"/>
                <a:gd name="connsiteX16" fmla="*/ 10115 w 1835151"/>
                <a:gd name="connsiteY16" fmla="*/ 527307 h 1307449"/>
                <a:gd name="connsiteX17" fmla="*/ 11203 w 1835151"/>
                <a:gd name="connsiteY17" fmla="*/ 520061 h 1307449"/>
                <a:gd name="connsiteX18" fmla="*/ 16782 w 1835151"/>
                <a:gd name="connsiteY18" fmla="*/ 496353 h 1307449"/>
                <a:gd name="connsiteX19" fmla="*/ 26200 w 1835151"/>
                <a:gd name="connsiteY19" fmla="*/ 469237 h 1307449"/>
                <a:gd name="connsiteX20" fmla="*/ 32732 w 1835151"/>
                <a:gd name="connsiteY20" fmla="*/ 456864 h 1307449"/>
                <a:gd name="connsiteX21" fmla="*/ 33342 w 1835151"/>
                <a:gd name="connsiteY21" fmla="*/ 455407 h 1307449"/>
                <a:gd name="connsiteX22" fmla="*/ 33998 w 1835151"/>
                <a:gd name="connsiteY22" fmla="*/ 454467 h 1307449"/>
                <a:gd name="connsiteX23" fmla="*/ 37042 w 1835151"/>
                <a:gd name="connsiteY23" fmla="*/ 448703 h 1307449"/>
                <a:gd name="connsiteX24" fmla="*/ 49704 w 1835151"/>
                <a:gd name="connsiteY24" fmla="*/ 431148 h 1307449"/>
                <a:gd name="connsiteX25" fmla="*/ 49096 w 1835151"/>
                <a:gd name="connsiteY25" fmla="*/ 432822 h 1307449"/>
                <a:gd name="connsiteX26" fmla="*/ 49676 w 1835151"/>
                <a:gd name="connsiteY26" fmla="*/ 431990 h 1307449"/>
                <a:gd name="connsiteX27" fmla="*/ 160351 w 1835151"/>
                <a:gd name="connsiteY27" fmla="*/ 417914 h 1307449"/>
                <a:gd name="connsiteX28" fmla="*/ 189765 w 1835151"/>
                <a:gd name="connsiteY28" fmla="*/ 433071 h 1307449"/>
                <a:gd name="connsiteX29" fmla="*/ 190209 w 1835151"/>
                <a:gd name="connsiteY29" fmla="*/ 433286 h 1307449"/>
                <a:gd name="connsiteX30" fmla="*/ 190645 w 1835151"/>
                <a:gd name="connsiteY30" fmla="*/ 433525 h 1307449"/>
                <a:gd name="connsiteX31" fmla="*/ 208590 w 1835151"/>
                <a:gd name="connsiteY31" fmla="*/ 442772 h 1307449"/>
                <a:gd name="connsiteX32" fmla="*/ 224320 w 1835151"/>
                <a:gd name="connsiteY32" fmla="*/ 451774 h 1307449"/>
                <a:gd name="connsiteX33" fmla="*/ 227102 w 1835151"/>
                <a:gd name="connsiteY33" fmla="*/ 453086 h 1307449"/>
                <a:gd name="connsiteX34" fmla="*/ 235984 w 1835151"/>
                <a:gd name="connsiteY34" fmla="*/ 456463 h 1307449"/>
                <a:gd name="connsiteX35" fmla="*/ 262815 w 1835151"/>
                <a:gd name="connsiteY35" fmla="*/ 401556 h 1307449"/>
                <a:gd name="connsiteX36" fmla="*/ 263145 w 1835151"/>
                <a:gd name="connsiteY36" fmla="*/ 397275 h 1307449"/>
                <a:gd name="connsiteX37" fmla="*/ 263145 w 1835151"/>
                <a:gd name="connsiteY37" fmla="*/ 392089 h 1307449"/>
                <a:gd name="connsiteX38" fmla="*/ 263145 w 1835151"/>
                <a:gd name="connsiteY38" fmla="*/ 935 h 1307449"/>
                <a:gd name="connsiteX39" fmla="*/ 263599 w 1835151"/>
                <a:gd name="connsiteY39" fmla="*/ 1389 h 1307449"/>
                <a:gd name="connsiteX40" fmla="*/ 263599 w 1835151"/>
                <a:gd name="connsiteY40" fmla="*/ 935 h 1307449"/>
                <a:gd name="connsiteX41" fmla="*/ 655232 w 1835151"/>
                <a:gd name="connsiteY41" fmla="*/ 935 h 1307449"/>
                <a:gd name="connsiteX42" fmla="*/ 720504 w 1835151"/>
                <a:gd name="connsiteY42" fmla="*/ 25964 h 1307449"/>
                <a:gd name="connsiteX43" fmla="*/ 918831 w 1835151"/>
                <a:gd name="connsiteY43" fmla="*/ 261237 h 1307449"/>
                <a:gd name="connsiteX44" fmla="*/ 987058 w 1835151"/>
                <a:gd name="connsiteY44" fmla="*/ 259557 h 1307449"/>
                <a:gd name="connsiteX45" fmla="*/ 1026449 w 1835151"/>
                <a:gd name="connsiteY45" fmla="*/ 256086 h 1307449"/>
                <a:gd name="connsiteX46" fmla="*/ 1062637 w 1835151"/>
                <a:gd name="connsiteY46" fmla="*/ 246659 h 1307449"/>
                <a:gd name="connsiteX47" fmla="*/ 1131391 w 1835151"/>
                <a:gd name="connsiteY47" fmla="*/ 200551 h 1307449"/>
                <a:gd name="connsiteX48" fmla="*/ 1066090 w 1835151"/>
                <a:gd name="connsiteY48" fmla="*/ 37448 h 1307449"/>
                <a:gd name="connsiteX49" fmla="*/ 1073483 w 1835151"/>
                <a:gd name="connsiteY49" fmla="*/ 54954 h 1307449"/>
                <a:gd name="connsiteX50" fmla="*/ 1074690 w 1835151"/>
                <a:gd name="connsiteY50" fmla="*/ 56531 h 1307449"/>
                <a:gd name="connsiteX51" fmla="*/ 1066801 w 1835151"/>
                <a:gd name="connsiteY51" fmla="*/ 35570 h 1307449"/>
                <a:gd name="connsiteX52" fmla="*/ 1182122 w 1835151"/>
                <a:gd name="connsiteY52" fmla="*/ 511 h 1307449"/>
                <a:gd name="connsiteX53" fmla="*/ 1545637 w 1835151"/>
                <a:gd name="connsiteY53" fmla="*/ 511 h 1307449"/>
                <a:gd name="connsiteX54" fmla="*/ 1545996 w 1835151"/>
                <a:gd name="connsiteY54" fmla="*/ 935 h 1307449"/>
                <a:gd name="connsiteX55" fmla="*/ 1574062 w 1835151"/>
                <a:gd name="connsiteY55" fmla="*/ 935 h 1307449"/>
                <a:gd name="connsiteX56" fmla="*/ 1574062 w 1835151"/>
                <a:gd name="connsiteY56" fmla="*/ 391388 h 1307449"/>
                <a:gd name="connsiteX57" fmla="*/ 1599167 w 1835151"/>
                <a:gd name="connsiteY57" fmla="*/ 458966 h 1307449"/>
                <a:gd name="connsiteX58" fmla="*/ 1835151 w 1835151"/>
                <a:gd name="connsiteY58" fmla="*/ 654192 h 1307449"/>
                <a:gd name="connsiteX59" fmla="*/ 1826040 w 1835151"/>
                <a:gd name="connsiteY59" fmla="*/ 776839 h 1307449"/>
                <a:gd name="connsiteX60" fmla="*/ 1817272 w 1835151"/>
                <a:gd name="connsiteY60" fmla="*/ 812816 h 1307449"/>
                <a:gd name="connsiteX61" fmla="*/ 1817688 w 1835151"/>
                <a:gd name="connsiteY61" fmla="*/ 812382 h 1307449"/>
                <a:gd name="connsiteX62" fmla="*/ 1816697 w 1835151"/>
                <a:gd name="connsiteY62" fmla="*/ 816140 h 1307449"/>
                <a:gd name="connsiteX63" fmla="*/ 1815709 w 1835151"/>
                <a:gd name="connsiteY63" fmla="*/ 819229 h 1307449"/>
                <a:gd name="connsiteX64" fmla="*/ 1815524 w 1835151"/>
                <a:gd name="connsiteY64" fmla="*/ 819987 h 1307449"/>
                <a:gd name="connsiteX65" fmla="*/ 1815284 w 1835151"/>
                <a:gd name="connsiteY65" fmla="*/ 820558 h 1307449"/>
                <a:gd name="connsiteX66" fmla="*/ 1813529 w 1835151"/>
                <a:gd name="connsiteY66" fmla="*/ 826045 h 1307449"/>
                <a:gd name="connsiteX67" fmla="*/ 1807976 w 1835151"/>
                <a:gd name="connsiteY67" fmla="*/ 837928 h 1307449"/>
                <a:gd name="connsiteX68" fmla="*/ 1801809 w 1835151"/>
                <a:gd name="connsiteY68" fmla="*/ 852586 h 1307449"/>
                <a:gd name="connsiteX69" fmla="*/ 1799773 w 1835151"/>
                <a:gd name="connsiteY69" fmla="*/ 855480 h 1307449"/>
                <a:gd name="connsiteX70" fmla="*/ 1799482 w 1835151"/>
                <a:gd name="connsiteY70" fmla="*/ 856104 h 1307449"/>
                <a:gd name="connsiteX71" fmla="*/ 1798732 w 1835151"/>
                <a:gd name="connsiteY71" fmla="*/ 856961 h 1307449"/>
                <a:gd name="connsiteX72" fmla="*/ 1785475 w 1835151"/>
                <a:gd name="connsiteY72" fmla="*/ 875814 h 1307449"/>
                <a:gd name="connsiteX73" fmla="*/ 1774110 w 1835151"/>
                <a:gd name="connsiteY73" fmla="*/ 885115 h 1307449"/>
                <a:gd name="connsiteX74" fmla="*/ 1773194 w 1835151"/>
                <a:gd name="connsiteY74" fmla="*/ 886162 h 1307449"/>
                <a:gd name="connsiteX75" fmla="*/ 1772138 w 1835151"/>
                <a:gd name="connsiteY75" fmla="*/ 886728 h 1307449"/>
                <a:gd name="connsiteX76" fmla="*/ 1767103 w 1835151"/>
                <a:gd name="connsiteY76" fmla="*/ 890848 h 1307449"/>
                <a:gd name="connsiteX77" fmla="*/ 1762118 w 1835151"/>
                <a:gd name="connsiteY77" fmla="*/ 892102 h 1307449"/>
                <a:gd name="connsiteX78" fmla="*/ 1754723 w 1835151"/>
                <a:gd name="connsiteY78" fmla="*/ 896068 h 1307449"/>
                <a:gd name="connsiteX79" fmla="*/ 1732309 w 1835151"/>
                <a:gd name="connsiteY79" fmla="*/ 899825 h 1307449"/>
                <a:gd name="connsiteX80" fmla="*/ 1731745 w 1835151"/>
                <a:gd name="connsiteY80" fmla="*/ 899740 h 1307449"/>
                <a:gd name="connsiteX81" fmla="*/ 1726573 w 1835151"/>
                <a:gd name="connsiteY81" fmla="*/ 901040 h 1307449"/>
                <a:gd name="connsiteX82" fmla="*/ 1616515 w 1835151"/>
                <a:gd name="connsiteY82" fmla="*/ 857352 h 1307449"/>
                <a:gd name="connsiteX83" fmla="*/ 1610643 w 1835151"/>
                <a:gd name="connsiteY83" fmla="*/ 854667 h 1307449"/>
                <a:gd name="connsiteX84" fmla="*/ 1599219 w 1835151"/>
                <a:gd name="connsiteY84" fmla="*/ 849858 h 1307449"/>
                <a:gd name="connsiteX85" fmla="*/ 1595064 w 1835151"/>
                <a:gd name="connsiteY85" fmla="*/ 852193 h 1307449"/>
                <a:gd name="connsiteX86" fmla="*/ 1584653 w 1835151"/>
                <a:gd name="connsiteY86" fmla="*/ 859234 h 1307449"/>
                <a:gd name="connsiteX87" fmla="*/ 1574062 w 1835151"/>
                <a:gd name="connsiteY87" fmla="*/ 914494 h 1307449"/>
                <a:gd name="connsiteX88" fmla="*/ 1574062 w 1835151"/>
                <a:gd name="connsiteY88" fmla="*/ 1307449 h 1307449"/>
                <a:gd name="connsiteX89" fmla="*/ 1179919 w 1835151"/>
                <a:gd name="connsiteY89" fmla="*/ 1307449 h 1307449"/>
                <a:gd name="connsiteX90" fmla="*/ 1114647 w 1835151"/>
                <a:gd name="connsiteY90" fmla="*/ 1279917 h 1307449"/>
                <a:gd name="connsiteX91" fmla="*/ 918831 w 1835151"/>
                <a:gd name="connsiteY91" fmla="*/ 1044644 h 1307449"/>
                <a:gd name="connsiteX92" fmla="*/ 720504 w 1835151"/>
                <a:gd name="connsiteY92" fmla="*/ 1279917 h 1307449"/>
                <a:gd name="connsiteX93" fmla="*/ 655232 w 1835151"/>
                <a:gd name="connsiteY93" fmla="*/ 1307449 h 1307449"/>
                <a:gd name="connsiteX94" fmla="*/ 263599 w 1835151"/>
                <a:gd name="connsiteY94" fmla="*/ 1307449 h 1307449"/>
                <a:gd name="connsiteX95" fmla="*/ 263599 w 1835151"/>
                <a:gd name="connsiteY95" fmla="*/ 1307030 h 1307449"/>
                <a:gd name="connsiteX96" fmla="*/ 263146 w 1835151"/>
                <a:gd name="connsiteY96" fmla="*/ 1307449 h 1307449"/>
                <a:gd name="connsiteX97" fmla="*/ 263146 w 1835151"/>
                <a:gd name="connsiteY97" fmla="*/ 908836 h 1307449"/>
                <a:gd name="connsiteX98" fmla="*/ 258764 w 1835151"/>
                <a:gd name="connsiteY98" fmla="*/ 878752 h 1307449"/>
                <a:gd name="connsiteX99" fmla="*/ 250777 w 1835151"/>
                <a:gd name="connsiteY99" fmla="*/ 858840 h 1307449"/>
                <a:gd name="connsiteX100" fmla="*/ 235984 w 1835151"/>
                <a:gd name="connsiteY100" fmla="*/ 849418 h 1307449"/>
                <a:gd name="connsiteX101" fmla="*/ 150285 w 1835151"/>
                <a:gd name="connsiteY101" fmla="*/ 892578 h 1307449"/>
                <a:gd name="connsiteX102" fmla="*/ 136638 w 1835151"/>
                <a:gd name="connsiteY102" fmla="*/ 895347 h 1307449"/>
                <a:gd name="connsiteX103" fmla="*/ 125413 w 1835151"/>
                <a:gd name="connsiteY103" fmla="*/ 898808 h 1307449"/>
                <a:gd name="connsiteX104" fmla="*/ 127580 w 1835151"/>
                <a:gd name="connsiteY104" fmla="*/ 897185 h 1307449"/>
                <a:gd name="connsiteX105" fmla="*/ 108578 w 1835151"/>
                <a:gd name="connsiteY105" fmla="*/ 901040 h 1307449"/>
                <a:gd name="connsiteX106" fmla="*/ 92176 w 1835151"/>
                <a:gd name="connsiteY106" fmla="*/ 896916 h 1307449"/>
                <a:gd name="connsiteX107" fmla="*/ 74079 w 1835151"/>
                <a:gd name="connsiteY107" fmla="*/ 893231 h 1307449"/>
                <a:gd name="connsiteX108" fmla="*/ 72327 w 1835151"/>
                <a:gd name="connsiteY108" fmla="*/ 891924 h 1307449"/>
                <a:gd name="connsiteX109" fmla="*/ 68048 w 1835151"/>
                <a:gd name="connsiteY109" fmla="*/ 890848 h 1307449"/>
                <a:gd name="connsiteX110" fmla="*/ 0 w 1835151"/>
                <a:gd name="connsiteY110" fmla="*/ 654192 h 130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35151" h="1307449">
                  <a:moveTo>
                    <a:pt x="1153491" y="156005"/>
                  </a:moveTo>
                  <a:lnTo>
                    <a:pt x="1159043" y="173164"/>
                  </a:lnTo>
                  <a:lnTo>
                    <a:pt x="1159030" y="187172"/>
                  </a:lnTo>
                  <a:lnTo>
                    <a:pt x="1161718" y="176451"/>
                  </a:lnTo>
                  <a:lnTo>
                    <a:pt x="1157965" y="161977"/>
                  </a:lnTo>
                  <a:close/>
                  <a:moveTo>
                    <a:pt x="1114434" y="58108"/>
                  </a:moveTo>
                  <a:cubicBezTo>
                    <a:pt x="1114434" y="59986"/>
                    <a:pt x="1117567" y="65934"/>
                    <a:pt x="1122268" y="74307"/>
                  </a:cubicBezTo>
                  <a:lnTo>
                    <a:pt x="1127848" y="84264"/>
                  </a:lnTo>
                  <a:lnTo>
                    <a:pt x="1118383" y="61225"/>
                  </a:lnTo>
                  <a:lnTo>
                    <a:pt x="1117545" y="53316"/>
                  </a:lnTo>
                  <a:close/>
                  <a:moveTo>
                    <a:pt x="0" y="654192"/>
                  </a:moveTo>
                  <a:cubicBezTo>
                    <a:pt x="0" y="629320"/>
                    <a:pt x="824" y="606784"/>
                    <a:pt x="2375" y="586390"/>
                  </a:cubicBezTo>
                  <a:lnTo>
                    <a:pt x="6010" y="556729"/>
                  </a:lnTo>
                  <a:lnTo>
                    <a:pt x="6336" y="552468"/>
                  </a:lnTo>
                  <a:lnTo>
                    <a:pt x="7408" y="545330"/>
                  </a:lnTo>
                  <a:lnTo>
                    <a:pt x="9111" y="531438"/>
                  </a:lnTo>
                  <a:lnTo>
                    <a:pt x="10115" y="527307"/>
                  </a:lnTo>
                  <a:lnTo>
                    <a:pt x="11203" y="520061"/>
                  </a:lnTo>
                  <a:cubicBezTo>
                    <a:pt x="12983" y="510931"/>
                    <a:pt x="14883" y="503250"/>
                    <a:pt x="16782" y="496353"/>
                  </a:cubicBezTo>
                  <a:cubicBezTo>
                    <a:pt x="19315" y="486322"/>
                    <a:pt x="22638" y="477231"/>
                    <a:pt x="26200" y="469237"/>
                  </a:cubicBezTo>
                  <a:lnTo>
                    <a:pt x="32732" y="456864"/>
                  </a:lnTo>
                  <a:lnTo>
                    <a:pt x="33342" y="455407"/>
                  </a:lnTo>
                  <a:lnTo>
                    <a:pt x="33998" y="454467"/>
                  </a:lnTo>
                  <a:lnTo>
                    <a:pt x="37042" y="448703"/>
                  </a:lnTo>
                  <a:cubicBezTo>
                    <a:pt x="44006" y="437417"/>
                    <a:pt x="49704" y="431148"/>
                    <a:pt x="49704" y="431148"/>
                  </a:cubicBezTo>
                  <a:lnTo>
                    <a:pt x="49096" y="432822"/>
                  </a:lnTo>
                  <a:lnTo>
                    <a:pt x="49676" y="431990"/>
                  </a:lnTo>
                  <a:cubicBezTo>
                    <a:pt x="81667" y="396906"/>
                    <a:pt x="123929" y="403024"/>
                    <a:pt x="160351" y="417914"/>
                  </a:cubicBezTo>
                  <a:lnTo>
                    <a:pt x="189765" y="433071"/>
                  </a:lnTo>
                  <a:lnTo>
                    <a:pt x="190209" y="433286"/>
                  </a:lnTo>
                  <a:lnTo>
                    <a:pt x="190645" y="433525"/>
                  </a:lnTo>
                  <a:lnTo>
                    <a:pt x="208590" y="442772"/>
                  </a:lnTo>
                  <a:lnTo>
                    <a:pt x="224320" y="451774"/>
                  </a:lnTo>
                  <a:lnTo>
                    <a:pt x="227102" y="453086"/>
                  </a:lnTo>
                  <a:lnTo>
                    <a:pt x="235984" y="456463"/>
                  </a:lnTo>
                  <a:cubicBezTo>
                    <a:pt x="254813" y="456463"/>
                    <a:pt x="260932" y="419858"/>
                    <a:pt x="262815" y="401556"/>
                  </a:cubicBezTo>
                  <a:lnTo>
                    <a:pt x="263145" y="397275"/>
                  </a:lnTo>
                  <a:lnTo>
                    <a:pt x="263145" y="392089"/>
                  </a:lnTo>
                  <a:cubicBezTo>
                    <a:pt x="263145" y="373462"/>
                    <a:pt x="263145" y="298957"/>
                    <a:pt x="263145" y="935"/>
                  </a:cubicBezTo>
                  <a:lnTo>
                    <a:pt x="263599" y="1389"/>
                  </a:lnTo>
                  <a:lnTo>
                    <a:pt x="263599" y="935"/>
                  </a:lnTo>
                  <a:cubicBezTo>
                    <a:pt x="263599" y="935"/>
                    <a:pt x="263599" y="935"/>
                    <a:pt x="655232" y="935"/>
                  </a:cubicBezTo>
                  <a:cubicBezTo>
                    <a:pt x="655232" y="935"/>
                    <a:pt x="715483" y="935"/>
                    <a:pt x="720504" y="25964"/>
                  </a:cubicBezTo>
                  <a:cubicBezTo>
                    <a:pt x="740588" y="113566"/>
                    <a:pt x="514646" y="261237"/>
                    <a:pt x="918831" y="261237"/>
                  </a:cubicBezTo>
                  <a:cubicBezTo>
                    <a:pt x="943936" y="261237"/>
                    <a:pt x="966608" y="260660"/>
                    <a:pt x="987058" y="259557"/>
                  </a:cubicBezTo>
                  <a:lnTo>
                    <a:pt x="1026449" y="256086"/>
                  </a:lnTo>
                  <a:lnTo>
                    <a:pt x="1062637" y="246659"/>
                  </a:lnTo>
                  <a:cubicBezTo>
                    <a:pt x="1093090" y="236936"/>
                    <a:pt x="1125112" y="221880"/>
                    <a:pt x="1131391" y="200551"/>
                  </a:cubicBezTo>
                  <a:cubicBezTo>
                    <a:pt x="1146460" y="137819"/>
                    <a:pt x="1053532" y="95161"/>
                    <a:pt x="1066090" y="37448"/>
                  </a:cubicBezTo>
                  <a:cubicBezTo>
                    <a:pt x="1067346" y="43407"/>
                    <a:pt x="1069936" y="49210"/>
                    <a:pt x="1073483" y="54954"/>
                  </a:cubicBezTo>
                  <a:lnTo>
                    <a:pt x="1074690" y="56531"/>
                  </a:lnTo>
                  <a:lnTo>
                    <a:pt x="1066801" y="35570"/>
                  </a:lnTo>
                  <a:cubicBezTo>
                    <a:pt x="1066801" y="-7002"/>
                    <a:pt x="1182122" y="511"/>
                    <a:pt x="1182122" y="511"/>
                  </a:cubicBezTo>
                  <a:cubicBezTo>
                    <a:pt x="1545637" y="511"/>
                    <a:pt x="1545637" y="511"/>
                    <a:pt x="1545637" y="511"/>
                  </a:cubicBezTo>
                  <a:lnTo>
                    <a:pt x="1545996" y="935"/>
                  </a:lnTo>
                  <a:lnTo>
                    <a:pt x="1574062" y="935"/>
                  </a:lnTo>
                  <a:cubicBezTo>
                    <a:pt x="1574062" y="935"/>
                    <a:pt x="1574062" y="935"/>
                    <a:pt x="1574062" y="391388"/>
                  </a:cubicBezTo>
                  <a:cubicBezTo>
                    <a:pt x="1574062" y="396393"/>
                    <a:pt x="1574062" y="458966"/>
                    <a:pt x="1599167" y="458966"/>
                  </a:cubicBezTo>
                  <a:cubicBezTo>
                    <a:pt x="1626782" y="458966"/>
                    <a:pt x="1835151" y="256231"/>
                    <a:pt x="1835151" y="654192"/>
                  </a:cubicBezTo>
                  <a:cubicBezTo>
                    <a:pt x="1835151" y="703937"/>
                    <a:pt x="1831856" y="744296"/>
                    <a:pt x="1826040" y="776839"/>
                  </a:cubicBezTo>
                  <a:lnTo>
                    <a:pt x="1817272" y="812816"/>
                  </a:lnTo>
                  <a:lnTo>
                    <a:pt x="1817688" y="812382"/>
                  </a:lnTo>
                  <a:cubicBezTo>
                    <a:pt x="1817688" y="812382"/>
                    <a:pt x="1817374" y="813749"/>
                    <a:pt x="1816697" y="816140"/>
                  </a:cubicBezTo>
                  <a:lnTo>
                    <a:pt x="1815709" y="819229"/>
                  </a:lnTo>
                  <a:lnTo>
                    <a:pt x="1815524" y="819987"/>
                  </a:lnTo>
                  <a:lnTo>
                    <a:pt x="1815284" y="820558"/>
                  </a:lnTo>
                  <a:lnTo>
                    <a:pt x="1813529" y="826045"/>
                  </a:lnTo>
                  <a:lnTo>
                    <a:pt x="1807976" y="837928"/>
                  </a:lnTo>
                  <a:lnTo>
                    <a:pt x="1801809" y="852586"/>
                  </a:lnTo>
                  <a:lnTo>
                    <a:pt x="1799773" y="855480"/>
                  </a:lnTo>
                  <a:lnTo>
                    <a:pt x="1799482" y="856104"/>
                  </a:lnTo>
                  <a:lnTo>
                    <a:pt x="1798732" y="856961"/>
                  </a:lnTo>
                  <a:lnTo>
                    <a:pt x="1785475" y="875814"/>
                  </a:lnTo>
                  <a:lnTo>
                    <a:pt x="1774110" y="885115"/>
                  </a:lnTo>
                  <a:lnTo>
                    <a:pt x="1773194" y="886162"/>
                  </a:lnTo>
                  <a:lnTo>
                    <a:pt x="1772138" y="886728"/>
                  </a:lnTo>
                  <a:lnTo>
                    <a:pt x="1767103" y="890848"/>
                  </a:lnTo>
                  <a:lnTo>
                    <a:pt x="1762118" y="892102"/>
                  </a:lnTo>
                  <a:lnTo>
                    <a:pt x="1754723" y="896068"/>
                  </a:lnTo>
                  <a:cubicBezTo>
                    <a:pt x="1747925" y="898459"/>
                    <a:pt x="1740470" y="899825"/>
                    <a:pt x="1732309" y="899825"/>
                  </a:cubicBezTo>
                  <a:lnTo>
                    <a:pt x="1731745" y="899740"/>
                  </a:lnTo>
                  <a:lnTo>
                    <a:pt x="1726573" y="901040"/>
                  </a:lnTo>
                  <a:cubicBezTo>
                    <a:pt x="1684680" y="900337"/>
                    <a:pt x="1641021" y="871651"/>
                    <a:pt x="1616515" y="857352"/>
                  </a:cubicBezTo>
                  <a:lnTo>
                    <a:pt x="1610643" y="854667"/>
                  </a:lnTo>
                  <a:lnTo>
                    <a:pt x="1599219" y="849858"/>
                  </a:lnTo>
                  <a:lnTo>
                    <a:pt x="1595064" y="852193"/>
                  </a:lnTo>
                  <a:lnTo>
                    <a:pt x="1584653" y="859234"/>
                  </a:lnTo>
                  <a:cubicBezTo>
                    <a:pt x="1574062" y="876950"/>
                    <a:pt x="1574062" y="912616"/>
                    <a:pt x="1574062" y="914494"/>
                  </a:cubicBezTo>
                  <a:cubicBezTo>
                    <a:pt x="1574062" y="914494"/>
                    <a:pt x="1574062" y="914494"/>
                    <a:pt x="1574062" y="1307449"/>
                  </a:cubicBezTo>
                  <a:cubicBezTo>
                    <a:pt x="1574062" y="1307449"/>
                    <a:pt x="1574062" y="1307449"/>
                    <a:pt x="1179919" y="1307449"/>
                  </a:cubicBezTo>
                  <a:cubicBezTo>
                    <a:pt x="1179919" y="1307449"/>
                    <a:pt x="1114647" y="1304946"/>
                    <a:pt x="1114647" y="1279917"/>
                  </a:cubicBezTo>
                  <a:cubicBezTo>
                    <a:pt x="1114647" y="1254888"/>
                    <a:pt x="1317995" y="1049650"/>
                    <a:pt x="918831" y="1044644"/>
                  </a:cubicBezTo>
                  <a:cubicBezTo>
                    <a:pt x="522177" y="1042141"/>
                    <a:pt x="720504" y="1254888"/>
                    <a:pt x="720504" y="1279917"/>
                  </a:cubicBezTo>
                  <a:cubicBezTo>
                    <a:pt x="720504" y="1307449"/>
                    <a:pt x="655232" y="1307449"/>
                    <a:pt x="655232" y="1307449"/>
                  </a:cubicBezTo>
                  <a:cubicBezTo>
                    <a:pt x="655232" y="1307449"/>
                    <a:pt x="655232" y="1307449"/>
                    <a:pt x="263599" y="1307449"/>
                  </a:cubicBezTo>
                  <a:lnTo>
                    <a:pt x="263599" y="1307030"/>
                  </a:lnTo>
                  <a:lnTo>
                    <a:pt x="263146" y="1307449"/>
                  </a:lnTo>
                  <a:cubicBezTo>
                    <a:pt x="263146" y="908836"/>
                    <a:pt x="263146" y="908836"/>
                    <a:pt x="263146" y="908836"/>
                  </a:cubicBezTo>
                  <a:cubicBezTo>
                    <a:pt x="263146" y="908836"/>
                    <a:pt x="262520" y="893794"/>
                    <a:pt x="258764" y="878752"/>
                  </a:cubicBezTo>
                  <a:lnTo>
                    <a:pt x="250777" y="858840"/>
                  </a:lnTo>
                  <a:lnTo>
                    <a:pt x="235984" y="849418"/>
                  </a:lnTo>
                  <a:cubicBezTo>
                    <a:pt x="226570" y="849418"/>
                    <a:pt x="191031" y="877928"/>
                    <a:pt x="150285" y="892578"/>
                  </a:cubicBezTo>
                  <a:lnTo>
                    <a:pt x="136638" y="895347"/>
                  </a:lnTo>
                  <a:lnTo>
                    <a:pt x="125413" y="898808"/>
                  </a:lnTo>
                  <a:lnTo>
                    <a:pt x="127580" y="897185"/>
                  </a:lnTo>
                  <a:lnTo>
                    <a:pt x="108578" y="901040"/>
                  </a:lnTo>
                  <a:lnTo>
                    <a:pt x="92176" y="896916"/>
                  </a:lnTo>
                  <a:lnTo>
                    <a:pt x="74079" y="893231"/>
                  </a:lnTo>
                  <a:lnTo>
                    <a:pt x="72327" y="891924"/>
                  </a:lnTo>
                  <a:lnTo>
                    <a:pt x="68048" y="890848"/>
                  </a:lnTo>
                  <a:cubicBezTo>
                    <a:pt x="29655" y="868190"/>
                    <a:pt x="0" y="803427"/>
                    <a:pt x="0" y="65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noAutofit/>
            </a:bodyPr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Group 447"/>
            <p:cNvGrpSpPr/>
            <p:nvPr/>
          </p:nvGrpSpPr>
          <p:grpSpPr bwMode="auto">
            <a:xfrm>
              <a:off x="4286159" y="2834711"/>
              <a:ext cx="476341" cy="476341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37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53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231704" y="2418286"/>
            <a:ext cx="2361092" cy="1662033"/>
            <a:chOff x="4960368" y="2293019"/>
            <a:chExt cx="2238788" cy="1575940"/>
          </a:xfrm>
        </p:grpSpPr>
        <p:sp>
          <p:nvSpPr>
            <p:cNvPr id="276" name="Freeform 275"/>
            <p:cNvSpPr/>
            <p:nvPr/>
          </p:nvSpPr>
          <p:spPr bwMode="auto">
            <a:xfrm rot="5400000">
              <a:off x="5291792" y="1961595"/>
              <a:ext cx="1575940" cy="2238788"/>
            </a:xfrm>
            <a:custGeom>
              <a:avLst/>
              <a:gdLst>
                <a:gd name="connsiteX0" fmla="*/ 902104 w 1309688"/>
                <a:gd name="connsiteY0" fmla="*/ 292548 h 1860550"/>
                <a:gd name="connsiteX1" fmla="*/ 904527 w 1309688"/>
                <a:gd name="connsiteY1" fmla="*/ 292909 h 1860550"/>
                <a:gd name="connsiteX2" fmla="*/ 915778 w 1309688"/>
                <a:gd name="connsiteY2" fmla="*/ 293652 h 1860550"/>
                <a:gd name="connsiteX3" fmla="*/ 916547 w 1309688"/>
                <a:gd name="connsiteY3" fmla="*/ 293652 h 1860550"/>
                <a:gd name="connsiteX4" fmla="*/ 921564 w 1309688"/>
                <a:gd name="connsiteY4" fmla="*/ 293652 h 1860550"/>
                <a:gd name="connsiteX5" fmla="*/ 896338 w 1309688"/>
                <a:gd name="connsiteY5" fmla="*/ 117266 h 1860550"/>
                <a:gd name="connsiteX6" fmla="*/ 899623 w 1309688"/>
                <a:gd name="connsiteY6" fmla="*/ 130170 h 1860550"/>
                <a:gd name="connsiteX7" fmla="*/ 899719 w 1309688"/>
                <a:gd name="connsiteY7" fmla="*/ 127991 h 1860550"/>
                <a:gd name="connsiteX8" fmla="*/ 894350 w 1309688"/>
                <a:gd name="connsiteY8" fmla="*/ 179438 h 1860550"/>
                <a:gd name="connsiteX9" fmla="*/ 897835 w 1309688"/>
                <a:gd name="connsiteY9" fmla="*/ 171073 h 1860550"/>
                <a:gd name="connsiteX10" fmla="*/ 898316 w 1309688"/>
                <a:gd name="connsiteY10" fmla="*/ 160071 h 1860550"/>
                <a:gd name="connsiteX11" fmla="*/ 883776 w 1309688"/>
                <a:gd name="connsiteY11" fmla="*/ 203659 h 1860550"/>
                <a:gd name="connsiteX12" fmla="*/ 886142 w 1309688"/>
                <a:gd name="connsiteY12" fmla="*/ 199140 h 1860550"/>
                <a:gd name="connsiteX13" fmla="*/ 888430 w 1309688"/>
                <a:gd name="connsiteY13" fmla="*/ 193648 h 1860550"/>
                <a:gd name="connsiteX14" fmla="*/ 877920 w 1309688"/>
                <a:gd name="connsiteY14" fmla="*/ 288098 h 1860550"/>
                <a:gd name="connsiteX15" fmla="*/ 882220 w 1309688"/>
                <a:gd name="connsiteY15" fmla="*/ 289585 h 1860550"/>
                <a:gd name="connsiteX16" fmla="*/ 887553 w 1309688"/>
                <a:gd name="connsiteY16" fmla="*/ 290379 h 1860550"/>
                <a:gd name="connsiteX17" fmla="*/ 857591 w 1309688"/>
                <a:gd name="connsiteY17" fmla="*/ 252660 h 1860550"/>
                <a:gd name="connsiteX18" fmla="*/ 862376 w 1309688"/>
                <a:gd name="connsiteY18" fmla="*/ 243905 h 1860550"/>
                <a:gd name="connsiteX19" fmla="*/ 858498 w 1309688"/>
                <a:gd name="connsiteY19" fmla="*/ 250607 h 1860550"/>
                <a:gd name="connsiteX20" fmla="*/ 854962 w 1309688"/>
                <a:gd name="connsiteY20" fmla="*/ 274644 h 1860550"/>
                <a:gd name="connsiteX21" fmla="*/ 860385 w 1309688"/>
                <a:gd name="connsiteY21" fmla="*/ 282037 h 1860550"/>
                <a:gd name="connsiteX22" fmla="*/ 862028 w 1309688"/>
                <a:gd name="connsiteY22" fmla="*/ 282605 h 1860550"/>
                <a:gd name="connsiteX23" fmla="*/ 834090 w 1309688"/>
                <a:gd name="connsiteY23" fmla="*/ 58096 h 1860550"/>
                <a:gd name="connsiteX24" fmla="*/ 853720 w 1309688"/>
                <a:gd name="connsiteY24" fmla="*/ 66228 h 1860550"/>
                <a:gd name="connsiteX25" fmla="*/ 877005 w 1309688"/>
                <a:gd name="connsiteY25" fmla="*/ 82362 h 1860550"/>
                <a:gd name="connsiteX26" fmla="*/ 890438 w 1309688"/>
                <a:gd name="connsiteY26" fmla="*/ 98550 h 1860550"/>
                <a:gd name="connsiteX27" fmla="*/ 890301 w 1309688"/>
                <a:gd name="connsiteY27" fmla="*/ 98115 h 1860550"/>
                <a:gd name="connsiteX28" fmla="*/ 852318 w 1309688"/>
                <a:gd name="connsiteY28" fmla="*/ 64152 h 1860550"/>
                <a:gd name="connsiteX29" fmla="*/ 447737 w 1309688"/>
                <a:gd name="connsiteY29" fmla="*/ 281216 h 1860550"/>
                <a:gd name="connsiteX30" fmla="*/ 451178 w 1309688"/>
                <a:gd name="connsiteY30" fmla="*/ 280336 h 1860550"/>
                <a:gd name="connsiteX31" fmla="*/ 453273 w 1309688"/>
                <a:gd name="connsiteY31" fmla="*/ 277254 h 1860550"/>
                <a:gd name="connsiteX32" fmla="*/ 398607 w 1309688"/>
                <a:gd name="connsiteY32" fmla="*/ 293138 h 1860550"/>
                <a:gd name="connsiteX33" fmla="*/ 400336 w 1309688"/>
                <a:gd name="connsiteY33" fmla="*/ 293138 h 1860550"/>
                <a:gd name="connsiteX34" fmla="*/ 401119 w 1309688"/>
                <a:gd name="connsiteY34" fmla="*/ 293138 h 1860550"/>
                <a:gd name="connsiteX35" fmla="*/ 402300 w 1309688"/>
                <a:gd name="connsiteY35" fmla="*/ 292836 h 1860550"/>
                <a:gd name="connsiteX36" fmla="*/ 0 w 1309688"/>
                <a:gd name="connsiteY36" fmla="*/ 1601065 h 1860550"/>
                <a:gd name="connsiteX37" fmla="*/ 0 w 1309688"/>
                <a:gd name="connsiteY37" fmla="*/ 1600235 h 1860550"/>
                <a:gd name="connsiteX38" fmla="*/ 0 w 1309688"/>
                <a:gd name="connsiteY38" fmla="*/ 1594094 h 1860550"/>
                <a:gd name="connsiteX39" fmla="*/ 0 w 1309688"/>
                <a:gd name="connsiteY39" fmla="*/ 1587283 h 1860550"/>
                <a:gd name="connsiteX40" fmla="*/ 0 w 1309688"/>
                <a:gd name="connsiteY40" fmla="*/ 1579511 h 1860550"/>
                <a:gd name="connsiteX41" fmla="*/ 0 w 1309688"/>
                <a:gd name="connsiteY41" fmla="*/ 1551113 h 1860550"/>
                <a:gd name="connsiteX42" fmla="*/ 0 w 1309688"/>
                <a:gd name="connsiteY42" fmla="*/ 1550416 h 1860550"/>
                <a:gd name="connsiteX43" fmla="*/ 0 w 1309688"/>
                <a:gd name="connsiteY43" fmla="*/ 1504293 h 1860550"/>
                <a:gd name="connsiteX44" fmla="*/ 0 w 1309688"/>
                <a:gd name="connsiteY44" fmla="*/ 1497182 h 1860550"/>
                <a:gd name="connsiteX45" fmla="*/ 0 w 1309688"/>
                <a:gd name="connsiteY45" fmla="*/ 1434448 h 1860550"/>
                <a:gd name="connsiteX46" fmla="*/ 0 w 1309688"/>
                <a:gd name="connsiteY46" fmla="*/ 1434297 h 1860550"/>
                <a:gd name="connsiteX47" fmla="*/ 0 w 1309688"/>
                <a:gd name="connsiteY47" fmla="*/ 1336971 h 1860550"/>
                <a:gd name="connsiteX48" fmla="*/ 0 w 1309688"/>
                <a:gd name="connsiteY48" fmla="*/ 1306444 h 1860550"/>
                <a:gd name="connsiteX49" fmla="*/ 0 w 1309688"/>
                <a:gd name="connsiteY49" fmla="*/ 1254910 h 1860550"/>
                <a:gd name="connsiteX50" fmla="*/ 0 w 1309688"/>
                <a:gd name="connsiteY50" fmla="*/ 1220596 h 1860550"/>
                <a:gd name="connsiteX51" fmla="*/ 0 w 1309688"/>
                <a:gd name="connsiteY51" fmla="*/ 1207259 h 1860550"/>
                <a:gd name="connsiteX52" fmla="*/ 10585 w 1309688"/>
                <a:gd name="connsiteY52" fmla="*/ 1152349 h 1860550"/>
                <a:gd name="connsiteX53" fmla="*/ 15462 w 1309688"/>
                <a:gd name="connsiteY53" fmla="*/ 1148930 h 1860550"/>
                <a:gd name="connsiteX54" fmla="*/ 16919 w 1309688"/>
                <a:gd name="connsiteY54" fmla="*/ 1146677 h 1860550"/>
                <a:gd name="connsiteX55" fmla="*/ 21850 w 1309688"/>
                <a:gd name="connsiteY55" fmla="*/ 1144452 h 1860550"/>
                <a:gd name="connsiteX56" fmla="*/ 25090 w 1309688"/>
                <a:gd name="connsiteY56" fmla="*/ 1142180 h 1860550"/>
                <a:gd name="connsiteX57" fmla="*/ 260934 w 1309688"/>
                <a:gd name="connsiteY57" fmla="*/ 946944 h 1860550"/>
                <a:gd name="connsiteX58" fmla="*/ 241534 w 1309688"/>
                <a:gd name="connsiteY58" fmla="*/ 779282 h 1860550"/>
                <a:gd name="connsiteX59" fmla="*/ 229182 w 1309688"/>
                <a:gd name="connsiteY59" fmla="*/ 749375 h 1860550"/>
                <a:gd name="connsiteX60" fmla="*/ 219346 w 1309688"/>
                <a:gd name="connsiteY60" fmla="*/ 736812 h 1860550"/>
                <a:gd name="connsiteX61" fmla="*/ 196940 w 1309688"/>
                <a:gd name="connsiteY61" fmla="*/ 711814 h 1860550"/>
                <a:gd name="connsiteX62" fmla="*/ 178572 w 1309688"/>
                <a:gd name="connsiteY62" fmla="*/ 704390 h 1860550"/>
                <a:gd name="connsiteX63" fmla="*/ 160021 w 1309688"/>
                <a:gd name="connsiteY63" fmla="*/ 699839 h 1860550"/>
                <a:gd name="connsiteX64" fmla="*/ 129190 w 1309688"/>
                <a:gd name="connsiteY64" fmla="*/ 703455 h 1860550"/>
                <a:gd name="connsiteX65" fmla="*/ 115704 w 1309688"/>
                <a:gd name="connsiteY65" fmla="*/ 706385 h 1860550"/>
                <a:gd name="connsiteX66" fmla="*/ 78128 w 1309688"/>
                <a:gd name="connsiteY66" fmla="*/ 723581 h 1860550"/>
                <a:gd name="connsiteX67" fmla="*/ 44594 w 1309688"/>
                <a:gd name="connsiteY67" fmla="*/ 743527 h 1860550"/>
                <a:gd name="connsiteX68" fmla="*/ 36704 w 1309688"/>
                <a:gd name="connsiteY68" fmla="*/ 746472 h 1860550"/>
                <a:gd name="connsiteX69" fmla="*/ 25090 w 1309688"/>
                <a:gd name="connsiteY69" fmla="*/ 751707 h 1860550"/>
                <a:gd name="connsiteX70" fmla="*/ 24252 w 1309688"/>
                <a:gd name="connsiteY70" fmla="*/ 751120 h 1860550"/>
                <a:gd name="connsiteX71" fmla="*/ 22591 w 1309688"/>
                <a:gd name="connsiteY71" fmla="*/ 751740 h 1860550"/>
                <a:gd name="connsiteX72" fmla="*/ 18899 w 1309688"/>
                <a:gd name="connsiteY72" fmla="*/ 747367 h 1860550"/>
                <a:gd name="connsiteX73" fmla="*/ 10585 w 1309688"/>
                <a:gd name="connsiteY73" fmla="*/ 741539 h 1860550"/>
                <a:gd name="connsiteX74" fmla="*/ 8377 w 1309688"/>
                <a:gd name="connsiteY74" fmla="*/ 734908 h 1860550"/>
                <a:gd name="connsiteX75" fmla="*/ 7530 w 1309688"/>
                <a:gd name="connsiteY75" fmla="*/ 733906 h 1860550"/>
                <a:gd name="connsiteX76" fmla="*/ 6225 w 1309688"/>
                <a:gd name="connsiteY76" fmla="*/ 728447 h 1860550"/>
                <a:gd name="connsiteX77" fmla="*/ 3136 w 1309688"/>
                <a:gd name="connsiteY77" fmla="*/ 719168 h 1860550"/>
                <a:gd name="connsiteX78" fmla="*/ 2217 w 1309688"/>
                <a:gd name="connsiteY78" fmla="*/ 711677 h 1860550"/>
                <a:gd name="connsiteX79" fmla="*/ 2118 w 1309688"/>
                <a:gd name="connsiteY79" fmla="*/ 711261 h 1860550"/>
                <a:gd name="connsiteX80" fmla="*/ 2070 w 1309688"/>
                <a:gd name="connsiteY80" fmla="*/ 710474 h 1860550"/>
                <a:gd name="connsiteX81" fmla="*/ 392 w 1309688"/>
                <a:gd name="connsiteY81" fmla="*/ 696797 h 1860550"/>
                <a:gd name="connsiteX82" fmla="*/ 0 w 1309688"/>
                <a:gd name="connsiteY82" fmla="*/ 686628 h 1860550"/>
                <a:gd name="connsiteX83" fmla="*/ 0 w 1309688"/>
                <a:gd name="connsiteY83" fmla="*/ 680488 h 1860550"/>
                <a:gd name="connsiteX84" fmla="*/ 0 w 1309688"/>
                <a:gd name="connsiteY84" fmla="*/ 676649 h 1860550"/>
                <a:gd name="connsiteX85" fmla="*/ 0 w 1309688"/>
                <a:gd name="connsiteY85" fmla="*/ 665905 h 1860550"/>
                <a:gd name="connsiteX86" fmla="*/ 0 w 1309688"/>
                <a:gd name="connsiteY86" fmla="*/ 649414 h 1860550"/>
                <a:gd name="connsiteX87" fmla="*/ 0 w 1309688"/>
                <a:gd name="connsiteY87" fmla="*/ 637506 h 1860550"/>
                <a:gd name="connsiteX88" fmla="*/ 0 w 1309688"/>
                <a:gd name="connsiteY88" fmla="*/ 600971 h 1860550"/>
                <a:gd name="connsiteX89" fmla="*/ 0 w 1309688"/>
                <a:gd name="connsiteY89" fmla="*/ 590687 h 1860550"/>
                <a:gd name="connsiteX90" fmla="*/ 0 w 1309688"/>
                <a:gd name="connsiteY90" fmla="*/ 538978 h 1860550"/>
                <a:gd name="connsiteX91" fmla="*/ 0 w 1309688"/>
                <a:gd name="connsiteY91" fmla="*/ 520842 h 1860550"/>
                <a:gd name="connsiteX92" fmla="*/ 0 w 1309688"/>
                <a:gd name="connsiteY92" fmla="*/ 471088 h 1860550"/>
                <a:gd name="connsiteX93" fmla="*/ 0 w 1309688"/>
                <a:gd name="connsiteY93" fmla="*/ 423365 h 1860550"/>
                <a:gd name="connsiteX94" fmla="*/ 0 w 1309688"/>
                <a:gd name="connsiteY94" fmla="*/ 404959 h 1860550"/>
                <a:gd name="connsiteX95" fmla="*/ 0 w 1309688"/>
                <a:gd name="connsiteY95" fmla="*/ 348245 h 1860550"/>
                <a:gd name="connsiteX96" fmla="*/ 0 w 1309688"/>
                <a:gd name="connsiteY96" fmla="*/ 308602 h 1860550"/>
                <a:gd name="connsiteX97" fmla="*/ 0 w 1309688"/>
                <a:gd name="connsiteY97" fmla="*/ 293687 h 1860550"/>
                <a:gd name="connsiteX98" fmla="*/ 0 w 1309688"/>
                <a:gd name="connsiteY98" fmla="*/ 293652 h 1860550"/>
                <a:gd name="connsiteX99" fmla="*/ 42 w 1309688"/>
                <a:gd name="connsiteY99" fmla="*/ 293652 h 1860550"/>
                <a:gd name="connsiteX100" fmla="*/ 327 w 1309688"/>
                <a:gd name="connsiteY100" fmla="*/ 293414 h 1860550"/>
                <a:gd name="connsiteX101" fmla="*/ 0 w 1309688"/>
                <a:gd name="connsiteY101" fmla="*/ 293138 h 1860550"/>
                <a:gd name="connsiteX102" fmla="*/ 658 w 1309688"/>
                <a:gd name="connsiteY102" fmla="*/ 293138 h 1860550"/>
                <a:gd name="connsiteX103" fmla="*/ 18880 w 1309688"/>
                <a:gd name="connsiteY103" fmla="*/ 277913 h 1860550"/>
                <a:gd name="connsiteX104" fmla="*/ 32658 w 1309688"/>
                <a:gd name="connsiteY104" fmla="*/ 266402 h 1860550"/>
                <a:gd name="connsiteX105" fmla="*/ 384350 w 1309688"/>
                <a:gd name="connsiteY105" fmla="*/ 266402 h 1860550"/>
                <a:gd name="connsiteX106" fmla="*/ 452176 w 1309688"/>
                <a:gd name="connsiteY106" fmla="*/ 253999 h 1860550"/>
                <a:gd name="connsiteX107" fmla="*/ 457200 w 1309688"/>
                <a:gd name="connsiteY107" fmla="*/ 268882 h 1860550"/>
                <a:gd name="connsiteX108" fmla="*/ 454098 w 1309688"/>
                <a:gd name="connsiteY108" fmla="*/ 276042 h 1860550"/>
                <a:gd name="connsiteX109" fmla="*/ 459143 w 1309688"/>
                <a:gd name="connsiteY109" fmla="*/ 268622 h 1860550"/>
                <a:gd name="connsiteX110" fmla="*/ 654844 w 1309688"/>
                <a:gd name="connsiteY110" fmla="*/ 33337 h 1860550"/>
                <a:gd name="connsiteX111" fmla="*/ 777789 w 1309688"/>
                <a:gd name="connsiteY111" fmla="*/ 42317 h 1860550"/>
                <a:gd name="connsiteX112" fmla="*/ 809462 w 1309688"/>
                <a:gd name="connsiteY112" fmla="*/ 49914 h 1860550"/>
                <a:gd name="connsiteX113" fmla="*/ 789849 w 1309688"/>
                <a:gd name="connsiteY113" fmla="*/ 43397 h 1860550"/>
                <a:gd name="connsiteX114" fmla="*/ 651728 w 1309688"/>
                <a:gd name="connsiteY114" fmla="*/ 30189 h 1860550"/>
                <a:gd name="connsiteX115" fmla="*/ 420688 w 1309688"/>
                <a:gd name="connsiteY115" fmla="*/ 90568 h 1860550"/>
                <a:gd name="connsiteX116" fmla="*/ 654239 w 1309688"/>
                <a:gd name="connsiteY116" fmla="*/ 0 h 1860550"/>
                <a:gd name="connsiteX117" fmla="*/ 902858 w 1309688"/>
                <a:gd name="connsiteY117" fmla="*/ 70442 h 1860550"/>
                <a:gd name="connsiteX118" fmla="*/ 910392 w 1309688"/>
                <a:gd name="connsiteY118" fmla="*/ 176105 h 1860550"/>
                <a:gd name="connsiteX119" fmla="*/ 897835 w 1309688"/>
                <a:gd name="connsiteY119" fmla="*/ 244031 h 1860550"/>
                <a:gd name="connsiteX120" fmla="*/ 990753 w 1309688"/>
                <a:gd name="connsiteY120" fmla="*/ 266673 h 1860550"/>
                <a:gd name="connsiteX121" fmla="*/ 1282064 w 1309688"/>
                <a:gd name="connsiteY121" fmla="*/ 266673 h 1860550"/>
                <a:gd name="connsiteX122" fmla="*/ 1308995 w 1309688"/>
                <a:gd name="connsiteY122" fmla="*/ 293652 h 1860550"/>
                <a:gd name="connsiteX123" fmla="*/ 1309688 w 1309688"/>
                <a:gd name="connsiteY123" fmla="*/ 293652 h 1860550"/>
                <a:gd name="connsiteX124" fmla="*/ 1309688 w 1309688"/>
                <a:gd name="connsiteY124" fmla="*/ 294347 h 1860550"/>
                <a:gd name="connsiteX125" fmla="*/ 1309688 w 1309688"/>
                <a:gd name="connsiteY125" fmla="*/ 299793 h 1860550"/>
                <a:gd name="connsiteX126" fmla="*/ 1309688 w 1309688"/>
                <a:gd name="connsiteY126" fmla="*/ 686628 h 1860550"/>
                <a:gd name="connsiteX127" fmla="*/ 1305298 w 1309688"/>
                <a:gd name="connsiteY127" fmla="*/ 719168 h 1860550"/>
                <a:gd name="connsiteX128" fmla="*/ 1299813 w 1309688"/>
                <a:gd name="connsiteY128" fmla="*/ 733930 h 1860550"/>
                <a:gd name="connsiteX129" fmla="*/ 1300163 w 1309688"/>
                <a:gd name="connsiteY129" fmla="*/ 733995 h 1860550"/>
                <a:gd name="connsiteX130" fmla="*/ 1295154 w 1309688"/>
                <a:gd name="connsiteY130" fmla="*/ 746410 h 1860550"/>
                <a:gd name="connsiteX131" fmla="*/ 1282630 w 1309688"/>
                <a:gd name="connsiteY131" fmla="*/ 751376 h 1860550"/>
                <a:gd name="connsiteX132" fmla="*/ 1282597 w 1309688"/>
                <a:gd name="connsiteY132" fmla="*/ 751361 h 1860550"/>
                <a:gd name="connsiteX133" fmla="*/ 1282090 w 1309688"/>
                <a:gd name="connsiteY133" fmla="*/ 751707 h 1860550"/>
                <a:gd name="connsiteX134" fmla="*/ 1156013 w 1309688"/>
                <a:gd name="connsiteY134" fmla="*/ 700082 h 1860550"/>
                <a:gd name="connsiteX135" fmla="*/ 1117229 w 1309688"/>
                <a:gd name="connsiteY135" fmla="*/ 709954 h 1860550"/>
                <a:gd name="connsiteX136" fmla="*/ 1115616 w 1309688"/>
                <a:gd name="connsiteY136" fmla="*/ 710667 h 1860550"/>
                <a:gd name="connsiteX137" fmla="*/ 1093717 w 1309688"/>
                <a:gd name="connsiteY137" fmla="*/ 735110 h 1860550"/>
                <a:gd name="connsiteX138" fmla="*/ 1080297 w 1309688"/>
                <a:gd name="connsiteY138" fmla="*/ 751880 h 1860550"/>
                <a:gd name="connsiteX139" fmla="*/ 1068137 w 1309688"/>
                <a:gd name="connsiteY139" fmla="*/ 781141 h 1860550"/>
                <a:gd name="connsiteX140" fmla="*/ 1048754 w 1309688"/>
                <a:gd name="connsiteY140" fmla="*/ 946944 h 1860550"/>
                <a:gd name="connsiteX141" fmla="*/ 1282090 w 1309688"/>
                <a:gd name="connsiteY141" fmla="*/ 1142180 h 1860550"/>
                <a:gd name="connsiteX142" fmla="*/ 1309688 w 1309688"/>
                <a:gd name="connsiteY142" fmla="*/ 1207259 h 1860550"/>
                <a:gd name="connsiteX143" fmla="*/ 1309688 w 1309688"/>
                <a:gd name="connsiteY143" fmla="*/ 1600235 h 1860550"/>
                <a:gd name="connsiteX144" fmla="*/ 915778 w 1309688"/>
                <a:gd name="connsiteY144" fmla="*/ 1600235 h 1860550"/>
                <a:gd name="connsiteX145" fmla="*/ 850545 w 1309688"/>
                <a:gd name="connsiteY145" fmla="*/ 1625265 h 1860550"/>
                <a:gd name="connsiteX146" fmla="*/ 654844 w 1309688"/>
                <a:gd name="connsiteY146" fmla="*/ 1860550 h 1860550"/>
                <a:gd name="connsiteX147" fmla="*/ 415878 w 1309688"/>
                <a:gd name="connsiteY147" fmla="*/ 1711811 h 1860550"/>
                <a:gd name="connsiteX148" fmla="*/ 431305 w 1309688"/>
                <a:gd name="connsiteY148" fmla="*/ 1678630 h 1860550"/>
                <a:gd name="connsiteX149" fmla="*/ 428625 w 1309688"/>
                <a:gd name="connsiteY149" fmla="*/ 1681163 h 1860550"/>
                <a:gd name="connsiteX150" fmla="*/ 458704 w 1309688"/>
                <a:gd name="connsiteY150" fmla="*/ 1626095 h 1860550"/>
                <a:gd name="connsiteX151" fmla="*/ 453075 w 1309688"/>
                <a:gd name="connsiteY151" fmla="*/ 1616969 h 1860550"/>
                <a:gd name="connsiteX152" fmla="*/ 451355 w 1309688"/>
                <a:gd name="connsiteY152" fmla="*/ 1614618 h 1860550"/>
                <a:gd name="connsiteX153" fmla="*/ 434891 w 1309688"/>
                <a:gd name="connsiteY153" fmla="*/ 1607009 h 1860550"/>
                <a:gd name="connsiteX154" fmla="*/ 396039 w 1309688"/>
                <a:gd name="connsiteY154" fmla="*/ 1601065 h 1860550"/>
                <a:gd name="connsiteX155" fmla="*/ 0 w 1309688"/>
                <a:gd name="connsiteY155" fmla="*/ 1601065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309688" h="1860550">
                  <a:moveTo>
                    <a:pt x="902104" y="292548"/>
                  </a:moveTo>
                  <a:lnTo>
                    <a:pt x="904527" y="292909"/>
                  </a:lnTo>
                  <a:cubicBezTo>
                    <a:pt x="910760" y="293496"/>
                    <a:pt x="915151" y="293652"/>
                    <a:pt x="915778" y="293652"/>
                  </a:cubicBezTo>
                  <a:cubicBezTo>
                    <a:pt x="915778" y="293652"/>
                    <a:pt x="915778" y="293652"/>
                    <a:pt x="916547" y="293652"/>
                  </a:cubicBezTo>
                  <a:lnTo>
                    <a:pt x="921564" y="293652"/>
                  </a:lnTo>
                  <a:close/>
                  <a:moveTo>
                    <a:pt x="896338" y="117266"/>
                  </a:moveTo>
                  <a:lnTo>
                    <a:pt x="899623" y="130170"/>
                  </a:lnTo>
                  <a:lnTo>
                    <a:pt x="899719" y="127991"/>
                  </a:lnTo>
                  <a:close/>
                  <a:moveTo>
                    <a:pt x="894350" y="179438"/>
                  </a:moveTo>
                  <a:lnTo>
                    <a:pt x="897835" y="171073"/>
                  </a:lnTo>
                  <a:lnTo>
                    <a:pt x="898316" y="160071"/>
                  </a:lnTo>
                  <a:close/>
                  <a:moveTo>
                    <a:pt x="883776" y="203659"/>
                  </a:moveTo>
                  <a:lnTo>
                    <a:pt x="886142" y="199140"/>
                  </a:lnTo>
                  <a:lnTo>
                    <a:pt x="888430" y="193648"/>
                  </a:lnTo>
                  <a:close/>
                  <a:moveTo>
                    <a:pt x="877920" y="288098"/>
                  </a:moveTo>
                  <a:lnTo>
                    <a:pt x="882220" y="289585"/>
                  </a:lnTo>
                  <a:lnTo>
                    <a:pt x="887553" y="290379"/>
                  </a:lnTo>
                  <a:close/>
                  <a:moveTo>
                    <a:pt x="857591" y="252660"/>
                  </a:moveTo>
                  <a:lnTo>
                    <a:pt x="862376" y="243905"/>
                  </a:lnTo>
                  <a:lnTo>
                    <a:pt x="858498" y="250607"/>
                  </a:lnTo>
                  <a:close/>
                  <a:moveTo>
                    <a:pt x="854962" y="274644"/>
                  </a:moveTo>
                  <a:lnTo>
                    <a:pt x="860385" y="282037"/>
                  </a:lnTo>
                  <a:lnTo>
                    <a:pt x="862028" y="282605"/>
                  </a:lnTo>
                  <a:close/>
                  <a:moveTo>
                    <a:pt x="834090" y="58096"/>
                  </a:moveTo>
                  <a:lnTo>
                    <a:pt x="853720" y="66228"/>
                  </a:lnTo>
                  <a:cubicBezTo>
                    <a:pt x="862982" y="71205"/>
                    <a:pt x="870678" y="76614"/>
                    <a:pt x="877005" y="82362"/>
                  </a:cubicBezTo>
                  <a:lnTo>
                    <a:pt x="890438" y="98550"/>
                  </a:lnTo>
                  <a:lnTo>
                    <a:pt x="890301" y="98115"/>
                  </a:lnTo>
                  <a:cubicBezTo>
                    <a:pt x="883395" y="84278"/>
                    <a:pt x="869897" y="73115"/>
                    <a:pt x="852318" y="64152"/>
                  </a:cubicBezTo>
                  <a:close/>
                  <a:moveTo>
                    <a:pt x="447737" y="281216"/>
                  </a:moveTo>
                  <a:lnTo>
                    <a:pt x="451178" y="280336"/>
                  </a:lnTo>
                  <a:lnTo>
                    <a:pt x="453273" y="277254"/>
                  </a:lnTo>
                  <a:close/>
                  <a:moveTo>
                    <a:pt x="398607" y="293138"/>
                  </a:moveTo>
                  <a:lnTo>
                    <a:pt x="400336" y="293138"/>
                  </a:lnTo>
                  <a:cubicBezTo>
                    <a:pt x="401119" y="293138"/>
                    <a:pt x="401119" y="293138"/>
                    <a:pt x="401119" y="293138"/>
                  </a:cubicBezTo>
                  <a:lnTo>
                    <a:pt x="402300" y="292836"/>
                  </a:lnTo>
                  <a:close/>
                  <a:moveTo>
                    <a:pt x="0" y="1601065"/>
                  </a:moveTo>
                  <a:lnTo>
                    <a:pt x="0" y="1600235"/>
                  </a:lnTo>
                  <a:cubicBezTo>
                    <a:pt x="0" y="1600235"/>
                    <a:pt x="0" y="1600235"/>
                    <a:pt x="0" y="1594094"/>
                  </a:cubicBezTo>
                  <a:lnTo>
                    <a:pt x="0" y="1587283"/>
                  </a:lnTo>
                  <a:lnTo>
                    <a:pt x="0" y="1579511"/>
                  </a:lnTo>
                  <a:cubicBezTo>
                    <a:pt x="0" y="1572604"/>
                    <a:pt x="0" y="1563393"/>
                    <a:pt x="0" y="1551113"/>
                  </a:cubicBezTo>
                  <a:lnTo>
                    <a:pt x="0" y="1550416"/>
                  </a:lnTo>
                  <a:lnTo>
                    <a:pt x="0" y="1504293"/>
                  </a:lnTo>
                  <a:lnTo>
                    <a:pt x="0" y="1497182"/>
                  </a:lnTo>
                  <a:lnTo>
                    <a:pt x="0" y="1434448"/>
                  </a:lnTo>
                  <a:lnTo>
                    <a:pt x="0" y="1434297"/>
                  </a:lnTo>
                  <a:lnTo>
                    <a:pt x="0" y="1336971"/>
                  </a:lnTo>
                  <a:lnTo>
                    <a:pt x="0" y="1306444"/>
                  </a:lnTo>
                  <a:lnTo>
                    <a:pt x="0" y="1254910"/>
                  </a:lnTo>
                  <a:lnTo>
                    <a:pt x="0" y="1220596"/>
                  </a:lnTo>
                  <a:lnTo>
                    <a:pt x="0" y="1207259"/>
                  </a:lnTo>
                  <a:cubicBezTo>
                    <a:pt x="0" y="1207259"/>
                    <a:pt x="0" y="1170652"/>
                    <a:pt x="10585" y="1152349"/>
                  </a:cubicBezTo>
                  <a:lnTo>
                    <a:pt x="15462" y="1148930"/>
                  </a:lnTo>
                  <a:lnTo>
                    <a:pt x="16919" y="1146677"/>
                  </a:lnTo>
                  <a:lnTo>
                    <a:pt x="21850" y="1144452"/>
                  </a:lnTo>
                  <a:lnTo>
                    <a:pt x="25090" y="1142180"/>
                  </a:lnTo>
                  <a:cubicBezTo>
                    <a:pt x="52688" y="1142180"/>
                    <a:pt x="260934" y="1347429"/>
                    <a:pt x="260934" y="946944"/>
                  </a:cubicBezTo>
                  <a:cubicBezTo>
                    <a:pt x="260934" y="871383"/>
                    <a:pt x="253613" y="817295"/>
                    <a:pt x="241534" y="779282"/>
                  </a:cubicBezTo>
                  <a:lnTo>
                    <a:pt x="229182" y="749375"/>
                  </a:lnTo>
                  <a:lnTo>
                    <a:pt x="219346" y="736812"/>
                  </a:lnTo>
                  <a:lnTo>
                    <a:pt x="196940" y="711814"/>
                  </a:lnTo>
                  <a:lnTo>
                    <a:pt x="178572" y="704390"/>
                  </a:lnTo>
                  <a:lnTo>
                    <a:pt x="160021" y="699839"/>
                  </a:lnTo>
                  <a:lnTo>
                    <a:pt x="129190" y="703455"/>
                  </a:lnTo>
                  <a:lnTo>
                    <a:pt x="115704" y="706385"/>
                  </a:lnTo>
                  <a:lnTo>
                    <a:pt x="78128" y="723581"/>
                  </a:lnTo>
                  <a:cubicBezTo>
                    <a:pt x="65421" y="730777"/>
                    <a:pt x="54047" y="738130"/>
                    <a:pt x="44594" y="743527"/>
                  </a:cubicBezTo>
                  <a:lnTo>
                    <a:pt x="36704" y="746472"/>
                  </a:lnTo>
                  <a:lnTo>
                    <a:pt x="25090" y="751707"/>
                  </a:lnTo>
                  <a:lnTo>
                    <a:pt x="24252" y="751120"/>
                  </a:lnTo>
                  <a:lnTo>
                    <a:pt x="22591" y="751740"/>
                  </a:lnTo>
                  <a:lnTo>
                    <a:pt x="18899" y="747367"/>
                  </a:lnTo>
                  <a:lnTo>
                    <a:pt x="10585" y="741539"/>
                  </a:lnTo>
                  <a:lnTo>
                    <a:pt x="8377" y="734908"/>
                  </a:lnTo>
                  <a:lnTo>
                    <a:pt x="7530" y="733906"/>
                  </a:lnTo>
                  <a:lnTo>
                    <a:pt x="6225" y="728447"/>
                  </a:lnTo>
                  <a:lnTo>
                    <a:pt x="3136" y="719168"/>
                  </a:lnTo>
                  <a:lnTo>
                    <a:pt x="2217" y="711677"/>
                  </a:lnTo>
                  <a:lnTo>
                    <a:pt x="2118" y="711261"/>
                  </a:lnTo>
                  <a:lnTo>
                    <a:pt x="2070" y="710474"/>
                  </a:lnTo>
                  <a:lnTo>
                    <a:pt x="392" y="696797"/>
                  </a:lnTo>
                  <a:cubicBezTo>
                    <a:pt x="0" y="690696"/>
                    <a:pt x="0" y="686628"/>
                    <a:pt x="0" y="686628"/>
                  </a:cubicBezTo>
                  <a:cubicBezTo>
                    <a:pt x="0" y="686628"/>
                    <a:pt x="0" y="686628"/>
                    <a:pt x="0" y="680488"/>
                  </a:cubicBezTo>
                  <a:lnTo>
                    <a:pt x="0" y="676649"/>
                  </a:lnTo>
                  <a:lnTo>
                    <a:pt x="0" y="665905"/>
                  </a:lnTo>
                  <a:lnTo>
                    <a:pt x="0" y="649414"/>
                  </a:lnTo>
                  <a:lnTo>
                    <a:pt x="0" y="637506"/>
                  </a:lnTo>
                  <a:lnTo>
                    <a:pt x="0" y="600971"/>
                  </a:lnTo>
                  <a:lnTo>
                    <a:pt x="0" y="590687"/>
                  </a:lnTo>
                  <a:lnTo>
                    <a:pt x="0" y="538978"/>
                  </a:lnTo>
                  <a:lnTo>
                    <a:pt x="0" y="520842"/>
                  </a:lnTo>
                  <a:lnTo>
                    <a:pt x="0" y="471088"/>
                  </a:lnTo>
                  <a:lnTo>
                    <a:pt x="0" y="423365"/>
                  </a:lnTo>
                  <a:lnTo>
                    <a:pt x="0" y="404959"/>
                  </a:lnTo>
                  <a:lnTo>
                    <a:pt x="0" y="348245"/>
                  </a:lnTo>
                  <a:lnTo>
                    <a:pt x="0" y="308602"/>
                  </a:lnTo>
                  <a:lnTo>
                    <a:pt x="0" y="293687"/>
                  </a:lnTo>
                  <a:lnTo>
                    <a:pt x="0" y="293652"/>
                  </a:lnTo>
                  <a:lnTo>
                    <a:pt x="42" y="293652"/>
                  </a:lnTo>
                  <a:lnTo>
                    <a:pt x="327" y="293414"/>
                  </a:lnTo>
                  <a:lnTo>
                    <a:pt x="0" y="293138"/>
                  </a:lnTo>
                  <a:lnTo>
                    <a:pt x="658" y="293138"/>
                  </a:lnTo>
                  <a:lnTo>
                    <a:pt x="18880" y="277913"/>
                  </a:lnTo>
                  <a:cubicBezTo>
                    <a:pt x="32658" y="266402"/>
                    <a:pt x="32658" y="266402"/>
                    <a:pt x="32658" y="266402"/>
                  </a:cubicBezTo>
                  <a:cubicBezTo>
                    <a:pt x="384350" y="266402"/>
                    <a:pt x="384350" y="266402"/>
                    <a:pt x="384350" y="266402"/>
                  </a:cubicBezTo>
                  <a:cubicBezTo>
                    <a:pt x="384350" y="266402"/>
                    <a:pt x="454688" y="268882"/>
                    <a:pt x="452176" y="253999"/>
                  </a:cubicBezTo>
                  <a:cubicBezTo>
                    <a:pt x="452176" y="253999"/>
                    <a:pt x="457200" y="263921"/>
                    <a:pt x="457200" y="268882"/>
                  </a:cubicBezTo>
                  <a:lnTo>
                    <a:pt x="454098" y="276042"/>
                  </a:lnTo>
                  <a:lnTo>
                    <a:pt x="459143" y="268622"/>
                  </a:lnTo>
                  <a:cubicBezTo>
                    <a:pt x="459143" y="241088"/>
                    <a:pt x="255916" y="33337"/>
                    <a:pt x="654844" y="33337"/>
                  </a:cubicBezTo>
                  <a:cubicBezTo>
                    <a:pt x="704710" y="33337"/>
                    <a:pt x="745167" y="36583"/>
                    <a:pt x="777789" y="42317"/>
                  </a:cubicBezTo>
                  <a:lnTo>
                    <a:pt x="809462" y="49914"/>
                  </a:lnTo>
                  <a:lnTo>
                    <a:pt x="789849" y="43397"/>
                  </a:lnTo>
                  <a:cubicBezTo>
                    <a:pt x="743390" y="33334"/>
                    <a:pt x="690653" y="30189"/>
                    <a:pt x="651728" y="30189"/>
                  </a:cubicBezTo>
                  <a:cubicBezTo>
                    <a:pt x="571366" y="30189"/>
                    <a:pt x="465891" y="40252"/>
                    <a:pt x="420688" y="90568"/>
                  </a:cubicBezTo>
                  <a:cubicBezTo>
                    <a:pt x="425710" y="12579"/>
                    <a:pt x="578900" y="0"/>
                    <a:pt x="654239" y="0"/>
                  </a:cubicBezTo>
                  <a:cubicBezTo>
                    <a:pt x="729578" y="0"/>
                    <a:pt x="870211" y="12579"/>
                    <a:pt x="902858" y="70442"/>
                  </a:cubicBezTo>
                  <a:cubicBezTo>
                    <a:pt x="915414" y="85537"/>
                    <a:pt x="917925" y="128305"/>
                    <a:pt x="910392" y="176105"/>
                  </a:cubicBezTo>
                  <a:cubicBezTo>
                    <a:pt x="907880" y="193715"/>
                    <a:pt x="897835" y="239000"/>
                    <a:pt x="897835" y="244031"/>
                  </a:cubicBezTo>
                  <a:cubicBezTo>
                    <a:pt x="895324" y="269189"/>
                    <a:pt x="990753" y="266673"/>
                    <a:pt x="990753" y="266673"/>
                  </a:cubicBezTo>
                  <a:cubicBezTo>
                    <a:pt x="1282064" y="266673"/>
                    <a:pt x="1282064" y="266673"/>
                    <a:pt x="1282064" y="266673"/>
                  </a:cubicBezTo>
                  <a:lnTo>
                    <a:pt x="1308995" y="293652"/>
                  </a:lnTo>
                  <a:lnTo>
                    <a:pt x="1309688" y="293652"/>
                  </a:lnTo>
                  <a:lnTo>
                    <a:pt x="1309688" y="294347"/>
                  </a:lnTo>
                  <a:lnTo>
                    <a:pt x="1309688" y="299793"/>
                  </a:lnTo>
                  <a:cubicBezTo>
                    <a:pt x="1309688" y="318213"/>
                    <a:pt x="1309688" y="391896"/>
                    <a:pt x="1309688" y="686628"/>
                  </a:cubicBezTo>
                  <a:cubicBezTo>
                    <a:pt x="1309688" y="686628"/>
                    <a:pt x="1309061" y="702898"/>
                    <a:pt x="1305298" y="719168"/>
                  </a:cubicBezTo>
                  <a:lnTo>
                    <a:pt x="1299813" y="733930"/>
                  </a:lnTo>
                  <a:lnTo>
                    <a:pt x="1300163" y="733995"/>
                  </a:lnTo>
                  <a:cubicBezTo>
                    <a:pt x="1300163" y="736478"/>
                    <a:pt x="1297659" y="741444"/>
                    <a:pt x="1295154" y="746410"/>
                  </a:cubicBezTo>
                  <a:cubicBezTo>
                    <a:pt x="1292649" y="748893"/>
                    <a:pt x="1287640" y="751376"/>
                    <a:pt x="1282630" y="751376"/>
                  </a:cubicBezTo>
                  <a:lnTo>
                    <a:pt x="1282597" y="751361"/>
                  </a:lnTo>
                  <a:lnTo>
                    <a:pt x="1282090" y="751707"/>
                  </a:lnTo>
                  <a:cubicBezTo>
                    <a:pt x="1269545" y="751707"/>
                    <a:pt x="1211211" y="701020"/>
                    <a:pt x="1156013" y="700082"/>
                  </a:cubicBezTo>
                  <a:lnTo>
                    <a:pt x="1117229" y="709954"/>
                  </a:lnTo>
                  <a:lnTo>
                    <a:pt x="1115616" y="710667"/>
                  </a:lnTo>
                  <a:lnTo>
                    <a:pt x="1093717" y="735110"/>
                  </a:lnTo>
                  <a:lnTo>
                    <a:pt x="1080297" y="751880"/>
                  </a:lnTo>
                  <a:lnTo>
                    <a:pt x="1068137" y="781141"/>
                  </a:lnTo>
                  <a:cubicBezTo>
                    <a:pt x="1056075" y="818820"/>
                    <a:pt x="1048754" y="872322"/>
                    <a:pt x="1048754" y="946944"/>
                  </a:cubicBezTo>
                  <a:cubicBezTo>
                    <a:pt x="1048754" y="1344926"/>
                    <a:pt x="1257000" y="1142180"/>
                    <a:pt x="1282090" y="1142180"/>
                  </a:cubicBezTo>
                  <a:cubicBezTo>
                    <a:pt x="1309688" y="1142180"/>
                    <a:pt x="1309688" y="1207259"/>
                    <a:pt x="1309688" y="1207259"/>
                  </a:cubicBezTo>
                  <a:cubicBezTo>
                    <a:pt x="1309688" y="1207259"/>
                    <a:pt x="1309688" y="1207259"/>
                    <a:pt x="1309688" y="1600235"/>
                  </a:cubicBezTo>
                  <a:cubicBezTo>
                    <a:pt x="1309688" y="1600235"/>
                    <a:pt x="1309688" y="1600235"/>
                    <a:pt x="915778" y="1600235"/>
                  </a:cubicBezTo>
                  <a:cubicBezTo>
                    <a:pt x="915778" y="1600235"/>
                    <a:pt x="850545" y="1600235"/>
                    <a:pt x="850545" y="1625265"/>
                  </a:cubicBezTo>
                  <a:cubicBezTo>
                    <a:pt x="850545" y="1652799"/>
                    <a:pt x="1053772" y="1860550"/>
                    <a:pt x="654844" y="1860550"/>
                  </a:cubicBezTo>
                  <a:cubicBezTo>
                    <a:pt x="405514" y="1860550"/>
                    <a:pt x="391401" y="1779397"/>
                    <a:pt x="415878" y="1711811"/>
                  </a:cubicBezTo>
                  <a:lnTo>
                    <a:pt x="431305" y="1678630"/>
                  </a:lnTo>
                  <a:lnTo>
                    <a:pt x="428625" y="1681163"/>
                  </a:lnTo>
                  <a:cubicBezTo>
                    <a:pt x="443664" y="1651126"/>
                    <a:pt x="456197" y="1636108"/>
                    <a:pt x="458704" y="1626095"/>
                  </a:cubicBezTo>
                  <a:lnTo>
                    <a:pt x="453075" y="1616969"/>
                  </a:lnTo>
                  <a:lnTo>
                    <a:pt x="451355" y="1614618"/>
                  </a:lnTo>
                  <a:lnTo>
                    <a:pt x="434891" y="1607009"/>
                  </a:lnTo>
                  <a:cubicBezTo>
                    <a:pt x="421732" y="1602942"/>
                    <a:pt x="406066" y="1601065"/>
                    <a:pt x="396039" y="1601065"/>
                  </a:cubicBezTo>
                  <a:cubicBezTo>
                    <a:pt x="381000" y="1601065"/>
                    <a:pt x="0" y="1601065"/>
                    <a:pt x="0" y="16010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noAutofit/>
            </a:bodyPr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25"/>
            <p:cNvSpPr/>
            <p:nvPr/>
          </p:nvSpPr>
          <p:spPr bwMode="auto">
            <a:xfrm>
              <a:off x="5869377" y="2834711"/>
              <a:ext cx="478782" cy="476867"/>
            </a:xfrm>
            <a:custGeom>
              <a:avLst/>
              <a:gdLst>
                <a:gd name="T0" fmla="*/ 198438 w 21542"/>
                <a:gd name="T1" fmla="*/ 197644 h 21600"/>
                <a:gd name="T2" fmla="*/ 198438 w 21542"/>
                <a:gd name="T3" fmla="*/ 197644 h 21600"/>
                <a:gd name="T4" fmla="*/ 198438 w 21542"/>
                <a:gd name="T5" fmla="*/ 197644 h 21600"/>
                <a:gd name="T6" fmla="*/ 198438 w 21542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lnTo>
                    <a:pt x="1168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20100" y="2083867"/>
            <a:ext cx="1698873" cy="2328860"/>
            <a:chOff x="6845765" y="1975923"/>
            <a:chExt cx="1610872" cy="2208225"/>
          </a:xfrm>
        </p:grpSpPr>
        <p:sp>
          <p:nvSpPr>
            <p:cNvPr id="275" name="Freeform 274"/>
            <p:cNvSpPr/>
            <p:nvPr/>
          </p:nvSpPr>
          <p:spPr bwMode="auto">
            <a:xfrm rot="5400000">
              <a:off x="6547088" y="2274600"/>
              <a:ext cx="2208225" cy="1610872"/>
            </a:xfrm>
            <a:custGeom>
              <a:avLst/>
              <a:gdLst>
                <a:gd name="connsiteX0" fmla="*/ 1157603 w 1835150"/>
                <a:gd name="connsiteY0" fmla="*/ 143077 h 1338719"/>
                <a:gd name="connsiteX1" fmla="*/ 1160072 w 1835150"/>
                <a:gd name="connsiteY1" fmla="*/ 152164 h 1338719"/>
                <a:gd name="connsiteX2" fmla="*/ 1158599 w 1835150"/>
                <a:gd name="connsiteY2" fmla="*/ 145178 h 1338719"/>
                <a:gd name="connsiteX3" fmla="*/ 1139906 w 1835150"/>
                <a:gd name="connsiteY3" fmla="*/ 105997 h 1338719"/>
                <a:gd name="connsiteX4" fmla="*/ 1142684 w 1835150"/>
                <a:gd name="connsiteY4" fmla="*/ 111592 h 1338719"/>
                <a:gd name="connsiteX5" fmla="*/ 1140536 w 1835150"/>
                <a:gd name="connsiteY5" fmla="*/ 107058 h 1338719"/>
                <a:gd name="connsiteX6" fmla="*/ 1079307 w 1835150"/>
                <a:gd name="connsiteY6" fmla="*/ 256799 h 1338719"/>
                <a:gd name="connsiteX7" fmla="*/ 1084465 w 1835150"/>
                <a:gd name="connsiteY7" fmla="*/ 256487 h 1338719"/>
                <a:gd name="connsiteX8" fmla="*/ 1134360 w 1835150"/>
                <a:gd name="connsiteY8" fmla="*/ 245896 h 1338719"/>
                <a:gd name="connsiteX9" fmla="*/ 1137933 w 1835150"/>
                <a:gd name="connsiteY9" fmla="*/ 244613 h 1338719"/>
                <a:gd name="connsiteX10" fmla="*/ 1157305 w 1835150"/>
                <a:gd name="connsiteY10" fmla="*/ 227168 h 1338719"/>
                <a:gd name="connsiteX11" fmla="*/ 1167366 w 1835150"/>
                <a:gd name="connsiteY11" fmla="*/ 186760 h 1338719"/>
                <a:gd name="connsiteX12" fmla="*/ 1163171 w 1835150"/>
                <a:gd name="connsiteY12" fmla="*/ 166862 h 1338719"/>
                <a:gd name="connsiteX13" fmla="*/ 1151607 w 1835150"/>
                <a:gd name="connsiteY13" fmla="*/ 151443 h 1338719"/>
                <a:gd name="connsiteX14" fmla="*/ 1159018 w 1835150"/>
                <a:gd name="connsiteY14" fmla="*/ 200071 h 1338719"/>
                <a:gd name="connsiteX15" fmla="*/ 1129389 w 1835150"/>
                <a:gd name="connsiteY15" fmla="*/ 239514 h 1338719"/>
                <a:gd name="connsiteX16" fmla="*/ 699131 w 1835150"/>
                <a:gd name="connsiteY16" fmla="*/ 245572 h 1338719"/>
                <a:gd name="connsiteX17" fmla="*/ 717326 w 1835150"/>
                <a:gd name="connsiteY17" fmla="*/ 261769 h 1338719"/>
                <a:gd name="connsiteX18" fmla="*/ 918830 w 1835150"/>
                <a:gd name="connsiteY18" fmla="*/ 295010 h 1338719"/>
                <a:gd name="connsiteX19" fmla="*/ 1118883 w 1835150"/>
                <a:gd name="connsiteY19" fmla="*/ 261769 h 1338719"/>
                <a:gd name="connsiteX20" fmla="*/ 1132532 w 1835150"/>
                <a:gd name="connsiteY20" fmla="*/ 249477 h 1338719"/>
                <a:gd name="connsiteX21" fmla="*/ 1122211 w 1835150"/>
                <a:gd name="connsiteY21" fmla="*/ 256487 h 1338719"/>
                <a:gd name="connsiteX22" fmla="*/ 1074400 w 1835150"/>
                <a:gd name="connsiteY22" fmla="*/ 276570 h 1338719"/>
                <a:gd name="connsiteX23" fmla="*/ 913353 w 1835150"/>
                <a:gd name="connsiteY23" fmla="*/ 294144 h 1338719"/>
                <a:gd name="connsiteX24" fmla="*/ 715897 w 1835150"/>
                <a:gd name="connsiteY24" fmla="*/ 258134 h 1338719"/>
                <a:gd name="connsiteX25" fmla="*/ 0 w 1835150"/>
                <a:gd name="connsiteY25" fmla="*/ 685463 h 1338719"/>
                <a:gd name="connsiteX26" fmla="*/ 2374 w 1835150"/>
                <a:gd name="connsiteY26" fmla="*/ 617688 h 1338719"/>
                <a:gd name="connsiteX27" fmla="*/ 5948 w 1835150"/>
                <a:gd name="connsiteY27" fmla="*/ 588580 h 1338719"/>
                <a:gd name="connsiteX28" fmla="*/ 6336 w 1835150"/>
                <a:gd name="connsiteY28" fmla="*/ 583503 h 1338719"/>
                <a:gd name="connsiteX29" fmla="*/ 7611 w 1835150"/>
                <a:gd name="connsiteY29" fmla="*/ 575029 h 1338719"/>
                <a:gd name="connsiteX30" fmla="*/ 9110 w 1835150"/>
                <a:gd name="connsiteY30" fmla="*/ 562816 h 1338719"/>
                <a:gd name="connsiteX31" fmla="*/ 9995 w 1835150"/>
                <a:gd name="connsiteY31" fmla="*/ 559185 h 1338719"/>
                <a:gd name="connsiteX32" fmla="*/ 11203 w 1835150"/>
                <a:gd name="connsiteY32" fmla="*/ 551159 h 1338719"/>
                <a:gd name="connsiteX33" fmla="*/ 16782 w 1835150"/>
                <a:gd name="connsiteY33" fmla="*/ 527498 h 1338719"/>
                <a:gd name="connsiteX34" fmla="*/ 18913 w 1835150"/>
                <a:gd name="connsiteY34" fmla="*/ 522594 h 1338719"/>
                <a:gd name="connsiteX35" fmla="*/ 19626 w 1835150"/>
                <a:gd name="connsiteY35" fmla="*/ 519668 h 1338719"/>
                <a:gd name="connsiteX36" fmla="*/ 33342 w 1835150"/>
                <a:gd name="connsiteY36" fmla="*/ 487069 h 1338719"/>
                <a:gd name="connsiteX37" fmla="*/ 35985 w 1835150"/>
                <a:gd name="connsiteY37" fmla="*/ 483310 h 1338719"/>
                <a:gd name="connsiteX38" fmla="*/ 37042 w 1835150"/>
                <a:gd name="connsiteY38" fmla="*/ 480879 h 1338719"/>
                <a:gd name="connsiteX39" fmla="*/ 49704 w 1835150"/>
                <a:gd name="connsiteY39" fmla="*/ 462419 h 1338719"/>
                <a:gd name="connsiteX40" fmla="*/ 48797 w 1835150"/>
                <a:gd name="connsiteY40" fmla="*/ 465091 h 1338719"/>
                <a:gd name="connsiteX41" fmla="*/ 49676 w 1835150"/>
                <a:gd name="connsiteY41" fmla="*/ 463841 h 1338719"/>
                <a:gd name="connsiteX42" fmla="*/ 160351 w 1835150"/>
                <a:gd name="connsiteY42" fmla="*/ 451003 h 1338719"/>
                <a:gd name="connsiteX43" fmla="*/ 174759 w 1835150"/>
                <a:gd name="connsiteY43" fmla="*/ 458574 h 1338719"/>
                <a:gd name="connsiteX44" fmla="*/ 190209 w 1835150"/>
                <a:gd name="connsiteY44" fmla="*/ 465677 h 1338719"/>
                <a:gd name="connsiteX45" fmla="*/ 221551 w 1835150"/>
                <a:gd name="connsiteY45" fmla="*/ 482029 h 1338719"/>
                <a:gd name="connsiteX46" fmla="*/ 237510 w 1835150"/>
                <a:gd name="connsiteY46" fmla="*/ 489196 h 1338719"/>
                <a:gd name="connsiteX47" fmla="*/ 250890 w 1835150"/>
                <a:gd name="connsiteY47" fmla="*/ 480069 h 1338719"/>
                <a:gd name="connsiteX48" fmla="*/ 262814 w 1835150"/>
                <a:gd name="connsiteY48" fmla="*/ 435329 h 1338719"/>
                <a:gd name="connsiteX49" fmla="*/ 263145 w 1835150"/>
                <a:gd name="connsiteY49" fmla="*/ 431042 h 1338719"/>
                <a:gd name="connsiteX50" fmla="*/ 263145 w 1835150"/>
                <a:gd name="connsiteY50" fmla="*/ 425657 h 1338719"/>
                <a:gd name="connsiteX51" fmla="*/ 263145 w 1835150"/>
                <a:gd name="connsiteY51" fmla="*/ 33793 h 1338719"/>
                <a:gd name="connsiteX52" fmla="*/ 263599 w 1835150"/>
                <a:gd name="connsiteY52" fmla="*/ 34247 h 1338719"/>
                <a:gd name="connsiteX53" fmla="*/ 263599 w 1835150"/>
                <a:gd name="connsiteY53" fmla="*/ 32206 h 1338719"/>
                <a:gd name="connsiteX54" fmla="*/ 655231 w 1835150"/>
                <a:gd name="connsiteY54" fmla="*/ 32206 h 1338719"/>
                <a:gd name="connsiteX55" fmla="*/ 720503 w 1835150"/>
                <a:gd name="connsiteY55" fmla="*/ 59738 h 1338719"/>
                <a:gd name="connsiteX56" fmla="*/ 678458 w 1835150"/>
                <a:gd name="connsiteY56" fmla="*/ 227168 h 1338719"/>
                <a:gd name="connsiteX57" fmla="*/ 696063 w 1835150"/>
                <a:gd name="connsiteY57" fmla="*/ 242840 h 1338719"/>
                <a:gd name="connsiteX58" fmla="*/ 677444 w 1835150"/>
                <a:gd name="connsiteY58" fmla="*/ 219771 h 1338719"/>
                <a:gd name="connsiteX59" fmla="*/ 669266 w 1835150"/>
                <a:gd name="connsiteY59" fmla="*/ 186194 h 1338719"/>
                <a:gd name="connsiteX60" fmla="*/ 732175 w 1835150"/>
                <a:gd name="connsiteY60" fmla="*/ 236403 h 1338719"/>
                <a:gd name="connsiteX61" fmla="*/ 915869 w 1835150"/>
                <a:gd name="connsiteY61" fmla="*/ 264018 h 1338719"/>
                <a:gd name="connsiteX62" fmla="*/ 1002055 w 1835150"/>
                <a:gd name="connsiteY62" fmla="*/ 261194 h 1338719"/>
                <a:gd name="connsiteX63" fmla="*/ 1015751 w 1835150"/>
                <a:gd name="connsiteY63" fmla="*/ 260449 h 1338719"/>
                <a:gd name="connsiteX64" fmla="*/ 1021549 w 1835150"/>
                <a:gd name="connsiteY64" fmla="*/ 259353 h 1338719"/>
                <a:gd name="connsiteX65" fmla="*/ 1131391 w 1835150"/>
                <a:gd name="connsiteY65" fmla="*/ 200071 h 1338719"/>
                <a:gd name="connsiteX66" fmla="*/ 1066090 w 1835150"/>
                <a:gd name="connsiteY66" fmla="*/ 36968 h 1338719"/>
                <a:gd name="connsiteX67" fmla="*/ 1069583 w 1835150"/>
                <a:gd name="connsiteY67" fmla="*/ 43048 h 1338719"/>
                <a:gd name="connsiteX68" fmla="*/ 1066800 w 1835150"/>
                <a:gd name="connsiteY68" fmla="*/ 36007 h 1338719"/>
                <a:gd name="connsiteX69" fmla="*/ 1182122 w 1835150"/>
                <a:gd name="connsiteY69" fmla="*/ 948 h 1338719"/>
                <a:gd name="connsiteX70" fmla="*/ 1545636 w 1835150"/>
                <a:gd name="connsiteY70" fmla="*/ 948 h 1338719"/>
                <a:gd name="connsiteX71" fmla="*/ 1573213 w 1835150"/>
                <a:gd name="connsiteY71" fmla="*/ 30998 h 1338719"/>
                <a:gd name="connsiteX72" fmla="*/ 1174601 w 1835150"/>
                <a:gd name="connsiteY72" fmla="*/ 30998 h 1338719"/>
                <a:gd name="connsiteX73" fmla="*/ 1114433 w 1835150"/>
                <a:gd name="connsiteY73" fmla="*/ 58545 h 1338719"/>
                <a:gd name="connsiteX74" fmla="*/ 1114854 w 1835150"/>
                <a:gd name="connsiteY74" fmla="*/ 59414 h 1338719"/>
                <a:gd name="connsiteX75" fmla="*/ 1124845 w 1835150"/>
                <a:gd name="connsiteY75" fmla="*/ 43821 h 1338719"/>
                <a:gd name="connsiteX76" fmla="*/ 1179919 w 1835150"/>
                <a:gd name="connsiteY76" fmla="*/ 32206 h 1338719"/>
                <a:gd name="connsiteX77" fmla="*/ 1574062 w 1835150"/>
                <a:gd name="connsiteY77" fmla="*/ 32206 h 1338719"/>
                <a:gd name="connsiteX78" fmla="*/ 1574062 w 1835150"/>
                <a:gd name="connsiteY78" fmla="*/ 425161 h 1338719"/>
                <a:gd name="connsiteX79" fmla="*/ 1599167 w 1835150"/>
                <a:gd name="connsiteY79" fmla="*/ 490237 h 1338719"/>
                <a:gd name="connsiteX80" fmla="*/ 1835150 w 1835150"/>
                <a:gd name="connsiteY80" fmla="*/ 685463 h 1338719"/>
                <a:gd name="connsiteX81" fmla="*/ 1826040 w 1835150"/>
                <a:gd name="connsiteY81" fmla="*/ 808217 h 1338719"/>
                <a:gd name="connsiteX82" fmla="*/ 1816560 w 1835150"/>
                <a:gd name="connsiteY82" fmla="*/ 847223 h 1338719"/>
                <a:gd name="connsiteX83" fmla="*/ 1817688 w 1835150"/>
                <a:gd name="connsiteY83" fmla="*/ 846107 h 1338719"/>
                <a:gd name="connsiteX84" fmla="*/ 1813529 w 1835150"/>
                <a:gd name="connsiteY84" fmla="*/ 859341 h 1338719"/>
                <a:gd name="connsiteX85" fmla="*/ 1803323 w 1835150"/>
                <a:gd name="connsiteY85" fmla="*/ 880630 h 1338719"/>
                <a:gd name="connsiteX86" fmla="*/ 1801808 w 1835150"/>
                <a:gd name="connsiteY86" fmla="*/ 884248 h 1338719"/>
                <a:gd name="connsiteX87" fmla="*/ 1801105 w 1835150"/>
                <a:gd name="connsiteY87" fmla="*/ 885255 h 1338719"/>
                <a:gd name="connsiteX88" fmla="*/ 1799483 w 1835150"/>
                <a:gd name="connsiteY88" fmla="*/ 888640 h 1338719"/>
                <a:gd name="connsiteX89" fmla="*/ 1795971 w 1835150"/>
                <a:gd name="connsiteY89" fmla="*/ 892616 h 1338719"/>
                <a:gd name="connsiteX90" fmla="*/ 1785474 w 1835150"/>
                <a:gd name="connsiteY90" fmla="*/ 907665 h 1338719"/>
                <a:gd name="connsiteX91" fmla="*/ 1775011 w 1835150"/>
                <a:gd name="connsiteY91" fmla="*/ 916348 h 1338719"/>
                <a:gd name="connsiteX92" fmla="*/ 1773194 w 1835150"/>
                <a:gd name="connsiteY92" fmla="*/ 918405 h 1338719"/>
                <a:gd name="connsiteX93" fmla="*/ 1771221 w 1835150"/>
                <a:gd name="connsiteY93" fmla="*/ 919493 h 1338719"/>
                <a:gd name="connsiteX94" fmla="*/ 1767103 w 1835150"/>
                <a:gd name="connsiteY94" fmla="*/ 922911 h 1338719"/>
                <a:gd name="connsiteX95" fmla="*/ 1763125 w 1835150"/>
                <a:gd name="connsiteY95" fmla="*/ 923956 h 1338719"/>
                <a:gd name="connsiteX96" fmla="*/ 1754724 w 1835150"/>
                <a:gd name="connsiteY96" fmla="*/ 928587 h 1338719"/>
                <a:gd name="connsiteX97" fmla="*/ 1732310 w 1835150"/>
                <a:gd name="connsiteY97" fmla="*/ 933036 h 1338719"/>
                <a:gd name="connsiteX98" fmla="*/ 1730060 w 1835150"/>
                <a:gd name="connsiteY98" fmla="*/ 932646 h 1338719"/>
                <a:gd name="connsiteX99" fmla="*/ 1726573 w 1835150"/>
                <a:gd name="connsiteY99" fmla="*/ 933563 h 1338719"/>
                <a:gd name="connsiteX100" fmla="*/ 1616514 w 1835150"/>
                <a:gd name="connsiteY100" fmla="*/ 891018 h 1338719"/>
                <a:gd name="connsiteX101" fmla="*/ 1602114 w 1835150"/>
                <a:gd name="connsiteY101" fmla="*/ 884521 h 1338719"/>
                <a:gd name="connsiteX102" fmla="*/ 1599219 w 1835150"/>
                <a:gd name="connsiteY102" fmla="*/ 883362 h 1338719"/>
                <a:gd name="connsiteX103" fmla="*/ 1597467 w 1835150"/>
                <a:gd name="connsiteY103" fmla="*/ 884342 h 1338719"/>
                <a:gd name="connsiteX104" fmla="*/ 1584653 w 1835150"/>
                <a:gd name="connsiteY104" fmla="*/ 893008 h 1338719"/>
                <a:gd name="connsiteX105" fmla="*/ 1574062 w 1835150"/>
                <a:gd name="connsiteY105" fmla="*/ 948267 h 1338719"/>
                <a:gd name="connsiteX106" fmla="*/ 1574062 w 1835150"/>
                <a:gd name="connsiteY106" fmla="*/ 1338719 h 1338719"/>
                <a:gd name="connsiteX107" fmla="*/ 1179919 w 1835150"/>
                <a:gd name="connsiteY107" fmla="*/ 1338719 h 1338719"/>
                <a:gd name="connsiteX108" fmla="*/ 1114647 w 1835150"/>
                <a:gd name="connsiteY108" fmla="*/ 1313690 h 1338719"/>
                <a:gd name="connsiteX109" fmla="*/ 918830 w 1835150"/>
                <a:gd name="connsiteY109" fmla="*/ 1078418 h 1338719"/>
                <a:gd name="connsiteX110" fmla="*/ 720503 w 1835150"/>
                <a:gd name="connsiteY110" fmla="*/ 1313690 h 1338719"/>
                <a:gd name="connsiteX111" fmla="*/ 655231 w 1835150"/>
                <a:gd name="connsiteY111" fmla="*/ 1338719 h 1338719"/>
                <a:gd name="connsiteX112" fmla="*/ 263599 w 1835150"/>
                <a:gd name="connsiteY112" fmla="*/ 1338719 h 1338719"/>
                <a:gd name="connsiteX113" fmla="*/ 263599 w 1835150"/>
                <a:gd name="connsiteY113" fmla="*/ 1338335 h 1338719"/>
                <a:gd name="connsiteX114" fmla="*/ 263145 w 1835150"/>
                <a:gd name="connsiteY114" fmla="*/ 1338719 h 1338719"/>
                <a:gd name="connsiteX115" fmla="*/ 263145 w 1835150"/>
                <a:gd name="connsiteY115" fmla="*/ 940635 h 1338719"/>
                <a:gd name="connsiteX116" fmla="*/ 262485 w 1835150"/>
                <a:gd name="connsiteY116" fmla="*/ 933045 h 1338719"/>
                <a:gd name="connsiteX117" fmla="*/ 262100 w 1835150"/>
                <a:gd name="connsiteY117" fmla="*/ 930193 h 1338719"/>
                <a:gd name="connsiteX118" fmla="*/ 258802 w 1835150"/>
                <a:gd name="connsiteY118" fmla="*/ 912060 h 1338719"/>
                <a:gd name="connsiteX119" fmla="*/ 258443 w 1835150"/>
                <a:gd name="connsiteY119" fmla="*/ 911080 h 1338719"/>
                <a:gd name="connsiteX120" fmla="*/ 250678 w 1835150"/>
                <a:gd name="connsiteY120" fmla="*/ 892550 h 1338719"/>
                <a:gd name="connsiteX121" fmla="*/ 238883 w 1835150"/>
                <a:gd name="connsiteY121" fmla="*/ 885038 h 1338719"/>
                <a:gd name="connsiteX122" fmla="*/ 235896 w 1835150"/>
                <a:gd name="connsiteY122" fmla="*/ 883231 h 1338719"/>
                <a:gd name="connsiteX123" fmla="*/ 218636 w 1835150"/>
                <a:gd name="connsiteY123" fmla="*/ 891018 h 1338719"/>
                <a:gd name="connsiteX124" fmla="*/ 150285 w 1835150"/>
                <a:gd name="connsiteY124" fmla="*/ 925560 h 1338719"/>
                <a:gd name="connsiteX125" fmla="*/ 129780 w 1835150"/>
                <a:gd name="connsiteY125" fmla="*/ 929494 h 1338719"/>
                <a:gd name="connsiteX126" fmla="*/ 125412 w 1835150"/>
                <a:gd name="connsiteY126" fmla="*/ 930620 h 1338719"/>
                <a:gd name="connsiteX127" fmla="*/ 125940 w 1835150"/>
                <a:gd name="connsiteY127" fmla="*/ 930231 h 1338719"/>
                <a:gd name="connsiteX128" fmla="*/ 108577 w 1835150"/>
                <a:gd name="connsiteY128" fmla="*/ 933563 h 1338719"/>
                <a:gd name="connsiteX129" fmla="*/ 105692 w 1835150"/>
                <a:gd name="connsiteY129" fmla="*/ 932804 h 1338719"/>
                <a:gd name="connsiteX130" fmla="*/ 89946 w 1835150"/>
                <a:gd name="connsiteY130" fmla="*/ 931504 h 1338719"/>
                <a:gd name="connsiteX131" fmla="*/ 74079 w 1835150"/>
                <a:gd name="connsiteY131" fmla="*/ 924856 h 1338719"/>
                <a:gd name="connsiteX132" fmla="*/ 73404 w 1835150"/>
                <a:gd name="connsiteY132" fmla="*/ 924318 h 1338719"/>
                <a:gd name="connsiteX133" fmla="*/ 68047 w 1835150"/>
                <a:gd name="connsiteY133" fmla="*/ 922911 h 1338719"/>
                <a:gd name="connsiteX134" fmla="*/ 0 w 1835150"/>
                <a:gd name="connsiteY134" fmla="*/ 685463 h 13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835150" h="1338719">
                  <a:moveTo>
                    <a:pt x="1157603" y="143077"/>
                  </a:moveTo>
                  <a:lnTo>
                    <a:pt x="1160072" y="152164"/>
                  </a:lnTo>
                  <a:lnTo>
                    <a:pt x="1158599" y="145178"/>
                  </a:lnTo>
                  <a:close/>
                  <a:moveTo>
                    <a:pt x="1139906" y="105997"/>
                  </a:moveTo>
                  <a:lnTo>
                    <a:pt x="1142684" y="111592"/>
                  </a:lnTo>
                  <a:lnTo>
                    <a:pt x="1140536" y="107058"/>
                  </a:lnTo>
                  <a:close/>
                  <a:moveTo>
                    <a:pt x="1079307" y="256799"/>
                  </a:moveTo>
                  <a:lnTo>
                    <a:pt x="1084465" y="256487"/>
                  </a:lnTo>
                  <a:cubicBezTo>
                    <a:pt x="1101451" y="256487"/>
                    <a:pt x="1124098" y="249426"/>
                    <a:pt x="1134360" y="245896"/>
                  </a:cubicBezTo>
                  <a:lnTo>
                    <a:pt x="1137933" y="244613"/>
                  </a:lnTo>
                  <a:lnTo>
                    <a:pt x="1157305" y="227168"/>
                  </a:lnTo>
                  <a:cubicBezTo>
                    <a:pt x="1164856" y="214409"/>
                    <a:pt x="1167680" y="200682"/>
                    <a:pt x="1167366" y="186760"/>
                  </a:cubicBezTo>
                  <a:lnTo>
                    <a:pt x="1163171" y="166862"/>
                  </a:lnTo>
                  <a:lnTo>
                    <a:pt x="1151607" y="151443"/>
                  </a:lnTo>
                  <a:lnTo>
                    <a:pt x="1159018" y="200071"/>
                  </a:lnTo>
                  <a:cubicBezTo>
                    <a:pt x="1155878" y="217636"/>
                    <a:pt x="1144576" y="230340"/>
                    <a:pt x="1129389" y="239514"/>
                  </a:cubicBezTo>
                  <a:close/>
                  <a:moveTo>
                    <a:pt x="699131" y="245572"/>
                  </a:moveTo>
                  <a:lnTo>
                    <a:pt x="717326" y="261769"/>
                  </a:lnTo>
                  <a:cubicBezTo>
                    <a:pt x="754865" y="281870"/>
                    <a:pt x="817784" y="295010"/>
                    <a:pt x="918830" y="295010"/>
                  </a:cubicBezTo>
                  <a:cubicBezTo>
                    <a:pt x="1019249" y="295010"/>
                    <a:pt x="1081697" y="281870"/>
                    <a:pt x="1118883" y="261769"/>
                  </a:cubicBezTo>
                  <a:lnTo>
                    <a:pt x="1132532" y="249477"/>
                  </a:lnTo>
                  <a:lnTo>
                    <a:pt x="1122211" y="256487"/>
                  </a:lnTo>
                  <a:cubicBezTo>
                    <a:pt x="1110887" y="263391"/>
                    <a:pt x="1094531" y="271550"/>
                    <a:pt x="1074400" y="276570"/>
                  </a:cubicBezTo>
                  <a:cubicBezTo>
                    <a:pt x="1046720" y="284102"/>
                    <a:pt x="1008975" y="294144"/>
                    <a:pt x="913353" y="294144"/>
                  </a:cubicBezTo>
                  <a:cubicBezTo>
                    <a:pt x="805779" y="294144"/>
                    <a:pt x="744914" y="274374"/>
                    <a:pt x="715897" y="258134"/>
                  </a:cubicBezTo>
                  <a:close/>
                  <a:moveTo>
                    <a:pt x="0" y="685463"/>
                  </a:moveTo>
                  <a:cubicBezTo>
                    <a:pt x="0" y="660590"/>
                    <a:pt x="824" y="638064"/>
                    <a:pt x="2374" y="617688"/>
                  </a:cubicBezTo>
                  <a:lnTo>
                    <a:pt x="5948" y="588580"/>
                  </a:lnTo>
                  <a:lnTo>
                    <a:pt x="6336" y="583503"/>
                  </a:lnTo>
                  <a:lnTo>
                    <a:pt x="7611" y="575029"/>
                  </a:lnTo>
                  <a:lnTo>
                    <a:pt x="9110" y="562816"/>
                  </a:lnTo>
                  <a:lnTo>
                    <a:pt x="9995" y="559185"/>
                  </a:lnTo>
                  <a:lnTo>
                    <a:pt x="11203" y="551159"/>
                  </a:lnTo>
                  <a:cubicBezTo>
                    <a:pt x="12983" y="542047"/>
                    <a:pt x="14883" y="534381"/>
                    <a:pt x="16782" y="527498"/>
                  </a:cubicBezTo>
                  <a:lnTo>
                    <a:pt x="18913" y="522594"/>
                  </a:lnTo>
                  <a:lnTo>
                    <a:pt x="19626" y="519668"/>
                  </a:lnTo>
                  <a:cubicBezTo>
                    <a:pt x="23697" y="507109"/>
                    <a:pt x="28301" y="496308"/>
                    <a:pt x="33342" y="487069"/>
                  </a:cubicBezTo>
                  <a:lnTo>
                    <a:pt x="35985" y="483310"/>
                  </a:lnTo>
                  <a:lnTo>
                    <a:pt x="37042" y="480879"/>
                  </a:lnTo>
                  <a:cubicBezTo>
                    <a:pt x="44006" y="469302"/>
                    <a:pt x="49704" y="462419"/>
                    <a:pt x="49704" y="462419"/>
                  </a:cubicBezTo>
                  <a:lnTo>
                    <a:pt x="48797" y="465091"/>
                  </a:lnTo>
                  <a:lnTo>
                    <a:pt x="49676" y="463841"/>
                  </a:lnTo>
                  <a:cubicBezTo>
                    <a:pt x="81667" y="429126"/>
                    <a:pt x="123929" y="435725"/>
                    <a:pt x="160351" y="451003"/>
                  </a:cubicBezTo>
                  <a:lnTo>
                    <a:pt x="174759" y="458574"/>
                  </a:lnTo>
                  <a:lnTo>
                    <a:pt x="190209" y="465677"/>
                  </a:lnTo>
                  <a:cubicBezTo>
                    <a:pt x="201948" y="471623"/>
                    <a:pt x="212982" y="477569"/>
                    <a:pt x="221551" y="482029"/>
                  </a:cubicBezTo>
                  <a:lnTo>
                    <a:pt x="237510" y="489196"/>
                  </a:lnTo>
                  <a:lnTo>
                    <a:pt x="250890" y="480069"/>
                  </a:lnTo>
                  <a:cubicBezTo>
                    <a:pt x="258421" y="467867"/>
                    <a:pt x="261559" y="447530"/>
                    <a:pt x="262814" y="435329"/>
                  </a:cubicBezTo>
                  <a:lnTo>
                    <a:pt x="263145" y="431042"/>
                  </a:lnTo>
                  <a:lnTo>
                    <a:pt x="263145" y="425657"/>
                  </a:lnTo>
                  <a:cubicBezTo>
                    <a:pt x="263145" y="406997"/>
                    <a:pt x="263145" y="332356"/>
                    <a:pt x="263145" y="33793"/>
                  </a:cubicBezTo>
                  <a:lnTo>
                    <a:pt x="263599" y="34247"/>
                  </a:lnTo>
                  <a:lnTo>
                    <a:pt x="263599" y="32206"/>
                  </a:lnTo>
                  <a:cubicBezTo>
                    <a:pt x="263599" y="32206"/>
                    <a:pt x="263599" y="32206"/>
                    <a:pt x="655231" y="32206"/>
                  </a:cubicBezTo>
                  <a:cubicBezTo>
                    <a:pt x="655231" y="32206"/>
                    <a:pt x="720503" y="34709"/>
                    <a:pt x="720503" y="59738"/>
                  </a:cubicBezTo>
                  <a:cubicBezTo>
                    <a:pt x="720503" y="75381"/>
                    <a:pt x="640090" y="163373"/>
                    <a:pt x="678458" y="227168"/>
                  </a:cubicBezTo>
                  <a:lnTo>
                    <a:pt x="696063" y="242840"/>
                  </a:lnTo>
                  <a:lnTo>
                    <a:pt x="677444" y="219771"/>
                  </a:lnTo>
                  <a:cubicBezTo>
                    <a:pt x="671783" y="210043"/>
                    <a:pt x="668008" y="198746"/>
                    <a:pt x="669266" y="186194"/>
                  </a:cubicBezTo>
                  <a:cubicBezTo>
                    <a:pt x="676815" y="203767"/>
                    <a:pt x="696946" y="221340"/>
                    <a:pt x="732175" y="236403"/>
                  </a:cubicBezTo>
                  <a:cubicBezTo>
                    <a:pt x="767404" y="251466"/>
                    <a:pt x="845411" y="264018"/>
                    <a:pt x="915869" y="264018"/>
                  </a:cubicBezTo>
                  <a:cubicBezTo>
                    <a:pt x="938517" y="264018"/>
                    <a:pt x="970600" y="262763"/>
                    <a:pt x="1002055" y="261194"/>
                  </a:cubicBezTo>
                  <a:lnTo>
                    <a:pt x="1015751" y="260449"/>
                  </a:lnTo>
                  <a:lnTo>
                    <a:pt x="1021549" y="259353"/>
                  </a:lnTo>
                  <a:cubicBezTo>
                    <a:pt x="1054631" y="252296"/>
                    <a:pt x="1121972" y="233947"/>
                    <a:pt x="1131391" y="200071"/>
                  </a:cubicBezTo>
                  <a:cubicBezTo>
                    <a:pt x="1146460" y="137339"/>
                    <a:pt x="1053532" y="97191"/>
                    <a:pt x="1066090" y="36968"/>
                  </a:cubicBezTo>
                  <a:lnTo>
                    <a:pt x="1069583" y="43048"/>
                  </a:lnTo>
                  <a:lnTo>
                    <a:pt x="1066800" y="36007"/>
                  </a:lnTo>
                  <a:cubicBezTo>
                    <a:pt x="1066800" y="-9069"/>
                    <a:pt x="1182122" y="948"/>
                    <a:pt x="1182122" y="948"/>
                  </a:cubicBezTo>
                  <a:cubicBezTo>
                    <a:pt x="1545636" y="948"/>
                    <a:pt x="1545636" y="948"/>
                    <a:pt x="1545636" y="948"/>
                  </a:cubicBezTo>
                  <a:lnTo>
                    <a:pt x="1573213" y="30998"/>
                  </a:lnTo>
                  <a:cubicBezTo>
                    <a:pt x="1174601" y="30998"/>
                    <a:pt x="1174601" y="30998"/>
                    <a:pt x="1174601" y="30998"/>
                  </a:cubicBezTo>
                  <a:cubicBezTo>
                    <a:pt x="1174601" y="30998"/>
                    <a:pt x="1114433" y="33503"/>
                    <a:pt x="1114433" y="58545"/>
                  </a:cubicBezTo>
                  <a:lnTo>
                    <a:pt x="1114854" y="59414"/>
                  </a:lnTo>
                  <a:lnTo>
                    <a:pt x="1124845" y="43821"/>
                  </a:lnTo>
                  <a:cubicBezTo>
                    <a:pt x="1143203" y="32206"/>
                    <a:pt x="1179919" y="32206"/>
                    <a:pt x="1179919" y="32206"/>
                  </a:cubicBezTo>
                  <a:cubicBezTo>
                    <a:pt x="1179919" y="32206"/>
                    <a:pt x="1179919" y="32206"/>
                    <a:pt x="1574062" y="32206"/>
                  </a:cubicBezTo>
                  <a:cubicBezTo>
                    <a:pt x="1574062" y="32206"/>
                    <a:pt x="1574062" y="32206"/>
                    <a:pt x="1574062" y="425161"/>
                  </a:cubicBezTo>
                  <a:cubicBezTo>
                    <a:pt x="1574062" y="430167"/>
                    <a:pt x="1574062" y="490237"/>
                    <a:pt x="1599167" y="490237"/>
                  </a:cubicBezTo>
                  <a:cubicBezTo>
                    <a:pt x="1626782" y="490237"/>
                    <a:pt x="1835150" y="287501"/>
                    <a:pt x="1835150" y="685463"/>
                  </a:cubicBezTo>
                  <a:cubicBezTo>
                    <a:pt x="1835150" y="735208"/>
                    <a:pt x="1831855" y="775606"/>
                    <a:pt x="1826040" y="808217"/>
                  </a:cubicBezTo>
                  <a:lnTo>
                    <a:pt x="1816560" y="847223"/>
                  </a:lnTo>
                  <a:lnTo>
                    <a:pt x="1817688" y="846107"/>
                  </a:lnTo>
                  <a:cubicBezTo>
                    <a:pt x="1817688" y="846107"/>
                    <a:pt x="1816433" y="851385"/>
                    <a:pt x="1813529" y="859341"/>
                  </a:cubicBezTo>
                  <a:lnTo>
                    <a:pt x="1803323" y="880630"/>
                  </a:lnTo>
                  <a:lnTo>
                    <a:pt x="1801808" y="884248"/>
                  </a:lnTo>
                  <a:lnTo>
                    <a:pt x="1801105" y="885255"/>
                  </a:lnTo>
                  <a:lnTo>
                    <a:pt x="1799483" y="888640"/>
                  </a:lnTo>
                  <a:lnTo>
                    <a:pt x="1795971" y="892616"/>
                  </a:lnTo>
                  <a:lnTo>
                    <a:pt x="1785474" y="907665"/>
                  </a:lnTo>
                  <a:lnTo>
                    <a:pt x="1775011" y="916348"/>
                  </a:lnTo>
                  <a:lnTo>
                    <a:pt x="1773194" y="918405"/>
                  </a:lnTo>
                  <a:lnTo>
                    <a:pt x="1771221" y="919493"/>
                  </a:lnTo>
                  <a:lnTo>
                    <a:pt x="1767103" y="922911"/>
                  </a:lnTo>
                  <a:lnTo>
                    <a:pt x="1763125" y="923956"/>
                  </a:lnTo>
                  <a:lnTo>
                    <a:pt x="1754724" y="928587"/>
                  </a:lnTo>
                  <a:cubicBezTo>
                    <a:pt x="1747926" y="931134"/>
                    <a:pt x="1740471" y="932725"/>
                    <a:pt x="1732310" y="933036"/>
                  </a:cubicBezTo>
                  <a:lnTo>
                    <a:pt x="1730060" y="932646"/>
                  </a:lnTo>
                  <a:lnTo>
                    <a:pt x="1726573" y="933563"/>
                  </a:lnTo>
                  <a:cubicBezTo>
                    <a:pt x="1684679" y="933328"/>
                    <a:pt x="1641021" y="905112"/>
                    <a:pt x="1616514" y="891018"/>
                  </a:cubicBezTo>
                  <a:lnTo>
                    <a:pt x="1602114" y="884521"/>
                  </a:lnTo>
                  <a:lnTo>
                    <a:pt x="1599219" y="883362"/>
                  </a:lnTo>
                  <a:lnTo>
                    <a:pt x="1597467" y="884342"/>
                  </a:lnTo>
                  <a:lnTo>
                    <a:pt x="1584653" y="893008"/>
                  </a:lnTo>
                  <a:cubicBezTo>
                    <a:pt x="1574062" y="910724"/>
                    <a:pt x="1574062" y="946390"/>
                    <a:pt x="1574062" y="948267"/>
                  </a:cubicBezTo>
                  <a:cubicBezTo>
                    <a:pt x="1574062" y="948267"/>
                    <a:pt x="1574062" y="948267"/>
                    <a:pt x="1574062" y="1338719"/>
                  </a:cubicBezTo>
                  <a:cubicBezTo>
                    <a:pt x="1574062" y="1338719"/>
                    <a:pt x="1574062" y="1338719"/>
                    <a:pt x="1179919" y="1338719"/>
                  </a:cubicBezTo>
                  <a:cubicBezTo>
                    <a:pt x="1179919" y="1338719"/>
                    <a:pt x="1114647" y="1338719"/>
                    <a:pt x="1114647" y="1313690"/>
                  </a:cubicBezTo>
                  <a:cubicBezTo>
                    <a:pt x="1114647" y="1288661"/>
                    <a:pt x="1317994" y="1078418"/>
                    <a:pt x="918830" y="1078418"/>
                  </a:cubicBezTo>
                  <a:cubicBezTo>
                    <a:pt x="519666" y="1078418"/>
                    <a:pt x="720503" y="1286158"/>
                    <a:pt x="720503" y="1313690"/>
                  </a:cubicBezTo>
                  <a:cubicBezTo>
                    <a:pt x="720503" y="1338719"/>
                    <a:pt x="655231" y="1338719"/>
                    <a:pt x="655231" y="1338719"/>
                  </a:cubicBezTo>
                  <a:cubicBezTo>
                    <a:pt x="655231" y="1338719"/>
                    <a:pt x="655231" y="1338719"/>
                    <a:pt x="263599" y="1338719"/>
                  </a:cubicBezTo>
                  <a:lnTo>
                    <a:pt x="263599" y="1338335"/>
                  </a:lnTo>
                  <a:lnTo>
                    <a:pt x="263145" y="1338719"/>
                  </a:lnTo>
                  <a:cubicBezTo>
                    <a:pt x="263145" y="940635"/>
                    <a:pt x="263145" y="940635"/>
                    <a:pt x="263145" y="940635"/>
                  </a:cubicBezTo>
                  <a:lnTo>
                    <a:pt x="262485" y="933045"/>
                  </a:lnTo>
                  <a:lnTo>
                    <a:pt x="262100" y="930193"/>
                  </a:lnTo>
                  <a:lnTo>
                    <a:pt x="258802" y="912060"/>
                  </a:lnTo>
                  <a:lnTo>
                    <a:pt x="258443" y="911080"/>
                  </a:lnTo>
                  <a:lnTo>
                    <a:pt x="250678" y="892550"/>
                  </a:lnTo>
                  <a:lnTo>
                    <a:pt x="238883" y="885038"/>
                  </a:lnTo>
                  <a:lnTo>
                    <a:pt x="235896" y="883231"/>
                  </a:lnTo>
                  <a:lnTo>
                    <a:pt x="218636" y="891018"/>
                  </a:lnTo>
                  <a:cubicBezTo>
                    <a:pt x="202298" y="900414"/>
                    <a:pt x="177449" y="916086"/>
                    <a:pt x="150285" y="925560"/>
                  </a:cubicBezTo>
                  <a:lnTo>
                    <a:pt x="129780" y="929494"/>
                  </a:lnTo>
                  <a:lnTo>
                    <a:pt x="125412" y="930620"/>
                  </a:lnTo>
                  <a:lnTo>
                    <a:pt x="125940" y="930231"/>
                  </a:lnTo>
                  <a:lnTo>
                    <a:pt x="108577" y="933563"/>
                  </a:lnTo>
                  <a:lnTo>
                    <a:pt x="105692" y="932804"/>
                  </a:lnTo>
                  <a:lnTo>
                    <a:pt x="89946" y="931504"/>
                  </a:lnTo>
                  <a:cubicBezTo>
                    <a:pt x="84288" y="930018"/>
                    <a:pt x="78985" y="927672"/>
                    <a:pt x="74079" y="924856"/>
                  </a:cubicBezTo>
                  <a:lnTo>
                    <a:pt x="73404" y="924318"/>
                  </a:lnTo>
                  <a:lnTo>
                    <a:pt x="68047" y="922911"/>
                  </a:lnTo>
                  <a:cubicBezTo>
                    <a:pt x="29655" y="899813"/>
                    <a:pt x="0" y="834698"/>
                    <a:pt x="0" y="685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noAutofit/>
            </a:bodyPr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91"/>
            <p:cNvSpPr>
              <a:spLocks noChangeAspect="1"/>
            </p:cNvSpPr>
            <p:nvPr/>
          </p:nvSpPr>
          <p:spPr bwMode="auto">
            <a:xfrm>
              <a:off x="7486615" y="2867281"/>
              <a:ext cx="402571" cy="442944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7127" tIns="107127" rIns="107127" bIns="107127" anchor="ctr"/>
            <a:lstStyle/>
            <a:p>
              <a:pPr defTabSz="963930">
                <a:defRPr/>
              </a:pPr>
              <a:endParaRPr lang="es-ES" sz="696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45696" y="2418288"/>
            <a:ext cx="2322816" cy="1662033"/>
            <a:chOff x="8102695" y="2293021"/>
            <a:chExt cx="2202495" cy="1575940"/>
          </a:xfrm>
        </p:grpSpPr>
        <p:sp>
          <p:nvSpPr>
            <p:cNvPr id="273" name="Freeform 48"/>
            <p:cNvSpPr/>
            <p:nvPr/>
          </p:nvSpPr>
          <p:spPr bwMode="auto">
            <a:xfrm rot="5400000">
              <a:off x="8415973" y="1979743"/>
              <a:ext cx="1575940" cy="2202495"/>
            </a:xfrm>
            <a:custGeom>
              <a:avLst/>
              <a:gdLst>
                <a:gd name="T0" fmla="*/ 339 w 522"/>
                <a:gd name="T1" fmla="*/ 637 h 731"/>
                <a:gd name="T2" fmla="*/ 365 w 522"/>
                <a:gd name="T3" fmla="*/ 626 h 731"/>
                <a:gd name="T4" fmla="*/ 522 w 522"/>
                <a:gd name="T5" fmla="*/ 626 h 731"/>
                <a:gd name="T6" fmla="*/ 522 w 522"/>
                <a:gd name="T7" fmla="*/ 470 h 731"/>
                <a:gd name="T8" fmla="*/ 511 w 522"/>
                <a:gd name="T9" fmla="*/ 444 h 731"/>
                <a:gd name="T10" fmla="*/ 418 w 522"/>
                <a:gd name="T11" fmla="*/ 365 h 731"/>
                <a:gd name="T12" fmla="*/ 511 w 522"/>
                <a:gd name="T13" fmla="*/ 287 h 731"/>
                <a:gd name="T14" fmla="*/ 522 w 522"/>
                <a:gd name="T15" fmla="*/ 261 h 731"/>
                <a:gd name="T16" fmla="*/ 522 w 522"/>
                <a:gd name="T17" fmla="*/ 105 h 731"/>
                <a:gd name="T18" fmla="*/ 365 w 522"/>
                <a:gd name="T19" fmla="*/ 105 h 731"/>
                <a:gd name="T20" fmla="*/ 339 w 522"/>
                <a:gd name="T21" fmla="*/ 94 h 731"/>
                <a:gd name="T22" fmla="*/ 261 w 522"/>
                <a:gd name="T23" fmla="*/ 0 h 731"/>
                <a:gd name="T24" fmla="*/ 183 w 522"/>
                <a:gd name="T25" fmla="*/ 94 h 731"/>
                <a:gd name="T26" fmla="*/ 157 w 522"/>
                <a:gd name="T27" fmla="*/ 105 h 731"/>
                <a:gd name="T28" fmla="*/ 0 w 522"/>
                <a:gd name="T29" fmla="*/ 105 h 731"/>
                <a:gd name="T30" fmla="*/ 0 w 522"/>
                <a:gd name="T31" fmla="*/ 261 h 731"/>
                <a:gd name="T32" fmla="*/ 10 w 522"/>
                <a:gd name="T33" fmla="*/ 287 h 731"/>
                <a:gd name="T34" fmla="*/ 104 w 522"/>
                <a:gd name="T35" fmla="*/ 365 h 731"/>
                <a:gd name="T36" fmla="*/ 10 w 522"/>
                <a:gd name="T37" fmla="*/ 444 h 731"/>
                <a:gd name="T38" fmla="*/ 0 w 522"/>
                <a:gd name="T39" fmla="*/ 470 h 731"/>
                <a:gd name="T40" fmla="*/ 0 w 522"/>
                <a:gd name="T41" fmla="*/ 626 h 731"/>
                <a:gd name="T42" fmla="*/ 156 w 522"/>
                <a:gd name="T43" fmla="*/ 626 h 731"/>
                <a:gd name="T44" fmla="*/ 183 w 522"/>
                <a:gd name="T45" fmla="*/ 637 h 731"/>
                <a:gd name="T46" fmla="*/ 261 w 522"/>
                <a:gd name="T47" fmla="*/ 731 h 731"/>
                <a:gd name="T48" fmla="*/ 339 w 522"/>
                <a:gd name="T49" fmla="*/ 63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2" h="731">
                  <a:moveTo>
                    <a:pt x="339" y="637"/>
                  </a:moveTo>
                  <a:cubicBezTo>
                    <a:pt x="339" y="626"/>
                    <a:pt x="365" y="626"/>
                    <a:pt x="365" y="626"/>
                  </a:cubicBezTo>
                  <a:cubicBezTo>
                    <a:pt x="522" y="626"/>
                    <a:pt x="522" y="626"/>
                    <a:pt x="522" y="626"/>
                  </a:cubicBezTo>
                  <a:cubicBezTo>
                    <a:pt x="522" y="470"/>
                    <a:pt x="522" y="470"/>
                    <a:pt x="522" y="470"/>
                  </a:cubicBezTo>
                  <a:cubicBezTo>
                    <a:pt x="522" y="470"/>
                    <a:pt x="522" y="444"/>
                    <a:pt x="511" y="444"/>
                  </a:cubicBezTo>
                  <a:cubicBezTo>
                    <a:pt x="501" y="444"/>
                    <a:pt x="418" y="524"/>
                    <a:pt x="418" y="365"/>
                  </a:cubicBezTo>
                  <a:cubicBezTo>
                    <a:pt x="418" y="207"/>
                    <a:pt x="501" y="287"/>
                    <a:pt x="511" y="287"/>
                  </a:cubicBezTo>
                  <a:cubicBezTo>
                    <a:pt x="521" y="287"/>
                    <a:pt x="522" y="261"/>
                    <a:pt x="522" y="261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365" y="105"/>
                    <a:pt x="365" y="105"/>
                    <a:pt x="365" y="105"/>
                  </a:cubicBezTo>
                  <a:cubicBezTo>
                    <a:pt x="364" y="105"/>
                    <a:pt x="339" y="104"/>
                    <a:pt x="339" y="94"/>
                  </a:cubicBezTo>
                  <a:cubicBezTo>
                    <a:pt x="339" y="84"/>
                    <a:pt x="420" y="0"/>
                    <a:pt x="261" y="0"/>
                  </a:cubicBezTo>
                  <a:cubicBezTo>
                    <a:pt x="102" y="0"/>
                    <a:pt x="183" y="84"/>
                    <a:pt x="183" y="94"/>
                  </a:cubicBezTo>
                  <a:cubicBezTo>
                    <a:pt x="183" y="104"/>
                    <a:pt x="158" y="105"/>
                    <a:pt x="157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87"/>
                    <a:pt x="10" y="287"/>
                  </a:cubicBezTo>
                  <a:cubicBezTo>
                    <a:pt x="21" y="287"/>
                    <a:pt x="104" y="205"/>
                    <a:pt x="104" y="365"/>
                  </a:cubicBezTo>
                  <a:cubicBezTo>
                    <a:pt x="104" y="526"/>
                    <a:pt x="21" y="444"/>
                    <a:pt x="10" y="444"/>
                  </a:cubicBezTo>
                  <a:cubicBezTo>
                    <a:pt x="0" y="444"/>
                    <a:pt x="0" y="470"/>
                    <a:pt x="0" y="470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156" y="626"/>
                    <a:pt x="156" y="626"/>
                    <a:pt x="156" y="626"/>
                  </a:cubicBezTo>
                  <a:cubicBezTo>
                    <a:pt x="156" y="626"/>
                    <a:pt x="183" y="627"/>
                    <a:pt x="183" y="637"/>
                  </a:cubicBezTo>
                  <a:cubicBezTo>
                    <a:pt x="183" y="647"/>
                    <a:pt x="102" y="731"/>
                    <a:pt x="261" y="731"/>
                  </a:cubicBezTo>
                  <a:cubicBezTo>
                    <a:pt x="420" y="731"/>
                    <a:pt x="339" y="647"/>
                    <a:pt x="339" y="6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25"/>
            <p:cNvSpPr>
              <a:spLocks noChangeAspect="1" noChangeArrowheads="1"/>
            </p:cNvSpPr>
            <p:nvPr/>
          </p:nvSpPr>
          <p:spPr bwMode="auto">
            <a:xfrm>
              <a:off x="9015413" y="2773253"/>
              <a:ext cx="385888" cy="519536"/>
            </a:xfrm>
            <a:custGeom>
              <a:avLst/>
              <a:gdLst>
                <a:gd name="T0" fmla="*/ 694 w 1046"/>
                <a:gd name="T1" fmla="*/ 1053 h 1405"/>
                <a:gd name="T2" fmla="*/ 176 w 1046"/>
                <a:gd name="T3" fmla="*/ 526 h 1405"/>
                <a:gd name="T4" fmla="*/ 870 w 1046"/>
                <a:gd name="T5" fmla="*/ 526 h 1405"/>
                <a:gd name="T6" fmla="*/ 393 w 1046"/>
                <a:gd name="T7" fmla="*/ 1229 h 1405"/>
                <a:gd name="T8" fmla="*/ 393 w 1046"/>
                <a:gd name="T9" fmla="*/ 1321 h 1405"/>
                <a:gd name="T10" fmla="*/ 519 w 1046"/>
                <a:gd name="T11" fmla="*/ 1404 h 1405"/>
                <a:gd name="T12" fmla="*/ 652 w 1046"/>
                <a:gd name="T13" fmla="*/ 1321 h 1405"/>
                <a:gd name="T14" fmla="*/ 652 w 1046"/>
                <a:gd name="T15" fmla="*/ 1229 h 1405"/>
                <a:gd name="T16" fmla="*/ 393 w 1046"/>
                <a:gd name="T17" fmla="*/ 1095 h 1405"/>
                <a:gd name="T18" fmla="*/ 393 w 1046"/>
                <a:gd name="T19" fmla="*/ 1187 h 1405"/>
                <a:gd name="T20" fmla="*/ 694 w 1046"/>
                <a:gd name="T21" fmla="*/ 1145 h 1405"/>
                <a:gd name="T22" fmla="*/ 42 w 1046"/>
                <a:gd name="T23" fmla="*/ 301 h 1405"/>
                <a:gd name="T24" fmla="*/ 168 w 1046"/>
                <a:gd name="T25" fmla="*/ 275 h 1405"/>
                <a:gd name="T26" fmla="*/ 42 w 1046"/>
                <a:gd name="T27" fmla="*/ 301 h 1405"/>
                <a:gd name="T28" fmla="*/ 569 w 1046"/>
                <a:gd name="T29" fmla="*/ 0 h 1405"/>
                <a:gd name="T30" fmla="*/ 477 w 1046"/>
                <a:gd name="T31" fmla="*/ 92 h 1405"/>
                <a:gd name="T32" fmla="*/ 569 w 1046"/>
                <a:gd name="T33" fmla="*/ 92 h 1405"/>
                <a:gd name="T34" fmla="*/ 301 w 1046"/>
                <a:gd name="T35" fmla="*/ 50 h 1405"/>
                <a:gd name="T36" fmla="*/ 268 w 1046"/>
                <a:gd name="T37" fmla="*/ 175 h 1405"/>
                <a:gd name="T38" fmla="*/ 1004 w 1046"/>
                <a:gd name="T39" fmla="*/ 301 h 1405"/>
                <a:gd name="T40" fmla="*/ 878 w 1046"/>
                <a:gd name="T41" fmla="*/ 275 h 1405"/>
                <a:gd name="T42" fmla="*/ 1004 w 1046"/>
                <a:gd name="T43" fmla="*/ 301 h 1405"/>
                <a:gd name="T44" fmla="*/ 744 w 1046"/>
                <a:gd name="T45" fmla="*/ 50 h 1405"/>
                <a:gd name="T46" fmla="*/ 778 w 1046"/>
                <a:gd name="T47" fmla="*/ 175 h 1405"/>
                <a:gd name="T48" fmla="*/ 84 w 1046"/>
                <a:gd name="T49" fmla="*/ 526 h 1405"/>
                <a:gd name="T50" fmla="*/ 0 w 1046"/>
                <a:gd name="T51" fmla="*/ 485 h 1405"/>
                <a:gd name="T52" fmla="*/ 92 w 1046"/>
                <a:gd name="T53" fmla="*/ 568 h 1405"/>
                <a:gd name="T54" fmla="*/ 953 w 1046"/>
                <a:gd name="T55" fmla="*/ 485 h 1405"/>
                <a:gd name="T56" fmla="*/ 953 w 1046"/>
                <a:gd name="T57" fmla="*/ 568 h 1405"/>
                <a:gd name="T58" fmla="*/ 1045 w 1046"/>
                <a:gd name="T59" fmla="*/ 485 h 1405"/>
                <a:gd name="T60" fmla="*/ 886 w 1046"/>
                <a:gd name="T61" fmla="*/ 786 h 1405"/>
                <a:gd name="T62" fmla="*/ 1004 w 1046"/>
                <a:gd name="T63" fmla="*/ 752 h 1405"/>
                <a:gd name="T64" fmla="*/ 886 w 1046"/>
                <a:gd name="T65" fmla="*/ 786 h 1405"/>
                <a:gd name="T66" fmla="*/ 92 w 1046"/>
                <a:gd name="T67" fmla="*/ 827 h 1405"/>
                <a:gd name="T68" fmla="*/ 126 w 1046"/>
                <a:gd name="T69" fmla="*/ 710 h 1405"/>
                <a:gd name="T70" fmla="*/ 42 w 1046"/>
                <a:gd name="T71" fmla="*/ 752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6" h="1405">
                  <a:moveTo>
                    <a:pt x="870" y="526"/>
                  </a:moveTo>
                  <a:cubicBezTo>
                    <a:pt x="870" y="702"/>
                    <a:pt x="694" y="877"/>
                    <a:pt x="694" y="1053"/>
                  </a:cubicBezTo>
                  <a:cubicBezTo>
                    <a:pt x="343" y="1053"/>
                    <a:pt x="343" y="1053"/>
                    <a:pt x="343" y="1053"/>
                  </a:cubicBezTo>
                  <a:cubicBezTo>
                    <a:pt x="343" y="877"/>
                    <a:pt x="176" y="702"/>
                    <a:pt x="176" y="526"/>
                  </a:cubicBezTo>
                  <a:cubicBezTo>
                    <a:pt x="176" y="334"/>
                    <a:pt x="326" y="175"/>
                    <a:pt x="519" y="175"/>
                  </a:cubicBezTo>
                  <a:cubicBezTo>
                    <a:pt x="719" y="175"/>
                    <a:pt x="870" y="334"/>
                    <a:pt x="870" y="526"/>
                  </a:cubicBezTo>
                  <a:close/>
                  <a:moveTo>
                    <a:pt x="652" y="1229"/>
                  </a:moveTo>
                  <a:cubicBezTo>
                    <a:pt x="393" y="1229"/>
                    <a:pt x="393" y="1229"/>
                    <a:pt x="393" y="1229"/>
                  </a:cubicBezTo>
                  <a:cubicBezTo>
                    <a:pt x="368" y="1229"/>
                    <a:pt x="343" y="1245"/>
                    <a:pt x="343" y="1270"/>
                  </a:cubicBezTo>
                  <a:cubicBezTo>
                    <a:pt x="343" y="1296"/>
                    <a:pt x="368" y="1321"/>
                    <a:pt x="393" y="1321"/>
                  </a:cubicBezTo>
                  <a:cubicBezTo>
                    <a:pt x="402" y="1321"/>
                    <a:pt x="402" y="1321"/>
                    <a:pt x="402" y="1321"/>
                  </a:cubicBezTo>
                  <a:cubicBezTo>
                    <a:pt x="418" y="1371"/>
                    <a:pt x="469" y="1404"/>
                    <a:pt x="519" y="1404"/>
                  </a:cubicBezTo>
                  <a:cubicBezTo>
                    <a:pt x="577" y="1404"/>
                    <a:pt x="627" y="1371"/>
                    <a:pt x="644" y="1321"/>
                  </a:cubicBezTo>
                  <a:cubicBezTo>
                    <a:pt x="652" y="1321"/>
                    <a:pt x="652" y="1321"/>
                    <a:pt x="652" y="1321"/>
                  </a:cubicBezTo>
                  <a:cubicBezTo>
                    <a:pt x="677" y="1321"/>
                    <a:pt x="694" y="1296"/>
                    <a:pt x="694" y="1270"/>
                  </a:cubicBezTo>
                  <a:cubicBezTo>
                    <a:pt x="694" y="1245"/>
                    <a:pt x="677" y="1229"/>
                    <a:pt x="652" y="1229"/>
                  </a:cubicBezTo>
                  <a:close/>
                  <a:moveTo>
                    <a:pt x="652" y="1095"/>
                  </a:moveTo>
                  <a:cubicBezTo>
                    <a:pt x="393" y="1095"/>
                    <a:pt x="393" y="1095"/>
                    <a:pt x="393" y="1095"/>
                  </a:cubicBezTo>
                  <a:cubicBezTo>
                    <a:pt x="368" y="1095"/>
                    <a:pt x="343" y="1120"/>
                    <a:pt x="343" y="1145"/>
                  </a:cubicBezTo>
                  <a:cubicBezTo>
                    <a:pt x="343" y="1162"/>
                    <a:pt x="368" y="1187"/>
                    <a:pt x="393" y="1187"/>
                  </a:cubicBezTo>
                  <a:cubicBezTo>
                    <a:pt x="652" y="1187"/>
                    <a:pt x="652" y="1187"/>
                    <a:pt x="652" y="1187"/>
                  </a:cubicBezTo>
                  <a:cubicBezTo>
                    <a:pt x="677" y="1187"/>
                    <a:pt x="694" y="1162"/>
                    <a:pt x="694" y="1145"/>
                  </a:cubicBezTo>
                  <a:cubicBezTo>
                    <a:pt x="694" y="1120"/>
                    <a:pt x="677" y="1095"/>
                    <a:pt x="652" y="1095"/>
                  </a:cubicBezTo>
                  <a:close/>
                  <a:moveTo>
                    <a:pt x="42" y="301"/>
                  </a:moveTo>
                  <a:cubicBezTo>
                    <a:pt x="126" y="351"/>
                    <a:pt x="126" y="351"/>
                    <a:pt x="126" y="351"/>
                  </a:cubicBezTo>
                  <a:cubicBezTo>
                    <a:pt x="134" y="326"/>
                    <a:pt x="151" y="301"/>
                    <a:pt x="168" y="275"/>
                  </a:cubicBezTo>
                  <a:cubicBezTo>
                    <a:pt x="92" y="225"/>
                    <a:pt x="92" y="225"/>
                    <a:pt x="92" y="225"/>
                  </a:cubicBezTo>
                  <a:lnTo>
                    <a:pt x="42" y="301"/>
                  </a:lnTo>
                  <a:close/>
                  <a:moveTo>
                    <a:pt x="569" y="92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92"/>
                    <a:pt x="477" y="92"/>
                    <a:pt x="477" y="92"/>
                  </a:cubicBezTo>
                  <a:cubicBezTo>
                    <a:pt x="493" y="92"/>
                    <a:pt x="510" y="92"/>
                    <a:pt x="519" y="92"/>
                  </a:cubicBezTo>
                  <a:cubicBezTo>
                    <a:pt x="535" y="92"/>
                    <a:pt x="552" y="92"/>
                    <a:pt x="569" y="92"/>
                  </a:cubicBezTo>
                  <a:close/>
                  <a:moveTo>
                    <a:pt x="343" y="133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93" y="159"/>
                    <a:pt x="318" y="142"/>
                    <a:pt x="343" y="133"/>
                  </a:cubicBezTo>
                  <a:close/>
                  <a:moveTo>
                    <a:pt x="1004" y="301"/>
                  </a:moveTo>
                  <a:cubicBezTo>
                    <a:pt x="953" y="225"/>
                    <a:pt x="953" y="225"/>
                    <a:pt x="953" y="225"/>
                  </a:cubicBezTo>
                  <a:cubicBezTo>
                    <a:pt x="878" y="275"/>
                    <a:pt x="878" y="275"/>
                    <a:pt x="878" y="275"/>
                  </a:cubicBezTo>
                  <a:cubicBezTo>
                    <a:pt x="895" y="301"/>
                    <a:pt x="912" y="326"/>
                    <a:pt x="920" y="351"/>
                  </a:cubicBezTo>
                  <a:lnTo>
                    <a:pt x="1004" y="301"/>
                  </a:lnTo>
                  <a:close/>
                  <a:moveTo>
                    <a:pt x="820" y="92"/>
                  </a:moveTo>
                  <a:cubicBezTo>
                    <a:pt x="744" y="50"/>
                    <a:pt x="744" y="50"/>
                    <a:pt x="744" y="50"/>
                  </a:cubicBezTo>
                  <a:cubicBezTo>
                    <a:pt x="702" y="133"/>
                    <a:pt x="702" y="133"/>
                    <a:pt x="702" y="133"/>
                  </a:cubicBezTo>
                  <a:cubicBezTo>
                    <a:pt x="727" y="142"/>
                    <a:pt x="753" y="159"/>
                    <a:pt x="778" y="175"/>
                  </a:cubicBezTo>
                  <a:lnTo>
                    <a:pt x="820" y="92"/>
                  </a:lnTo>
                  <a:close/>
                  <a:moveTo>
                    <a:pt x="84" y="526"/>
                  </a:moveTo>
                  <a:cubicBezTo>
                    <a:pt x="84" y="510"/>
                    <a:pt x="84" y="501"/>
                    <a:pt x="92" y="48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2" y="568"/>
                    <a:pt x="92" y="568"/>
                    <a:pt x="92" y="568"/>
                  </a:cubicBezTo>
                  <a:cubicBezTo>
                    <a:pt x="84" y="560"/>
                    <a:pt x="84" y="543"/>
                    <a:pt x="84" y="526"/>
                  </a:cubicBezTo>
                  <a:close/>
                  <a:moveTo>
                    <a:pt x="953" y="485"/>
                  </a:moveTo>
                  <a:cubicBezTo>
                    <a:pt x="953" y="501"/>
                    <a:pt x="962" y="510"/>
                    <a:pt x="962" y="526"/>
                  </a:cubicBezTo>
                  <a:cubicBezTo>
                    <a:pt x="962" y="543"/>
                    <a:pt x="953" y="560"/>
                    <a:pt x="953" y="568"/>
                  </a:cubicBezTo>
                  <a:cubicBezTo>
                    <a:pt x="1045" y="568"/>
                    <a:pt x="1045" y="568"/>
                    <a:pt x="1045" y="568"/>
                  </a:cubicBezTo>
                  <a:cubicBezTo>
                    <a:pt x="1045" y="485"/>
                    <a:pt x="1045" y="485"/>
                    <a:pt x="1045" y="485"/>
                  </a:cubicBezTo>
                  <a:lnTo>
                    <a:pt x="953" y="485"/>
                  </a:lnTo>
                  <a:close/>
                  <a:moveTo>
                    <a:pt x="886" y="786"/>
                  </a:moveTo>
                  <a:cubicBezTo>
                    <a:pt x="953" y="827"/>
                    <a:pt x="953" y="827"/>
                    <a:pt x="953" y="827"/>
                  </a:cubicBezTo>
                  <a:cubicBezTo>
                    <a:pt x="1004" y="752"/>
                    <a:pt x="1004" y="752"/>
                    <a:pt x="1004" y="752"/>
                  </a:cubicBezTo>
                  <a:cubicBezTo>
                    <a:pt x="920" y="710"/>
                    <a:pt x="920" y="710"/>
                    <a:pt x="920" y="710"/>
                  </a:cubicBezTo>
                  <a:cubicBezTo>
                    <a:pt x="912" y="735"/>
                    <a:pt x="895" y="761"/>
                    <a:pt x="886" y="786"/>
                  </a:cubicBezTo>
                  <a:close/>
                  <a:moveTo>
                    <a:pt x="42" y="752"/>
                  </a:moveTo>
                  <a:cubicBezTo>
                    <a:pt x="92" y="827"/>
                    <a:pt x="92" y="827"/>
                    <a:pt x="92" y="827"/>
                  </a:cubicBezTo>
                  <a:cubicBezTo>
                    <a:pt x="159" y="786"/>
                    <a:pt x="159" y="786"/>
                    <a:pt x="159" y="786"/>
                  </a:cubicBezTo>
                  <a:cubicBezTo>
                    <a:pt x="151" y="761"/>
                    <a:pt x="134" y="735"/>
                    <a:pt x="126" y="710"/>
                  </a:cubicBezTo>
                  <a:lnTo>
                    <a:pt x="42" y="752"/>
                  </a:lnTo>
                  <a:close/>
                  <a:moveTo>
                    <a:pt x="42" y="752"/>
                  </a:moveTo>
                  <a:lnTo>
                    <a:pt x="42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03" tIns="128551" rIns="257103" bIns="128551" anchor="ctr"/>
            <a:lstStyle/>
            <a:p>
              <a:pPr>
                <a:defRPr/>
              </a:pPr>
              <a:endParaRPr lang="en-US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16891" y="2873940"/>
            <a:ext cx="939224" cy="2214462"/>
            <a:chOff x="9782144" y="2725070"/>
            <a:chExt cx="890572" cy="2099753"/>
          </a:xfrm>
        </p:grpSpPr>
        <p:sp>
          <p:nvSpPr>
            <p:cNvPr id="50" name="Oval 49"/>
            <p:cNvSpPr/>
            <p:nvPr/>
          </p:nvSpPr>
          <p:spPr>
            <a:xfrm>
              <a:off x="9782144" y="2725070"/>
              <a:ext cx="890572" cy="209975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874911" y="3075374"/>
              <a:ext cx="600593" cy="141605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954815" y="3353457"/>
              <a:ext cx="364704" cy="85988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0018309" y="3567862"/>
              <a:ext cx="175697" cy="41425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70455" y="1915755"/>
            <a:ext cx="2538488" cy="1067294"/>
            <a:chOff x="1678411" y="1638719"/>
            <a:chExt cx="2406995" cy="1012008"/>
          </a:xfrm>
        </p:grpSpPr>
        <p:sp>
          <p:nvSpPr>
            <p:cNvPr id="118" name="TextBox 117"/>
            <p:cNvSpPr txBox="1"/>
            <p:nvPr/>
          </p:nvSpPr>
          <p:spPr>
            <a:xfrm>
              <a:off x="1678411" y="1911901"/>
              <a:ext cx="2302108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coctet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2"/>
            <p:cNvSpPr txBox="1"/>
            <p:nvPr/>
          </p:nvSpPr>
          <p:spPr>
            <a:xfrm>
              <a:off x="1972259" y="1638719"/>
              <a:ext cx="2113147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770455" y="3017094"/>
            <a:ext cx="2538488" cy="1067294"/>
            <a:chOff x="1678411" y="1638719"/>
            <a:chExt cx="2406995" cy="1012008"/>
          </a:xfrm>
        </p:grpSpPr>
        <p:sp>
          <p:nvSpPr>
            <p:cNvPr id="117" name="TextBox 116"/>
            <p:cNvSpPr txBox="1"/>
            <p:nvPr/>
          </p:nvSpPr>
          <p:spPr>
            <a:xfrm>
              <a:off x="1678411" y="1911901"/>
              <a:ext cx="2302108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coctet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Text Placeholder 2"/>
            <p:cNvSpPr txBox="1"/>
            <p:nvPr/>
          </p:nvSpPr>
          <p:spPr>
            <a:xfrm>
              <a:off x="1972259" y="1638719"/>
              <a:ext cx="2113147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70455" y="4074422"/>
            <a:ext cx="2538488" cy="1067294"/>
            <a:chOff x="1678411" y="1638719"/>
            <a:chExt cx="2406995" cy="1012008"/>
          </a:xfrm>
        </p:grpSpPr>
        <p:sp>
          <p:nvSpPr>
            <p:cNvPr id="124" name="TextBox 123"/>
            <p:cNvSpPr txBox="1"/>
            <p:nvPr/>
          </p:nvSpPr>
          <p:spPr>
            <a:xfrm>
              <a:off x="1678411" y="1911901"/>
              <a:ext cx="2302108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coctet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Text Placeholder 2"/>
            <p:cNvSpPr txBox="1"/>
            <p:nvPr/>
          </p:nvSpPr>
          <p:spPr>
            <a:xfrm>
              <a:off x="1972259" y="1638719"/>
              <a:ext cx="2113147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770455" y="5169843"/>
            <a:ext cx="2538488" cy="1067294"/>
            <a:chOff x="1678411" y="1638719"/>
            <a:chExt cx="2406995" cy="1012008"/>
          </a:xfrm>
        </p:grpSpPr>
        <p:sp>
          <p:nvSpPr>
            <p:cNvPr id="127" name="TextBox 126"/>
            <p:cNvSpPr txBox="1"/>
            <p:nvPr/>
          </p:nvSpPr>
          <p:spPr>
            <a:xfrm>
              <a:off x="1678411" y="1911901"/>
              <a:ext cx="2302108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coctet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Text Placeholder 2"/>
            <p:cNvSpPr txBox="1"/>
            <p:nvPr/>
          </p:nvSpPr>
          <p:spPr>
            <a:xfrm>
              <a:off x="1972259" y="1638719"/>
              <a:ext cx="2113147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95935" y="1857455"/>
            <a:ext cx="6078040" cy="4246517"/>
            <a:chOff x="4357531" y="1761239"/>
            <a:chExt cx="5763199" cy="4026548"/>
          </a:xfrm>
        </p:grpSpPr>
        <p:grpSp>
          <p:nvGrpSpPr>
            <p:cNvPr id="66" name="Group 65"/>
            <p:cNvGrpSpPr/>
            <p:nvPr/>
          </p:nvGrpSpPr>
          <p:grpSpPr>
            <a:xfrm>
              <a:off x="4357531" y="3943548"/>
              <a:ext cx="3541591" cy="1844239"/>
              <a:chOff x="3876268" y="4054432"/>
              <a:chExt cx="3753257" cy="195446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876268" y="4054432"/>
                <a:ext cx="3753257" cy="1954461"/>
                <a:chOff x="3237996" y="4098676"/>
                <a:chExt cx="3753257" cy="1954461"/>
              </a:xfrm>
            </p:grpSpPr>
            <p:sp>
              <p:nvSpPr>
                <p:cNvPr id="71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592662" cy="155665"/>
                </a:xfrm>
                <a:prstGeom prst="rect">
                  <a:avLst/>
                </a:prstGeom>
                <a:solidFill>
                  <a:srgbClr val="F49D15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  <a:alpha val="9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989229" y="5088670"/>
                <a:ext cx="809372" cy="8093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357531" y="3780343"/>
              <a:ext cx="3541591" cy="993638"/>
              <a:chOff x="3876268" y="3881472"/>
              <a:chExt cx="3753257" cy="105302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876268" y="3881472"/>
                <a:ext cx="3753257" cy="1053024"/>
                <a:chOff x="3237996" y="3925716"/>
                <a:chExt cx="3753257" cy="1053024"/>
              </a:xfrm>
            </p:grpSpPr>
            <p:sp>
              <p:nvSpPr>
                <p:cNvPr id="80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592662" cy="160606"/>
                </a:xfrm>
                <a:prstGeom prst="rect">
                  <a:avLst/>
                </a:prstGeom>
                <a:solidFill>
                  <a:srgbClr val="16A085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>
                    <a:alpha val="9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37996" y="3943445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989229" y="4009186"/>
                <a:ext cx="809372" cy="809370"/>
                <a:chOff x="3989229" y="4009186"/>
                <a:chExt cx="809372" cy="809370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3989229" y="4009186"/>
                  <a:ext cx="809372" cy="809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530" dirty="0">
                    <a:solidFill>
                      <a:srgbClr val="00BBD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Freeform 11"/>
                <p:cNvSpPr>
                  <a:spLocks noEditPoints="1"/>
                </p:cNvSpPr>
                <p:nvPr/>
              </p:nvSpPr>
              <p:spPr bwMode="auto">
                <a:xfrm>
                  <a:off x="4159529" y="4221805"/>
                  <a:ext cx="450235" cy="372677"/>
                </a:xfrm>
                <a:custGeom>
                  <a:avLst/>
                  <a:gdLst>
                    <a:gd name="T0" fmla="*/ 260 w 287"/>
                    <a:gd name="T1" fmla="*/ 78 h 237"/>
                    <a:gd name="T2" fmla="*/ 244 w 287"/>
                    <a:gd name="T3" fmla="*/ 94 h 237"/>
                    <a:gd name="T4" fmla="*/ 260 w 287"/>
                    <a:gd name="T5" fmla="*/ 111 h 237"/>
                    <a:gd name="T6" fmla="*/ 277 w 287"/>
                    <a:gd name="T7" fmla="*/ 94 h 237"/>
                    <a:gd name="T8" fmla="*/ 260 w 287"/>
                    <a:gd name="T9" fmla="*/ 78 h 237"/>
                    <a:gd name="T10" fmla="*/ 27 w 287"/>
                    <a:gd name="T11" fmla="*/ 78 h 237"/>
                    <a:gd name="T12" fmla="*/ 11 w 287"/>
                    <a:gd name="T13" fmla="*/ 94 h 237"/>
                    <a:gd name="T14" fmla="*/ 27 w 287"/>
                    <a:gd name="T15" fmla="*/ 111 h 237"/>
                    <a:gd name="T16" fmla="*/ 43 w 287"/>
                    <a:gd name="T17" fmla="*/ 94 h 237"/>
                    <a:gd name="T18" fmla="*/ 27 w 287"/>
                    <a:gd name="T19" fmla="*/ 78 h 237"/>
                    <a:gd name="T20" fmla="*/ 212 w 287"/>
                    <a:gd name="T21" fmla="*/ 49 h 237"/>
                    <a:gd name="T22" fmla="*/ 188 w 287"/>
                    <a:gd name="T23" fmla="*/ 73 h 237"/>
                    <a:gd name="T24" fmla="*/ 212 w 287"/>
                    <a:gd name="T25" fmla="*/ 97 h 237"/>
                    <a:gd name="T26" fmla="*/ 236 w 287"/>
                    <a:gd name="T27" fmla="*/ 73 h 237"/>
                    <a:gd name="T28" fmla="*/ 212 w 287"/>
                    <a:gd name="T29" fmla="*/ 49 h 237"/>
                    <a:gd name="T30" fmla="*/ 287 w 287"/>
                    <a:gd name="T31" fmla="*/ 196 h 237"/>
                    <a:gd name="T32" fmla="*/ 259 w 287"/>
                    <a:gd name="T33" fmla="*/ 196 h 237"/>
                    <a:gd name="T34" fmla="*/ 259 w 287"/>
                    <a:gd name="T35" fmla="*/ 145 h 237"/>
                    <a:gd name="T36" fmla="*/ 253 w 287"/>
                    <a:gd name="T37" fmla="*/ 121 h 237"/>
                    <a:gd name="T38" fmla="*/ 260 w 287"/>
                    <a:gd name="T39" fmla="*/ 120 h 237"/>
                    <a:gd name="T40" fmla="*/ 287 w 287"/>
                    <a:gd name="T41" fmla="*/ 147 h 237"/>
                    <a:gd name="T42" fmla="*/ 287 w 287"/>
                    <a:gd name="T43" fmla="*/ 196 h 237"/>
                    <a:gd name="T44" fmla="*/ 75 w 287"/>
                    <a:gd name="T45" fmla="*/ 49 h 237"/>
                    <a:gd name="T46" fmla="*/ 51 w 287"/>
                    <a:gd name="T47" fmla="*/ 73 h 237"/>
                    <a:gd name="T48" fmla="*/ 75 w 287"/>
                    <a:gd name="T49" fmla="*/ 97 h 237"/>
                    <a:gd name="T50" fmla="*/ 99 w 287"/>
                    <a:gd name="T51" fmla="*/ 73 h 237"/>
                    <a:gd name="T52" fmla="*/ 75 w 287"/>
                    <a:gd name="T53" fmla="*/ 49 h 237"/>
                    <a:gd name="T54" fmla="*/ 27 w 287"/>
                    <a:gd name="T55" fmla="*/ 120 h 237"/>
                    <a:gd name="T56" fmla="*/ 34 w 287"/>
                    <a:gd name="T57" fmla="*/ 121 h 237"/>
                    <a:gd name="T58" fmla="*/ 28 w 287"/>
                    <a:gd name="T59" fmla="*/ 145 h 237"/>
                    <a:gd name="T60" fmla="*/ 28 w 287"/>
                    <a:gd name="T61" fmla="*/ 196 h 237"/>
                    <a:gd name="T62" fmla="*/ 0 w 287"/>
                    <a:gd name="T63" fmla="*/ 196 h 237"/>
                    <a:gd name="T64" fmla="*/ 0 w 287"/>
                    <a:gd name="T65" fmla="*/ 147 h 237"/>
                    <a:gd name="T66" fmla="*/ 27 w 287"/>
                    <a:gd name="T67" fmla="*/ 120 h 237"/>
                    <a:gd name="T68" fmla="*/ 144 w 287"/>
                    <a:gd name="T69" fmla="*/ 0 h 237"/>
                    <a:gd name="T70" fmla="*/ 108 w 287"/>
                    <a:gd name="T71" fmla="*/ 36 h 237"/>
                    <a:gd name="T72" fmla="*/ 144 w 287"/>
                    <a:gd name="T73" fmla="*/ 72 h 237"/>
                    <a:gd name="T74" fmla="*/ 179 w 287"/>
                    <a:gd name="T75" fmla="*/ 36 h 237"/>
                    <a:gd name="T76" fmla="*/ 144 w 287"/>
                    <a:gd name="T77" fmla="*/ 0 h 237"/>
                    <a:gd name="T78" fmla="*/ 251 w 287"/>
                    <a:gd name="T79" fmla="*/ 214 h 237"/>
                    <a:gd name="T80" fmla="*/ 208 w 287"/>
                    <a:gd name="T81" fmla="*/ 214 h 237"/>
                    <a:gd name="T82" fmla="*/ 208 w 287"/>
                    <a:gd name="T83" fmla="*/ 137 h 237"/>
                    <a:gd name="T84" fmla="*/ 201 w 287"/>
                    <a:gd name="T85" fmla="*/ 108 h 237"/>
                    <a:gd name="T86" fmla="*/ 212 w 287"/>
                    <a:gd name="T87" fmla="*/ 106 h 237"/>
                    <a:gd name="T88" fmla="*/ 251 w 287"/>
                    <a:gd name="T89" fmla="*/ 145 h 237"/>
                    <a:gd name="T90" fmla="*/ 251 w 287"/>
                    <a:gd name="T91" fmla="*/ 214 h 237"/>
                    <a:gd name="T92" fmla="*/ 79 w 287"/>
                    <a:gd name="T93" fmla="*/ 137 h 237"/>
                    <a:gd name="T94" fmla="*/ 79 w 287"/>
                    <a:gd name="T95" fmla="*/ 214 h 237"/>
                    <a:gd name="T96" fmla="*/ 37 w 287"/>
                    <a:gd name="T97" fmla="*/ 214 h 237"/>
                    <a:gd name="T98" fmla="*/ 37 w 287"/>
                    <a:gd name="T99" fmla="*/ 145 h 237"/>
                    <a:gd name="T100" fmla="*/ 75 w 287"/>
                    <a:gd name="T101" fmla="*/ 106 h 237"/>
                    <a:gd name="T102" fmla="*/ 86 w 287"/>
                    <a:gd name="T103" fmla="*/ 108 h 237"/>
                    <a:gd name="T104" fmla="*/ 79 w 287"/>
                    <a:gd name="T105" fmla="*/ 137 h 237"/>
                    <a:gd name="T106" fmla="*/ 88 w 287"/>
                    <a:gd name="T107" fmla="*/ 237 h 237"/>
                    <a:gd name="T108" fmla="*/ 200 w 287"/>
                    <a:gd name="T109" fmla="*/ 237 h 237"/>
                    <a:gd name="T110" fmla="*/ 200 w 287"/>
                    <a:gd name="T111" fmla="*/ 137 h 237"/>
                    <a:gd name="T112" fmla="*/ 144 w 287"/>
                    <a:gd name="T113" fmla="*/ 81 h 237"/>
                    <a:gd name="T114" fmla="*/ 88 w 287"/>
                    <a:gd name="T115" fmla="*/ 137 h 237"/>
                    <a:gd name="T116" fmla="*/ 88 w 287"/>
                    <a:gd name="T11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7" h="237">
                      <a:moveTo>
                        <a:pt x="260" y="78"/>
                      </a:moveTo>
                      <a:cubicBezTo>
                        <a:pt x="251" y="78"/>
                        <a:pt x="244" y="85"/>
                        <a:pt x="244" y="94"/>
                      </a:cubicBezTo>
                      <a:cubicBezTo>
                        <a:pt x="244" y="103"/>
                        <a:pt x="251" y="111"/>
                        <a:pt x="260" y="111"/>
                      </a:cubicBezTo>
                      <a:cubicBezTo>
                        <a:pt x="269" y="111"/>
                        <a:pt x="277" y="103"/>
                        <a:pt x="277" y="94"/>
                      </a:cubicBezTo>
                      <a:cubicBezTo>
                        <a:pt x="277" y="85"/>
                        <a:pt x="269" y="78"/>
                        <a:pt x="260" y="78"/>
                      </a:cubicBezTo>
                      <a:close/>
                      <a:moveTo>
                        <a:pt x="27" y="78"/>
                      </a:moveTo>
                      <a:cubicBezTo>
                        <a:pt x="18" y="78"/>
                        <a:pt x="11" y="85"/>
                        <a:pt x="11" y="94"/>
                      </a:cubicBezTo>
                      <a:cubicBezTo>
                        <a:pt x="11" y="103"/>
                        <a:pt x="18" y="111"/>
                        <a:pt x="27" y="111"/>
                      </a:cubicBezTo>
                      <a:cubicBezTo>
                        <a:pt x="36" y="111"/>
                        <a:pt x="43" y="103"/>
                        <a:pt x="43" y="94"/>
                      </a:cubicBezTo>
                      <a:cubicBezTo>
                        <a:pt x="43" y="85"/>
                        <a:pt x="36" y="78"/>
                        <a:pt x="27" y="78"/>
                      </a:cubicBezTo>
                      <a:close/>
                      <a:moveTo>
                        <a:pt x="212" y="49"/>
                      </a:moveTo>
                      <a:cubicBezTo>
                        <a:pt x="199" y="49"/>
                        <a:pt x="188" y="59"/>
                        <a:pt x="188" y="73"/>
                      </a:cubicBezTo>
                      <a:cubicBezTo>
                        <a:pt x="188" y="86"/>
                        <a:pt x="199" y="97"/>
                        <a:pt x="212" y="97"/>
                      </a:cubicBezTo>
                      <a:cubicBezTo>
                        <a:pt x="225" y="97"/>
                        <a:pt x="236" y="86"/>
                        <a:pt x="236" y="73"/>
                      </a:cubicBezTo>
                      <a:cubicBezTo>
                        <a:pt x="236" y="59"/>
                        <a:pt x="225" y="49"/>
                        <a:pt x="212" y="49"/>
                      </a:cubicBezTo>
                      <a:close/>
                      <a:moveTo>
                        <a:pt x="287" y="196"/>
                      </a:moveTo>
                      <a:cubicBezTo>
                        <a:pt x="259" y="196"/>
                        <a:pt x="259" y="196"/>
                        <a:pt x="259" y="196"/>
                      </a:cubicBezTo>
                      <a:cubicBezTo>
                        <a:pt x="259" y="145"/>
                        <a:pt x="259" y="145"/>
                        <a:pt x="259" y="145"/>
                      </a:cubicBezTo>
                      <a:cubicBezTo>
                        <a:pt x="259" y="136"/>
                        <a:pt x="257" y="128"/>
                        <a:pt x="253" y="121"/>
                      </a:cubicBezTo>
                      <a:cubicBezTo>
                        <a:pt x="255" y="120"/>
                        <a:pt x="258" y="120"/>
                        <a:pt x="260" y="120"/>
                      </a:cubicBezTo>
                      <a:cubicBezTo>
                        <a:pt x="275" y="120"/>
                        <a:pt x="287" y="132"/>
                        <a:pt x="287" y="147"/>
                      </a:cubicBezTo>
                      <a:lnTo>
                        <a:pt x="287" y="196"/>
                      </a:lnTo>
                      <a:close/>
                      <a:moveTo>
                        <a:pt x="75" y="49"/>
                      </a:moveTo>
                      <a:cubicBezTo>
                        <a:pt x="62" y="49"/>
                        <a:pt x="51" y="59"/>
                        <a:pt x="51" y="73"/>
                      </a:cubicBezTo>
                      <a:cubicBezTo>
                        <a:pt x="51" y="86"/>
                        <a:pt x="62" y="97"/>
                        <a:pt x="75" y="97"/>
                      </a:cubicBezTo>
                      <a:cubicBezTo>
                        <a:pt x="88" y="97"/>
                        <a:pt x="99" y="86"/>
                        <a:pt x="99" y="73"/>
                      </a:cubicBezTo>
                      <a:cubicBezTo>
                        <a:pt x="99" y="59"/>
                        <a:pt x="88" y="49"/>
                        <a:pt x="75" y="49"/>
                      </a:cubicBezTo>
                      <a:close/>
                      <a:moveTo>
                        <a:pt x="27" y="120"/>
                      </a:moveTo>
                      <a:cubicBezTo>
                        <a:pt x="29" y="120"/>
                        <a:pt x="32" y="120"/>
                        <a:pt x="34" y="121"/>
                      </a:cubicBezTo>
                      <a:cubicBezTo>
                        <a:pt x="30" y="128"/>
                        <a:pt x="28" y="136"/>
                        <a:pt x="28" y="145"/>
                      </a:cubicBezTo>
                      <a:cubicBezTo>
                        <a:pt x="28" y="196"/>
                        <a:pt x="28" y="196"/>
                        <a:pt x="28" y="196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32"/>
                        <a:pt x="12" y="120"/>
                        <a:pt x="27" y="120"/>
                      </a:cubicBezTo>
                      <a:close/>
                      <a:moveTo>
                        <a:pt x="144" y="0"/>
                      </a:moveTo>
                      <a:cubicBezTo>
                        <a:pt x="124" y="0"/>
                        <a:pt x="108" y="16"/>
                        <a:pt x="108" y="36"/>
                      </a:cubicBezTo>
                      <a:cubicBezTo>
                        <a:pt x="108" y="56"/>
                        <a:pt x="124" y="72"/>
                        <a:pt x="144" y="72"/>
                      </a:cubicBezTo>
                      <a:cubicBezTo>
                        <a:pt x="163" y="72"/>
                        <a:pt x="179" y="56"/>
                        <a:pt x="179" y="36"/>
                      </a:cubicBezTo>
                      <a:cubicBezTo>
                        <a:pt x="179" y="16"/>
                        <a:pt x="163" y="0"/>
                        <a:pt x="144" y="0"/>
                      </a:cubicBezTo>
                      <a:close/>
                      <a:moveTo>
                        <a:pt x="251" y="214"/>
                      </a:moveTo>
                      <a:cubicBezTo>
                        <a:pt x="208" y="214"/>
                        <a:pt x="208" y="214"/>
                        <a:pt x="208" y="214"/>
                      </a:cubicBezTo>
                      <a:cubicBezTo>
                        <a:pt x="208" y="137"/>
                        <a:pt x="208" y="137"/>
                        <a:pt x="208" y="137"/>
                      </a:cubicBezTo>
                      <a:cubicBezTo>
                        <a:pt x="208" y="127"/>
                        <a:pt x="206" y="117"/>
                        <a:pt x="201" y="108"/>
                      </a:cubicBezTo>
                      <a:cubicBezTo>
                        <a:pt x="205" y="107"/>
                        <a:pt x="208" y="106"/>
                        <a:pt x="212" y="106"/>
                      </a:cubicBezTo>
                      <a:cubicBezTo>
                        <a:pt x="233" y="106"/>
                        <a:pt x="251" y="124"/>
                        <a:pt x="251" y="145"/>
                      </a:cubicBezTo>
                      <a:lnTo>
                        <a:pt x="251" y="214"/>
                      </a:lnTo>
                      <a:close/>
                      <a:moveTo>
                        <a:pt x="79" y="137"/>
                      </a:moveTo>
                      <a:cubicBezTo>
                        <a:pt x="79" y="214"/>
                        <a:pt x="79" y="214"/>
                        <a:pt x="79" y="214"/>
                      </a:cubicBezTo>
                      <a:cubicBezTo>
                        <a:pt x="37" y="214"/>
                        <a:pt x="37" y="214"/>
                        <a:pt x="37" y="214"/>
                      </a:cubicBezTo>
                      <a:cubicBezTo>
                        <a:pt x="37" y="145"/>
                        <a:pt x="37" y="145"/>
                        <a:pt x="37" y="145"/>
                      </a:cubicBezTo>
                      <a:cubicBezTo>
                        <a:pt x="37" y="124"/>
                        <a:pt x="54" y="106"/>
                        <a:pt x="75" y="106"/>
                      </a:cubicBezTo>
                      <a:cubicBezTo>
                        <a:pt x="79" y="106"/>
                        <a:pt x="83" y="107"/>
                        <a:pt x="86" y="108"/>
                      </a:cubicBezTo>
                      <a:cubicBezTo>
                        <a:pt x="81" y="117"/>
                        <a:pt x="79" y="127"/>
                        <a:pt x="79" y="137"/>
                      </a:cubicBezTo>
                      <a:close/>
                      <a:moveTo>
                        <a:pt x="88" y="237"/>
                      </a:moveTo>
                      <a:cubicBezTo>
                        <a:pt x="200" y="237"/>
                        <a:pt x="200" y="237"/>
                        <a:pt x="200" y="237"/>
                      </a:cubicBezTo>
                      <a:cubicBezTo>
                        <a:pt x="200" y="137"/>
                        <a:pt x="200" y="137"/>
                        <a:pt x="200" y="137"/>
                      </a:cubicBezTo>
                      <a:cubicBezTo>
                        <a:pt x="200" y="106"/>
                        <a:pt x="174" y="81"/>
                        <a:pt x="144" y="81"/>
                      </a:cubicBezTo>
                      <a:cubicBezTo>
                        <a:pt x="113" y="81"/>
                        <a:pt x="88" y="106"/>
                        <a:pt x="88" y="137"/>
                      </a:cubicBezTo>
                      <a:lnTo>
                        <a:pt x="88" y="2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357531" y="2780116"/>
              <a:ext cx="3541591" cy="988569"/>
              <a:chOff x="3876268" y="2821466"/>
              <a:chExt cx="3753257" cy="104765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876268" y="2821466"/>
                <a:ext cx="3753257" cy="1047652"/>
                <a:chOff x="3237996" y="2865710"/>
                <a:chExt cx="3753257" cy="1047652"/>
              </a:xfrm>
            </p:grpSpPr>
            <p:sp>
              <p:nvSpPr>
                <p:cNvPr id="91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592662" cy="155665"/>
                </a:xfrm>
                <a:prstGeom prst="rect">
                  <a:avLst/>
                </a:prstGeom>
                <a:solidFill>
                  <a:srgbClr val="9BBC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9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3989229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357531" y="1761239"/>
              <a:ext cx="3541591" cy="1848901"/>
              <a:chOff x="3876268" y="1741695"/>
              <a:chExt cx="3753257" cy="195940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3876268" y="1741695"/>
                <a:ext cx="3753257" cy="1959402"/>
                <a:chOff x="3237996" y="1785939"/>
                <a:chExt cx="3753257" cy="1959402"/>
              </a:xfrm>
            </p:grpSpPr>
            <p:sp>
              <p:nvSpPr>
                <p:cNvPr id="100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1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592662" cy="155665"/>
                </a:xfrm>
                <a:prstGeom prst="rect">
                  <a:avLst/>
                </a:prstGeom>
                <a:solidFill>
                  <a:srgbClr val="297F9D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  <a:alpha val="9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3989229" y="1851755"/>
                <a:ext cx="809372" cy="809370"/>
                <a:chOff x="3989229" y="1851755"/>
                <a:chExt cx="809372" cy="80937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989229" y="1851755"/>
                  <a:ext cx="809372" cy="809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530" dirty="0">
                    <a:solidFill>
                      <a:srgbClr val="F23B48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Shape 3659"/>
                <p:cNvSpPr/>
                <p:nvPr/>
              </p:nvSpPr>
              <p:spPr>
                <a:xfrm>
                  <a:off x="4164628" y="2031712"/>
                  <a:ext cx="475461" cy="445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3" h="21440" extrusionOk="0">
                      <a:moveTo>
                        <a:pt x="20097" y="14373"/>
                      </a:moveTo>
                      <a:lnTo>
                        <a:pt x="15990" y="12571"/>
                      </a:lnTo>
                      <a:lnTo>
                        <a:pt x="16463" y="14008"/>
                      </a:lnTo>
                      <a:cubicBezTo>
                        <a:pt x="16439" y="15532"/>
                        <a:pt x="13726" y="16745"/>
                        <a:pt x="10496" y="16745"/>
                      </a:cubicBezTo>
                      <a:cubicBezTo>
                        <a:pt x="7268" y="16745"/>
                        <a:pt x="4553" y="15532"/>
                        <a:pt x="4529" y="14008"/>
                      </a:cubicBezTo>
                      <a:lnTo>
                        <a:pt x="5002" y="12571"/>
                      </a:lnTo>
                      <a:lnTo>
                        <a:pt x="895" y="14373"/>
                      </a:lnTo>
                      <a:cubicBezTo>
                        <a:pt x="-255" y="14878"/>
                        <a:pt x="-304" y="15814"/>
                        <a:pt x="789" y="16451"/>
                      </a:cubicBezTo>
                      <a:lnTo>
                        <a:pt x="8511" y="20962"/>
                      </a:lnTo>
                      <a:cubicBezTo>
                        <a:pt x="9602" y="21600"/>
                        <a:pt x="11390" y="21600"/>
                        <a:pt x="12481" y="20962"/>
                      </a:cubicBezTo>
                      <a:lnTo>
                        <a:pt x="20205" y="16451"/>
                      </a:lnTo>
                      <a:cubicBezTo>
                        <a:pt x="21296" y="15814"/>
                        <a:pt x="21247" y="14878"/>
                        <a:pt x="20097" y="14373"/>
                      </a:cubicBezTo>
                      <a:close/>
                      <a:moveTo>
                        <a:pt x="10496" y="5209"/>
                      </a:moveTo>
                      <a:cubicBezTo>
                        <a:pt x="11724" y="5209"/>
                        <a:pt x="12866" y="4796"/>
                        <a:pt x="13199" y="4152"/>
                      </a:cubicBezTo>
                      <a:cubicBezTo>
                        <a:pt x="12739" y="2744"/>
                        <a:pt x="12343" y="1535"/>
                        <a:pt x="12094" y="773"/>
                      </a:cubicBezTo>
                      <a:cubicBezTo>
                        <a:pt x="11927" y="264"/>
                        <a:pt x="11175" y="0"/>
                        <a:pt x="10496" y="0"/>
                      </a:cubicBezTo>
                      <a:cubicBezTo>
                        <a:pt x="9817" y="0"/>
                        <a:pt x="9065" y="264"/>
                        <a:pt x="8898" y="773"/>
                      </a:cubicBezTo>
                      <a:cubicBezTo>
                        <a:pt x="8649" y="1535"/>
                        <a:pt x="8253" y="2744"/>
                        <a:pt x="7792" y="4152"/>
                      </a:cubicBezTo>
                      <a:cubicBezTo>
                        <a:pt x="8126" y="4796"/>
                        <a:pt x="9268" y="5209"/>
                        <a:pt x="10496" y="5209"/>
                      </a:cubicBezTo>
                      <a:close/>
                      <a:moveTo>
                        <a:pt x="10496" y="13197"/>
                      </a:moveTo>
                      <a:cubicBezTo>
                        <a:pt x="13109" y="13197"/>
                        <a:pt x="15296" y="12229"/>
                        <a:pt x="15429" y="10966"/>
                      </a:cubicBezTo>
                      <a:cubicBezTo>
                        <a:pt x="15041" y="9779"/>
                        <a:pt x="14617" y="8484"/>
                        <a:pt x="14201" y="7211"/>
                      </a:cubicBezTo>
                      <a:cubicBezTo>
                        <a:pt x="13911" y="8118"/>
                        <a:pt x="12316" y="8759"/>
                        <a:pt x="10496" y="8759"/>
                      </a:cubicBezTo>
                      <a:cubicBezTo>
                        <a:pt x="8678" y="8759"/>
                        <a:pt x="7081" y="8118"/>
                        <a:pt x="6791" y="7211"/>
                      </a:cubicBezTo>
                      <a:cubicBezTo>
                        <a:pt x="6375" y="8484"/>
                        <a:pt x="5951" y="9779"/>
                        <a:pt x="5563" y="10966"/>
                      </a:cubicBezTo>
                      <a:cubicBezTo>
                        <a:pt x="5696" y="12229"/>
                        <a:pt x="7883" y="13197"/>
                        <a:pt x="10496" y="1319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181" tIns="40181" rIns="40181" bIns="40181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7097363" y="3458640"/>
              <a:ext cx="3023367" cy="631581"/>
              <a:chOff x="7097363" y="3458640"/>
              <a:chExt cx="3023367" cy="631581"/>
            </a:xfrm>
          </p:grpSpPr>
          <p:sp>
            <p:nvSpPr>
              <p:cNvPr id="54" name="Freeform 21"/>
              <p:cNvSpPr/>
              <p:nvPr/>
            </p:nvSpPr>
            <p:spPr bwMode="auto">
              <a:xfrm flipH="1">
                <a:off x="8787268" y="3724731"/>
                <a:ext cx="1333462" cy="99402"/>
              </a:xfrm>
              <a:custGeom>
                <a:avLst/>
                <a:gdLst>
                  <a:gd name="T0" fmla="*/ 104 w 516"/>
                  <a:gd name="T1" fmla="*/ 0 h 36"/>
                  <a:gd name="T2" fmla="*/ 0 w 516"/>
                  <a:gd name="T3" fmla="*/ 18 h 36"/>
                  <a:gd name="T4" fmla="*/ 104 w 516"/>
                  <a:gd name="T5" fmla="*/ 36 h 36"/>
                  <a:gd name="T6" fmla="*/ 516 w 516"/>
                  <a:gd name="T7" fmla="*/ 36 h 36"/>
                  <a:gd name="T8" fmla="*/ 516 w 516"/>
                  <a:gd name="T9" fmla="*/ 0 h 36"/>
                  <a:gd name="T10" fmla="*/ 104 w 51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6" h="36">
                    <a:moveTo>
                      <a:pt x="104" y="0"/>
                    </a:moveTo>
                    <a:cubicBezTo>
                      <a:pt x="104" y="0"/>
                      <a:pt x="0" y="12"/>
                      <a:pt x="0" y="18"/>
                    </a:cubicBezTo>
                    <a:cubicBezTo>
                      <a:pt x="0" y="24"/>
                      <a:pt x="104" y="36"/>
                      <a:pt x="104" y="36"/>
                    </a:cubicBezTo>
                    <a:cubicBezTo>
                      <a:pt x="516" y="36"/>
                      <a:pt x="516" y="36"/>
                      <a:pt x="516" y="36"/>
                    </a:cubicBezTo>
                    <a:cubicBezTo>
                      <a:pt x="516" y="0"/>
                      <a:pt x="516" y="0"/>
                      <a:pt x="516" y="0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25"/>
              <p:cNvSpPr/>
              <p:nvPr/>
            </p:nvSpPr>
            <p:spPr bwMode="auto">
              <a:xfrm flipH="1">
                <a:off x="8282344" y="3483109"/>
                <a:ext cx="578073" cy="582644"/>
              </a:xfrm>
              <a:custGeom>
                <a:avLst/>
                <a:gdLst>
                  <a:gd name="T0" fmla="*/ 181 w 401"/>
                  <a:gd name="T1" fmla="*/ 0 h 381"/>
                  <a:gd name="T2" fmla="*/ 0 w 401"/>
                  <a:gd name="T3" fmla="*/ 138 h 381"/>
                  <a:gd name="T4" fmla="*/ 0 w 401"/>
                  <a:gd name="T5" fmla="*/ 243 h 381"/>
                  <a:gd name="T6" fmla="*/ 181 w 401"/>
                  <a:gd name="T7" fmla="*/ 381 h 381"/>
                  <a:gd name="T8" fmla="*/ 401 w 401"/>
                  <a:gd name="T9" fmla="*/ 381 h 381"/>
                  <a:gd name="T10" fmla="*/ 401 w 401"/>
                  <a:gd name="T11" fmla="*/ 0 h 381"/>
                  <a:gd name="T12" fmla="*/ 181 w 401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1" h="381">
                    <a:moveTo>
                      <a:pt x="181" y="0"/>
                    </a:moveTo>
                    <a:lnTo>
                      <a:pt x="0" y="138"/>
                    </a:lnTo>
                    <a:lnTo>
                      <a:pt x="0" y="243"/>
                    </a:lnTo>
                    <a:lnTo>
                      <a:pt x="181" y="381"/>
                    </a:lnTo>
                    <a:lnTo>
                      <a:pt x="401" y="381"/>
                    </a:lnTo>
                    <a:lnTo>
                      <a:pt x="40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6"/>
              <p:cNvSpPr/>
              <p:nvPr/>
            </p:nvSpPr>
            <p:spPr bwMode="auto">
              <a:xfrm flipH="1">
                <a:off x="7097363" y="3483109"/>
                <a:ext cx="579517" cy="582644"/>
              </a:xfrm>
              <a:custGeom>
                <a:avLst/>
                <a:gdLst>
                  <a:gd name="T0" fmla="*/ 221 w 402"/>
                  <a:gd name="T1" fmla="*/ 0 h 381"/>
                  <a:gd name="T2" fmla="*/ 402 w 402"/>
                  <a:gd name="T3" fmla="*/ 72 h 381"/>
                  <a:gd name="T4" fmla="*/ 402 w 402"/>
                  <a:gd name="T5" fmla="*/ 307 h 381"/>
                  <a:gd name="T6" fmla="*/ 221 w 402"/>
                  <a:gd name="T7" fmla="*/ 381 h 381"/>
                  <a:gd name="T8" fmla="*/ 0 w 402"/>
                  <a:gd name="T9" fmla="*/ 381 h 381"/>
                  <a:gd name="T10" fmla="*/ 0 w 402"/>
                  <a:gd name="T11" fmla="*/ 0 h 381"/>
                  <a:gd name="T12" fmla="*/ 221 w 402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381">
                    <a:moveTo>
                      <a:pt x="221" y="0"/>
                    </a:moveTo>
                    <a:lnTo>
                      <a:pt x="402" y="72"/>
                    </a:lnTo>
                    <a:lnTo>
                      <a:pt x="402" y="307"/>
                    </a:lnTo>
                    <a:lnTo>
                      <a:pt x="221" y="381"/>
                    </a:lnTo>
                    <a:lnTo>
                      <a:pt x="0" y="381"/>
                    </a:lnTo>
                    <a:lnTo>
                      <a:pt x="0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 flipH="1">
                <a:off x="7464965" y="3458640"/>
                <a:ext cx="1079746" cy="6315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Rectangle 31"/>
              <p:cNvSpPr>
                <a:spLocks noChangeArrowheads="1"/>
              </p:cNvSpPr>
              <p:nvPr/>
            </p:nvSpPr>
            <p:spPr bwMode="auto">
              <a:xfrm flipH="1">
                <a:off x="8419293" y="3458640"/>
                <a:ext cx="46131" cy="63158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/>
            </p:nvSpPr>
            <p:spPr bwMode="auto">
              <a:xfrm flipH="1">
                <a:off x="8217472" y="3458640"/>
                <a:ext cx="92261" cy="63158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 flipH="1">
                <a:off x="7612007" y="3458640"/>
                <a:ext cx="93704" cy="63158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675232" y="3042578"/>
              <a:ext cx="368412" cy="368412"/>
              <a:chOff x="2522538" y="2108200"/>
              <a:chExt cx="376238" cy="376238"/>
            </a:xfrm>
            <a:solidFill>
              <a:srgbClr val="92D01E"/>
            </a:solidFill>
          </p:grpSpPr>
          <p:sp>
            <p:nvSpPr>
              <p:cNvPr id="105" name="Freeform 10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0" name="Freeform 290"/>
            <p:cNvSpPr>
              <a:spLocks noChangeAspect="1" noChangeArrowheads="1"/>
            </p:cNvSpPr>
            <p:nvPr/>
          </p:nvSpPr>
          <p:spPr bwMode="auto">
            <a:xfrm>
              <a:off x="4674272" y="5146217"/>
              <a:ext cx="413827" cy="320524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lIns="192832" tIns="96416" rIns="192832" bIns="96416" anchor="ctr"/>
            <a:lstStyle/>
            <a:p>
              <a:pPr>
                <a:defRPr/>
              </a:pPr>
              <a:endParaRPr lang="en-US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388438" y="2201829"/>
            <a:ext cx="2776586" cy="1136995"/>
            <a:chOff x="2006477" y="2220559"/>
            <a:chExt cx="2632759" cy="1078099"/>
          </a:xfrm>
        </p:grpSpPr>
        <p:sp>
          <p:nvSpPr>
            <p:cNvPr id="40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sz="168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06477" y="2559832"/>
              <a:ext cx="2552501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facilisisan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raesent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encari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rinadewnita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88438" y="4693831"/>
            <a:ext cx="2776586" cy="1136995"/>
            <a:chOff x="2006477" y="2220559"/>
            <a:chExt cx="2632759" cy="1078099"/>
          </a:xfrm>
        </p:grpSpPr>
        <p:sp>
          <p:nvSpPr>
            <p:cNvPr id="43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06477" y="2559832"/>
              <a:ext cx="2552501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facilisisan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raesent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encari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rinadewnita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88313" y="2135380"/>
            <a:ext cx="2825834" cy="1136995"/>
            <a:chOff x="1603804" y="2220559"/>
            <a:chExt cx="2679456" cy="1078099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sz="168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603989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facilisisan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raesent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encari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rinadewnita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88313" y="4693831"/>
            <a:ext cx="2825834" cy="1136995"/>
            <a:chOff x="1603804" y="2220559"/>
            <a:chExt cx="2679456" cy="1078099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en-GB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79271" y="2559832"/>
              <a:ext cx="2603989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Porem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amet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, cot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adipicing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Sed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imperun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velit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laoreet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facilisisan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raesent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encari</a:t>
              </a:r>
              <a:r>
                <a:rPr lang="en-US" sz="12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1265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rinadewnita</a:t>
              </a:r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94833" y="1991003"/>
            <a:ext cx="4069085" cy="4084553"/>
            <a:chOff x="4166846" y="1887869"/>
            <a:chExt cx="3858307" cy="3872974"/>
          </a:xfrm>
        </p:grpSpPr>
        <p:sp>
          <p:nvSpPr>
            <p:cNvPr id="2" name="Shape 5082"/>
            <p:cNvSpPr/>
            <p:nvPr/>
          </p:nvSpPr>
          <p:spPr>
            <a:xfrm rot="10800000">
              <a:off x="6086986" y="3654305"/>
              <a:ext cx="1938167" cy="209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5" extrusionOk="0">
                  <a:moveTo>
                    <a:pt x="13599" y="2"/>
                  </a:moveTo>
                  <a:lnTo>
                    <a:pt x="1749" y="2"/>
                  </a:lnTo>
                  <a:cubicBezTo>
                    <a:pt x="1280" y="-15"/>
                    <a:pt x="825" y="151"/>
                    <a:pt x="493" y="460"/>
                  </a:cubicBezTo>
                  <a:cubicBezTo>
                    <a:pt x="161" y="769"/>
                    <a:pt x="-17" y="1193"/>
                    <a:pt x="1" y="1629"/>
                  </a:cubicBezTo>
                  <a:lnTo>
                    <a:pt x="1" y="14603"/>
                  </a:lnTo>
                  <a:lnTo>
                    <a:pt x="9637" y="21585"/>
                  </a:lnTo>
                  <a:lnTo>
                    <a:pt x="21583" y="21585"/>
                  </a:lnTo>
                  <a:lnTo>
                    <a:pt x="21583" y="7955"/>
                  </a:lnTo>
                  <a:lnTo>
                    <a:pt x="13599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81965" fontAlgn="auto">
                <a:spcBef>
                  <a:spcPts val="0"/>
                </a:spcBef>
                <a:spcAft>
                  <a:spcPts val="0"/>
                </a:spcAft>
                <a:defRPr sz="3200"/>
              </a:pPr>
              <a:endParaRPr sz="3375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Shape 5083"/>
            <p:cNvSpPr/>
            <p:nvPr/>
          </p:nvSpPr>
          <p:spPr>
            <a:xfrm rot="16200000">
              <a:off x="4232889" y="3743846"/>
              <a:ext cx="1952214" cy="208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5" extrusionOk="0">
                  <a:moveTo>
                    <a:pt x="13599" y="2"/>
                  </a:moveTo>
                  <a:lnTo>
                    <a:pt x="1749" y="2"/>
                  </a:lnTo>
                  <a:cubicBezTo>
                    <a:pt x="1280" y="-15"/>
                    <a:pt x="825" y="151"/>
                    <a:pt x="493" y="460"/>
                  </a:cubicBezTo>
                  <a:cubicBezTo>
                    <a:pt x="161" y="769"/>
                    <a:pt x="-17" y="1193"/>
                    <a:pt x="1" y="1629"/>
                  </a:cubicBezTo>
                  <a:lnTo>
                    <a:pt x="1" y="14603"/>
                  </a:lnTo>
                  <a:lnTo>
                    <a:pt x="9637" y="21585"/>
                  </a:lnTo>
                  <a:lnTo>
                    <a:pt x="21583" y="21585"/>
                  </a:lnTo>
                  <a:lnTo>
                    <a:pt x="21583" y="7955"/>
                  </a:lnTo>
                  <a:lnTo>
                    <a:pt x="13599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81965" fontAlgn="auto">
                <a:spcBef>
                  <a:spcPts val="0"/>
                </a:spcBef>
                <a:spcAft>
                  <a:spcPts val="0"/>
                </a:spcAft>
                <a:defRPr sz="3200"/>
              </a:pPr>
              <a:endParaRPr sz="3375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5084"/>
            <p:cNvSpPr/>
            <p:nvPr/>
          </p:nvSpPr>
          <p:spPr>
            <a:xfrm rot="5400000">
              <a:off x="5998444" y="1823394"/>
              <a:ext cx="1952216" cy="208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5" extrusionOk="0">
                  <a:moveTo>
                    <a:pt x="13599" y="2"/>
                  </a:moveTo>
                  <a:lnTo>
                    <a:pt x="1749" y="2"/>
                  </a:lnTo>
                  <a:cubicBezTo>
                    <a:pt x="1280" y="-15"/>
                    <a:pt x="825" y="151"/>
                    <a:pt x="493" y="460"/>
                  </a:cubicBezTo>
                  <a:cubicBezTo>
                    <a:pt x="161" y="769"/>
                    <a:pt x="-17" y="1193"/>
                    <a:pt x="1" y="1629"/>
                  </a:cubicBezTo>
                  <a:lnTo>
                    <a:pt x="1" y="14603"/>
                  </a:lnTo>
                  <a:lnTo>
                    <a:pt x="9637" y="21585"/>
                  </a:lnTo>
                  <a:lnTo>
                    <a:pt x="21583" y="21585"/>
                  </a:lnTo>
                  <a:lnTo>
                    <a:pt x="21583" y="7955"/>
                  </a:lnTo>
                  <a:lnTo>
                    <a:pt x="13599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81965" fontAlgn="auto">
                <a:spcBef>
                  <a:spcPts val="0"/>
                </a:spcBef>
                <a:spcAft>
                  <a:spcPts val="0"/>
                </a:spcAft>
                <a:defRPr sz="3200"/>
              </a:pPr>
              <a:endParaRPr sz="3375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5085"/>
            <p:cNvSpPr/>
            <p:nvPr/>
          </p:nvSpPr>
          <p:spPr>
            <a:xfrm>
              <a:off x="4174370" y="1888151"/>
              <a:ext cx="1938167" cy="209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5" extrusionOk="0">
                  <a:moveTo>
                    <a:pt x="13599" y="2"/>
                  </a:moveTo>
                  <a:lnTo>
                    <a:pt x="1749" y="2"/>
                  </a:lnTo>
                  <a:cubicBezTo>
                    <a:pt x="1280" y="-15"/>
                    <a:pt x="825" y="151"/>
                    <a:pt x="493" y="460"/>
                  </a:cubicBezTo>
                  <a:cubicBezTo>
                    <a:pt x="161" y="769"/>
                    <a:pt x="-17" y="1193"/>
                    <a:pt x="1" y="1629"/>
                  </a:cubicBezTo>
                  <a:lnTo>
                    <a:pt x="1" y="14603"/>
                  </a:lnTo>
                  <a:lnTo>
                    <a:pt x="9637" y="21585"/>
                  </a:lnTo>
                  <a:lnTo>
                    <a:pt x="21583" y="21585"/>
                  </a:lnTo>
                  <a:lnTo>
                    <a:pt x="21583" y="7955"/>
                  </a:lnTo>
                  <a:lnTo>
                    <a:pt x="13599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81965" fontAlgn="auto">
                <a:spcBef>
                  <a:spcPts val="0"/>
                </a:spcBef>
                <a:spcAft>
                  <a:spcPts val="0"/>
                </a:spcAft>
                <a:defRPr sz="3200"/>
              </a:pPr>
              <a:endParaRPr sz="3375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1177" y="3435537"/>
              <a:ext cx="822546" cy="810251"/>
            </a:xfrm>
            <a:prstGeom prst="rect">
              <a:avLst/>
            </a:prstGeom>
            <a:solidFill>
              <a:srgbClr val="E5E5E5"/>
            </a:solidFill>
            <a:ln w="25400" cap="flat" cmpd="sng" algn="ctr">
              <a:noFill/>
              <a:prstDash val="solid"/>
            </a:ln>
            <a:effectLst/>
          </p:spPr>
          <p:txBody>
            <a:bodyPr lIns="96425" tIns="48212" rIns="96425" bIns="48212" rtlCol="0" anchor="ctr"/>
            <a:lstStyle/>
            <a:p>
              <a:pPr algn="ctr" defTabSz="4819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088"/>
            <p:cNvGrpSpPr/>
            <p:nvPr/>
          </p:nvGrpSpPr>
          <p:grpSpPr>
            <a:xfrm>
              <a:off x="5384818" y="1887869"/>
              <a:ext cx="1225925" cy="1856775"/>
              <a:chOff x="0" y="0"/>
              <a:chExt cx="3119507" cy="4690783"/>
            </a:xfrm>
          </p:grpSpPr>
          <p:sp>
            <p:nvSpPr>
              <p:cNvPr id="8" name="Shape 5086"/>
              <p:cNvSpPr/>
              <p:nvPr/>
            </p:nvSpPr>
            <p:spPr>
              <a:xfrm>
                <a:off x="0" y="0"/>
                <a:ext cx="959464" cy="1010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10" y="587"/>
                      <a:pt x="6099" y="1651"/>
                      <a:pt x="8849" y="3151"/>
                    </a:cubicBezTo>
                    <a:cubicBezTo>
                      <a:pt x="11745" y="4730"/>
                      <a:pt x="14334" y="6770"/>
                      <a:pt x="16505" y="9181"/>
                    </a:cubicBezTo>
                    <a:lnTo>
                      <a:pt x="21153" y="1571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8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Shape 5087"/>
              <p:cNvSpPr/>
              <p:nvPr/>
            </p:nvSpPr>
            <p:spPr>
              <a:xfrm>
                <a:off x="466802" y="356418"/>
                <a:ext cx="2652706" cy="4334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9" y="0"/>
                    </a:moveTo>
                    <a:cubicBezTo>
                      <a:pt x="2183" y="513"/>
                      <a:pt x="2601" y="1076"/>
                      <a:pt x="2868" y="1669"/>
                    </a:cubicBezTo>
                    <a:cubicBezTo>
                      <a:pt x="3167" y="2331"/>
                      <a:pt x="3273" y="3021"/>
                      <a:pt x="3182" y="3706"/>
                    </a:cubicBezTo>
                    <a:lnTo>
                      <a:pt x="3182" y="15087"/>
                    </a:lnTo>
                    <a:lnTo>
                      <a:pt x="0" y="15087"/>
                    </a:lnTo>
                    <a:lnTo>
                      <a:pt x="10358" y="21427"/>
                    </a:lnTo>
                    <a:cubicBezTo>
                      <a:pt x="10486" y="21536"/>
                      <a:pt x="10692" y="21600"/>
                      <a:pt x="10911" y="21600"/>
                    </a:cubicBezTo>
                    <a:cubicBezTo>
                      <a:pt x="11130" y="21600"/>
                      <a:pt x="11336" y="21536"/>
                      <a:pt x="11464" y="21427"/>
                    </a:cubicBezTo>
                    <a:lnTo>
                      <a:pt x="21600" y="15224"/>
                    </a:lnTo>
                    <a:lnTo>
                      <a:pt x="18323" y="15224"/>
                    </a:lnTo>
                    <a:lnTo>
                      <a:pt x="18323" y="12241"/>
                    </a:lnTo>
                    <a:cubicBezTo>
                      <a:pt x="18386" y="11569"/>
                      <a:pt x="18142" y="10900"/>
                      <a:pt x="17620" y="10308"/>
                    </a:cubicBezTo>
                    <a:cubicBezTo>
                      <a:pt x="17410" y="10070"/>
                      <a:pt x="17156" y="9847"/>
                      <a:pt x="16864" y="9643"/>
                    </a:cubicBez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5091"/>
            <p:cNvGrpSpPr/>
            <p:nvPr/>
          </p:nvGrpSpPr>
          <p:grpSpPr>
            <a:xfrm rot="5400000">
              <a:off x="6478043" y="2799793"/>
              <a:ext cx="1234809" cy="1843416"/>
              <a:chOff x="0" y="0"/>
              <a:chExt cx="3119507" cy="4690783"/>
            </a:xfrm>
            <a:solidFill>
              <a:srgbClr val="92D01E"/>
            </a:solidFill>
          </p:grpSpPr>
          <p:sp>
            <p:nvSpPr>
              <p:cNvPr id="11" name="Shape 5089"/>
              <p:cNvSpPr/>
              <p:nvPr/>
            </p:nvSpPr>
            <p:spPr>
              <a:xfrm>
                <a:off x="0" y="0"/>
                <a:ext cx="959464" cy="1010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10" y="587"/>
                      <a:pt x="6099" y="1651"/>
                      <a:pt x="8849" y="3151"/>
                    </a:cubicBezTo>
                    <a:cubicBezTo>
                      <a:pt x="11745" y="4730"/>
                      <a:pt x="14334" y="6770"/>
                      <a:pt x="16505" y="9181"/>
                    </a:cubicBezTo>
                    <a:lnTo>
                      <a:pt x="21153" y="1571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3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Shape 5090"/>
              <p:cNvSpPr/>
              <p:nvPr/>
            </p:nvSpPr>
            <p:spPr>
              <a:xfrm>
                <a:off x="466802" y="356418"/>
                <a:ext cx="2652706" cy="4334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9" y="0"/>
                    </a:moveTo>
                    <a:cubicBezTo>
                      <a:pt x="2183" y="513"/>
                      <a:pt x="2601" y="1076"/>
                      <a:pt x="2868" y="1669"/>
                    </a:cubicBezTo>
                    <a:cubicBezTo>
                      <a:pt x="3167" y="2331"/>
                      <a:pt x="3273" y="3021"/>
                      <a:pt x="3182" y="3706"/>
                    </a:cubicBezTo>
                    <a:lnTo>
                      <a:pt x="3182" y="15087"/>
                    </a:lnTo>
                    <a:lnTo>
                      <a:pt x="0" y="15087"/>
                    </a:lnTo>
                    <a:lnTo>
                      <a:pt x="10358" y="21427"/>
                    </a:lnTo>
                    <a:cubicBezTo>
                      <a:pt x="10486" y="21536"/>
                      <a:pt x="10692" y="21600"/>
                      <a:pt x="10911" y="21600"/>
                    </a:cubicBezTo>
                    <a:cubicBezTo>
                      <a:pt x="11130" y="21600"/>
                      <a:pt x="11336" y="21536"/>
                      <a:pt x="11464" y="21427"/>
                    </a:cubicBezTo>
                    <a:lnTo>
                      <a:pt x="21600" y="15224"/>
                    </a:lnTo>
                    <a:lnTo>
                      <a:pt x="18323" y="15224"/>
                    </a:lnTo>
                    <a:lnTo>
                      <a:pt x="18323" y="12241"/>
                    </a:lnTo>
                    <a:cubicBezTo>
                      <a:pt x="18386" y="11569"/>
                      <a:pt x="18142" y="10900"/>
                      <a:pt x="17620" y="10308"/>
                    </a:cubicBezTo>
                    <a:cubicBezTo>
                      <a:pt x="17410" y="10070"/>
                      <a:pt x="17156" y="9847"/>
                      <a:pt x="16864" y="9643"/>
                    </a:cubicBez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5094"/>
            <p:cNvGrpSpPr/>
            <p:nvPr/>
          </p:nvGrpSpPr>
          <p:grpSpPr>
            <a:xfrm rot="10800000">
              <a:off x="5581224" y="3894051"/>
              <a:ext cx="1225925" cy="1856777"/>
              <a:chOff x="0" y="0"/>
              <a:chExt cx="3119507" cy="4690783"/>
            </a:xfrm>
          </p:grpSpPr>
          <p:sp>
            <p:nvSpPr>
              <p:cNvPr id="14" name="Shape 5092"/>
              <p:cNvSpPr/>
              <p:nvPr/>
            </p:nvSpPr>
            <p:spPr>
              <a:xfrm>
                <a:off x="0" y="0"/>
                <a:ext cx="959464" cy="1010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10" y="587"/>
                      <a:pt x="6099" y="1651"/>
                      <a:pt x="8849" y="3151"/>
                    </a:cubicBezTo>
                    <a:cubicBezTo>
                      <a:pt x="11745" y="4730"/>
                      <a:pt x="14334" y="6770"/>
                      <a:pt x="16505" y="9181"/>
                    </a:cubicBezTo>
                    <a:lnTo>
                      <a:pt x="21153" y="1571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Shape 5093"/>
              <p:cNvSpPr/>
              <p:nvPr/>
            </p:nvSpPr>
            <p:spPr>
              <a:xfrm>
                <a:off x="466802" y="356418"/>
                <a:ext cx="2652706" cy="4334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9" y="0"/>
                    </a:moveTo>
                    <a:cubicBezTo>
                      <a:pt x="2183" y="513"/>
                      <a:pt x="2601" y="1076"/>
                      <a:pt x="2868" y="1669"/>
                    </a:cubicBezTo>
                    <a:cubicBezTo>
                      <a:pt x="3167" y="2331"/>
                      <a:pt x="3273" y="3021"/>
                      <a:pt x="3182" y="3706"/>
                    </a:cubicBezTo>
                    <a:lnTo>
                      <a:pt x="3182" y="15087"/>
                    </a:lnTo>
                    <a:lnTo>
                      <a:pt x="0" y="15087"/>
                    </a:lnTo>
                    <a:lnTo>
                      <a:pt x="10358" y="21427"/>
                    </a:lnTo>
                    <a:cubicBezTo>
                      <a:pt x="10486" y="21536"/>
                      <a:pt x="10692" y="21600"/>
                      <a:pt x="10911" y="21600"/>
                    </a:cubicBezTo>
                    <a:cubicBezTo>
                      <a:pt x="11130" y="21600"/>
                      <a:pt x="11336" y="21536"/>
                      <a:pt x="11464" y="21427"/>
                    </a:cubicBezTo>
                    <a:lnTo>
                      <a:pt x="21600" y="15224"/>
                    </a:lnTo>
                    <a:lnTo>
                      <a:pt x="18323" y="15224"/>
                    </a:lnTo>
                    <a:lnTo>
                      <a:pt x="18323" y="12241"/>
                    </a:lnTo>
                    <a:cubicBezTo>
                      <a:pt x="18386" y="11569"/>
                      <a:pt x="18142" y="10900"/>
                      <a:pt x="17620" y="10308"/>
                    </a:cubicBezTo>
                    <a:cubicBezTo>
                      <a:pt x="17410" y="10070"/>
                      <a:pt x="17156" y="9847"/>
                      <a:pt x="16864" y="9643"/>
                    </a:cubicBez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5097"/>
            <p:cNvGrpSpPr/>
            <p:nvPr/>
          </p:nvGrpSpPr>
          <p:grpSpPr>
            <a:xfrm rot="16200000">
              <a:off x="4471149" y="2995970"/>
              <a:ext cx="1234809" cy="1843416"/>
              <a:chOff x="0" y="0"/>
              <a:chExt cx="3119507" cy="4690783"/>
            </a:xfrm>
          </p:grpSpPr>
          <p:sp>
            <p:nvSpPr>
              <p:cNvPr id="17" name="Shape 5095"/>
              <p:cNvSpPr/>
              <p:nvPr/>
            </p:nvSpPr>
            <p:spPr>
              <a:xfrm>
                <a:off x="0" y="0"/>
                <a:ext cx="959464" cy="1010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10" y="587"/>
                      <a:pt x="6099" y="1651"/>
                      <a:pt x="8849" y="3151"/>
                    </a:cubicBezTo>
                    <a:cubicBezTo>
                      <a:pt x="11745" y="4730"/>
                      <a:pt x="14334" y="6770"/>
                      <a:pt x="16505" y="9181"/>
                    </a:cubicBezTo>
                    <a:lnTo>
                      <a:pt x="21153" y="1571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7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Shape 5096"/>
              <p:cNvSpPr/>
              <p:nvPr/>
            </p:nvSpPr>
            <p:spPr>
              <a:xfrm>
                <a:off x="466802" y="356418"/>
                <a:ext cx="2652706" cy="4334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9" y="0"/>
                    </a:moveTo>
                    <a:cubicBezTo>
                      <a:pt x="2183" y="513"/>
                      <a:pt x="2601" y="1076"/>
                      <a:pt x="2868" y="1669"/>
                    </a:cubicBezTo>
                    <a:cubicBezTo>
                      <a:pt x="3167" y="2331"/>
                      <a:pt x="3273" y="3021"/>
                      <a:pt x="3182" y="3706"/>
                    </a:cubicBezTo>
                    <a:lnTo>
                      <a:pt x="3182" y="15087"/>
                    </a:lnTo>
                    <a:lnTo>
                      <a:pt x="0" y="15087"/>
                    </a:lnTo>
                    <a:lnTo>
                      <a:pt x="10358" y="21427"/>
                    </a:lnTo>
                    <a:cubicBezTo>
                      <a:pt x="10486" y="21536"/>
                      <a:pt x="10692" y="21600"/>
                      <a:pt x="10911" y="21600"/>
                    </a:cubicBezTo>
                    <a:cubicBezTo>
                      <a:pt x="11130" y="21600"/>
                      <a:pt x="11336" y="21536"/>
                      <a:pt x="11464" y="21427"/>
                    </a:cubicBezTo>
                    <a:lnTo>
                      <a:pt x="21600" y="15224"/>
                    </a:lnTo>
                    <a:lnTo>
                      <a:pt x="18323" y="15224"/>
                    </a:lnTo>
                    <a:lnTo>
                      <a:pt x="18323" y="12241"/>
                    </a:lnTo>
                    <a:cubicBezTo>
                      <a:pt x="18386" y="11569"/>
                      <a:pt x="18142" y="10900"/>
                      <a:pt x="17620" y="10308"/>
                    </a:cubicBezTo>
                    <a:cubicBezTo>
                      <a:pt x="17410" y="10070"/>
                      <a:pt x="17156" y="9847"/>
                      <a:pt x="16864" y="9643"/>
                    </a:cubicBez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81965" fontAlgn="auto">
                  <a:spcBef>
                    <a:spcPts val="0"/>
                  </a:spcBef>
                  <a:spcAft>
                    <a:spcPts val="0"/>
                  </a:spcAft>
                  <a:defRPr sz="3200"/>
                </a:pPr>
                <a:endParaRPr sz="3375" kern="0">
                  <a:solidFill>
                    <a:srgbClr val="07070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728039" y="2869126"/>
              <a:ext cx="724333" cy="46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6425" tIns="48212" rIns="96425" bIns="48212" rtlCol="0">
              <a:spAutoFit/>
            </a:bodyPr>
            <a:lstStyle/>
            <a:p>
              <a:pPr algn="ctr" defTabSz="4819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3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01</a:t>
              </a:r>
              <a:endParaRPr lang="en-US" sz="253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8013" y="3588755"/>
              <a:ext cx="724333" cy="46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6425" tIns="48212" rIns="96425" bIns="48212" rtlCol="0">
              <a:spAutoFit/>
            </a:bodyPr>
            <a:lstStyle/>
            <a:p>
              <a:pPr algn="ctr" defTabSz="4819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3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02</a:t>
              </a:r>
              <a:endParaRPr lang="en-US" sz="253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41053" y="4228170"/>
              <a:ext cx="724333" cy="46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6425" tIns="48212" rIns="96425" bIns="48212" rtlCol="0">
              <a:spAutoFit/>
            </a:bodyPr>
            <a:lstStyle/>
            <a:p>
              <a:pPr algn="ctr" defTabSz="4819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3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03</a:t>
              </a:r>
              <a:endParaRPr lang="en-US" sz="253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30951" y="3592769"/>
              <a:ext cx="724333" cy="46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6425" tIns="48212" rIns="96425" bIns="48212" rtlCol="0">
              <a:spAutoFit/>
            </a:bodyPr>
            <a:lstStyle/>
            <a:p>
              <a:pPr algn="ctr" defTabSz="4819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3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04</a:t>
              </a:r>
              <a:endParaRPr lang="en-US" sz="253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  <p:sp>
          <p:nvSpPr>
            <p:cNvPr id="48" name="Freeform 328"/>
            <p:cNvSpPr>
              <a:spLocks noChangeAspect="1" noChangeArrowheads="1"/>
            </p:cNvSpPr>
            <p:nvPr/>
          </p:nvSpPr>
          <p:spPr bwMode="auto">
            <a:xfrm>
              <a:off x="6910416" y="4781227"/>
              <a:ext cx="713825" cy="398236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257103" tIns="128551" rIns="257103" bIns="128551" anchor="ctr"/>
            <a:lstStyle/>
            <a:p>
              <a:pPr>
                <a:defRPr/>
              </a:pPr>
              <a:endParaRPr lang="en-US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717610" y="4688502"/>
              <a:ext cx="462701" cy="462701"/>
              <a:chOff x="2522538" y="2108200"/>
              <a:chExt cx="376238" cy="376238"/>
            </a:xfrm>
            <a:solidFill>
              <a:srgbClr val="00B0F0"/>
            </a:solidFill>
          </p:grpSpPr>
          <p:sp>
            <p:nvSpPr>
              <p:cNvPr id="50" name="Freeform 49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976141" y="2423781"/>
              <a:ext cx="431726" cy="513791"/>
              <a:chOff x="6003574" y="2478798"/>
              <a:chExt cx="382453" cy="455152"/>
            </a:xfrm>
            <a:solidFill>
              <a:srgbClr val="92D01E"/>
            </a:solidFill>
          </p:grpSpPr>
          <p:sp>
            <p:nvSpPr>
              <p:cNvPr id="70" name="AutoShape 440"/>
              <p:cNvSpPr/>
              <p:nvPr/>
            </p:nvSpPr>
            <p:spPr bwMode="auto">
              <a:xfrm>
                <a:off x="6003574" y="2696758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AutoShape 91"/>
            <p:cNvSpPr>
              <a:spLocks noChangeAspect="1"/>
            </p:cNvSpPr>
            <p:nvPr/>
          </p:nvSpPr>
          <p:spPr bwMode="auto">
            <a:xfrm>
              <a:off x="4688766" y="2380034"/>
              <a:ext cx="446460" cy="491235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lIns="107127" tIns="107127" rIns="107127" bIns="107127" anchor="ctr"/>
            <a:lstStyle/>
            <a:p>
              <a:pPr defTabSz="963930">
                <a:defRPr/>
              </a:pPr>
              <a:endParaRPr lang="es-ES" sz="696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34600" y="3141455"/>
            <a:ext cx="2732623" cy="960618"/>
            <a:chOff x="6480234" y="2978728"/>
            <a:chExt cx="2591074" cy="910858"/>
          </a:xfrm>
        </p:grpSpPr>
        <p:sp>
          <p:nvSpPr>
            <p:cNvPr id="74" name="TextBox 73"/>
            <p:cNvSpPr txBox="1"/>
            <p:nvPr/>
          </p:nvSpPr>
          <p:spPr>
            <a:xfrm>
              <a:off x="7038364" y="2978728"/>
              <a:ext cx="144360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sz="168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38363" y="3247916"/>
              <a:ext cx="2032945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6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/>
                  <a:sym typeface="Arial" panose="020B0604020202020204" pitchFamily="34" charset="0"/>
                </a:rPr>
                <a:t>Lorem ipsum dolor sit denim passiona kolor rina dewitaku</a:t>
              </a:r>
              <a:endParaRPr lang="en-US" sz="126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sp>
          <p:nvSpPr>
            <p:cNvPr id="77" name="AutoShape 124"/>
            <p:cNvSpPr>
              <a:spLocks noChangeAspect="1"/>
            </p:cNvSpPr>
            <p:nvPr/>
          </p:nvSpPr>
          <p:spPr bwMode="auto">
            <a:xfrm>
              <a:off x="6480234" y="3086062"/>
              <a:ext cx="497864" cy="3978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107127" tIns="107127" rIns="107127" bIns="107127" anchor="ctr"/>
            <a:lstStyle/>
            <a:p>
              <a:pPr defTabSz="963930">
                <a:defRPr/>
              </a:pPr>
              <a:endParaRPr lang="es-ES" sz="696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96914" y="4196128"/>
            <a:ext cx="2620238" cy="960618"/>
            <a:chOff x="6539321" y="3978769"/>
            <a:chExt cx="2484510" cy="910858"/>
          </a:xfrm>
        </p:grpSpPr>
        <p:sp>
          <p:nvSpPr>
            <p:cNvPr id="87" name="TextBox 86"/>
            <p:cNvSpPr txBox="1"/>
            <p:nvPr/>
          </p:nvSpPr>
          <p:spPr>
            <a:xfrm>
              <a:off x="6990887" y="3978769"/>
              <a:ext cx="140627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sz="168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990886" y="4247957"/>
              <a:ext cx="2032945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6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/>
                  <a:sym typeface="Arial" panose="020B0604020202020204" pitchFamily="34" charset="0"/>
                </a:rPr>
                <a:t>Lorem ipsum dolor sit denim passiona kolor rina dewitaku</a:t>
              </a:r>
              <a:endParaRPr lang="en-US" sz="126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539321" y="4101491"/>
              <a:ext cx="387276" cy="460892"/>
              <a:chOff x="6003574" y="2478798"/>
              <a:chExt cx="382453" cy="455152"/>
            </a:xfrm>
            <a:solidFill>
              <a:srgbClr val="45B0DC"/>
            </a:solidFill>
          </p:grpSpPr>
          <p:sp>
            <p:nvSpPr>
              <p:cNvPr id="93" name="AutoShape 440"/>
              <p:cNvSpPr/>
              <p:nvPr/>
            </p:nvSpPr>
            <p:spPr bwMode="auto">
              <a:xfrm>
                <a:off x="6003574" y="2696758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42620"/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82603" y="1964385"/>
            <a:ext cx="2634549" cy="960618"/>
            <a:chOff x="6525751" y="1862630"/>
            <a:chExt cx="2498080" cy="910858"/>
          </a:xfrm>
        </p:grpSpPr>
        <p:sp>
          <p:nvSpPr>
            <p:cNvPr id="70" name="TextBox 69"/>
            <p:cNvSpPr txBox="1"/>
            <p:nvPr/>
          </p:nvSpPr>
          <p:spPr>
            <a:xfrm>
              <a:off x="6990887" y="1862630"/>
              <a:ext cx="140627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点此替换文本</a:t>
              </a:r>
              <a:endParaRPr lang="id-ID" sz="168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90886" y="2131818"/>
              <a:ext cx="2032945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6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/>
                  <a:sym typeface="Arial" panose="020B0604020202020204" pitchFamily="34" charset="0"/>
                </a:rPr>
                <a:t>Lorem ipsum dolor sit denim passiona kolor rina dewitaku</a:t>
              </a:r>
              <a:endParaRPr lang="en-US" sz="1265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sp>
          <p:nvSpPr>
            <p:cNvPr id="92" name="AutoShape 28"/>
            <p:cNvSpPr/>
            <p:nvPr/>
          </p:nvSpPr>
          <p:spPr bwMode="auto">
            <a:xfrm>
              <a:off x="6525751" y="2031907"/>
              <a:ext cx="452346" cy="450538"/>
            </a:xfrm>
            <a:custGeom>
              <a:avLst/>
              <a:gdLst>
                <a:gd name="T0" fmla="*/ 198438 w 21600"/>
                <a:gd name="T1" fmla="*/ 198414 h 21558"/>
                <a:gd name="T2" fmla="*/ 198438 w 21600"/>
                <a:gd name="T3" fmla="*/ 198414 h 21558"/>
                <a:gd name="T4" fmla="*/ 198438 w 21600"/>
                <a:gd name="T5" fmla="*/ 198414 h 21558"/>
                <a:gd name="T6" fmla="*/ 198438 w 21600"/>
                <a:gd name="T7" fmla="*/ 198414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58">
                  <a:moveTo>
                    <a:pt x="18076" y="8547"/>
                  </a:moveTo>
                  <a:cubicBezTo>
                    <a:pt x="19181" y="9499"/>
                    <a:pt x="20046" y="10569"/>
                    <a:pt x="20670" y="11749"/>
                  </a:cubicBezTo>
                  <a:cubicBezTo>
                    <a:pt x="21291" y="12932"/>
                    <a:pt x="21599" y="14075"/>
                    <a:pt x="21599" y="15179"/>
                  </a:cubicBezTo>
                  <a:cubicBezTo>
                    <a:pt x="21599" y="16159"/>
                    <a:pt x="21344" y="17040"/>
                    <a:pt x="20832" y="17815"/>
                  </a:cubicBezTo>
                  <a:cubicBezTo>
                    <a:pt x="20320" y="18592"/>
                    <a:pt x="19593" y="19260"/>
                    <a:pt x="18660" y="19812"/>
                  </a:cubicBezTo>
                  <a:cubicBezTo>
                    <a:pt x="17724" y="20363"/>
                    <a:pt x="16585" y="20794"/>
                    <a:pt x="15252" y="21098"/>
                  </a:cubicBezTo>
                  <a:cubicBezTo>
                    <a:pt x="13917" y="21403"/>
                    <a:pt x="12435" y="21558"/>
                    <a:pt x="10800" y="21558"/>
                  </a:cubicBezTo>
                  <a:cubicBezTo>
                    <a:pt x="9168" y="21558"/>
                    <a:pt x="7682" y="21403"/>
                    <a:pt x="6350" y="21098"/>
                  </a:cubicBezTo>
                  <a:cubicBezTo>
                    <a:pt x="5014" y="20794"/>
                    <a:pt x="3878" y="20363"/>
                    <a:pt x="2936" y="19812"/>
                  </a:cubicBezTo>
                  <a:cubicBezTo>
                    <a:pt x="1993" y="19260"/>
                    <a:pt x="1270" y="18589"/>
                    <a:pt x="761" y="17809"/>
                  </a:cubicBezTo>
                  <a:cubicBezTo>
                    <a:pt x="255" y="17029"/>
                    <a:pt x="0" y="16150"/>
                    <a:pt x="0" y="15179"/>
                  </a:cubicBezTo>
                  <a:cubicBezTo>
                    <a:pt x="0" y="14075"/>
                    <a:pt x="318" y="12934"/>
                    <a:pt x="948" y="11757"/>
                  </a:cubicBezTo>
                  <a:cubicBezTo>
                    <a:pt x="1582" y="10580"/>
                    <a:pt x="2449" y="9510"/>
                    <a:pt x="3557" y="8547"/>
                  </a:cubicBezTo>
                  <a:cubicBezTo>
                    <a:pt x="3654" y="8403"/>
                    <a:pt x="3822" y="8344"/>
                    <a:pt x="4056" y="8369"/>
                  </a:cubicBezTo>
                  <a:cubicBezTo>
                    <a:pt x="4290" y="8398"/>
                    <a:pt x="4446" y="8491"/>
                    <a:pt x="4527" y="8654"/>
                  </a:cubicBezTo>
                  <a:cubicBezTo>
                    <a:pt x="4565" y="8800"/>
                    <a:pt x="4565" y="8930"/>
                    <a:pt x="4527" y="9045"/>
                  </a:cubicBezTo>
                  <a:cubicBezTo>
                    <a:pt x="4446" y="9361"/>
                    <a:pt x="4378" y="9738"/>
                    <a:pt x="4318" y="10177"/>
                  </a:cubicBezTo>
                  <a:cubicBezTo>
                    <a:pt x="4259" y="10617"/>
                    <a:pt x="4237" y="11073"/>
                    <a:pt x="4259" y="11546"/>
                  </a:cubicBezTo>
                  <a:cubicBezTo>
                    <a:pt x="4278" y="12016"/>
                    <a:pt x="4343" y="12475"/>
                    <a:pt x="4452" y="12915"/>
                  </a:cubicBezTo>
                  <a:cubicBezTo>
                    <a:pt x="4562" y="13354"/>
                    <a:pt x="4749" y="13734"/>
                    <a:pt x="5020" y="14047"/>
                  </a:cubicBezTo>
                  <a:cubicBezTo>
                    <a:pt x="5329" y="14379"/>
                    <a:pt x="5716" y="14599"/>
                    <a:pt x="6184" y="14709"/>
                  </a:cubicBezTo>
                  <a:cubicBezTo>
                    <a:pt x="5698" y="13323"/>
                    <a:pt x="5498" y="12008"/>
                    <a:pt x="5588" y="10757"/>
                  </a:cubicBezTo>
                  <a:cubicBezTo>
                    <a:pt x="5676" y="9510"/>
                    <a:pt x="5919" y="8344"/>
                    <a:pt x="6318" y="7265"/>
                  </a:cubicBezTo>
                  <a:cubicBezTo>
                    <a:pt x="6718" y="6187"/>
                    <a:pt x="7223" y="5212"/>
                    <a:pt x="7835" y="4339"/>
                  </a:cubicBezTo>
                  <a:cubicBezTo>
                    <a:pt x="8450" y="3469"/>
                    <a:pt x="9040" y="2720"/>
                    <a:pt x="9607" y="2089"/>
                  </a:cubicBezTo>
                  <a:cubicBezTo>
                    <a:pt x="10172" y="1459"/>
                    <a:pt x="10662" y="980"/>
                    <a:pt x="11068" y="653"/>
                  </a:cubicBezTo>
                  <a:cubicBezTo>
                    <a:pt x="11477" y="326"/>
                    <a:pt x="11692" y="149"/>
                    <a:pt x="11711" y="124"/>
                  </a:cubicBezTo>
                  <a:cubicBezTo>
                    <a:pt x="11960" y="-42"/>
                    <a:pt x="12194" y="-42"/>
                    <a:pt x="12416" y="124"/>
                  </a:cubicBezTo>
                  <a:cubicBezTo>
                    <a:pt x="12513" y="191"/>
                    <a:pt x="12581" y="293"/>
                    <a:pt x="12616" y="414"/>
                  </a:cubicBezTo>
                  <a:cubicBezTo>
                    <a:pt x="12650" y="535"/>
                    <a:pt x="12647" y="645"/>
                    <a:pt x="12609" y="746"/>
                  </a:cubicBezTo>
                  <a:cubicBezTo>
                    <a:pt x="12609" y="760"/>
                    <a:pt x="12531" y="954"/>
                    <a:pt x="12375" y="1318"/>
                  </a:cubicBezTo>
                  <a:cubicBezTo>
                    <a:pt x="12222" y="1681"/>
                    <a:pt x="12116" y="2140"/>
                    <a:pt x="12057" y="2692"/>
                  </a:cubicBezTo>
                  <a:cubicBezTo>
                    <a:pt x="11995" y="3244"/>
                    <a:pt x="12029" y="3849"/>
                    <a:pt x="12160" y="4503"/>
                  </a:cubicBezTo>
                  <a:cubicBezTo>
                    <a:pt x="12291" y="5162"/>
                    <a:pt x="12644" y="5773"/>
                    <a:pt x="13221" y="6339"/>
                  </a:cubicBezTo>
                  <a:cubicBezTo>
                    <a:pt x="13589" y="6728"/>
                    <a:pt x="13926" y="7108"/>
                    <a:pt x="14229" y="7485"/>
                  </a:cubicBezTo>
                  <a:cubicBezTo>
                    <a:pt x="14532" y="7862"/>
                    <a:pt x="14791" y="8282"/>
                    <a:pt x="15006" y="8744"/>
                  </a:cubicBezTo>
                  <a:cubicBezTo>
                    <a:pt x="15218" y="9209"/>
                    <a:pt x="15390" y="9749"/>
                    <a:pt x="15515" y="10363"/>
                  </a:cubicBezTo>
                  <a:cubicBezTo>
                    <a:pt x="15639" y="10977"/>
                    <a:pt x="15702" y="11709"/>
                    <a:pt x="15702" y="12554"/>
                  </a:cubicBezTo>
                  <a:cubicBezTo>
                    <a:pt x="15702" y="12850"/>
                    <a:pt x="15546" y="13027"/>
                    <a:pt x="15237" y="13078"/>
                  </a:cubicBezTo>
                  <a:cubicBezTo>
                    <a:pt x="15118" y="13098"/>
                    <a:pt x="14997" y="13078"/>
                    <a:pt x="14872" y="13027"/>
                  </a:cubicBezTo>
                  <a:cubicBezTo>
                    <a:pt x="14747" y="12971"/>
                    <a:pt x="14666" y="12886"/>
                    <a:pt x="14625" y="12768"/>
                  </a:cubicBezTo>
                  <a:cubicBezTo>
                    <a:pt x="14485" y="12489"/>
                    <a:pt x="14276" y="12270"/>
                    <a:pt x="13998" y="12109"/>
                  </a:cubicBezTo>
                  <a:cubicBezTo>
                    <a:pt x="13720" y="11946"/>
                    <a:pt x="13405" y="11867"/>
                    <a:pt x="13056" y="11867"/>
                  </a:cubicBezTo>
                  <a:cubicBezTo>
                    <a:pt x="12588" y="11867"/>
                    <a:pt x="12191" y="12016"/>
                    <a:pt x="11870" y="12318"/>
                  </a:cubicBezTo>
                  <a:cubicBezTo>
                    <a:pt x="11545" y="12619"/>
                    <a:pt x="11383" y="12985"/>
                    <a:pt x="11383" y="13419"/>
                  </a:cubicBezTo>
                  <a:cubicBezTo>
                    <a:pt x="11383" y="14503"/>
                    <a:pt x="12160" y="15044"/>
                    <a:pt x="13714" y="15035"/>
                  </a:cubicBezTo>
                  <a:cubicBezTo>
                    <a:pt x="14691" y="15035"/>
                    <a:pt x="15452" y="14751"/>
                    <a:pt x="15998" y="14185"/>
                  </a:cubicBezTo>
                  <a:cubicBezTo>
                    <a:pt x="16370" y="13799"/>
                    <a:pt x="16635" y="13343"/>
                    <a:pt x="16797" y="12819"/>
                  </a:cubicBezTo>
                  <a:cubicBezTo>
                    <a:pt x="16963" y="12290"/>
                    <a:pt x="17065" y="11777"/>
                    <a:pt x="17103" y="11273"/>
                  </a:cubicBezTo>
                  <a:cubicBezTo>
                    <a:pt x="17143" y="10769"/>
                    <a:pt x="17156" y="10310"/>
                    <a:pt x="17134" y="9893"/>
                  </a:cubicBezTo>
                  <a:cubicBezTo>
                    <a:pt x="17115" y="9473"/>
                    <a:pt x="17097" y="9195"/>
                    <a:pt x="17075" y="9048"/>
                  </a:cubicBezTo>
                  <a:cubicBezTo>
                    <a:pt x="17016" y="8941"/>
                    <a:pt x="17016" y="8812"/>
                    <a:pt x="17075" y="8657"/>
                  </a:cubicBezTo>
                  <a:cubicBezTo>
                    <a:pt x="17156" y="8493"/>
                    <a:pt x="17312" y="8400"/>
                    <a:pt x="17546" y="8372"/>
                  </a:cubicBezTo>
                  <a:cubicBezTo>
                    <a:pt x="17780" y="8347"/>
                    <a:pt x="17955" y="8403"/>
                    <a:pt x="18076" y="854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-1068891" y="449218"/>
            <a:ext cx="6922918" cy="6643949"/>
            <a:chOff x="2853294" y="1827401"/>
            <a:chExt cx="6564312" cy="6299794"/>
          </a:xfrm>
        </p:grpSpPr>
        <p:grpSp>
          <p:nvGrpSpPr>
            <p:cNvPr id="11" name="Group 10"/>
            <p:cNvGrpSpPr/>
            <p:nvPr/>
          </p:nvGrpSpPr>
          <p:grpSpPr>
            <a:xfrm>
              <a:off x="2853294" y="4223532"/>
              <a:ext cx="6564312" cy="3903663"/>
              <a:chOff x="2853294" y="4223532"/>
              <a:chExt cx="6564312" cy="3903663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4813856" y="5423682"/>
                <a:ext cx="3922713" cy="2166938"/>
              </a:xfrm>
              <a:custGeom>
                <a:avLst/>
                <a:gdLst>
                  <a:gd name="T0" fmla="*/ 1622 w 1665"/>
                  <a:gd name="T1" fmla="*/ 605 h 920"/>
                  <a:gd name="T2" fmla="*/ 1624 w 1665"/>
                  <a:gd name="T3" fmla="*/ 629 h 920"/>
                  <a:gd name="T4" fmla="*/ 1466 w 1665"/>
                  <a:gd name="T5" fmla="*/ 788 h 920"/>
                  <a:gd name="T6" fmla="*/ 1375 w 1665"/>
                  <a:gd name="T7" fmla="*/ 759 h 920"/>
                  <a:gd name="T8" fmla="*/ 1257 w 1665"/>
                  <a:gd name="T9" fmla="*/ 802 h 920"/>
                  <a:gd name="T10" fmla="*/ 1073 w 1665"/>
                  <a:gd name="T11" fmla="*/ 633 h 920"/>
                  <a:gd name="T12" fmla="*/ 924 w 1665"/>
                  <a:gd name="T13" fmla="*/ 709 h 920"/>
                  <a:gd name="T14" fmla="*/ 792 w 1665"/>
                  <a:gd name="T15" fmla="*/ 653 h 920"/>
                  <a:gd name="T16" fmla="*/ 689 w 1665"/>
                  <a:gd name="T17" fmla="*/ 718 h 920"/>
                  <a:gd name="T18" fmla="*/ 690 w 1665"/>
                  <a:gd name="T19" fmla="*/ 737 h 920"/>
                  <a:gd name="T20" fmla="*/ 506 w 1665"/>
                  <a:gd name="T21" fmla="*/ 920 h 920"/>
                  <a:gd name="T22" fmla="*/ 340 w 1665"/>
                  <a:gd name="T23" fmla="*/ 816 h 920"/>
                  <a:gd name="T24" fmla="*/ 236 w 1665"/>
                  <a:gd name="T25" fmla="*/ 840 h 920"/>
                  <a:gd name="T26" fmla="*/ 0 w 1665"/>
                  <a:gd name="T27" fmla="*/ 604 h 920"/>
                  <a:gd name="T28" fmla="*/ 126 w 1665"/>
                  <a:gd name="T29" fmla="*/ 395 h 920"/>
                  <a:gd name="T30" fmla="*/ 258 w 1665"/>
                  <a:gd name="T31" fmla="*/ 304 h 920"/>
                  <a:gd name="T32" fmla="*/ 497 w 1665"/>
                  <a:gd name="T33" fmla="*/ 112 h 920"/>
                  <a:gd name="T34" fmla="*/ 601 w 1665"/>
                  <a:gd name="T35" fmla="*/ 135 h 920"/>
                  <a:gd name="T36" fmla="*/ 819 w 1665"/>
                  <a:gd name="T37" fmla="*/ 0 h 920"/>
                  <a:gd name="T38" fmla="*/ 1032 w 1665"/>
                  <a:gd name="T39" fmla="*/ 124 h 920"/>
                  <a:gd name="T40" fmla="*/ 1073 w 1665"/>
                  <a:gd name="T41" fmla="*/ 120 h 920"/>
                  <a:gd name="T42" fmla="*/ 1251 w 1665"/>
                  <a:gd name="T43" fmla="*/ 259 h 920"/>
                  <a:gd name="T44" fmla="*/ 1358 w 1665"/>
                  <a:gd name="T45" fmla="*/ 351 h 920"/>
                  <a:gd name="T46" fmla="*/ 1481 w 1665"/>
                  <a:gd name="T47" fmla="*/ 304 h 920"/>
                  <a:gd name="T48" fmla="*/ 1665 w 1665"/>
                  <a:gd name="T49" fmla="*/ 488 h 920"/>
                  <a:gd name="T50" fmla="*/ 1622 w 1665"/>
                  <a:gd name="T51" fmla="*/ 605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5" h="920">
                    <a:moveTo>
                      <a:pt x="1622" y="605"/>
                    </a:moveTo>
                    <a:cubicBezTo>
                      <a:pt x="1624" y="613"/>
                      <a:pt x="1624" y="621"/>
                      <a:pt x="1624" y="629"/>
                    </a:cubicBezTo>
                    <a:cubicBezTo>
                      <a:pt x="1624" y="717"/>
                      <a:pt x="1553" y="788"/>
                      <a:pt x="1466" y="788"/>
                    </a:cubicBezTo>
                    <a:cubicBezTo>
                      <a:pt x="1432" y="788"/>
                      <a:pt x="1401" y="777"/>
                      <a:pt x="1375" y="759"/>
                    </a:cubicBezTo>
                    <a:cubicBezTo>
                      <a:pt x="1343" y="786"/>
                      <a:pt x="1302" y="802"/>
                      <a:pt x="1257" y="802"/>
                    </a:cubicBezTo>
                    <a:cubicBezTo>
                      <a:pt x="1160" y="802"/>
                      <a:pt x="1081" y="728"/>
                      <a:pt x="1073" y="633"/>
                    </a:cubicBezTo>
                    <a:cubicBezTo>
                      <a:pt x="1040" y="679"/>
                      <a:pt x="986" y="709"/>
                      <a:pt x="924" y="709"/>
                    </a:cubicBezTo>
                    <a:cubicBezTo>
                      <a:pt x="872" y="709"/>
                      <a:pt x="825" y="688"/>
                      <a:pt x="792" y="653"/>
                    </a:cubicBezTo>
                    <a:cubicBezTo>
                      <a:pt x="766" y="685"/>
                      <a:pt x="731" y="709"/>
                      <a:pt x="689" y="718"/>
                    </a:cubicBezTo>
                    <a:cubicBezTo>
                      <a:pt x="690" y="724"/>
                      <a:pt x="690" y="730"/>
                      <a:pt x="690" y="737"/>
                    </a:cubicBezTo>
                    <a:cubicBezTo>
                      <a:pt x="690" y="838"/>
                      <a:pt x="608" y="920"/>
                      <a:pt x="506" y="920"/>
                    </a:cubicBezTo>
                    <a:cubicBezTo>
                      <a:pt x="433" y="920"/>
                      <a:pt x="370" y="878"/>
                      <a:pt x="340" y="816"/>
                    </a:cubicBezTo>
                    <a:cubicBezTo>
                      <a:pt x="309" y="831"/>
                      <a:pt x="274" y="840"/>
                      <a:pt x="236" y="840"/>
                    </a:cubicBezTo>
                    <a:cubicBezTo>
                      <a:pt x="106" y="840"/>
                      <a:pt x="0" y="734"/>
                      <a:pt x="0" y="604"/>
                    </a:cubicBezTo>
                    <a:cubicBezTo>
                      <a:pt x="0" y="513"/>
                      <a:pt x="51" y="434"/>
                      <a:pt x="126" y="395"/>
                    </a:cubicBezTo>
                    <a:cubicBezTo>
                      <a:pt x="159" y="351"/>
                      <a:pt x="205" y="319"/>
                      <a:pt x="258" y="304"/>
                    </a:cubicBezTo>
                    <a:cubicBezTo>
                      <a:pt x="282" y="194"/>
                      <a:pt x="380" y="112"/>
                      <a:pt x="497" y="112"/>
                    </a:cubicBezTo>
                    <a:cubicBezTo>
                      <a:pt x="534" y="112"/>
                      <a:pt x="569" y="120"/>
                      <a:pt x="601" y="135"/>
                    </a:cubicBezTo>
                    <a:cubicBezTo>
                      <a:pt x="641" y="55"/>
                      <a:pt x="724" y="0"/>
                      <a:pt x="819" y="0"/>
                    </a:cubicBezTo>
                    <a:cubicBezTo>
                      <a:pt x="911" y="0"/>
                      <a:pt x="990" y="50"/>
                      <a:pt x="1032" y="124"/>
                    </a:cubicBezTo>
                    <a:cubicBezTo>
                      <a:pt x="1045" y="121"/>
                      <a:pt x="1059" y="120"/>
                      <a:pt x="1073" y="120"/>
                    </a:cubicBezTo>
                    <a:cubicBezTo>
                      <a:pt x="1159" y="120"/>
                      <a:pt x="1231" y="179"/>
                      <a:pt x="1251" y="259"/>
                    </a:cubicBezTo>
                    <a:cubicBezTo>
                      <a:pt x="1298" y="275"/>
                      <a:pt x="1336" y="308"/>
                      <a:pt x="1358" y="351"/>
                    </a:cubicBezTo>
                    <a:cubicBezTo>
                      <a:pt x="1390" y="322"/>
                      <a:pt x="1433" y="304"/>
                      <a:pt x="1481" y="304"/>
                    </a:cubicBezTo>
                    <a:cubicBezTo>
                      <a:pt x="1582" y="304"/>
                      <a:pt x="1665" y="386"/>
                      <a:pt x="1665" y="488"/>
                    </a:cubicBezTo>
                    <a:cubicBezTo>
                      <a:pt x="1665" y="532"/>
                      <a:pt x="1649" y="573"/>
                      <a:pt x="1622" y="605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853294" y="5557032"/>
                <a:ext cx="3921125" cy="2168525"/>
              </a:xfrm>
              <a:custGeom>
                <a:avLst/>
                <a:gdLst>
                  <a:gd name="T0" fmla="*/ 42 w 1664"/>
                  <a:gd name="T1" fmla="*/ 605 h 920"/>
                  <a:gd name="T2" fmla="*/ 40 w 1664"/>
                  <a:gd name="T3" fmla="*/ 629 h 920"/>
                  <a:gd name="T4" fmla="*/ 198 w 1664"/>
                  <a:gd name="T5" fmla="*/ 788 h 920"/>
                  <a:gd name="T6" fmla="*/ 290 w 1664"/>
                  <a:gd name="T7" fmla="*/ 759 h 920"/>
                  <a:gd name="T8" fmla="*/ 408 w 1664"/>
                  <a:gd name="T9" fmla="*/ 802 h 920"/>
                  <a:gd name="T10" fmla="*/ 591 w 1664"/>
                  <a:gd name="T11" fmla="*/ 633 h 920"/>
                  <a:gd name="T12" fmla="*/ 740 w 1664"/>
                  <a:gd name="T13" fmla="*/ 709 h 920"/>
                  <a:gd name="T14" fmla="*/ 873 w 1664"/>
                  <a:gd name="T15" fmla="*/ 652 h 920"/>
                  <a:gd name="T16" fmla="*/ 975 w 1664"/>
                  <a:gd name="T17" fmla="*/ 718 h 920"/>
                  <a:gd name="T18" fmla="*/ 974 w 1664"/>
                  <a:gd name="T19" fmla="*/ 736 h 920"/>
                  <a:gd name="T20" fmla="*/ 1158 w 1664"/>
                  <a:gd name="T21" fmla="*/ 920 h 920"/>
                  <a:gd name="T22" fmla="*/ 1324 w 1664"/>
                  <a:gd name="T23" fmla="*/ 815 h 920"/>
                  <a:gd name="T24" fmla="*/ 1428 w 1664"/>
                  <a:gd name="T25" fmla="*/ 840 h 920"/>
                  <a:gd name="T26" fmla="*/ 1664 w 1664"/>
                  <a:gd name="T27" fmla="*/ 604 h 920"/>
                  <a:gd name="T28" fmla="*/ 1538 w 1664"/>
                  <a:gd name="T29" fmla="*/ 395 h 920"/>
                  <a:gd name="T30" fmla="*/ 1406 w 1664"/>
                  <a:gd name="T31" fmla="*/ 304 h 920"/>
                  <a:gd name="T32" fmla="*/ 1168 w 1664"/>
                  <a:gd name="T33" fmla="*/ 112 h 920"/>
                  <a:gd name="T34" fmla="*/ 1063 w 1664"/>
                  <a:gd name="T35" fmla="*/ 135 h 920"/>
                  <a:gd name="T36" fmla="*/ 845 w 1664"/>
                  <a:gd name="T37" fmla="*/ 0 h 920"/>
                  <a:gd name="T38" fmla="*/ 632 w 1664"/>
                  <a:gd name="T39" fmla="*/ 124 h 920"/>
                  <a:gd name="T40" fmla="*/ 592 w 1664"/>
                  <a:gd name="T41" fmla="*/ 120 h 920"/>
                  <a:gd name="T42" fmla="*/ 413 w 1664"/>
                  <a:gd name="T43" fmla="*/ 259 h 920"/>
                  <a:gd name="T44" fmla="*/ 307 w 1664"/>
                  <a:gd name="T45" fmla="*/ 351 h 920"/>
                  <a:gd name="T46" fmla="*/ 184 w 1664"/>
                  <a:gd name="T47" fmla="*/ 304 h 920"/>
                  <a:gd name="T48" fmla="*/ 0 w 1664"/>
                  <a:gd name="T49" fmla="*/ 488 h 920"/>
                  <a:gd name="T50" fmla="*/ 42 w 1664"/>
                  <a:gd name="T51" fmla="*/ 605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4" h="920">
                    <a:moveTo>
                      <a:pt x="42" y="605"/>
                    </a:moveTo>
                    <a:cubicBezTo>
                      <a:pt x="41" y="613"/>
                      <a:pt x="40" y="621"/>
                      <a:pt x="40" y="629"/>
                    </a:cubicBezTo>
                    <a:cubicBezTo>
                      <a:pt x="40" y="717"/>
                      <a:pt x="111" y="788"/>
                      <a:pt x="198" y="788"/>
                    </a:cubicBezTo>
                    <a:cubicBezTo>
                      <a:pt x="232" y="788"/>
                      <a:pt x="264" y="777"/>
                      <a:pt x="290" y="759"/>
                    </a:cubicBezTo>
                    <a:cubicBezTo>
                      <a:pt x="322" y="786"/>
                      <a:pt x="363" y="802"/>
                      <a:pt x="408" y="802"/>
                    </a:cubicBezTo>
                    <a:cubicBezTo>
                      <a:pt x="504" y="802"/>
                      <a:pt x="583" y="728"/>
                      <a:pt x="591" y="633"/>
                    </a:cubicBezTo>
                    <a:cubicBezTo>
                      <a:pt x="625" y="679"/>
                      <a:pt x="679" y="709"/>
                      <a:pt x="740" y="709"/>
                    </a:cubicBezTo>
                    <a:cubicBezTo>
                      <a:pt x="792" y="709"/>
                      <a:pt x="839" y="687"/>
                      <a:pt x="873" y="652"/>
                    </a:cubicBezTo>
                    <a:cubicBezTo>
                      <a:pt x="898" y="685"/>
                      <a:pt x="934" y="708"/>
                      <a:pt x="975" y="718"/>
                    </a:cubicBezTo>
                    <a:cubicBezTo>
                      <a:pt x="974" y="724"/>
                      <a:pt x="974" y="730"/>
                      <a:pt x="974" y="736"/>
                    </a:cubicBezTo>
                    <a:cubicBezTo>
                      <a:pt x="974" y="838"/>
                      <a:pt x="1056" y="920"/>
                      <a:pt x="1158" y="920"/>
                    </a:cubicBezTo>
                    <a:cubicBezTo>
                      <a:pt x="1231" y="920"/>
                      <a:pt x="1295" y="877"/>
                      <a:pt x="1324" y="815"/>
                    </a:cubicBezTo>
                    <a:cubicBezTo>
                      <a:pt x="1356" y="831"/>
                      <a:pt x="1391" y="840"/>
                      <a:pt x="1428" y="840"/>
                    </a:cubicBezTo>
                    <a:cubicBezTo>
                      <a:pt x="1559" y="840"/>
                      <a:pt x="1664" y="734"/>
                      <a:pt x="1664" y="604"/>
                    </a:cubicBezTo>
                    <a:cubicBezTo>
                      <a:pt x="1664" y="513"/>
                      <a:pt x="1613" y="434"/>
                      <a:pt x="1538" y="395"/>
                    </a:cubicBezTo>
                    <a:cubicBezTo>
                      <a:pt x="1506" y="351"/>
                      <a:pt x="1460" y="319"/>
                      <a:pt x="1406" y="304"/>
                    </a:cubicBezTo>
                    <a:cubicBezTo>
                      <a:pt x="1383" y="194"/>
                      <a:pt x="1285" y="112"/>
                      <a:pt x="1168" y="112"/>
                    </a:cubicBezTo>
                    <a:cubicBezTo>
                      <a:pt x="1130" y="112"/>
                      <a:pt x="1095" y="120"/>
                      <a:pt x="1063" y="135"/>
                    </a:cubicBezTo>
                    <a:cubicBezTo>
                      <a:pt x="1023" y="55"/>
                      <a:pt x="941" y="0"/>
                      <a:pt x="845" y="0"/>
                    </a:cubicBezTo>
                    <a:cubicBezTo>
                      <a:pt x="754" y="0"/>
                      <a:pt x="674" y="50"/>
                      <a:pt x="632" y="124"/>
                    </a:cubicBezTo>
                    <a:cubicBezTo>
                      <a:pt x="619" y="121"/>
                      <a:pt x="606" y="120"/>
                      <a:pt x="592" y="120"/>
                    </a:cubicBezTo>
                    <a:cubicBezTo>
                      <a:pt x="506" y="120"/>
                      <a:pt x="433" y="179"/>
                      <a:pt x="413" y="259"/>
                    </a:cubicBezTo>
                    <a:cubicBezTo>
                      <a:pt x="367" y="274"/>
                      <a:pt x="329" y="308"/>
                      <a:pt x="307" y="351"/>
                    </a:cubicBezTo>
                    <a:cubicBezTo>
                      <a:pt x="274" y="321"/>
                      <a:pt x="231" y="304"/>
                      <a:pt x="184" y="304"/>
                    </a:cubicBezTo>
                    <a:cubicBezTo>
                      <a:pt x="82" y="304"/>
                      <a:pt x="0" y="386"/>
                      <a:pt x="0" y="488"/>
                    </a:cubicBezTo>
                    <a:cubicBezTo>
                      <a:pt x="0" y="532"/>
                      <a:pt x="16" y="573"/>
                      <a:pt x="42" y="605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5496481" y="5639582"/>
                <a:ext cx="3921125" cy="2170113"/>
              </a:xfrm>
              <a:custGeom>
                <a:avLst/>
                <a:gdLst>
                  <a:gd name="T0" fmla="*/ 42 w 1664"/>
                  <a:gd name="T1" fmla="*/ 316 h 921"/>
                  <a:gd name="T2" fmla="*/ 40 w 1664"/>
                  <a:gd name="T3" fmla="*/ 292 h 921"/>
                  <a:gd name="T4" fmla="*/ 198 w 1664"/>
                  <a:gd name="T5" fmla="*/ 133 h 921"/>
                  <a:gd name="T6" fmla="*/ 290 w 1664"/>
                  <a:gd name="T7" fmla="*/ 162 h 921"/>
                  <a:gd name="T8" fmla="*/ 408 w 1664"/>
                  <a:gd name="T9" fmla="*/ 119 h 921"/>
                  <a:gd name="T10" fmla="*/ 591 w 1664"/>
                  <a:gd name="T11" fmla="*/ 287 h 921"/>
                  <a:gd name="T12" fmla="*/ 740 w 1664"/>
                  <a:gd name="T13" fmla="*/ 212 h 921"/>
                  <a:gd name="T14" fmla="*/ 873 w 1664"/>
                  <a:gd name="T15" fmla="*/ 268 h 921"/>
                  <a:gd name="T16" fmla="*/ 975 w 1664"/>
                  <a:gd name="T17" fmla="*/ 202 h 921"/>
                  <a:gd name="T18" fmla="*/ 974 w 1664"/>
                  <a:gd name="T19" fmla="*/ 184 h 921"/>
                  <a:gd name="T20" fmla="*/ 1158 w 1664"/>
                  <a:gd name="T21" fmla="*/ 0 h 921"/>
                  <a:gd name="T22" fmla="*/ 1324 w 1664"/>
                  <a:gd name="T23" fmla="*/ 105 h 921"/>
                  <a:gd name="T24" fmla="*/ 1428 w 1664"/>
                  <a:gd name="T25" fmla="*/ 81 h 921"/>
                  <a:gd name="T26" fmla="*/ 1664 w 1664"/>
                  <a:gd name="T27" fmla="*/ 317 h 921"/>
                  <a:gd name="T28" fmla="*/ 1538 w 1664"/>
                  <a:gd name="T29" fmla="*/ 526 h 921"/>
                  <a:gd name="T30" fmla="*/ 1406 w 1664"/>
                  <a:gd name="T31" fmla="*/ 616 h 921"/>
                  <a:gd name="T32" fmla="*/ 1168 w 1664"/>
                  <a:gd name="T33" fmla="*/ 809 h 921"/>
                  <a:gd name="T34" fmla="*/ 1063 w 1664"/>
                  <a:gd name="T35" fmla="*/ 786 h 921"/>
                  <a:gd name="T36" fmla="*/ 845 w 1664"/>
                  <a:gd name="T37" fmla="*/ 921 h 921"/>
                  <a:gd name="T38" fmla="*/ 632 w 1664"/>
                  <a:gd name="T39" fmla="*/ 797 h 921"/>
                  <a:gd name="T40" fmla="*/ 592 w 1664"/>
                  <a:gd name="T41" fmla="*/ 801 h 921"/>
                  <a:gd name="T42" fmla="*/ 413 w 1664"/>
                  <a:gd name="T43" fmla="*/ 662 h 921"/>
                  <a:gd name="T44" fmla="*/ 307 w 1664"/>
                  <a:gd name="T45" fmla="*/ 570 h 921"/>
                  <a:gd name="T46" fmla="*/ 184 w 1664"/>
                  <a:gd name="T47" fmla="*/ 617 h 921"/>
                  <a:gd name="T48" fmla="*/ 0 w 1664"/>
                  <a:gd name="T49" fmla="*/ 433 h 921"/>
                  <a:gd name="T50" fmla="*/ 42 w 1664"/>
                  <a:gd name="T51" fmla="*/ 316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4" h="921">
                    <a:moveTo>
                      <a:pt x="42" y="316"/>
                    </a:moveTo>
                    <a:cubicBezTo>
                      <a:pt x="41" y="308"/>
                      <a:pt x="40" y="300"/>
                      <a:pt x="40" y="292"/>
                    </a:cubicBezTo>
                    <a:cubicBezTo>
                      <a:pt x="40" y="204"/>
                      <a:pt x="111" y="133"/>
                      <a:pt x="198" y="133"/>
                    </a:cubicBezTo>
                    <a:cubicBezTo>
                      <a:pt x="232" y="133"/>
                      <a:pt x="264" y="144"/>
                      <a:pt x="290" y="162"/>
                    </a:cubicBezTo>
                    <a:cubicBezTo>
                      <a:pt x="322" y="135"/>
                      <a:pt x="363" y="119"/>
                      <a:pt x="408" y="119"/>
                    </a:cubicBezTo>
                    <a:cubicBezTo>
                      <a:pt x="504" y="119"/>
                      <a:pt x="583" y="193"/>
                      <a:pt x="591" y="287"/>
                    </a:cubicBezTo>
                    <a:cubicBezTo>
                      <a:pt x="624" y="242"/>
                      <a:pt x="679" y="212"/>
                      <a:pt x="740" y="212"/>
                    </a:cubicBezTo>
                    <a:cubicBezTo>
                      <a:pt x="792" y="212"/>
                      <a:pt x="839" y="233"/>
                      <a:pt x="873" y="268"/>
                    </a:cubicBezTo>
                    <a:cubicBezTo>
                      <a:pt x="898" y="236"/>
                      <a:pt x="934" y="212"/>
                      <a:pt x="975" y="202"/>
                    </a:cubicBezTo>
                    <a:cubicBezTo>
                      <a:pt x="974" y="197"/>
                      <a:pt x="974" y="191"/>
                      <a:pt x="974" y="184"/>
                    </a:cubicBezTo>
                    <a:cubicBezTo>
                      <a:pt x="974" y="83"/>
                      <a:pt x="1056" y="0"/>
                      <a:pt x="1158" y="0"/>
                    </a:cubicBezTo>
                    <a:cubicBezTo>
                      <a:pt x="1231" y="0"/>
                      <a:pt x="1294" y="43"/>
                      <a:pt x="1324" y="105"/>
                    </a:cubicBezTo>
                    <a:cubicBezTo>
                      <a:pt x="1355" y="90"/>
                      <a:pt x="1391" y="81"/>
                      <a:pt x="1428" y="81"/>
                    </a:cubicBezTo>
                    <a:cubicBezTo>
                      <a:pt x="1559" y="81"/>
                      <a:pt x="1664" y="187"/>
                      <a:pt x="1664" y="317"/>
                    </a:cubicBezTo>
                    <a:cubicBezTo>
                      <a:pt x="1664" y="408"/>
                      <a:pt x="1613" y="487"/>
                      <a:pt x="1538" y="526"/>
                    </a:cubicBezTo>
                    <a:cubicBezTo>
                      <a:pt x="1506" y="570"/>
                      <a:pt x="1460" y="602"/>
                      <a:pt x="1406" y="616"/>
                    </a:cubicBezTo>
                    <a:cubicBezTo>
                      <a:pt x="1382" y="726"/>
                      <a:pt x="1285" y="809"/>
                      <a:pt x="1168" y="809"/>
                    </a:cubicBezTo>
                    <a:cubicBezTo>
                      <a:pt x="1130" y="809"/>
                      <a:pt x="1095" y="801"/>
                      <a:pt x="1063" y="786"/>
                    </a:cubicBezTo>
                    <a:cubicBezTo>
                      <a:pt x="1023" y="866"/>
                      <a:pt x="941" y="921"/>
                      <a:pt x="845" y="921"/>
                    </a:cubicBezTo>
                    <a:cubicBezTo>
                      <a:pt x="754" y="921"/>
                      <a:pt x="674" y="871"/>
                      <a:pt x="632" y="797"/>
                    </a:cubicBezTo>
                    <a:cubicBezTo>
                      <a:pt x="619" y="800"/>
                      <a:pt x="606" y="801"/>
                      <a:pt x="592" y="801"/>
                    </a:cubicBezTo>
                    <a:cubicBezTo>
                      <a:pt x="505" y="801"/>
                      <a:pt x="433" y="742"/>
                      <a:pt x="413" y="662"/>
                    </a:cubicBezTo>
                    <a:cubicBezTo>
                      <a:pt x="367" y="646"/>
                      <a:pt x="328" y="613"/>
                      <a:pt x="307" y="570"/>
                    </a:cubicBezTo>
                    <a:cubicBezTo>
                      <a:pt x="274" y="599"/>
                      <a:pt x="231" y="617"/>
                      <a:pt x="184" y="617"/>
                    </a:cubicBezTo>
                    <a:cubicBezTo>
                      <a:pt x="82" y="617"/>
                      <a:pt x="0" y="535"/>
                      <a:pt x="0" y="433"/>
                    </a:cubicBezTo>
                    <a:cubicBezTo>
                      <a:pt x="0" y="389"/>
                      <a:pt x="15" y="348"/>
                      <a:pt x="42" y="316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3970894" y="4223532"/>
                <a:ext cx="3922713" cy="3903663"/>
              </a:xfrm>
              <a:custGeom>
                <a:avLst/>
                <a:gdLst>
                  <a:gd name="T0" fmla="*/ 1623 w 1665"/>
                  <a:gd name="T1" fmla="*/ 1052 h 1657"/>
                  <a:gd name="T2" fmla="*/ 1624 w 1665"/>
                  <a:gd name="T3" fmla="*/ 1028 h 1657"/>
                  <a:gd name="T4" fmla="*/ 1466 w 1665"/>
                  <a:gd name="T5" fmla="*/ 869 h 1657"/>
                  <a:gd name="T6" fmla="*/ 1375 w 1665"/>
                  <a:gd name="T7" fmla="*/ 898 h 1657"/>
                  <a:gd name="T8" fmla="*/ 1257 w 1665"/>
                  <a:gd name="T9" fmla="*/ 855 h 1657"/>
                  <a:gd name="T10" fmla="*/ 1073 w 1665"/>
                  <a:gd name="T11" fmla="*/ 1024 h 1657"/>
                  <a:gd name="T12" fmla="*/ 983 w 1665"/>
                  <a:gd name="T13" fmla="*/ 957 h 1657"/>
                  <a:gd name="T14" fmla="*/ 983 w 1665"/>
                  <a:gd name="T15" fmla="*/ 0 h 1657"/>
                  <a:gd name="T16" fmla="*/ 823 w 1665"/>
                  <a:gd name="T17" fmla="*/ 0 h 1657"/>
                  <a:gd name="T18" fmla="*/ 823 w 1665"/>
                  <a:gd name="T19" fmla="*/ 979 h 1657"/>
                  <a:gd name="T20" fmla="*/ 792 w 1665"/>
                  <a:gd name="T21" fmla="*/ 1005 h 1657"/>
                  <a:gd name="T22" fmla="*/ 690 w 1665"/>
                  <a:gd name="T23" fmla="*/ 939 h 1657"/>
                  <a:gd name="T24" fmla="*/ 690 w 1665"/>
                  <a:gd name="T25" fmla="*/ 921 h 1657"/>
                  <a:gd name="T26" fmla="*/ 507 w 1665"/>
                  <a:gd name="T27" fmla="*/ 737 h 1657"/>
                  <a:gd name="T28" fmla="*/ 340 w 1665"/>
                  <a:gd name="T29" fmla="*/ 842 h 1657"/>
                  <a:gd name="T30" fmla="*/ 236 w 1665"/>
                  <a:gd name="T31" fmla="*/ 817 h 1657"/>
                  <a:gd name="T32" fmla="*/ 0 w 1665"/>
                  <a:gd name="T33" fmla="*/ 1053 h 1657"/>
                  <a:gd name="T34" fmla="*/ 126 w 1665"/>
                  <a:gd name="T35" fmla="*/ 1262 h 1657"/>
                  <a:gd name="T36" fmla="*/ 258 w 1665"/>
                  <a:gd name="T37" fmla="*/ 1353 h 1657"/>
                  <a:gd name="T38" fmla="*/ 497 w 1665"/>
                  <a:gd name="T39" fmla="*/ 1545 h 1657"/>
                  <a:gd name="T40" fmla="*/ 601 w 1665"/>
                  <a:gd name="T41" fmla="*/ 1522 h 1657"/>
                  <a:gd name="T42" fmla="*/ 820 w 1665"/>
                  <a:gd name="T43" fmla="*/ 1657 h 1657"/>
                  <a:gd name="T44" fmla="*/ 1032 w 1665"/>
                  <a:gd name="T45" fmla="*/ 1533 h 1657"/>
                  <a:gd name="T46" fmla="*/ 1073 w 1665"/>
                  <a:gd name="T47" fmla="*/ 1537 h 1657"/>
                  <a:gd name="T48" fmla="*/ 1251 w 1665"/>
                  <a:gd name="T49" fmla="*/ 1398 h 1657"/>
                  <a:gd name="T50" fmla="*/ 1358 w 1665"/>
                  <a:gd name="T51" fmla="*/ 1306 h 1657"/>
                  <a:gd name="T52" fmla="*/ 1481 w 1665"/>
                  <a:gd name="T53" fmla="*/ 1353 h 1657"/>
                  <a:gd name="T54" fmla="*/ 1665 w 1665"/>
                  <a:gd name="T55" fmla="*/ 1170 h 1657"/>
                  <a:gd name="T56" fmla="*/ 1623 w 1665"/>
                  <a:gd name="T57" fmla="*/ 1052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5" h="1657">
                    <a:moveTo>
                      <a:pt x="1623" y="1052"/>
                    </a:moveTo>
                    <a:cubicBezTo>
                      <a:pt x="1624" y="1044"/>
                      <a:pt x="1624" y="1036"/>
                      <a:pt x="1624" y="1028"/>
                    </a:cubicBezTo>
                    <a:cubicBezTo>
                      <a:pt x="1624" y="940"/>
                      <a:pt x="1553" y="869"/>
                      <a:pt x="1466" y="869"/>
                    </a:cubicBezTo>
                    <a:cubicBezTo>
                      <a:pt x="1432" y="869"/>
                      <a:pt x="1401" y="880"/>
                      <a:pt x="1375" y="898"/>
                    </a:cubicBezTo>
                    <a:cubicBezTo>
                      <a:pt x="1343" y="871"/>
                      <a:pt x="1302" y="855"/>
                      <a:pt x="1257" y="855"/>
                    </a:cubicBezTo>
                    <a:cubicBezTo>
                      <a:pt x="1160" y="855"/>
                      <a:pt x="1081" y="929"/>
                      <a:pt x="1073" y="1024"/>
                    </a:cubicBezTo>
                    <a:cubicBezTo>
                      <a:pt x="1051" y="993"/>
                      <a:pt x="1020" y="970"/>
                      <a:pt x="983" y="957"/>
                    </a:cubicBezTo>
                    <a:cubicBezTo>
                      <a:pt x="983" y="0"/>
                      <a:pt x="983" y="0"/>
                      <a:pt x="983" y="0"/>
                    </a:cubicBezTo>
                    <a:cubicBezTo>
                      <a:pt x="823" y="0"/>
                      <a:pt x="823" y="0"/>
                      <a:pt x="823" y="0"/>
                    </a:cubicBezTo>
                    <a:cubicBezTo>
                      <a:pt x="823" y="979"/>
                      <a:pt x="823" y="979"/>
                      <a:pt x="823" y="979"/>
                    </a:cubicBezTo>
                    <a:cubicBezTo>
                      <a:pt x="811" y="986"/>
                      <a:pt x="801" y="995"/>
                      <a:pt x="792" y="1005"/>
                    </a:cubicBezTo>
                    <a:cubicBezTo>
                      <a:pt x="766" y="972"/>
                      <a:pt x="731" y="949"/>
                      <a:pt x="690" y="939"/>
                    </a:cubicBezTo>
                    <a:cubicBezTo>
                      <a:pt x="690" y="933"/>
                      <a:pt x="690" y="927"/>
                      <a:pt x="690" y="921"/>
                    </a:cubicBezTo>
                    <a:cubicBezTo>
                      <a:pt x="690" y="819"/>
                      <a:pt x="608" y="737"/>
                      <a:pt x="507" y="737"/>
                    </a:cubicBezTo>
                    <a:cubicBezTo>
                      <a:pt x="433" y="737"/>
                      <a:pt x="370" y="780"/>
                      <a:pt x="340" y="842"/>
                    </a:cubicBezTo>
                    <a:cubicBezTo>
                      <a:pt x="309" y="826"/>
                      <a:pt x="274" y="817"/>
                      <a:pt x="236" y="817"/>
                    </a:cubicBezTo>
                    <a:cubicBezTo>
                      <a:pt x="106" y="817"/>
                      <a:pt x="0" y="923"/>
                      <a:pt x="0" y="1053"/>
                    </a:cubicBezTo>
                    <a:cubicBezTo>
                      <a:pt x="0" y="1144"/>
                      <a:pt x="51" y="1223"/>
                      <a:pt x="126" y="1262"/>
                    </a:cubicBezTo>
                    <a:cubicBezTo>
                      <a:pt x="159" y="1306"/>
                      <a:pt x="205" y="1338"/>
                      <a:pt x="258" y="1353"/>
                    </a:cubicBezTo>
                    <a:cubicBezTo>
                      <a:pt x="282" y="1463"/>
                      <a:pt x="380" y="1545"/>
                      <a:pt x="497" y="1545"/>
                    </a:cubicBezTo>
                    <a:cubicBezTo>
                      <a:pt x="534" y="1545"/>
                      <a:pt x="570" y="1537"/>
                      <a:pt x="601" y="1522"/>
                    </a:cubicBezTo>
                    <a:cubicBezTo>
                      <a:pt x="641" y="1602"/>
                      <a:pt x="724" y="1657"/>
                      <a:pt x="820" y="1657"/>
                    </a:cubicBezTo>
                    <a:cubicBezTo>
                      <a:pt x="911" y="1657"/>
                      <a:pt x="990" y="1607"/>
                      <a:pt x="1032" y="1533"/>
                    </a:cubicBezTo>
                    <a:cubicBezTo>
                      <a:pt x="1045" y="1536"/>
                      <a:pt x="1059" y="1537"/>
                      <a:pt x="1073" y="1537"/>
                    </a:cubicBezTo>
                    <a:cubicBezTo>
                      <a:pt x="1159" y="1537"/>
                      <a:pt x="1231" y="1478"/>
                      <a:pt x="1251" y="1398"/>
                    </a:cubicBezTo>
                    <a:cubicBezTo>
                      <a:pt x="1298" y="1383"/>
                      <a:pt x="1336" y="1349"/>
                      <a:pt x="1358" y="1306"/>
                    </a:cubicBezTo>
                    <a:cubicBezTo>
                      <a:pt x="1390" y="1336"/>
                      <a:pt x="1434" y="1353"/>
                      <a:pt x="1481" y="1353"/>
                    </a:cubicBezTo>
                    <a:cubicBezTo>
                      <a:pt x="1582" y="1353"/>
                      <a:pt x="1665" y="1271"/>
                      <a:pt x="1665" y="1170"/>
                    </a:cubicBezTo>
                    <a:cubicBezTo>
                      <a:pt x="1665" y="1125"/>
                      <a:pt x="1649" y="1084"/>
                      <a:pt x="1623" y="1052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159931" y="1827401"/>
              <a:ext cx="1874838" cy="3494088"/>
              <a:chOff x="5159931" y="1827401"/>
              <a:chExt cx="1874838" cy="3494088"/>
            </a:xfrm>
          </p:grpSpPr>
          <p:sp>
            <p:nvSpPr>
              <p:cNvPr id="13" name="Freeform 12"/>
              <p:cNvSpPr/>
              <p:nvPr/>
            </p:nvSpPr>
            <p:spPr bwMode="auto">
              <a:xfrm>
                <a:off x="5688569" y="4284851"/>
                <a:ext cx="817563" cy="1036638"/>
              </a:xfrm>
              <a:custGeom>
                <a:avLst/>
                <a:gdLst>
                  <a:gd name="T0" fmla="*/ 270 w 347"/>
                  <a:gd name="T1" fmla="*/ 0 h 440"/>
                  <a:gd name="T2" fmla="*/ 174 w 347"/>
                  <a:gd name="T3" fmla="*/ 0 h 440"/>
                  <a:gd name="T4" fmla="*/ 78 w 347"/>
                  <a:gd name="T5" fmla="*/ 0 h 440"/>
                  <a:gd name="T6" fmla="*/ 39 w 347"/>
                  <a:gd name="T7" fmla="*/ 211 h 440"/>
                  <a:gd name="T8" fmla="*/ 94 w 347"/>
                  <a:gd name="T9" fmla="*/ 163 h 440"/>
                  <a:gd name="T10" fmla="*/ 174 w 347"/>
                  <a:gd name="T11" fmla="*/ 440 h 440"/>
                  <a:gd name="T12" fmla="*/ 254 w 347"/>
                  <a:gd name="T13" fmla="*/ 163 h 440"/>
                  <a:gd name="T14" fmla="*/ 309 w 347"/>
                  <a:gd name="T15" fmla="*/ 211 h 440"/>
                  <a:gd name="T16" fmla="*/ 270 w 347"/>
                  <a:gd name="T1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440">
                    <a:moveTo>
                      <a:pt x="270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0" y="62"/>
                      <a:pt x="39" y="211"/>
                    </a:cubicBezTo>
                    <a:cubicBezTo>
                      <a:pt x="39" y="211"/>
                      <a:pt x="61" y="148"/>
                      <a:pt x="94" y="163"/>
                    </a:cubicBezTo>
                    <a:cubicBezTo>
                      <a:pt x="94" y="163"/>
                      <a:pt x="90" y="360"/>
                      <a:pt x="174" y="440"/>
                    </a:cubicBezTo>
                    <a:cubicBezTo>
                      <a:pt x="258" y="360"/>
                      <a:pt x="254" y="163"/>
                      <a:pt x="254" y="163"/>
                    </a:cubicBezTo>
                    <a:cubicBezTo>
                      <a:pt x="287" y="148"/>
                      <a:pt x="309" y="211"/>
                      <a:pt x="309" y="211"/>
                    </a:cubicBezTo>
                    <a:cubicBezTo>
                      <a:pt x="347" y="62"/>
                      <a:pt x="270" y="0"/>
                      <a:pt x="27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5733019" y="4284851"/>
                <a:ext cx="731838" cy="817563"/>
              </a:xfrm>
              <a:custGeom>
                <a:avLst/>
                <a:gdLst>
                  <a:gd name="T0" fmla="*/ 230 w 311"/>
                  <a:gd name="T1" fmla="*/ 0 h 347"/>
                  <a:gd name="T2" fmla="*/ 155 w 311"/>
                  <a:gd name="T3" fmla="*/ 0 h 347"/>
                  <a:gd name="T4" fmla="*/ 79 w 311"/>
                  <a:gd name="T5" fmla="*/ 0 h 347"/>
                  <a:gd name="T6" fmla="*/ 30 w 311"/>
                  <a:gd name="T7" fmla="*/ 166 h 347"/>
                  <a:gd name="T8" fmla="*/ 92 w 311"/>
                  <a:gd name="T9" fmla="*/ 128 h 347"/>
                  <a:gd name="T10" fmla="*/ 155 w 311"/>
                  <a:gd name="T11" fmla="*/ 347 h 347"/>
                  <a:gd name="T12" fmla="*/ 218 w 311"/>
                  <a:gd name="T13" fmla="*/ 128 h 347"/>
                  <a:gd name="T14" fmla="*/ 281 w 311"/>
                  <a:gd name="T15" fmla="*/ 166 h 347"/>
                  <a:gd name="T16" fmla="*/ 230 w 311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347">
                    <a:moveTo>
                      <a:pt x="230" y="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0" y="49"/>
                      <a:pt x="30" y="166"/>
                    </a:cubicBezTo>
                    <a:cubicBezTo>
                      <a:pt x="30" y="166"/>
                      <a:pt x="66" y="116"/>
                      <a:pt x="92" y="128"/>
                    </a:cubicBezTo>
                    <a:cubicBezTo>
                      <a:pt x="92" y="128"/>
                      <a:pt x="89" y="284"/>
                      <a:pt x="155" y="347"/>
                    </a:cubicBezTo>
                    <a:cubicBezTo>
                      <a:pt x="221" y="284"/>
                      <a:pt x="218" y="128"/>
                      <a:pt x="218" y="128"/>
                    </a:cubicBezTo>
                    <a:cubicBezTo>
                      <a:pt x="244" y="116"/>
                      <a:pt x="281" y="166"/>
                      <a:pt x="281" y="166"/>
                    </a:cubicBezTo>
                    <a:cubicBezTo>
                      <a:pt x="311" y="49"/>
                      <a:pt x="230" y="0"/>
                      <a:pt x="230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5866369" y="4284851"/>
                <a:ext cx="465138" cy="519113"/>
              </a:xfrm>
              <a:custGeom>
                <a:avLst/>
                <a:gdLst>
                  <a:gd name="T0" fmla="*/ 146 w 197"/>
                  <a:gd name="T1" fmla="*/ 0 h 220"/>
                  <a:gd name="T2" fmla="*/ 98 w 197"/>
                  <a:gd name="T3" fmla="*/ 0 h 220"/>
                  <a:gd name="T4" fmla="*/ 50 w 197"/>
                  <a:gd name="T5" fmla="*/ 0 h 220"/>
                  <a:gd name="T6" fmla="*/ 19 w 197"/>
                  <a:gd name="T7" fmla="*/ 106 h 220"/>
                  <a:gd name="T8" fmla="*/ 58 w 197"/>
                  <a:gd name="T9" fmla="*/ 81 h 220"/>
                  <a:gd name="T10" fmla="*/ 98 w 197"/>
                  <a:gd name="T11" fmla="*/ 220 h 220"/>
                  <a:gd name="T12" fmla="*/ 138 w 197"/>
                  <a:gd name="T13" fmla="*/ 81 h 220"/>
                  <a:gd name="T14" fmla="*/ 178 w 197"/>
                  <a:gd name="T15" fmla="*/ 106 h 220"/>
                  <a:gd name="T16" fmla="*/ 146 w 197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220">
                    <a:moveTo>
                      <a:pt x="146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0" y="31"/>
                      <a:pt x="19" y="106"/>
                    </a:cubicBezTo>
                    <a:cubicBezTo>
                      <a:pt x="19" y="106"/>
                      <a:pt x="42" y="74"/>
                      <a:pt x="58" y="81"/>
                    </a:cubicBezTo>
                    <a:cubicBezTo>
                      <a:pt x="58" y="81"/>
                      <a:pt x="56" y="180"/>
                      <a:pt x="98" y="220"/>
                    </a:cubicBezTo>
                    <a:cubicBezTo>
                      <a:pt x="140" y="180"/>
                      <a:pt x="138" y="81"/>
                      <a:pt x="138" y="81"/>
                    </a:cubicBezTo>
                    <a:cubicBezTo>
                      <a:pt x="155" y="74"/>
                      <a:pt x="178" y="106"/>
                      <a:pt x="178" y="106"/>
                    </a:cubicBezTo>
                    <a:cubicBezTo>
                      <a:pt x="197" y="31"/>
                      <a:pt x="146" y="0"/>
                      <a:pt x="14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5845731" y="4172139"/>
                <a:ext cx="504825" cy="1127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5845731" y="4172139"/>
                <a:ext cx="504825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5159931" y="3560951"/>
                <a:ext cx="633413" cy="1077913"/>
              </a:xfrm>
              <a:custGeom>
                <a:avLst/>
                <a:gdLst>
                  <a:gd name="T0" fmla="*/ 220 w 269"/>
                  <a:gd name="T1" fmla="*/ 45 h 457"/>
                  <a:gd name="T2" fmla="*/ 130 w 269"/>
                  <a:gd name="T3" fmla="*/ 0 h 457"/>
                  <a:gd name="T4" fmla="*/ 109 w 269"/>
                  <a:gd name="T5" fmla="*/ 457 h 457"/>
                  <a:gd name="T6" fmla="*/ 269 w 269"/>
                  <a:gd name="T7" fmla="*/ 188 h 457"/>
                  <a:gd name="T8" fmla="*/ 220 w 269"/>
                  <a:gd name="T9" fmla="*/ 4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457">
                    <a:moveTo>
                      <a:pt x="220" y="45"/>
                    </a:moveTo>
                    <a:cubicBezTo>
                      <a:pt x="220" y="45"/>
                      <a:pt x="154" y="48"/>
                      <a:pt x="130" y="0"/>
                    </a:cubicBezTo>
                    <a:cubicBezTo>
                      <a:pt x="130" y="0"/>
                      <a:pt x="0" y="214"/>
                      <a:pt x="109" y="457"/>
                    </a:cubicBezTo>
                    <a:cubicBezTo>
                      <a:pt x="109" y="457"/>
                      <a:pt x="151" y="243"/>
                      <a:pt x="269" y="188"/>
                    </a:cubicBezTo>
                    <a:lnTo>
                      <a:pt x="220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401356" y="3560951"/>
                <a:ext cx="633413" cy="1077913"/>
              </a:xfrm>
              <a:custGeom>
                <a:avLst/>
                <a:gdLst>
                  <a:gd name="T0" fmla="*/ 49 w 269"/>
                  <a:gd name="T1" fmla="*/ 45 h 457"/>
                  <a:gd name="T2" fmla="*/ 139 w 269"/>
                  <a:gd name="T3" fmla="*/ 0 h 457"/>
                  <a:gd name="T4" fmla="*/ 160 w 269"/>
                  <a:gd name="T5" fmla="*/ 457 h 457"/>
                  <a:gd name="T6" fmla="*/ 0 w 269"/>
                  <a:gd name="T7" fmla="*/ 188 h 457"/>
                  <a:gd name="T8" fmla="*/ 49 w 269"/>
                  <a:gd name="T9" fmla="*/ 4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457">
                    <a:moveTo>
                      <a:pt x="49" y="45"/>
                    </a:moveTo>
                    <a:cubicBezTo>
                      <a:pt x="49" y="45"/>
                      <a:pt x="115" y="48"/>
                      <a:pt x="139" y="0"/>
                    </a:cubicBezTo>
                    <a:cubicBezTo>
                      <a:pt x="139" y="0"/>
                      <a:pt x="269" y="214"/>
                      <a:pt x="160" y="457"/>
                    </a:cubicBezTo>
                    <a:cubicBezTo>
                      <a:pt x="160" y="457"/>
                      <a:pt x="118" y="243"/>
                      <a:pt x="0" y="188"/>
                    </a:cubicBezTo>
                    <a:cubicBezTo>
                      <a:pt x="49" y="45"/>
                      <a:pt x="49" y="45"/>
                      <a:pt x="49" y="45"/>
                    </a:cubicBezTo>
                  </a:path>
                </a:pathLst>
              </a:custGeom>
              <a:solidFill>
                <a:srgbClr val="004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5642531" y="1827401"/>
                <a:ext cx="909638" cy="2344738"/>
              </a:xfrm>
              <a:custGeom>
                <a:avLst/>
                <a:gdLst>
                  <a:gd name="T0" fmla="*/ 300 w 386"/>
                  <a:gd name="T1" fmla="*/ 995 h 995"/>
                  <a:gd name="T2" fmla="*/ 386 w 386"/>
                  <a:gd name="T3" fmla="*/ 580 h 995"/>
                  <a:gd name="T4" fmla="*/ 193 w 386"/>
                  <a:gd name="T5" fmla="*/ 0 h 995"/>
                  <a:gd name="T6" fmla="*/ 0 w 386"/>
                  <a:gd name="T7" fmla="*/ 580 h 995"/>
                  <a:gd name="T8" fmla="*/ 86 w 386"/>
                  <a:gd name="T9" fmla="*/ 995 h 995"/>
                  <a:gd name="T10" fmla="*/ 300 w 386"/>
                  <a:gd name="T1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995">
                    <a:moveTo>
                      <a:pt x="300" y="995"/>
                    </a:moveTo>
                    <a:cubicBezTo>
                      <a:pt x="352" y="891"/>
                      <a:pt x="386" y="781"/>
                      <a:pt x="386" y="580"/>
                    </a:cubicBezTo>
                    <a:cubicBezTo>
                      <a:pt x="386" y="260"/>
                      <a:pt x="193" y="0"/>
                      <a:pt x="193" y="0"/>
                    </a:cubicBezTo>
                    <a:cubicBezTo>
                      <a:pt x="193" y="0"/>
                      <a:pt x="0" y="260"/>
                      <a:pt x="0" y="580"/>
                    </a:cubicBezTo>
                    <a:cubicBezTo>
                      <a:pt x="0" y="781"/>
                      <a:pt x="34" y="891"/>
                      <a:pt x="86" y="995"/>
                    </a:cubicBezTo>
                    <a:cubicBezTo>
                      <a:pt x="300" y="995"/>
                      <a:pt x="300" y="995"/>
                      <a:pt x="300" y="995"/>
                    </a:cubicBezTo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5791756" y="4054664"/>
                <a:ext cx="612775" cy="117475"/>
              </a:xfrm>
              <a:custGeom>
                <a:avLst/>
                <a:gdLst>
                  <a:gd name="T0" fmla="*/ 0 w 260"/>
                  <a:gd name="T1" fmla="*/ 0 h 50"/>
                  <a:gd name="T2" fmla="*/ 23 w 260"/>
                  <a:gd name="T3" fmla="*/ 50 h 50"/>
                  <a:gd name="T4" fmla="*/ 237 w 260"/>
                  <a:gd name="T5" fmla="*/ 50 h 50"/>
                  <a:gd name="T6" fmla="*/ 260 w 260"/>
                  <a:gd name="T7" fmla="*/ 0 h 50"/>
                  <a:gd name="T8" fmla="*/ 0 w 26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0">
                    <a:moveTo>
                      <a:pt x="0" y="0"/>
                    </a:moveTo>
                    <a:cubicBezTo>
                      <a:pt x="7" y="17"/>
                      <a:pt x="15" y="33"/>
                      <a:pt x="23" y="50"/>
                    </a:cubicBezTo>
                    <a:cubicBezTo>
                      <a:pt x="237" y="50"/>
                      <a:pt x="237" y="50"/>
                      <a:pt x="237" y="50"/>
                    </a:cubicBezTo>
                    <a:cubicBezTo>
                      <a:pt x="245" y="33"/>
                      <a:pt x="253" y="17"/>
                      <a:pt x="26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5798106" y="1827401"/>
                <a:ext cx="598488" cy="573088"/>
              </a:xfrm>
              <a:custGeom>
                <a:avLst/>
                <a:gdLst>
                  <a:gd name="T0" fmla="*/ 254 w 254"/>
                  <a:gd name="T1" fmla="*/ 243 h 243"/>
                  <a:gd name="T2" fmla="*/ 127 w 254"/>
                  <a:gd name="T3" fmla="*/ 0 h 243"/>
                  <a:gd name="T4" fmla="*/ 0 w 254"/>
                  <a:gd name="T5" fmla="*/ 243 h 243"/>
                  <a:gd name="T6" fmla="*/ 254 w 254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243">
                    <a:moveTo>
                      <a:pt x="254" y="243"/>
                    </a:moveTo>
                    <a:cubicBezTo>
                      <a:pt x="198" y="96"/>
                      <a:pt x="127" y="0"/>
                      <a:pt x="127" y="0"/>
                    </a:cubicBezTo>
                    <a:cubicBezTo>
                      <a:pt x="127" y="0"/>
                      <a:pt x="56" y="96"/>
                      <a:pt x="0" y="243"/>
                    </a:cubicBezTo>
                    <a:cubicBezTo>
                      <a:pt x="254" y="243"/>
                      <a:pt x="254" y="243"/>
                      <a:pt x="254" y="243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6048931" y="3560951"/>
                <a:ext cx="100013" cy="1077913"/>
              </a:xfrm>
              <a:custGeom>
                <a:avLst/>
                <a:gdLst>
                  <a:gd name="T0" fmla="*/ 0 w 43"/>
                  <a:gd name="T1" fmla="*/ 228 h 457"/>
                  <a:gd name="T2" fmla="*/ 21 w 43"/>
                  <a:gd name="T3" fmla="*/ 457 h 457"/>
                  <a:gd name="T4" fmla="*/ 43 w 43"/>
                  <a:gd name="T5" fmla="*/ 228 h 457"/>
                  <a:gd name="T6" fmla="*/ 21 w 43"/>
                  <a:gd name="T7" fmla="*/ 0 h 457"/>
                  <a:gd name="T8" fmla="*/ 0 w 43"/>
                  <a:gd name="T9" fmla="*/ 22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7">
                    <a:moveTo>
                      <a:pt x="0" y="228"/>
                    </a:moveTo>
                    <a:cubicBezTo>
                      <a:pt x="0" y="355"/>
                      <a:pt x="21" y="457"/>
                      <a:pt x="21" y="457"/>
                    </a:cubicBezTo>
                    <a:cubicBezTo>
                      <a:pt x="21" y="457"/>
                      <a:pt x="43" y="355"/>
                      <a:pt x="43" y="228"/>
                    </a:cubicBezTo>
                    <a:cubicBezTo>
                      <a:pt x="43" y="102"/>
                      <a:pt x="33" y="0"/>
                      <a:pt x="21" y="0"/>
                    </a:cubicBezTo>
                    <a:cubicBezTo>
                      <a:pt x="9" y="0"/>
                      <a:pt x="0" y="102"/>
                      <a:pt x="0" y="22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5883831" y="2648139"/>
                <a:ext cx="428625" cy="4302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5939394" y="2703701"/>
                <a:ext cx="315913" cy="3190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6142594" y="4172139"/>
                <a:ext cx="207963" cy="112713"/>
              </a:xfrm>
              <a:custGeom>
                <a:avLst/>
                <a:gdLst>
                  <a:gd name="T0" fmla="*/ 88 w 88"/>
                  <a:gd name="T1" fmla="*/ 0 h 48"/>
                  <a:gd name="T2" fmla="*/ 2 w 88"/>
                  <a:gd name="T3" fmla="*/ 0 h 48"/>
                  <a:gd name="T4" fmla="*/ 1 w 88"/>
                  <a:gd name="T5" fmla="*/ 35 h 48"/>
                  <a:gd name="T6" fmla="*/ 0 w 88"/>
                  <a:gd name="T7" fmla="*/ 48 h 48"/>
                  <a:gd name="T8" fmla="*/ 88 w 88"/>
                  <a:gd name="T9" fmla="*/ 48 h 48"/>
                  <a:gd name="T10" fmla="*/ 88 w 8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48">
                    <a:moveTo>
                      <a:pt x="8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2"/>
                      <a:pt x="1" y="24"/>
                      <a:pt x="1" y="35"/>
                    </a:cubicBezTo>
                    <a:cubicBezTo>
                      <a:pt x="0" y="39"/>
                      <a:pt x="0" y="44"/>
                      <a:pt x="0" y="48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6144181" y="4172139"/>
                <a:ext cx="3175" cy="82550"/>
              </a:xfrm>
              <a:custGeom>
                <a:avLst/>
                <a:gdLst>
                  <a:gd name="T0" fmla="*/ 1 w 1"/>
                  <a:gd name="T1" fmla="*/ 0 h 35"/>
                  <a:gd name="T2" fmla="*/ 1 w 1"/>
                  <a:gd name="T3" fmla="*/ 0 h 35"/>
                  <a:gd name="T4" fmla="*/ 0 w 1"/>
                  <a:gd name="T5" fmla="*/ 35 h 35"/>
                  <a:gd name="T6" fmla="*/ 1 w 1"/>
                  <a:gd name="T7" fmla="*/ 0 h 35"/>
                  <a:gd name="T8" fmla="*/ 1 w 1"/>
                  <a:gd name="T9" fmla="*/ 0 h 35"/>
                  <a:gd name="T10" fmla="*/ 1 w 1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2"/>
                      <a:pt x="0" y="24"/>
                      <a:pt x="0" y="35"/>
                    </a:cubicBezTo>
                    <a:cubicBezTo>
                      <a:pt x="0" y="24"/>
                      <a:pt x="1" y="1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2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420406" y="3560951"/>
                <a:ext cx="461963" cy="1077913"/>
              </a:xfrm>
              <a:custGeom>
                <a:avLst/>
                <a:gdLst>
                  <a:gd name="T0" fmla="*/ 152 w 196"/>
                  <a:gd name="T1" fmla="*/ 457 h 457"/>
                  <a:gd name="T2" fmla="*/ 152 w 196"/>
                  <a:gd name="T3" fmla="*/ 457 h 457"/>
                  <a:gd name="T4" fmla="*/ 152 w 196"/>
                  <a:gd name="T5" fmla="*/ 457 h 457"/>
                  <a:gd name="T6" fmla="*/ 152 w 196"/>
                  <a:gd name="T7" fmla="*/ 457 h 457"/>
                  <a:gd name="T8" fmla="*/ 152 w 196"/>
                  <a:gd name="T9" fmla="*/ 457 h 457"/>
                  <a:gd name="T10" fmla="*/ 152 w 196"/>
                  <a:gd name="T11" fmla="*/ 457 h 457"/>
                  <a:gd name="T12" fmla="*/ 152 w 196"/>
                  <a:gd name="T13" fmla="*/ 457 h 457"/>
                  <a:gd name="T14" fmla="*/ 152 w 196"/>
                  <a:gd name="T15" fmla="*/ 457 h 457"/>
                  <a:gd name="T16" fmla="*/ 152 w 196"/>
                  <a:gd name="T17" fmla="*/ 457 h 457"/>
                  <a:gd name="T18" fmla="*/ 0 w 196"/>
                  <a:gd name="T19" fmla="*/ 192 h 457"/>
                  <a:gd name="T20" fmla="*/ 0 w 196"/>
                  <a:gd name="T21" fmla="*/ 192 h 457"/>
                  <a:gd name="T22" fmla="*/ 152 w 196"/>
                  <a:gd name="T23" fmla="*/ 457 h 457"/>
                  <a:gd name="T24" fmla="*/ 0 w 196"/>
                  <a:gd name="T25" fmla="*/ 192 h 457"/>
                  <a:gd name="T26" fmla="*/ 44 w 196"/>
                  <a:gd name="T27" fmla="*/ 45 h 457"/>
                  <a:gd name="T28" fmla="*/ 44 w 196"/>
                  <a:gd name="T29" fmla="*/ 45 h 457"/>
                  <a:gd name="T30" fmla="*/ 44 w 196"/>
                  <a:gd name="T31" fmla="*/ 45 h 457"/>
                  <a:gd name="T32" fmla="*/ 44 w 196"/>
                  <a:gd name="T33" fmla="*/ 45 h 457"/>
                  <a:gd name="T34" fmla="*/ 45 w 196"/>
                  <a:gd name="T35" fmla="*/ 45 h 457"/>
                  <a:gd name="T36" fmla="*/ 44 w 196"/>
                  <a:gd name="T37" fmla="*/ 45 h 457"/>
                  <a:gd name="T38" fmla="*/ 45 w 196"/>
                  <a:gd name="T39" fmla="*/ 45 h 457"/>
                  <a:gd name="T40" fmla="*/ 131 w 196"/>
                  <a:gd name="T41" fmla="*/ 0 h 457"/>
                  <a:gd name="T42" fmla="*/ 45 w 196"/>
                  <a:gd name="T43" fmla="*/ 45 h 457"/>
                  <a:gd name="T44" fmla="*/ 131 w 196"/>
                  <a:gd name="T45" fmla="*/ 0 h 457"/>
                  <a:gd name="T46" fmla="*/ 196 w 196"/>
                  <a:gd name="T47" fmla="*/ 255 h 457"/>
                  <a:gd name="T48" fmla="*/ 131 w 196"/>
                  <a:gd name="T4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6" h="457">
                    <a:moveTo>
                      <a:pt x="152" y="457"/>
                    </a:move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moveTo>
                      <a:pt x="152" y="457"/>
                    </a:move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moveTo>
                      <a:pt x="152" y="457"/>
                    </a:move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moveTo>
                      <a:pt x="0" y="192"/>
                    </a:moveTo>
                    <a:cubicBezTo>
                      <a:pt x="0" y="192"/>
                      <a:pt x="0" y="192"/>
                      <a:pt x="0" y="192"/>
                    </a:cubicBezTo>
                    <a:cubicBezTo>
                      <a:pt x="112" y="252"/>
                      <a:pt x="152" y="455"/>
                      <a:pt x="152" y="457"/>
                    </a:cubicBezTo>
                    <a:cubicBezTo>
                      <a:pt x="152" y="455"/>
                      <a:pt x="112" y="252"/>
                      <a:pt x="0" y="192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5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5" y="45"/>
                    </a:cubicBezTo>
                    <a:moveTo>
                      <a:pt x="131" y="0"/>
                    </a:moveTo>
                    <a:cubicBezTo>
                      <a:pt x="110" y="41"/>
                      <a:pt x="58" y="45"/>
                      <a:pt x="45" y="45"/>
                    </a:cubicBezTo>
                    <a:cubicBezTo>
                      <a:pt x="58" y="45"/>
                      <a:pt x="110" y="41"/>
                      <a:pt x="131" y="0"/>
                    </a:cubicBezTo>
                    <a:cubicBezTo>
                      <a:pt x="131" y="0"/>
                      <a:pt x="196" y="106"/>
                      <a:pt x="196" y="255"/>
                    </a:cubicBezTo>
                    <a:cubicBezTo>
                      <a:pt x="196" y="106"/>
                      <a:pt x="131" y="0"/>
                      <a:pt x="131" y="0"/>
                    </a:cubicBezTo>
                  </a:path>
                </a:pathLst>
              </a:custGeom>
              <a:solidFill>
                <a:srgbClr val="004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6420406" y="3560951"/>
                <a:ext cx="461963" cy="1077913"/>
              </a:xfrm>
              <a:custGeom>
                <a:avLst/>
                <a:gdLst>
                  <a:gd name="T0" fmla="*/ 131 w 196"/>
                  <a:gd name="T1" fmla="*/ 0 h 457"/>
                  <a:gd name="T2" fmla="*/ 45 w 196"/>
                  <a:gd name="T3" fmla="*/ 45 h 457"/>
                  <a:gd name="T4" fmla="*/ 45 w 196"/>
                  <a:gd name="T5" fmla="*/ 45 h 457"/>
                  <a:gd name="T6" fmla="*/ 44 w 196"/>
                  <a:gd name="T7" fmla="*/ 45 h 457"/>
                  <a:gd name="T8" fmla="*/ 44 w 196"/>
                  <a:gd name="T9" fmla="*/ 45 h 457"/>
                  <a:gd name="T10" fmla="*/ 44 w 196"/>
                  <a:gd name="T11" fmla="*/ 45 h 457"/>
                  <a:gd name="T12" fmla="*/ 44 w 196"/>
                  <a:gd name="T13" fmla="*/ 45 h 457"/>
                  <a:gd name="T14" fmla="*/ 44 w 196"/>
                  <a:gd name="T15" fmla="*/ 45 h 457"/>
                  <a:gd name="T16" fmla="*/ 41 w 196"/>
                  <a:gd name="T17" fmla="*/ 45 h 457"/>
                  <a:gd name="T18" fmla="*/ 0 w 196"/>
                  <a:gd name="T19" fmla="*/ 192 h 457"/>
                  <a:gd name="T20" fmla="*/ 152 w 196"/>
                  <a:gd name="T21" fmla="*/ 457 h 457"/>
                  <a:gd name="T22" fmla="*/ 152 w 196"/>
                  <a:gd name="T23" fmla="*/ 457 h 457"/>
                  <a:gd name="T24" fmla="*/ 152 w 196"/>
                  <a:gd name="T25" fmla="*/ 457 h 457"/>
                  <a:gd name="T26" fmla="*/ 152 w 196"/>
                  <a:gd name="T27" fmla="*/ 457 h 457"/>
                  <a:gd name="T28" fmla="*/ 152 w 196"/>
                  <a:gd name="T29" fmla="*/ 457 h 457"/>
                  <a:gd name="T30" fmla="*/ 152 w 196"/>
                  <a:gd name="T31" fmla="*/ 457 h 457"/>
                  <a:gd name="T32" fmla="*/ 152 w 196"/>
                  <a:gd name="T33" fmla="*/ 457 h 457"/>
                  <a:gd name="T34" fmla="*/ 152 w 196"/>
                  <a:gd name="T35" fmla="*/ 457 h 457"/>
                  <a:gd name="T36" fmla="*/ 196 w 196"/>
                  <a:gd name="T37" fmla="*/ 255 h 457"/>
                  <a:gd name="T38" fmla="*/ 131 w 196"/>
                  <a:gd name="T3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457">
                    <a:moveTo>
                      <a:pt x="131" y="0"/>
                    </a:moveTo>
                    <a:cubicBezTo>
                      <a:pt x="110" y="41"/>
                      <a:pt x="58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2" y="45"/>
                      <a:pt x="41" y="45"/>
                      <a:pt x="41" y="45"/>
                    </a:cubicBezTo>
                    <a:cubicBezTo>
                      <a:pt x="32" y="101"/>
                      <a:pt x="18" y="149"/>
                      <a:pt x="0" y="192"/>
                    </a:cubicBezTo>
                    <a:cubicBezTo>
                      <a:pt x="112" y="252"/>
                      <a:pt x="152" y="455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84" y="385"/>
                      <a:pt x="196" y="316"/>
                      <a:pt x="196" y="255"/>
                    </a:cubicBezTo>
                    <a:cubicBezTo>
                      <a:pt x="196" y="106"/>
                      <a:pt x="131" y="0"/>
                      <a:pt x="131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6420406" y="3667314"/>
                <a:ext cx="96838" cy="346075"/>
              </a:xfrm>
              <a:custGeom>
                <a:avLst/>
                <a:gdLst>
                  <a:gd name="T0" fmla="*/ 41 w 41"/>
                  <a:gd name="T1" fmla="*/ 0 h 147"/>
                  <a:gd name="T2" fmla="*/ 41 w 41"/>
                  <a:gd name="T3" fmla="*/ 0 h 147"/>
                  <a:gd name="T4" fmla="*/ 0 w 41"/>
                  <a:gd name="T5" fmla="*/ 147 h 147"/>
                  <a:gd name="T6" fmla="*/ 0 w 41"/>
                  <a:gd name="T7" fmla="*/ 147 h 147"/>
                  <a:gd name="T8" fmla="*/ 0 w 41"/>
                  <a:gd name="T9" fmla="*/ 147 h 147"/>
                  <a:gd name="T10" fmla="*/ 41 w 41"/>
                  <a:gd name="T11" fmla="*/ 0 h 147"/>
                  <a:gd name="T12" fmla="*/ 41 w 4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7"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56"/>
                      <a:pt x="17" y="104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18" y="104"/>
                      <a:pt x="32" y="56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6102906" y="1833751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6163231" y="1925826"/>
                <a:ext cx="388938" cy="2128838"/>
              </a:xfrm>
              <a:custGeom>
                <a:avLst/>
                <a:gdLst>
                  <a:gd name="T0" fmla="*/ 102 w 165"/>
                  <a:gd name="T1" fmla="*/ 903 h 903"/>
                  <a:gd name="T2" fmla="*/ 102 w 165"/>
                  <a:gd name="T3" fmla="*/ 903 h 903"/>
                  <a:gd name="T4" fmla="*/ 165 w 165"/>
                  <a:gd name="T5" fmla="*/ 544 h 903"/>
                  <a:gd name="T6" fmla="*/ 165 w 165"/>
                  <a:gd name="T7" fmla="*/ 543 h 903"/>
                  <a:gd name="T8" fmla="*/ 165 w 165"/>
                  <a:gd name="T9" fmla="*/ 543 h 903"/>
                  <a:gd name="T10" fmla="*/ 165 w 165"/>
                  <a:gd name="T11" fmla="*/ 542 h 903"/>
                  <a:gd name="T12" fmla="*/ 165 w 165"/>
                  <a:gd name="T13" fmla="*/ 541 h 903"/>
                  <a:gd name="T14" fmla="*/ 165 w 165"/>
                  <a:gd name="T15" fmla="*/ 541 h 903"/>
                  <a:gd name="T16" fmla="*/ 165 w 165"/>
                  <a:gd name="T17" fmla="*/ 541 h 903"/>
                  <a:gd name="T18" fmla="*/ 165 w 165"/>
                  <a:gd name="T19" fmla="*/ 540 h 903"/>
                  <a:gd name="T20" fmla="*/ 165 w 165"/>
                  <a:gd name="T21" fmla="*/ 540 h 903"/>
                  <a:gd name="T22" fmla="*/ 165 w 165"/>
                  <a:gd name="T23" fmla="*/ 540 h 903"/>
                  <a:gd name="T24" fmla="*/ 165 w 165"/>
                  <a:gd name="T25" fmla="*/ 539 h 903"/>
                  <a:gd name="T26" fmla="*/ 165 w 165"/>
                  <a:gd name="T27" fmla="*/ 539 h 903"/>
                  <a:gd name="T28" fmla="*/ 165 w 165"/>
                  <a:gd name="T29" fmla="*/ 538 h 903"/>
                  <a:gd name="T30" fmla="*/ 165 w 165"/>
                  <a:gd name="T31" fmla="*/ 537 h 903"/>
                  <a:gd name="T32" fmla="*/ 165 w 165"/>
                  <a:gd name="T33" fmla="*/ 538 h 903"/>
                  <a:gd name="T34" fmla="*/ 165 w 165"/>
                  <a:gd name="T35" fmla="*/ 537 h 903"/>
                  <a:gd name="T36" fmla="*/ 165 w 165"/>
                  <a:gd name="T37" fmla="*/ 537 h 903"/>
                  <a:gd name="T38" fmla="*/ 165 w 165"/>
                  <a:gd name="T39" fmla="*/ 537 h 903"/>
                  <a:gd name="T40" fmla="*/ 165 w 165"/>
                  <a:gd name="T41" fmla="*/ 536 h 903"/>
                  <a:gd name="T42" fmla="*/ 165 w 165"/>
                  <a:gd name="T43" fmla="*/ 536 h 903"/>
                  <a:gd name="T44" fmla="*/ 165 w 165"/>
                  <a:gd name="T45" fmla="*/ 536 h 903"/>
                  <a:gd name="T46" fmla="*/ 165 w 165"/>
                  <a:gd name="T47" fmla="*/ 535 h 903"/>
                  <a:gd name="T48" fmla="*/ 165 w 165"/>
                  <a:gd name="T49" fmla="*/ 535 h 903"/>
                  <a:gd name="T50" fmla="*/ 165 w 165"/>
                  <a:gd name="T51" fmla="*/ 535 h 903"/>
                  <a:gd name="T52" fmla="*/ 165 w 165"/>
                  <a:gd name="T53" fmla="*/ 534 h 903"/>
                  <a:gd name="T54" fmla="*/ 165 w 165"/>
                  <a:gd name="T55" fmla="*/ 534 h 903"/>
                  <a:gd name="T56" fmla="*/ 165 w 165"/>
                  <a:gd name="T57" fmla="*/ 534 h 903"/>
                  <a:gd name="T58" fmla="*/ 165 w 165"/>
                  <a:gd name="T59" fmla="*/ 533 h 903"/>
                  <a:gd name="T60" fmla="*/ 165 w 165"/>
                  <a:gd name="T61" fmla="*/ 533 h 903"/>
                  <a:gd name="T62" fmla="*/ 165 w 165"/>
                  <a:gd name="T63" fmla="*/ 533 h 903"/>
                  <a:gd name="T64" fmla="*/ 165 w 165"/>
                  <a:gd name="T65" fmla="*/ 532 h 903"/>
                  <a:gd name="T66" fmla="*/ 165 w 165"/>
                  <a:gd name="T67" fmla="*/ 532 h 903"/>
                  <a:gd name="T68" fmla="*/ 165 w 165"/>
                  <a:gd name="T69" fmla="*/ 532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5" h="903">
                    <a:moveTo>
                      <a:pt x="102" y="903"/>
                    </a:moveTo>
                    <a:cubicBezTo>
                      <a:pt x="102" y="903"/>
                      <a:pt x="102" y="903"/>
                      <a:pt x="102" y="903"/>
                    </a:cubicBezTo>
                    <a:cubicBezTo>
                      <a:pt x="102" y="903"/>
                      <a:pt x="102" y="903"/>
                      <a:pt x="102" y="903"/>
                    </a:cubicBezTo>
                    <a:cubicBezTo>
                      <a:pt x="102" y="903"/>
                      <a:pt x="102" y="903"/>
                      <a:pt x="102" y="903"/>
                    </a:cubicBezTo>
                    <a:moveTo>
                      <a:pt x="165" y="543"/>
                    </a:moveTo>
                    <a:cubicBezTo>
                      <a:pt x="165" y="543"/>
                      <a:pt x="165" y="543"/>
                      <a:pt x="165" y="544"/>
                    </a:cubicBezTo>
                    <a:cubicBezTo>
                      <a:pt x="165" y="543"/>
                      <a:pt x="165" y="543"/>
                      <a:pt x="165" y="543"/>
                    </a:cubicBezTo>
                    <a:moveTo>
                      <a:pt x="165" y="543"/>
                    </a:moveTo>
                    <a:cubicBezTo>
                      <a:pt x="165" y="543"/>
                      <a:pt x="165" y="543"/>
                      <a:pt x="165" y="543"/>
                    </a:cubicBezTo>
                    <a:cubicBezTo>
                      <a:pt x="165" y="543"/>
                      <a:pt x="165" y="543"/>
                      <a:pt x="165" y="543"/>
                    </a:cubicBezTo>
                    <a:moveTo>
                      <a:pt x="165" y="542"/>
                    </a:moveTo>
                    <a:cubicBezTo>
                      <a:pt x="165" y="542"/>
                      <a:pt x="165" y="542"/>
                      <a:pt x="165" y="542"/>
                    </a:cubicBezTo>
                    <a:cubicBezTo>
                      <a:pt x="165" y="542"/>
                      <a:pt x="165" y="542"/>
                      <a:pt x="165" y="542"/>
                    </a:cubicBezTo>
                    <a:moveTo>
                      <a:pt x="165" y="541"/>
                    </a:moveTo>
                    <a:cubicBezTo>
                      <a:pt x="165" y="541"/>
                      <a:pt x="165" y="541"/>
                      <a:pt x="165" y="541"/>
                    </a:cubicBezTo>
                    <a:cubicBezTo>
                      <a:pt x="165" y="541"/>
                      <a:pt x="165" y="541"/>
                      <a:pt x="165" y="541"/>
                    </a:cubicBezTo>
                    <a:moveTo>
                      <a:pt x="165" y="540"/>
                    </a:moveTo>
                    <a:cubicBezTo>
                      <a:pt x="165" y="541"/>
                      <a:pt x="165" y="541"/>
                      <a:pt x="165" y="541"/>
                    </a:cubicBezTo>
                    <a:cubicBezTo>
                      <a:pt x="165" y="541"/>
                      <a:pt x="165" y="541"/>
                      <a:pt x="165" y="540"/>
                    </a:cubicBezTo>
                    <a:moveTo>
                      <a:pt x="165" y="540"/>
                    </a:moveTo>
                    <a:cubicBezTo>
                      <a:pt x="165" y="540"/>
                      <a:pt x="165" y="540"/>
                      <a:pt x="165" y="540"/>
                    </a:cubicBezTo>
                    <a:cubicBezTo>
                      <a:pt x="165" y="540"/>
                      <a:pt x="165" y="540"/>
                      <a:pt x="165" y="540"/>
                    </a:cubicBezTo>
                    <a:moveTo>
                      <a:pt x="165" y="539"/>
                    </a:moveTo>
                    <a:cubicBezTo>
                      <a:pt x="165" y="539"/>
                      <a:pt x="165" y="539"/>
                      <a:pt x="165" y="540"/>
                    </a:cubicBezTo>
                    <a:cubicBezTo>
                      <a:pt x="165" y="539"/>
                      <a:pt x="165" y="539"/>
                      <a:pt x="165" y="539"/>
                    </a:cubicBezTo>
                    <a:moveTo>
                      <a:pt x="165" y="539"/>
                    </a:moveTo>
                    <a:cubicBezTo>
                      <a:pt x="165" y="539"/>
                      <a:pt x="165" y="539"/>
                      <a:pt x="165" y="539"/>
                    </a:cubicBezTo>
                    <a:cubicBezTo>
                      <a:pt x="165" y="539"/>
                      <a:pt x="165" y="539"/>
                      <a:pt x="165" y="539"/>
                    </a:cubicBezTo>
                    <a:moveTo>
                      <a:pt x="165" y="538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65" y="538"/>
                      <a:pt x="165" y="538"/>
                      <a:pt x="165" y="538"/>
                    </a:cubicBezTo>
                    <a:moveTo>
                      <a:pt x="165" y="537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65" y="538"/>
                      <a:pt x="165" y="538"/>
                      <a:pt x="165" y="537"/>
                    </a:cubicBezTo>
                    <a:moveTo>
                      <a:pt x="165" y="537"/>
                    </a:moveTo>
                    <a:cubicBezTo>
                      <a:pt x="165" y="537"/>
                      <a:pt x="165" y="537"/>
                      <a:pt x="165" y="537"/>
                    </a:cubicBezTo>
                    <a:cubicBezTo>
                      <a:pt x="165" y="537"/>
                      <a:pt x="165" y="537"/>
                      <a:pt x="165" y="537"/>
                    </a:cubicBezTo>
                    <a:moveTo>
                      <a:pt x="165" y="537"/>
                    </a:moveTo>
                    <a:cubicBezTo>
                      <a:pt x="165" y="537"/>
                      <a:pt x="165" y="537"/>
                      <a:pt x="165" y="537"/>
                    </a:cubicBezTo>
                    <a:cubicBezTo>
                      <a:pt x="165" y="537"/>
                      <a:pt x="165" y="537"/>
                      <a:pt x="165" y="537"/>
                    </a:cubicBezTo>
                    <a:moveTo>
                      <a:pt x="165" y="536"/>
                    </a:move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moveTo>
                      <a:pt x="165" y="536"/>
                    </a:move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moveTo>
                      <a:pt x="165" y="535"/>
                    </a:moveTo>
                    <a:cubicBezTo>
                      <a:pt x="165" y="535"/>
                      <a:pt x="165" y="535"/>
                      <a:pt x="165" y="536"/>
                    </a:cubicBezTo>
                    <a:cubicBezTo>
                      <a:pt x="165" y="535"/>
                      <a:pt x="165" y="535"/>
                      <a:pt x="165" y="535"/>
                    </a:cubicBezTo>
                    <a:moveTo>
                      <a:pt x="165" y="535"/>
                    </a:moveTo>
                    <a:cubicBezTo>
                      <a:pt x="165" y="535"/>
                      <a:pt x="165" y="535"/>
                      <a:pt x="165" y="535"/>
                    </a:cubicBezTo>
                    <a:cubicBezTo>
                      <a:pt x="165" y="535"/>
                      <a:pt x="165" y="535"/>
                      <a:pt x="165" y="535"/>
                    </a:cubicBezTo>
                    <a:moveTo>
                      <a:pt x="165" y="534"/>
                    </a:moveTo>
                    <a:cubicBezTo>
                      <a:pt x="165" y="534"/>
                      <a:pt x="165" y="534"/>
                      <a:pt x="165" y="535"/>
                    </a:cubicBezTo>
                    <a:cubicBezTo>
                      <a:pt x="165" y="534"/>
                      <a:pt x="165" y="534"/>
                      <a:pt x="165" y="534"/>
                    </a:cubicBezTo>
                    <a:moveTo>
                      <a:pt x="165" y="533"/>
                    </a:moveTo>
                    <a:cubicBezTo>
                      <a:pt x="165" y="533"/>
                      <a:pt x="165" y="534"/>
                      <a:pt x="165" y="534"/>
                    </a:cubicBezTo>
                    <a:cubicBezTo>
                      <a:pt x="165" y="534"/>
                      <a:pt x="165" y="533"/>
                      <a:pt x="165" y="533"/>
                    </a:cubicBezTo>
                    <a:moveTo>
                      <a:pt x="165" y="533"/>
                    </a:move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65" y="533"/>
                      <a:pt x="165" y="533"/>
                      <a:pt x="165" y="533"/>
                    </a:cubicBezTo>
                    <a:moveTo>
                      <a:pt x="165" y="532"/>
                    </a:moveTo>
                    <a:cubicBezTo>
                      <a:pt x="165" y="532"/>
                      <a:pt x="165" y="533"/>
                      <a:pt x="165" y="533"/>
                    </a:cubicBezTo>
                    <a:cubicBezTo>
                      <a:pt x="165" y="533"/>
                      <a:pt x="165" y="532"/>
                      <a:pt x="165" y="532"/>
                    </a:cubicBezTo>
                    <a:moveTo>
                      <a:pt x="165" y="532"/>
                    </a:moveTo>
                    <a:cubicBezTo>
                      <a:pt x="165" y="532"/>
                      <a:pt x="165" y="532"/>
                      <a:pt x="165" y="532"/>
                    </a:cubicBezTo>
                    <a:cubicBezTo>
                      <a:pt x="165" y="532"/>
                      <a:pt x="165" y="532"/>
                      <a:pt x="165" y="532"/>
                    </a:cubicBezTo>
                    <a:moveTo>
                      <a:pt x="0" y="0"/>
                    </a:moveTo>
                    <a:cubicBezTo>
                      <a:pt x="53" y="85"/>
                      <a:pt x="163" y="291"/>
                      <a:pt x="165" y="532"/>
                    </a:cubicBezTo>
                    <a:cubicBezTo>
                      <a:pt x="163" y="290"/>
                      <a:pt x="53" y="85"/>
                      <a:pt x="0" y="0"/>
                    </a:cubicBezTo>
                  </a:path>
                </a:pathLst>
              </a:cu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6098144" y="1852801"/>
                <a:ext cx="454025" cy="2201863"/>
              </a:xfrm>
              <a:custGeom>
                <a:avLst/>
                <a:gdLst>
                  <a:gd name="T0" fmla="*/ 83 w 193"/>
                  <a:gd name="T1" fmla="*/ 131 h 934"/>
                  <a:gd name="T2" fmla="*/ 83 w 193"/>
                  <a:gd name="T3" fmla="*/ 131 h 934"/>
                  <a:gd name="T4" fmla="*/ 127 w 193"/>
                  <a:gd name="T5" fmla="*/ 232 h 934"/>
                  <a:gd name="T6" fmla="*/ 127 w 193"/>
                  <a:gd name="T7" fmla="*/ 232 h 934"/>
                  <a:gd name="T8" fmla="*/ 0 w 193"/>
                  <a:gd name="T9" fmla="*/ 337 h 934"/>
                  <a:gd name="T10" fmla="*/ 91 w 193"/>
                  <a:gd name="T11" fmla="*/ 429 h 934"/>
                  <a:gd name="T12" fmla="*/ 0 w 193"/>
                  <a:gd name="T13" fmla="*/ 520 h 934"/>
                  <a:gd name="T14" fmla="*/ 0 w 193"/>
                  <a:gd name="T15" fmla="*/ 725 h 934"/>
                  <a:gd name="T16" fmla="*/ 0 w 193"/>
                  <a:gd name="T17" fmla="*/ 725 h 934"/>
                  <a:gd name="T18" fmla="*/ 0 w 193"/>
                  <a:gd name="T19" fmla="*/ 725 h 934"/>
                  <a:gd name="T20" fmla="*/ 0 w 193"/>
                  <a:gd name="T21" fmla="*/ 725 h 934"/>
                  <a:gd name="T22" fmla="*/ 0 w 193"/>
                  <a:gd name="T23" fmla="*/ 725 h 934"/>
                  <a:gd name="T24" fmla="*/ 0 w 193"/>
                  <a:gd name="T25" fmla="*/ 725 h 934"/>
                  <a:gd name="T26" fmla="*/ 0 w 193"/>
                  <a:gd name="T27" fmla="*/ 725 h 934"/>
                  <a:gd name="T28" fmla="*/ 0 w 193"/>
                  <a:gd name="T29" fmla="*/ 725 h 934"/>
                  <a:gd name="T30" fmla="*/ 0 w 193"/>
                  <a:gd name="T31" fmla="*/ 725 h 934"/>
                  <a:gd name="T32" fmla="*/ 1 w 193"/>
                  <a:gd name="T33" fmla="*/ 725 h 934"/>
                  <a:gd name="T34" fmla="*/ 1 w 193"/>
                  <a:gd name="T35" fmla="*/ 725 h 934"/>
                  <a:gd name="T36" fmla="*/ 1 w 193"/>
                  <a:gd name="T37" fmla="*/ 725 h 934"/>
                  <a:gd name="T38" fmla="*/ 1 w 193"/>
                  <a:gd name="T39" fmla="*/ 725 h 934"/>
                  <a:gd name="T40" fmla="*/ 1 w 193"/>
                  <a:gd name="T41" fmla="*/ 725 h 934"/>
                  <a:gd name="T42" fmla="*/ 1 w 193"/>
                  <a:gd name="T43" fmla="*/ 725 h 934"/>
                  <a:gd name="T44" fmla="*/ 1 w 193"/>
                  <a:gd name="T45" fmla="*/ 725 h 934"/>
                  <a:gd name="T46" fmla="*/ 1 w 193"/>
                  <a:gd name="T47" fmla="*/ 725 h 934"/>
                  <a:gd name="T48" fmla="*/ 1 w 193"/>
                  <a:gd name="T49" fmla="*/ 725 h 934"/>
                  <a:gd name="T50" fmla="*/ 1 w 193"/>
                  <a:gd name="T51" fmla="*/ 725 h 934"/>
                  <a:gd name="T52" fmla="*/ 1 w 193"/>
                  <a:gd name="T53" fmla="*/ 725 h 934"/>
                  <a:gd name="T54" fmla="*/ 1 w 193"/>
                  <a:gd name="T55" fmla="*/ 725 h 934"/>
                  <a:gd name="T56" fmla="*/ 1 w 193"/>
                  <a:gd name="T57" fmla="*/ 725 h 934"/>
                  <a:gd name="T58" fmla="*/ 130 w 193"/>
                  <a:gd name="T59" fmla="*/ 934 h 934"/>
                  <a:gd name="T60" fmla="*/ 178 w 193"/>
                  <a:gd name="T61" fmla="*/ 770 h 934"/>
                  <a:gd name="T62" fmla="*/ 193 w 193"/>
                  <a:gd name="T63" fmla="*/ 574 h 934"/>
                  <a:gd name="T64" fmla="*/ 193 w 193"/>
                  <a:gd name="T65" fmla="*/ 573 h 934"/>
                  <a:gd name="T66" fmla="*/ 193 w 193"/>
                  <a:gd name="T67" fmla="*/ 572 h 934"/>
                  <a:gd name="T68" fmla="*/ 193 w 193"/>
                  <a:gd name="T69" fmla="*/ 571 h 934"/>
                  <a:gd name="T70" fmla="*/ 193 w 193"/>
                  <a:gd name="T71" fmla="*/ 570 h 934"/>
                  <a:gd name="T72" fmla="*/ 193 w 193"/>
                  <a:gd name="T73" fmla="*/ 569 h 934"/>
                  <a:gd name="T74" fmla="*/ 193 w 193"/>
                  <a:gd name="T75" fmla="*/ 568 h 934"/>
                  <a:gd name="T76" fmla="*/ 193 w 193"/>
                  <a:gd name="T77" fmla="*/ 568 h 934"/>
                  <a:gd name="T78" fmla="*/ 193 w 193"/>
                  <a:gd name="T79" fmla="*/ 567 h 934"/>
                  <a:gd name="T80" fmla="*/ 193 w 193"/>
                  <a:gd name="T81" fmla="*/ 566 h 934"/>
                  <a:gd name="T82" fmla="*/ 193 w 193"/>
                  <a:gd name="T83" fmla="*/ 566 h 934"/>
                  <a:gd name="T84" fmla="*/ 193 w 193"/>
                  <a:gd name="T85" fmla="*/ 564 h 934"/>
                  <a:gd name="T86" fmla="*/ 193 w 193"/>
                  <a:gd name="T87" fmla="*/ 564 h 934"/>
                  <a:gd name="T88" fmla="*/ 193 w 193"/>
                  <a:gd name="T89" fmla="*/ 563 h 934"/>
                  <a:gd name="T90" fmla="*/ 7 w 193"/>
                  <a:gd name="T91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" h="934">
                    <a:moveTo>
                      <a:pt x="7" y="0"/>
                    </a:moveTo>
                    <a:cubicBezTo>
                      <a:pt x="21" y="20"/>
                      <a:pt x="51" y="66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98" y="161"/>
                      <a:pt x="113" y="195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50" y="337"/>
                      <a:pt x="91" y="378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79"/>
                      <a:pt x="50" y="520"/>
                      <a:pt x="0" y="520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2" y="731"/>
                      <a:pt x="21" y="821"/>
                      <a:pt x="21" y="934"/>
                    </a:cubicBezTo>
                    <a:cubicBezTo>
                      <a:pt x="130" y="934"/>
                      <a:pt x="130" y="934"/>
                      <a:pt x="130" y="934"/>
                    </a:cubicBezTo>
                    <a:cubicBezTo>
                      <a:pt x="130" y="934"/>
                      <a:pt x="130" y="934"/>
                      <a:pt x="130" y="934"/>
                    </a:cubicBezTo>
                    <a:cubicBezTo>
                      <a:pt x="133" y="928"/>
                      <a:pt x="135" y="923"/>
                      <a:pt x="137" y="917"/>
                    </a:cubicBezTo>
                    <a:cubicBezTo>
                      <a:pt x="154" y="874"/>
                      <a:pt x="169" y="826"/>
                      <a:pt x="178" y="770"/>
                    </a:cubicBezTo>
                    <a:cubicBezTo>
                      <a:pt x="188" y="715"/>
                      <a:pt x="193" y="652"/>
                      <a:pt x="193" y="575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3" y="574"/>
                      <a:pt x="193" y="573"/>
                      <a:pt x="193" y="573"/>
                    </a:cubicBezTo>
                    <a:cubicBezTo>
                      <a:pt x="193" y="573"/>
                      <a:pt x="193" y="573"/>
                      <a:pt x="193" y="573"/>
                    </a:cubicBezTo>
                    <a:cubicBezTo>
                      <a:pt x="193" y="572"/>
                      <a:pt x="193" y="572"/>
                      <a:pt x="193" y="572"/>
                    </a:cubicBezTo>
                    <a:cubicBezTo>
                      <a:pt x="193" y="572"/>
                      <a:pt x="193" y="572"/>
                      <a:pt x="193" y="572"/>
                    </a:cubicBezTo>
                    <a:cubicBezTo>
                      <a:pt x="193" y="572"/>
                      <a:pt x="193" y="572"/>
                      <a:pt x="193" y="572"/>
                    </a:cubicBezTo>
                    <a:cubicBezTo>
                      <a:pt x="193" y="572"/>
                      <a:pt x="193" y="572"/>
                      <a:pt x="193" y="571"/>
                    </a:cubicBezTo>
                    <a:cubicBezTo>
                      <a:pt x="193" y="571"/>
                      <a:pt x="193" y="571"/>
                      <a:pt x="193" y="571"/>
                    </a:cubicBezTo>
                    <a:cubicBezTo>
                      <a:pt x="193" y="571"/>
                      <a:pt x="193" y="571"/>
                      <a:pt x="193" y="571"/>
                    </a:cubicBezTo>
                    <a:cubicBezTo>
                      <a:pt x="193" y="571"/>
                      <a:pt x="193" y="571"/>
                      <a:pt x="193" y="571"/>
                    </a:cubicBezTo>
                    <a:cubicBezTo>
                      <a:pt x="193" y="570"/>
                      <a:pt x="193" y="570"/>
                      <a:pt x="193" y="570"/>
                    </a:cubicBezTo>
                    <a:cubicBezTo>
                      <a:pt x="193" y="570"/>
                      <a:pt x="193" y="570"/>
                      <a:pt x="193" y="570"/>
                    </a:cubicBezTo>
                    <a:cubicBezTo>
                      <a:pt x="193" y="570"/>
                      <a:pt x="193" y="570"/>
                      <a:pt x="193" y="570"/>
                    </a:cubicBezTo>
                    <a:cubicBezTo>
                      <a:pt x="193" y="570"/>
                      <a:pt x="193" y="569"/>
                      <a:pt x="193" y="569"/>
                    </a:cubicBezTo>
                    <a:cubicBezTo>
                      <a:pt x="193" y="569"/>
                      <a:pt x="193" y="569"/>
                      <a:pt x="193" y="569"/>
                    </a:cubicBezTo>
                    <a:cubicBezTo>
                      <a:pt x="193" y="569"/>
                      <a:pt x="193" y="569"/>
                      <a:pt x="193" y="569"/>
                    </a:cubicBezTo>
                    <a:cubicBezTo>
                      <a:pt x="193" y="569"/>
                      <a:pt x="193" y="569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5"/>
                      <a:pt x="193" y="565"/>
                      <a:pt x="193" y="565"/>
                    </a:cubicBezTo>
                    <a:cubicBezTo>
                      <a:pt x="193" y="565"/>
                      <a:pt x="193" y="565"/>
                      <a:pt x="193" y="565"/>
                    </a:cubicBezTo>
                    <a:cubicBezTo>
                      <a:pt x="193" y="565"/>
                      <a:pt x="193" y="564"/>
                      <a:pt x="193" y="564"/>
                    </a:cubicBezTo>
                    <a:cubicBezTo>
                      <a:pt x="193" y="564"/>
                      <a:pt x="193" y="564"/>
                      <a:pt x="193" y="564"/>
                    </a:cubicBezTo>
                    <a:cubicBezTo>
                      <a:pt x="193" y="564"/>
                      <a:pt x="193" y="564"/>
                      <a:pt x="193" y="564"/>
                    </a:cubicBezTo>
                    <a:cubicBezTo>
                      <a:pt x="193" y="564"/>
                      <a:pt x="193" y="564"/>
                      <a:pt x="193" y="564"/>
                    </a:cubicBezTo>
                    <a:cubicBezTo>
                      <a:pt x="193" y="564"/>
                      <a:pt x="193" y="563"/>
                      <a:pt x="193" y="563"/>
                    </a:cubicBezTo>
                    <a:cubicBezTo>
                      <a:pt x="193" y="563"/>
                      <a:pt x="193" y="563"/>
                      <a:pt x="193" y="563"/>
                    </a:cubicBezTo>
                    <a:cubicBezTo>
                      <a:pt x="193" y="563"/>
                      <a:pt x="193" y="563"/>
                      <a:pt x="193" y="563"/>
                    </a:cubicBezTo>
                    <a:cubicBezTo>
                      <a:pt x="193" y="563"/>
                      <a:pt x="193" y="563"/>
                      <a:pt x="193" y="563"/>
                    </a:cubicBezTo>
                    <a:cubicBezTo>
                      <a:pt x="191" y="322"/>
                      <a:pt x="81" y="116"/>
                      <a:pt x="28" y="31"/>
                    </a:cubicBezTo>
                    <a:cubicBezTo>
                      <a:pt x="19" y="17"/>
                      <a:pt x="12" y="7"/>
                      <a:pt x="7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6098144" y="1851214"/>
                <a:ext cx="298450" cy="549275"/>
              </a:xfrm>
              <a:custGeom>
                <a:avLst/>
                <a:gdLst>
                  <a:gd name="T0" fmla="*/ 127 w 127"/>
                  <a:gd name="T1" fmla="*/ 233 h 233"/>
                  <a:gd name="T2" fmla="*/ 0 w 127"/>
                  <a:gd name="T3" fmla="*/ 233 h 233"/>
                  <a:gd name="T4" fmla="*/ 127 w 127"/>
                  <a:gd name="T5" fmla="*/ 233 h 233"/>
                  <a:gd name="T6" fmla="*/ 127 w 127"/>
                  <a:gd name="T7" fmla="*/ 233 h 233"/>
                  <a:gd name="T8" fmla="*/ 127 w 127"/>
                  <a:gd name="T9" fmla="*/ 233 h 233"/>
                  <a:gd name="T10" fmla="*/ 127 w 127"/>
                  <a:gd name="T11" fmla="*/ 233 h 233"/>
                  <a:gd name="T12" fmla="*/ 127 w 127"/>
                  <a:gd name="T13" fmla="*/ 233 h 233"/>
                  <a:gd name="T14" fmla="*/ 83 w 127"/>
                  <a:gd name="T15" fmla="*/ 132 h 233"/>
                  <a:gd name="T16" fmla="*/ 83 w 127"/>
                  <a:gd name="T17" fmla="*/ 132 h 233"/>
                  <a:gd name="T18" fmla="*/ 83 w 127"/>
                  <a:gd name="T19" fmla="*/ 132 h 233"/>
                  <a:gd name="T20" fmla="*/ 83 w 127"/>
                  <a:gd name="T21" fmla="*/ 132 h 233"/>
                  <a:gd name="T22" fmla="*/ 83 w 127"/>
                  <a:gd name="T23" fmla="*/ 132 h 233"/>
                  <a:gd name="T24" fmla="*/ 83 w 127"/>
                  <a:gd name="T25" fmla="*/ 132 h 233"/>
                  <a:gd name="T26" fmla="*/ 7 w 127"/>
                  <a:gd name="T27" fmla="*/ 0 h 233"/>
                  <a:gd name="T28" fmla="*/ 83 w 127"/>
                  <a:gd name="T29" fmla="*/ 132 h 233"/>
                  <a:gd name="T30" fmla="*/ 7 w 127"/>
                  <a:gd name="T31" fmla="*/ 1 h 233"/>
                  <a:gd name="T32" fmla="*/ 7 w 127"/>
                  <a:gd name="T3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3">
                    <a:moveTo>
                      <a:pt x="127" y="233"/>
                    </a:moveTo>
                    <a:cubicBezTo>
                      <a:pt x="0" y="233"/>
                      <a:pt x="0" y="233"/>
                      <a:pt x="0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moveTo>
                      <a:pt x="127" y="233"/>
                    </a:move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moveTo>
                      <a:pt x="83" y="132"/>
                    </a:moveTo>
                    <a:cubicBezTo>
                      <a:pt x="83" y="132"/>
                      <a:pt x="83" y="132"/>
                      <a:pt x="83" y="132"/>
                    </a:cubicBezTo>
                    <a:cubicBezTo>
                      <a:pt x="83" y="132"/>
                      <a:pt x="83" y="132"/>
                      <a:pt x="83" y="132"/>
                    </a:cubicBezTo>
                    <a:moveTo>
                      <a:pt x="83" y="132"/>
                    </a:moveTo>
                    <a:cubicBezTo>
                      <a:pt x="83" y="132"/>
                      <a:pt x="83" y="132"/>
                      <a:pt x="83" y="132"/>
                    </a:cubicBezTo>
                    <a:cubicBezTo>
                      <a:pt x="83" y="132"/>
                      <a:pt x="83" y="132"/>
                      <a:pt x="83" y="132"/>
                    </a:cubicBezTo>
                    <a:moveTo>
                      <a:pt x="7" y="0"/>
                    </a:moveTo>
                    <a:cubicBezTo>
                      <a:pt x="20" y="20"/>
                      <a:pt x="51" y="66"/>
                      <a:pt x="83" y="132"/>
                    </a:cubicBezTo>
                    <a:cubicBezTo>
                      <a:pt x="51" y="67"/>
                      <a:pt x="21" y="2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098144" y="3560951"/>
                <a:ext cx="49213" cy="493713"/>
              </a:xfrm>
              <a:custGeom>
                <a:avLst/>
                <a:gdLst>
                  <a:gd name="T0" fmla="*/ 21 w 21"/>
                  <a:gd name="T1" fmla="*/ 209 h 209"/>
                  <a:gd name="T2" fmla="*/ 1 w 21"/>
                  <a:gd name="T3" fmla="*/ 0 h 209"/>
                  <a:gd name="T4" fmla="*/ 1 w 21"/>
                  <a:gd name="T5" fmla="*/ 0 h 209"/>
                  <a:gd name="T6" fmla="*/ 1 w 21"/>
                  <a:gd name="T7" fmla="*/ 0 h 209"/>
                  <a:gd name="T8" fmla="*/ 1 w 21"/>
                  <a:gd name="T9" fmla="*/ 0 h 209"/>
                  <a:gd name="T10" fmla="*/ 1 w 21"/>
                  <a:gd name="T11" fmla="*/ 0 h 209"/>
                  <a:gd name="T12" fmla="*/ 1 w 21"/>
                  <a:gd name="T13" fmla="*/ 0 h 209"/>
                  <a:gd name="T14" fmla="*/ 1 w 21"/>
                  <a:gd name="T15" fmla="*/ 0 h 209"/>
                  <a:gd name="T16" fmla="*/ 1 w 21"/>
                  <a:gd name="T17" fmla="*/ 0 h 209"/>
                  <a:gd name="T18" fmla="*/ 1 w 21"/>
                  <a:gd name="T19" fmla="*/ 0 h 209"/>
                  <a:gd name="T20" fmla="*/ 1 w 21"/>
                  <a:gd name="T21" fmla="*/ 0 h 209"/>
                  <a:gd name="T22" fmla="*/ 1 w 21"/>
                  <a:gd name="T23" fmla="*/ 0 h 209"/>
                  <a:gd name="T24" fmla="*/ 1 w 21"/>
                  <a:gd name="T25" fmla="*/ 0 h 209"/>
                  <a:gd name="T26" fmla="*/ 1 w 21"/>
                  <a:gd name="T27" fmla="*/ 0 h 209"/>
                  <a:gd name="T28" fmla="*/ 1 w 21"/>
                  <a:gd name="T29" fmla="*/ 0 h 209"/>
                  <a:gd name="T30" fmla="*/ 1 w 21"/>
                  <a:gd name="T31" fmla="*/ 0 h 209"/>
                  <a:gd name="T32" fmla="*/ 1 w 21"/>
                  <a:gd name="T33" fmla="*/ 0 h 209"/>
                  <a:gd name="T34" fmla="*/ 1 w 21"/>
                  <a:gd name="T35" fmla="*/ 0 h 209"/>
                  <a:gd name="T36" fmla="*/ 1 w 21"/>
                  <a:gd name="T37" fmla="*/ 0 h 209"/>
                  <a:gd name="T38" fmla="*/ 1 w 21"/>
                  <a:gd name="T39" fmla="*/ 0 h 209"/>
                  <a:gd name="T40" fmla="*/ 1 w 21"/>
                  <a:gd name="T41" fmla="*/ 0 h 209"/>
                  <a:gd name="T42" fmla="*/ 1 w 21"/>
                  <a:gd name="T43" fmla="*/ 0 h 209"/>
                  <a:gd name="T44" fmla="*/ 1 w 21"/>
                  <a:gd name="T45" fmla="*/ 0 h 209"/>
                  <a:gd name="T46" fmla="*/ 1 w 21"/>
                  <a:gd name="T47" fmla="*/ 0 h 209"/>
                  <a:gd name="T48" fmla="*/ 1 w 21"/>
                  <a:gd name="T49" fmla="*/ 0 h 209"/>
                  <a:gd name="T50" fmla="*/ 1 w 21"/>
                  <a:gd name="T51" fmla="*/ 0 h 209"/>
                  <a:gd name="T52" fmla="*/ 1 w 21"/>
                  <a:gd name="T53" fmla="*/ 0 h 209"/>
                  <a:gd name="T54" fmla="*/ 1 w 21"/>
                  <a:gd name="T55" fmla="*/ 0 h 209"/>
                  <a:gd name="T56" fmla="*/ 1 w 21"/>
                  <a:gd name="T57" fmla="*/ 0 h 209"/>
                  <a:gd name="T58" fmla="*/ 1 w 21"/>
                  <a:gd name="T59" fmla="*/ 0 h 209"/>
                  <a:gd name="T60" fmla="*/ 0 w 21"/>
                  <a:gd name="T61" fmla="*/ 0 h 209"/>
                  <a:gd name="T62" fmla="*/ 0 w 21"/>
                  <a:gd name="T63" fmla="*/ 0 h 209"/>
                  <a:gd name="T64" fmla="*/ 0 w 21"/>
                  <a:gd name="T65" fmla="*/ 0 h 209"/>
                  <a:gd name="T66" fmla="*/ 0 w 21"/>
                  <a:gd name="T67" fmla="*/ 0 h 209"/>
                  <a:gd name="T68" fmla="*/ 0 w 21"/>
                  <a:gd name="T69" fmla="*/ 0 h 209"/>
                  <a:gd name="T70" fmla="*/ 0 w 21"/>
                  <a:gd name="T71" fmla="*/ 0 h 209"/>
                  <a:gd name="T72" fmla="*/ 0 w 21"/>
                  <a:gd name="T73" fmla="*/ 0 h 209"/>
                  <a:gd name="T74" fmla="*/ 0 w 21"/>
                  <a:gd name="T75" fmla="*/ 0 h 209"/>
                  <a:gd name="T76" fmla="*/ 0 w 21"/>
                  <a:gd name="T77" fmla="*/ 0 h 209"/>
                  <a:gd name="T78" fmla="*/ 0 w 21"/>
                  <a:gd name="T79" fmla="*/ 0 h 209"/>
                  <a:gd name="T80" fmla="*/ 0 w 21"/>
                  <a:gd name="T81" fmla="*/ 0 h 209"/>
                  <a:gd name="T82" fmla="*/ 0 w 21"/>
                  <a:gd name="T83" fmla="*/ 0 h 209"/>
                  <a:gd name="T84" fmla="*/ 0 w 21"/>
                  <a:gd name="T85" fmla="*/ 0 h 209"/>
                  <a:gd name="T86" fmla="*/ 0 w 21"/>
                  <a:gd name="T87" fmla="*/ 0 h 209"/>
                  <a:gd name="T88" fmla="*/ 0 w 21"/>
                  <a:gd name="T89" fmla="*/ 0 h 209"/>
                  <a:gd name="T90" fmla="*/ 0 w 21"/>
                  <a:gd name="T91" fmla="*/ 0 h 209"/>
                  <a:gd name="T92" fmla="*/ 0 w 21"/>
                  <a:gd name="T93" fmla="*/ 0 h 209"/>
                  <a:gd name="T94" fmla="*/ 0 w 21"/>
                  <a:gd name="T95" fmla="*/ 0 h 209"/>
                  <a:gd name="T96" fmla="*/ 0 w 21"/>
                  <a:gd name="T97" fmla="*/ 0 h 209"/>
                  <a:gd name="T98" fmla="*/ 0 w 21"/>
                  <a:gd name="T9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209">
                    <a:moveTo>
                      <a:pt x="1" y="0"/>
                    </a:moveTo>
                    <a:cubicBezTo>
                      <a:pt x="12" y="6"/>
                      <a:pt x="21" y="96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96"/>
                      <a:pt x="12" y="6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6350556" y="416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6350556" y="4167376"/>
                <a:ext cx="1588" cy="4763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0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9F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6350556" y="4114989"/>
                <a:ext cx="26988" cy="57150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0 w 12"/>
                  <a:gd name="T5" fmla="*/ 24 h 24"/>
                  <a:gd name="T6" fmla="*/ 0 w 12"/>
                  <a:gd name="T7" fmla="*/ 23 h 24"/>
                  <a:gd name="T8" fmla="*/ 1 w 12"/>
                  <a:gd name="T9" fmla="*/ 23 h 24"/>
                  <a:gd name="T10" fmla="*/ 1 w 12"/>
                  <a:gd name="T11" fmla="*/ 22 h 24"/>
                  <a:gd name="T12" fmla="*/ 1 w 12"/>
                  <a:gd name="T13" fmla="*/ 22 h 24"/>
                  <a:gd name="T14" fmla="*/ 12 w 1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8"/>
                      <a:pt x="4" y="1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15"/>
                      <a:pt x="8" y="7"/>
                      <a:pt x="12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6107669" y="1838514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377544" y="4054664"/>
                <a:ext cx="26988" cy="55563"/>
              </a:xfrm>
              <a:custGeom>
                <a:avLst/>
                <a:gdLst>
                  <a:gd name="T0" fmla="*/ 11 w 11"/>
                  <a:gd name="T1" fmla="*/ 0 h 24"/>
                  <a:gd name="T2" fmla="*/ 0 w 11"/>
                  <a:gd name="T3" fmla="*/ 24 h 24"/>
                  <a:gd name="T4" fmla="*/ 11 w 11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4">
                    <a:moveTo>
                      <a:pt x="11" y="0"/>
                    </a:moveTo>
                    <a:cubicBezTo>
                      <a:pt x="8" y="8"/>
                      <a:pt x="4" y="16"/>
                      <a:pt x="0" y="24"/>
                    </a:cubicBezTo>
                    <a:cubicBezTo>
                      <a:pt x="4" y="16"/>
                      <a:pt x="8" y="8"/>
                      <a:pt x="11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6098144" y="1830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4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6098144" y="1830576"/>
                <a:ext cx="298450" cy="569913"/>
              </a:xfrm>
              <a:custGeom>
                <a:avLst/>
                <a:gdLst>
                  <a:gd name="T0" fmla="*/ 127 w 127"/>
                  <a:gd name="T1" fmla="*/ 242 h 242"/>
                  <a:gd name="T2" fmla="*/ 127 w 127"/>
                  <a:gd name="T3" fmla="*/ 242 h 242"/>
                  <a:gd name="T4" fmla="*/ 127 w 127"/>
                  <a:gd name="T5" fmla="*/ 242 h 242"/>
                  <a:gd name="T6" fmla="*/ 127 w 127"/>
                  <a:gd name="T7" fmla="*/ 242 h 242"/>
                  <a:gd name="T8" fmla="*/ 83 w 127"/>
                  <a:gd name="T9" fmla="*/ 141 h 242"/>
                  <a:gd name="T10" fmla="*/ 127 w 127"/>
                  <a:gd name="T11" fmla="*/ 242 h 242"/>
                  <a:gd name="T12" fmla="*/ 83 w 127"/>
                  <a:gd name="T13" fmla="*/ 141 h 242"/>
                  <a:gd name="T14" fmla="*/ 83 w 127"/>
                  <a:gd name="T15" fmla="*/ 141 h 242"/>
                  <a:gd name="T16" fmla="*/ 83 w 127"/>
                  <a:gd name="T17" fmla="*/ 141 h 242"/>
                  <a:gd name="T18" fmla="*/ 83 w 127"/>
                  <a:gd name="T19" fmla="*/ 141 h 242"/>
                  <a:gd name="T20" fmla="*/ 83 w 127"/>
                  <a:gd name="T21" fmla="*/ 141 h 242"/>
                  <a:gd name="T22" fmla="*/ 83 w 127"/>
                  <a:gd name="T23" fmla="*/ 141 h 242"/>
                  <a:gd name="T24" fmla="*/ 83 w 127"/>
                  <a:gd name="T25" fmla="*/ 141 h 242"/>
                  <a:gd name="T26" fmla="*/ 6 w 127"/>
                  <a:gd name="T27" fmla="*/ 8 h 242"/>
                  <a:gd name="T28" fmla="*/ 7 w 127"/>
                  <a:gd name="T29" fmla="*/ 9 h 242"/>
                  <a:gd name="T30" fmla="*/ 7 w 127"/>
                  <a:gd name="T31" fmla="*/ 9 h 242"/>
                  <a:gd name="T32" fmla="*/ 6 w 127"/>
                  <a:gd name="T33" fmla="*/ 8 h 242"/>
                  <a:gd name="T34" fmla="*/ 0 w 127"/>
                  <a:gd name="T35" fmla="*/ 0 h 242"/>
                  <a:gd name="T36" fmla="*/ 0 w 127"/>
                  <a:gd name="T37" fmla="*/ 0 h 242"/>
                  <a:gd name="T38" fmla="*/ 0 w 127"/>
                  <a:gd name="T39" fmla="*/ 0 h 242"/>
                  <a:gd name="T40" fmla="*/ 0 w 127"/>
                  <a:gd name="T41" fmla="*/ 0 h 242"/>
                  <a:gd name="T42" fmla="*/ 0 w 127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242">
                    <a:moveTo>
                      <a:pt x="127" y="242"/>
                    </a:moveTo>
                    <a:cubicBezTo>
                      <a:pt x="127" y="242"/>
                      <a:pt x="127" y="242"/>
                      <a:pt x="127" y="242"/>
                    </a:cubicBezTo>
                    <a:cubicBezTo>
                      <a:pt x="127" y="242"/>
                      <a:pt x="127" y="242"/>
                      <a:pt x="127" y="242"/>
                    </a:cubicBezTo>
                    <a:cubicBezTo>
                      <a:pt x="127" y="242"/>
                      <a:pt x="127" y="242"/>
                      <a:pt x="127" y="242"/>
                    </a:cubicBezTo>
                    <a:moveTo>
                      <a:pt x="83" y="141"/>
                    </a:moveTo>
                    <a:cubicBezTo>
                      <a:pt x="98" y="171"/>
                      <a:pt x="113" y="205"/>
                      <a:pt x="127" y="242"/>
                    </a:cubicBezTo>
                    <a:cubicBezTo>
                      <a:pt x="113" y="205"/>
                      <a:pt x="98" y="171"/>
                      <a:pt x="83" y="141"/>
                    </a:cubicBezTo>
                    <a:moveTo>
                      <a:pt x="83" y="141"/>
                    </a:moveTo>
                    <a:cubicBezTo>
                      <a:pt x="83" y="141"/>
                      <a:pt x="83" y="141"/>
                      <a:pt x="83" y="141"/>
                    </a:cubicBezTo>
                    <a:cubicBezTo>
                      <a:pt x="83" y="141"/>
                      <a:pt x="83" y="141"/>
                      <a:pt x="83" y="141"/>
                    </a:cubicBezTo>
                    <a:moveTo>
                      <a:pt x="83" y="141"/>
                    </a:moveTo>
                    <a:cubicBezTo>
                      <a:pt x="83" y="141"/>
                      <a:pt x="83" y="141"/>
                      <a:pt x="83" y="141"/>
                    </a:cubicBezTo>
                    <a:cubicBezTo>
                      <a:pt x="83" y="141"/>
                      <a:pt x="83" y="141"/>
                      <a:pt x="83" y="141"/>
                    </a:cubicBezTo>
                    <a:moveTo>
                      <a:pt x="6" y="8"/>
                    </a:move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6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6098144" y="1827401"/>
                <a:ext cx="298450" cy="573088"/>
              </a:xfrm>
              <a:custGeom>
                <a:avLst/>
                <a:gdLst>
                  <a:gd name="T0" fmla="*/ 0 w 127"/>
                  <a:gd name="T1" fmla="*/ 0 h 243"/>
                  <a:gd name="T2" fmla="*/ 0 w 127"/>
                  <a:gd name="T3" fmla="*/ 243 h 243"/>
                  <a:gd name="T4" fmla="*/ 127 w 127"/>
                  <a:gd name="T5" fmla="*/ 243 h 243"/>
                  <a:gd name="T6" fmla="*/ 127 w 127"/>
                  <a:gd name="T7" fmla="*/ 243 h 243"/>
                  <a:gd name="T8" fmla="*/ 127 w 127"/>
                  <a:gd name="T9" fmla="*/ 243 h 243"/>
                  <a:gd name="T10" fmla="*/ 83 w 127"/>
                  <a:gd name="T11" fmla="*/ 142 h 243"/>
                  <a:gd name="T12" fmla="*/ 83 w 127"/>
                  <a:gd name="T13" fmla="*/ 142 h 243"/>
                  <a:gd name="T14" fmla="*/ 83 w 127"/>
                  <a:gd name="T15" fmla="*/ 142 h 243"/>
                  <a:gd name="T16" fmla="*/ 83 w 127"/>
                  <a:gd name="T17" fmla="*/ 142 h 243"/>
                  <a:gd name="T18" fmla="*/ 83 w 127"/>
                  <a:gd name="T19" fmla="*/ 142 h 243"/>
                  <a:gd name="T20" fmla="*/ 7 w 127"/>
                  <a:gd name="T21" fmla="*/ 10 h 243"/>
                  <a:gd name="T22" fmla="*/ 7 w 127"/>
                  <a:gd name="T23" fmla="*/ 10 h 243"/>
                  <a:gd name="T24" fmla="*/ 7 w 127"/>
                  <a:gd name="T25" fmla="*/ 10 h 243"/>
                  <a:gd name="T26" fmla="*/ 6 w 127"/>
                  <a:gd name="T27" fmla="*/ 9 h 243"/>
                  <a:gd name="T28" fmla="*/ 4 w 127"/>
                  <a:gd name="T29" fmla="*/ 6 h 243"/>
                  <a:gd name="T30" fmla="*/ 4 w 127"/>
                  <a:gd name="T31" fmla="*/ 5 h 243"/>
                  <a:gd name="T32" fmla="*/ 4 w 127"/>
                  <a:gd name="T33" fmla="*/ 5 h 243"/>
                  <a:gd name="T34" fmla="*/ 3 w 127"/>
                  <a:gd name="T35" fmla="*/ 4 h 243"/>
                  <a:gd name="T36" fmla="*/ 2 w 127"/>
                  <a:gd name="T37" fmla="*/ 4 h 243"/>
                  <a:gd name="T38" fmla="*/ 2 w 127"/>
                  <a:gd name="T39" fmla="*/ 3 h 243"/>
                  <a:gd name="T40" fmla="*/ 2 w 127"/>
                  <a:gd name="T41" fmla="*/ 3 h 243"/>
                  <a:gd name="T42" fmla="*/ 1 w 127"/>
                  <a:gd name="T43" fmla="*/ 1 h 243"/>
                  <a:gd name="T44" fmla="*/ 0 w 127"/>
                  <a:gd name="T45" fmla="*/ 1 h 243"/>
                  <a:gd name="T46" fmla="*/ 0 w 127"/>
                  <a:gd name="T47" fmla="*/ 1 h 243"/>
                  <a:gd name="T48" fmla="*/ 0 w 127"/>
                  <a:gd name="T49" fmla="*/ 0 h 243"/>
                  <a:gd name="T50" fmla="*/ 0 w 127"/>
                  <a:gd name="T5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" h="243">
                    <a:moveTo>
                      <a:pt x="0" y="0"/>
                    </a:moveTo>
                    <a:cubicBezTo>
                      <a:pt x="0" y="243"/>
                      <a:pt x="0" y="243"/>
                      <a:pt x="0" y="243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13" y="206"/>
                      <a:pt x="98" y="17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51" y="76"/>
                      <a:pt x="20" y="3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6098144" y="3560951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  <a:gd name="T13" fmla="*/ 1 w 1"/>
                  <a:gd name="T14" fmla="*/ 1 w 1"/>
                  <a:gd name="T15" fmla="*/ 1 w 1"/>
                  <a:gd name="T16" fmla="*/ 1 w 1"/>
                  <a:gd name="T17" fmla="*/ 1 w 1"/>
                  <a:gd name="T18" fmla="*/ 1 w 1"/>
                  <a:gd name="T19" fmla="*/ 1 w 1"/>
                  <a:gd name="T20" fmla="*/ 1 w 1"/>
                  <a:gd name="T21" fmla="*/ 1 w 1"/>
                  <a:gd name="T22" fmla="*/ 1 w 1"/>
                  <a:gd name="T23" fmla="*/ 1 w 1"/>
                  <a:gd name="T24" fmla="*/ 1 w 1"/>
                  <a:gd name="T25" fmla="*/ 1 w 1"/>
                  <a:gd name="T26" fmla="*/ 1 w 1"/>
                  <a:gd name="T27" fmla="*/ 1 w 1"/>
                  <a:gd name="T28" fmla="*/ 0 w 1"/>
                  <a:gd name="T29" fmla="*/ 0 w 1"/>
                  <a:gd name="T30" fmla="*/ 0 w 1"/>
                  <a:gd name="T31" fmla="*/ 0 w 1"/>
                  <a:gd name="T32" fmla="*/ 0 w 1"/>
                  <a:gd name="T33" fmla="*/ 0 w 1"/>
                  <a:gd name="T34" fmla="*/ 0 w 1"/>
                  <a:gd name="T35" fmla="*/ 0 w 1"/>
                  <a:gd name="T36" fmla="*/ 0 w 1"/>
                  <a:gd name="T37" fmla="*/ 0 w 1"/>
                  <a:gd name="T38" fmla="*/ 0 w 1"/>
                  <a:gd name="T39" fmla="*/ 0 w 1"/>
                  <a:gd name="T40" fmla="*/ 0 w 1"/>
                  <a:gd name="T41" fmla="*/ 0 w 1"/>
                  <a:gd name="T42" fmla="*/ 0 w 1"/>
                  <a:gd name="T43" fmla="*/ 0 w 1"/>
                  <a:gd name="T44" fmla="*/ 0 w 1"/>
                  <a:gd name="T45" fmla="*/ 0 w 1"/>
                  <a:gd name="T46" fmla="*/ 0 w 1"/>
                  <a:gd name="T47" fmla="*/ 0 w 1"/>
                  <a:gd name="T48" fmla="*/ 0 w 1"/>
                  <a:gd name="T4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6147356" y="4054664"/>
                <a:ext cx="257175" cy="117475"/>
              </a:xfrm>
              <a:custGeom>
                <a:avLst/>
                <a:gdLst>
                  <a:gd name="T0" fmla="*/ 109 w 109"/>
                  <a:gd name="T1" fmla="*/ 0 h 50"/>
                  <a:gd name="T2" fmla="*/ 0 w 109"/>
                  <a:gd name="T3" fmla="*/ 0 h 50"/>
                  <a:gd name="T4" fmla="*/ 1 w 109"/>
                  <a:gd name="T5" fmla="*/ 19 h 50"/>
                  <a:gd name="T6" fmla="*/ 0 w 109"/>
                  <a:gd name="T7" fmla="*/ 50 h 50"/>
                  <a:gd name="T8" fmla="*/ 86 w 109"/>
                  <a:gd name="T9" fmla="*/ 50 h 50"/>
                  <a:gd name="T10" fmla="*/ 86 w 109"/>
                  <a:gd name="T11" fmla="*/ 50 h 50"/>
                  <a:gd name="T12" fmla="*/ 98 w 109"/>
                  <a:gd name="T13" fmla="*/ 26 h 50"/>
                  <a:gd name="T14" fmla="*/ 98 w 109"/>
                  <a:gd name="T15" fmla="*/ 24 h 50"/>
                  <a:gd name="T16" fmla="*/ 109 w 109"/>
                  <a:gd name="T17" fmla="*/ 0 h 50"/>
                  <a:gd name="T18" fmla="*/ 109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10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3"/>
                      <a:pt x="1" y="19"/>
                    </a:cubicBezTo>
                    <a:cubicBezTo>
                      <a:pt x="1" y="30"/>
                      <a:pt x="0" y="40"/>
                      <a:pt x="0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90" y="42"/>
                      <a:pt x="94" y="34"/>
                      <a:pt x="98" y="26"/>
                    </a:cubicBezTo>
                    <a:cubicBezTo>
                      <a:pt x="98" y="25"/>
                      <a:pt x="98" y="25"/>
                      <a:pt x="98" y="24"/>
                    </a:cubicBezTo>
                    <a:cubicBezTo>
                      <a:pt x="102" y="16"/>
                      <a:pt x="106" y="8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6098144" y="4284851"/>
                <a:ext cx="44450" cy="354013"/>
              </a:xfrm>
              <a:custGeom>
                <a:avLst/>
                <a:gdLst>
                  <a:gd name="T0" fmla="*/ 19 w 19"/>
                  <a:gd name="T1" fmla="*/ 0 h 150"/>
                  <a:gd name="T2" fmla="*/ 19 w 19"/>
                  <a:gd name="T3" fmla="*/ 0 h 150"/>
                  <a:gd name="T4" fmla="*/ 0 w 19"/>
                  <a:gd name="T5" fmla="*/ 150 h 150"/>
                  <a:gd name="T6" fmla="*/ 19 w 19"/>
                  <a:gd name="T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3" y="86"/>
                      <a:pt x="1" y="147"/>
                      <a:pt x="0" y="150"/>
                    </a:cubicBezTo>
                    <a:cubicBezTo>
                      <a:pt x="1" y="147"/>
                      <a:pt x="13" y="86"/>
                      <a:pt x="19" y="0"/>
                    </a:cubicBezTo>
                  </a:path>
                </a:pathLst>
              </a:custGeom>
              <a:solidFill>
                <a:srgbClr val="00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142594" y="4254689"/>
                <a:ext cx="1588" cy="30163"/>
              </a:xfrm>
              <a:custGeom>
                <a:avLst/>
                <a:gdLst>
                  <a:gd name="T0" fmla="*/ 1 w 1"/>
                  <a:gd name="T1" fmla="*/ 0 h 13"/>
                  <a:gd name="T2" fmla="*/ 0 w 1"/>
                  <a:gd name="T3" fmla="*/ 13 h 13"/>
                  <a:gd name="T4" fmla="*/ 0 w 1"/>
                  <a:gd name="T5" fmla="*/ 13 h 13"/>
                  <a:gd name="T6" fmla="*/ 0 w 1"/>
                  <a:gd name="T7" fmla="*/ 13 h 13"/>
                  <a:gd name="T8" fmla="*/ 1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0"/>
                    </a:moveTo>
                    <a:cubicBezTo>
                      <a:pt x="0" y="4"/>
                      <a:pt x="0" y="9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4"/>
                      <a:pt x="1" y="0"/>
                    </a:cubicBezTo>
                  </a:path>
                </a:pathLst>
              </a:custGeom>
              <a:solidFill>
                <a:srgbClr val="002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6098144" y="4638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098144" y="3560951"/>
                <a:ext cx="50800" cy="1077913"/>
              </a:xfrm>
              <a:custGeom>
                <a:avLst/>
                <a:gdLst>
                  <a:gd name="T0" fmla="*/ 0 w 22"/>
                  <a:gd name="T1" fmla="*/ 209 h 457"/>
                  <a:gd name="T2" fmla="*/ 0 w 22"/>
                  <a:gd name="T3" fmla="*/ 307 h 457"/>
                  <a:gd name="T4" fmla="*/ 0 w 22"/>
                  <a:gd name="T5" fmla="*/ 457 h 457"/>
                  <a:gd name="T6" fmla="*/ 0 w 22"/>
                  <a:gd name="T7" fmla="*/ 457 h 457"/>
                  <a:gd name="T8" fmla="*/ 0 w 22"/>
                  <a:gd name="T9" fmla="*/ 457 h 457"/>
                  <a:gd name="T10" fmla="*/ 0 w 22"/>
                  <a:gd name="T11" fmla="*/ 457 h 457"/>
                  <a:gd name="T12" fmla="*/ 0 w 22"/>
                  <a:gd name="T13" fmla="*/ 457 h 457"/>
                  <a:gd name="T14" fmla="*/ 0 w 22"/>
                  <a:gd name="T15" fmla="*/ 457 h 457"/>
                  <a:gd name="T16" fmla="*/ 0 w 22"/>
                  <a:gd name="T17" fmla="*/ 457 h 457"/>
                  <a:gd name="T18" fmla="*/ 0 w 22"/>
                  <a:gd name="T19" fmla="*/ 457 h 457"/>
                  <a:gd name="T20" fmla="*/ 0 w 22"/>
                  <a:gd name="T21" fmla="*/ 457 h 457"/>
                  <a:gd name="T22" fmla="*/ 19 w 22"/>
                  <a:gd name="T23" fmla="*/ 307 h 457"/>
                  <a:gd name="T24" fmla="*/ 21 w 22"/>
                  <a:gd name="T25" fmla="*/ 259 h 457"/>
                  <a:gd name="T26" fmla="*/ 22 w 22"/>
                  <a:gd name="T27" fmla="*/ 228 h 457"/>
                  <a:gd name="T28" fmla="*/ 21 w 22"/>
                  <a:gd name="T29" fmla="*/ 209 h 457"/>
                  <a:gd name="T30" fmla="*/ 1 w 22"/>
                  <a:gd name="T31" fmla="*/ 0 h 457"/>
                  <a:gd name="T32" fmla="*/ 1 w 22"/>
                  <a:gd name="T33" fmla="*/ 0 h 457"/>
                  <a:gd name="T34" fmla="*/ 1 w 22"/>
                  <a:gd name="T35" fmla="*/ 0 h 457"/>
                  <a:gd name="T36" fmla="*/ 1 w 22"/>
                  <a:gd name="T37" fmla="*/ 0 h 457"/>
                  <a:gd name="T38" fmla="*/ 1 w 22"/>
                  <a:gd name="T39" fmla="*/ 0 h 457"/>
                  <a:gd name="T40" fmla="*/ 1 w 22"/>
                  <a:gd name="T41" fmla="*/ 0 h 457"/>
                  <a:gd name="T42" fmla="*/ 1 w 22"/>
                  <a:gd name="T43" fmla="*/ 0 h 457"/>
                  <a:gd name="T44" fmla="*/ 1 w 22"/>
                  <a:gd name="T45" fmla="*/ 0 h 457"/>
                  <a:gd name="T46" fmla="*/ 1 w 22"/>
                  <a:gd name="T47" fmla="*/ 0 h 457"/>
                  <a:gd name="T48" fmla="*/ 1 w 22"/>
                  <a:gd name="T49" fmla="*/ 0 h 457"/>
                  <a:gd name="T50" fmla="*/ 1 w 22"/>
                  <a:gd name="T51" fmla="*/ 0 h 457"/>
                  <a:gd name="T52" fmla="*/ 1 w 22"/>
                  <a:gd name="T53" fmla="*/ 0 h 457"/>
                  <a:gd name="T54" fmla="*/ 1 w 22"/>
                  <a:gd name="T55" fmla="*/ 0 h 457"/>
                  <a:gd name="T56" fmla="*/ 1 w 22"/>
                  <a:gd name="T57" fmla="*/ 0 h 457"/>
                  <a:gd name="T58" fmla="*/ 1 w 22"/>
                  <a:gd name="T59" fmla="*/ 0 h 457"/>
                  <a:gd name="T60" fmla="*/ 1 w 22"/>
                  <a:gd name="T61" fmla="*/ 0 h 457"/>
                  <a:gd name="T62" fmla="*/ 1 w 22"/>
                  <a:gd name="T63" fmla="*/ 0 h 457"/>
                  <a:gd name="T64" fmla="*/ 1 w 22"/>
                  <a:gd name="T65" fmla="*/ 0 h 457"/>
                  <a:gd name="T66" fmla="*/ 1 w 22"/>
                  <a:gd name="T67" fmla="*/ 0 h 457"/>
                  <a:gd name="T68" fmla="*/ 1 w 22"/>
                  <a:gd name="T69" fmla="*/ 0 h 457"/>
                  <a:gd name="T70" fmla="*/ 0 w 22"/>
                  <a:gd name="T71" fmla="*/ 0 h 457"/>
                  <a:gd name="T72" fmla="*/ 0 w 22"/>
                  <a:gd name="T73" fmla="*/ 0 h 457"/>
                  <a:gd name="T74" fmla="*/ 0 w 22"/>
                  <a:gd name="T75" fmla="*/ 0 h 457"/>
                  <a:gd name="T76" fmla="*/ 0 w 22"/>
                  <a:gd name="T77" fmla="*/ 0 h 457"/>
                  <a:gd name="T78" fmla="*/ 0 w 22"/>
                  <a:gd name="T79" fmla="*/ 0 h 457"/>
                  <a:gd name="T80" fmla="*/ 0 w 22"/>
                  <a:gd name="T81" fmla="*/ 0 h 457"/>
                  <a:gd name="T82" fmla="*/ 0 w 22"/>
                  <a:gd name="T83" fmla="*/ 0 h 457"/>
                  <a:gd name="T84" fmla="*/ 0 w 22"/>
                  <a:gd name="T85" fmla="*/ 0 h 457"/>
                  <a:gd name="T86" fmla="*/ 0 w 22"/>
                  <a:gd name="T87" fmla="*/ 0 h 457"/>
                  <a:gd name="T88" fmla="*/ 0 w 22"/>
                  <a:gd name="T89" fmla="*/ 0 h 457"/>
                  <a:gd name="T90" fmla="*/ 0 w 22"/>
                  <a:gd name="T91" fmla="*/ 0 h 457"/>
                  <a:gd name="T92" fmla="*/ 0 w 22"/>
                  <a:gd name="T93" fmla="*/ 0 h 457"/>
                  <a:gd name="T94" fmla="*/ 0 w 22"/>
                  <a:gd name="T9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457">
                    <a:moveTo>
                      <a:pt x="0" y="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1" y="454"/>
                      <a:pt x="13" y="393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3"/>
                      <a:pt x="19" y="298"/>
                      <a:pt x="20" y="294"/>
                    </a:cubicBezTo>
                    <a:cubicBezTo>
                      <a:pt x="20" y="283"/>
                      <a:pt x="21" y="271"/>
                      <a:pt x="21" y="259"/>
                    </a:cubicBezTo>
                    <a:cubicBezTo>
                      <a:pt x="21" y="259"/>
                      <a:pt x="21" y="259"/>
                      <a:pt x="21" y="259"/>
                    </a:cubicBezTo>
                    <a:cubicBezTo>
                      <a:pt x="21" y="249"/>
                      <a:pt x="22" y="239"/>
                      <a:pt x="22" y="228"/>
                    </a:cubicBezTo>
                    <a:cubicBezTo>
                      <a:pt x="22" y="222"/>
                      <a:pt x="21" y="215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96"/>
                      <a:pt x="12" y="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6098144" y="2648139"/>
                <a:ext cx="214313" cy="430213"/>
              </a:xfrm>
              <a:custGeom>
                <a:avLst/>
                <a:gdLst>
                  <a:gd name="T0" fmla="*/ 0 w 91"/>
                  <a:gd name="T1" fmla="*/ 0 h 183"/>
                  <a:gd name="T2" fmla="*/ 0 w 91"/>
                  <a:gd name="T3" fmla="*/ 24 h 183"/>
                  <a:gd name="T4" fmla="*/ 0 w 91"/>
                  <a:gd name="T5" fmla="*/ 24 h 183"/>
                  <a:gd name="T6" fmla="*/ 67 w 91"/>
                  <a:gd name="T7" fmla="*/ 92 h 183"/>
                  <a:gd name="T8" fmla="*/ 67 w 91"/>
                  <a:gd name="T9" fmla="*/ 92 h 183"/>
                  <a:gd name="T10" fmla="*/ 67 w 91"/>
                  <a:gd name="T11" fmla="*/ 92 h 183"/>
                  <a:gd name="T12" fmla="*/ 67 w 91"/>
                  <a:gd name="T13" fmla="*/ 92 h 183"/>
                  <a:gd name="T14" fmla="*/ 67 w 91"/>
                  <a:gd name="T15" fmla="*/ 92 h 183"/>
                  <a:gd name="T16" fmla="*/ 0 w 91"/>
                  <a:gd name="T17" fmla="*/ 159 h 183"/>
                  <a:gd name="T18" fmla="*/ 0 w 91"/>
                  <a:gd name="T19" fmla="*/ 183 h 183"/>
                  <a:gd name="T20" fmla="*/ 91 w 91"/>
                  <a:gd name="T21" fmla="*/ 92 h 183"/>
                  <a:gd name="T22" fmla="*/ 0 w 91"/>
                  <a:gd name="T2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83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7" y="24"/>
                      <a:pt x="67" y="54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129"/>
                      <a:pt x="37" y="159"/>
                      <a:pt x="0" y="15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50" y="183"/>
                      <a:pt x="91" y="142"/>
                      <a:pt x="91" y="92"/>
                    </a:cubicBezTo>
                    <a:cubicBezTo>
                      <a:pt x="91" y="41"/>
                      <a:pt x="50" y="0"/>
                      <a:pt x="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6098144" y="2703701"/>
                <a:ext cx="157163" cy="319088"/>
              </a:xfrm>
              <a:custGeom>
                <a:avLst/>
                <a:gdLst>
                  <a:gd name="T0" fmla="*/ 0 w 67"/>
                  <a:gd name="T1" fmla="*/ 0 h 135"/>
                  <a:gd name="T2" fmla="*/ 0 w 67"/>
                  <a:gd name="T3" fmla="*/ 135 h 135"/>
                  <a:gd name="T4" fmla="*/ 67 w 67"/>
                  <a:gd name="T5" fmla="*/ 68 h 135"/>
                  <a:gd name="T6" fmla="*/ 0 w 67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35">
                    <a:moveTo>
                      <a:pt x="0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37" y="135"/>
                      <a:pt x="67" y="105"/>
                      <a:pt x="67" y="68"/>
                    </a:cubicBezTo>
                    <a:cubicBezTo>
                      <a:pt x="67" y="30"/>
                      <a:pt x="37" y="0"/>
                      <a:pt x="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1622973" y="5523524"/>
            <a:ext cx="9643533" cy="68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“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ostebus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danaime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donaskamare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dimasa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quosam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santLoirem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ipsume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koler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sit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pstebus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donakamare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dimasa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qm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sant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Loremanan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ipsume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denimao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astebus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daname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akama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13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dalaman</a:t>
            </a:r>
            <a:r>
              <a:rPr lang="en-US" sz="13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.”</a:t>
            </a:r>
            <a:endParaRPr lang="id-ID" sz="13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01602" y="835786"/>
            <a:ext cx="2804117" cy="5350476"/>
            <a:chOff x="10810667" y="792493"/>
            <a:chExt cx="2658864" cy="5073322"/>
          </a:xfrm>
        </p:grpSpPr>
        <p:sp>
          <p:nvSpPr>
            <p:cNvPr id="88" name="Freeform 87"/>
            <p:cNvSpPr/>
            <p:nvPr/>
          </p:nvSpPr>
          <p:spPr bwMode="auto">
            <a:xfrm rot="16200000" flipH="1">
              <a:off x="9934367" y="2820990"/>
              <a:ext cx="3921125" cy="2168525"/>
            </a:xfrm>
            <a:custGeom>
              <a:avLst/>
              <a:gdLst>
                <a:gd name="T0" fmla="*/ 42 w 1664"/>
                <a:gd name="T1" fmla="*/ 605 h 920"/>
                <a:gd name="T2" fmla="*/ 40 w 1664"/>
                <a:gd name="T3" fmla="*/ 629 h 920"/>
                <a:gd name="T4" fmla="*/ 198 w 1664"/>
                <a:gd name="T5" fmla="*/ 788 h 920"/>
                <a:gd name="T6" fmla="*/ 290 w 1664"/>
                <a:gd name="T7" fmla="*/ 759 h 920"/>
                <a:gd name="T8" fmla="*/ 408 w 1664"/>
                <a:gd name="T9" fmla="*/ 802 h 920"/>
                <a:gd name="T10" fmla="*/ 591 w 1664"/>
                <a:gd name="T11" fmla="*/ 633 h 920"/>
                <a:gd name="T12" fmla="*/ 740 w 1664"/>
                <a:gd name="T13" fmla="*/ 709 h 920"/>
                <a:gd name="T14" fmla="*/ 873 w 1664"/>
                <a:gd name="T15" fmla="*/ 652 h 920"/>
                <a:gd name="T16" fmla="*/ 975 w 1664"/>
                <a:gd name="T17" fmla="*/ 718 h 920"/>
                <a:gd name="T18" fmla="*/ 974 w 1664"/>
                <a:gd name="T19" fmla="*/ 736 h 920"/>
                <a:gd name="T20" fmla="*/ 1158 w 1664"/>
                <a:gd name="T21" fmla="*/ 920 h 920"/>
                <a:gd name="T22" fmla="*/ 1324 w 1664"/>
                <a:gd name="T23" fmla="*/ 815 h 920"/>
                <a:gd name="T24" fmla="*/ 1428 w 1664"/>
                <a:gd name="T25" fmla="*/ 840 h 920"/>
                <a:gd name="T26" fmla="*/ 1664 w 1664"/>
                <a:gd name="T27" fmla="*/ 604 h 920"/>
                <a:gd name="T28" fmla="*/ 1538 w 1664"/>
                <a:gd name="T29" fmla="*/ 395 h 920"/>
                <a:gd name="T30" fmla="*/ 1406 w 1664"/>
                <a:gd name="T31" fmla="*/ 304 h 920"/>
                <a:gd name="T32" fmla="*/ 1168 w 1664"/>
                <a:gd name="T33" fmla="*/ 112 h 920"/>
                <a:gd name="T34" fmla="*/ 1063 w 1664"/>
                <a:gd name="T35" fmla="*/ 135 h 920"/>
                <a:gd name="T36" fmla="*/ 845 w 1664"/>
                <a:gd name="T37" fmla="*/ 0 h 920"/>
                <a:gd name="T38" fmla="*/ 632 w 1664"/>
                <a:gd name="T39" fmla="*/ 124 h 920"/>
                <a:gd name="T40" fmla="*/ 592 w 1664"/>
                <a:gd name="T41" fmla="*/ 120 h 920"/>
                <a:gd name="T42" fmla="*/ 413 w 1664"/>
                <a:gd name="T43" fmla="*/ 259 h 920"/>
                <a:gd name="T44" fmla="*/ 307 w 1664"/>
                <a:gd name="T45" fmla="*/ 351 h 920"/>
                <a:gd name="T46" fmla="*/ 184 w 1664"/>
                <a:gd name="T47" fmla="*/ 304 h 920"/>
                <a:gd name="T48" fmla="*/ 0 w 1664"/>
                <a:gd name="T49" fmla="*/ 488 h 920"/>
                <a:gd name="T50" fmla="*/ 42 w 1664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4" h="920">
                  <a:moveTo>
                    <a:pt x="42" y="605"/>
                  </a:moveTo>
                  <a:cubicBezTo>
                    <a:pt x="41" y="613"/>
                    <a:pt x="40" y="621"/>
                    <a:pt x="40" y="629"/>
                  </a:cubicBezTo>
                  <a:cubicBezTo>
                    <a:pt x="40" y="717"/>
                    <a:pt x="111" y="788"/>
                    <a:pt x="198" y="788"/>
                  </a:cubicBezTo>
                  <a:cubicBezTo>
                    <a:pt x="232" y="788"/>
                    <a:pt x="264" y="777"/>
                    <a:pt x="290" y="759"/>
                  </a:cubicBezTo>
                  <a:cubicBezTo>
                    <a:pt x="322" y="786"/>
                    <a:pt x="363" y="802"/>
                    <a:pt x="408" y="802"/>
                  </a:cubicBezTo>
                  <a:cubicBezTo>
                    <a:pt x="504" y="802"/>
                    <a:pt x="583" y="728"/>
                    <a:pt x="591" y="633"/>
                  </a:cubicBezTo>
                  <a:cubicBezTo>
                    <a:pt x="625" y="679"/>
                    <a:pt x="679" y="709"/>
                    <a:pt x="740" y="709"/>
                  </a:cubicBezTo>
                  <a:cubicBezTo>
                    <a:pt x="792" y="709"/>
                    <a:pt x="839" y="687"/>
                    <a:pt x="873" y="652"/>
                  </a:cubicBezTo>
                  <a:cubicBezTo>
                    <a:pt x="898" y="685"/>
                    <a:pt x="934" y="708"/>
                    <a:pt x="975" y="718"/>
                  </a:cubicBezTo>
                  <a:cubicBezTo>
                    <a:pt x="974" y="724"/>
                    <a:pt x="974" y="730"/>
                    <a:pt x="974" y="736"/>
                  </a:cubicBezTo>
                  <a:cubicBezTo>
                    <a:pt x="974" y="838"/>
                    <a:pt x="1056" y="920"/>
                    <a:pt x="1158" y="920"/>
                  </a:cubicBezTo>
                  <a:cubicBezTo>
                    <a:pt x="1231" y="920"/>
                    <a:pt x="1295" y="877"/>
                    <a:pt x="1324" y="815"/>
                  </a:cubicBezTo>
                  <a:cubicBezTo>
                    <a:pt x="1356" y="831"/>
                    <a:pt x="1391" y="840"/>
                    <a:pt x="1428" y="840"/>
                  </a:cubicBezTo>
                  <a:cubicBezTo>
                    <a:pt x="1559" y="840"/>
                    <a:pt x="1664" y="734"/>
                    <a:pt x="1664" y="604"/>
                  </a:cubicBezTo>
                  <a:cubicBezTo>
                    <a:pt x="1664" y="513"/>
                    <a:pt x="1613" y="434"/>
                    <a:pt x="1538" y="395"/>
                  </a:cubicBezTo>
                  <a:cubicBezTo>
                    <a:pt x="1506" y="351"/>
                    <a:pt x="1460" y="319"/>
                    <a:pt x="1406" y="304"/>
                  </a:cubicBezTo>
                  <a:cubicBezTo>
                    <a:pt x="1383" y="194"/>
                    <a:pt x="1285" y="112"/>
                    <a:pt x="1168" y="112"/>
                  </a:cubicBezTo>
                  <a:cubicBezTo>
                    <a:pt x="1130" y="112"/>
                    <a:pt x="1095" y="120"/>
                    <a:pt x="1063" y="135"/>
                  </a:cubicBezTo>
                  <a:cubicBezTo>
                    <a:pt x="1023" y="55"/>
                    <a:pt x="941" y="0"/>
                    <a:pt x="845" y="0"/>
                  </a:cubicBezTo>
                  <a:cubicBezTo>
                    <a:pt x="754" y="0"/>
                    <a:pt x="674" y="50"/>
                    <a:pt x="632" y="124"/>
                  </a:cubicBezTo>
                  <a:cubicBezTo>
                    <a:pt x="619" y="121"/>
                    <a:pt x="606" y="120"/>
                    <a:pt x="592" y="120"/>
                  </a:cubicBezTo>
                  <a:cubicBezTo>
                    <a:pt x="506" y="120"/>
                    <a:pt x="433" y="179"/>
                    <a:pt x="413" y="259"/>
                  </a:cubicBezTo>
                  <a:cubicBezTo>
                    <a:pt x="367" y="274"/>
                    <a:pt x="329" y="308"/>
                    <a:pt x="307" y="351"/>
                  </a:cubicBezTo>
                  <a:cubicBezTo>
                    <a:pt x="274" y="321"/>
                    <a:pt x="231" y="304"/>
                    <a:pt x="184" y="304"/>
                  </a:cubicBezTo>
                  <a:cubicBezTo>
                    <a:pt x="82" y="304"/>
                    <a:pt x="0" y="386"/>
                    <a:pt x="0" y="488"/>
                  </a:cubicBezTo>
                  <a:cubicBezTo>
                    <a:pt x="0" y="532"/>
                    <a:pt x="16" y="573"/>
                    <a:pt x="42" y="60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rot="5400000">
              <a:off x="10424705" y="1670381"/>
              <a:ext cx="3922713" cy="2166938"/>
            </a:xfrm>
            <a:custGeom>
              <a:avLst/>
              <a:gdLst>
                <a:gd name="T0" fmla="*/ 1622 w 1665"/>
                <a:gd name="T1" fmla="*/ 605 h 920"/>
                <a:gd name="T2" fmla="*/ 1624 w 1665"/>
                <a:gd name="T3" fmla="*/ 629 h 920"/>
                <a:gd name="T4" fmla="*/ 1466 w 1665"/>
                <a:gd name="T5" fmla="*/ 788 h 920"/>
                <a:gd name="T6" fmla="*/ 1375 w 1665"/>
                <a:gd name="T7" fmla="*/ 759 h 920"/>
                <a:gd name="T8" fmla="*/ 1257 w 1665"/>
                <a:gd name="T9" fmla="*/ 802 h 920"/>
                <a:gd name="T10" fmla="*/ 1073 w 1665"/>
                <a:gd name="T11" fmla="*/ 633 h 920"/>
                <a:gd name="T12" fmla="*/ 924 w 1665"/>
                <a:gd name="T13" fmla="*/ 709 h 920"/>
                <a:gd name="T14" fmla="*/ 792 w 1665"/>
                <a:gd name="T15" fmla="*/ 653 h 920"/>
                <a:gd name="T16" fmla="*/ 689 w 1665"/>
                <a:gd name="T17" fmla="*/ 718 h 920"/>
                <a:gd name="T18" fmla="*/ 690 w 1665"/>
                <a:gd name="T19" fmla="*/ 737 h 920"/>
                <a:gd name="T20" fmla="*/ 506 w 1665"/>
                <a:gd name="T21" fmla="*/ 920 h 920"/>
                <a:gd name="T22" fmla="*/ 340 w 1665"/>
                <a:gd name="T23" fmla="*/ 816 h 920"/>
                <a:gd name="T24" fmla="*/ 236 w 1665"/>
                <a:gd name="T25" fmla="*/ 840 h 920"/>
                <a:gd name="T26" fmla="*/ 0 w 1665"/>
                <a:gd name="T27" fmla="*/ 604 h 920"/>
                <a:gd name="T28" fmla="*/ 126 w 1665"/>
                <a:gd name="T29" fmla="*/ 395 h 920"/>
                <a:gd name="T30" fmla="*/ 258 w 1665"/>
                <a:gd name="T31" fmla="*/ 304 h 920"/>
                <a:gd name="T32" fmla="*/ 497 w 1665"/>
                <a:gd name="T33" fmla="*/ 112 h 920"/>
                <a:gd name="T34" fmla="*/ 601 w 1665"/>
                <a:gd name="T35" fmla="*/ 135 h 920"/>
                <a:gd name="T36" fmla="*/ 819 w 1665"/>
                <a:gd name="T37" fmla="*/ 0 h 920"/>
                <a:gd name="T38" fmla="*/ 1032 w 1665"/>
                <a:gd name="T39" fmla="*/ 124 h 920"/>
                <a:gd name="T40" fmla="*/ 1073 w 1665"/>
                <a:gd name="T41" fmla="*/ 120 h 920"/>
                <a:gd name="T42" fmla="*/ 1251 w 1665"/>
                <a:gd name="T43" fmla="*/ 259 h 920"/>
                <a:gd name="T44" fmla="*/ 1358 w 1665"/>
                <a:gd name="T45" fmla="*/ 351 h 920"/>
                <a:gd name="T46" fmla="*/ 1481 w 1665"/>
                <a:gd name="T47" fmla="*/ 304 h 920"/>
                <a:gd name="T48" fmla="*/ 1665 w 1665"/>
                <a:gd name="T49" fmla="*/ 488 h 920"/>
                <a:gd name="T50" fmla="*/ 1622 w 1665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920">
                  <a:moveTo>
                    <a:pt x="1622" y="605"/>
                  </a:moveTo>
                  <a:cubicBezTo>
                    <a:pt x="1624" y="613"/>
                    <a:pt x="1624" y="621"/>
                    <a:pt x="1624" y="629"/>
                  </a:cubicBezTo>
                  <a:cubicBezTo>
                    <a:pt x="1624" y="717"/>
                    <a:pt x="1553" y="788"/>
                    <a:pt x="1466" y="788"/>
                  </a:cubicBezTo>
                  <a:cubicBezTo>
                    <a:pt x="1432" y="788"/>
                    <a:pt x="1401" y="777"/>
                    <a:pt x="1375" y="759"/>
                  </a:cubicBezTo>
                  <a:cubicBezTo>
                    <a:pt x="1343" y="786"/>
                    <a:pt x="1302" y="802"/>
                    <a:pt x="1257" y="802"/>
                  </a:cubicBezTo>
                  <a:cubicBezTo>
                    <a:pt x="1160" y="802"/>
                    <a:pt x="1081" y="728"/>
                    <a:pt x="1073" y="633"/>
                  </a:cubicBezTo>
                  <a:cubicBezTo>
                    <a:pt x="1040" y="679"/>
                    <a:pt x="986" y="709"/>
                    <a:pt x="924" y="709"/>
                  </a:cubicBezTo>
                  <a:cubicBezTo>
                    <a:pt x="872" y="709"/>
                    <a:pt x="825" y="688"/>
                    <a:pt x="792" y="653"/>
                  </a:cubicBezTo>
                  <a:cubicBezTo>
                    <a:pt x="766" y="685"/>
                    <a:pt x="731" y="709"/>
                    <a:pt x="689" y="718"/>
                  </a:cubicBezTo>
                  <a:cubicBezTo>
                    <a:pt x="690" y="724"/>
                    <a:pt x="690" y="730"/>
                    <a:pt x="690" y="737"/>
                  </a:cubicBezTo>
                  <a:cubicBezTo>
                    <a:pt x="690" y="838"/>
                    <a:pt x="608" y="920"/>
                    <a:pt x="506" y="920"/>
                  </a:cubicBezTo>
                  <a:cubicBezTo>
                    <a:pt x="433" y="920"/>
                    <a:pt x="370" y="878"/>
                    <a:pt x="340" y="816"/>
                  </a:cubicBezTo>
                  <a:cubicBezTo>
                    <a:pt x="309" y="831"/>
                    <a:pt x="274" y="840"/>
                    <a:pt x="236" y="840"/>
                  </a:cubicBezTo>
                  <a:cubicBezTo>
                    <a:pt x="106" y="840"/>
                    <a:pt x="0" y="734"/>
                    <a:pt x="0" y="604"/>
                  </a:cubicBezTo>
                  <a:cubicBezTo>
                    <a:pt x="0" y="513"/>
                    <a:pt x="51" y="434"/>
                    <a:pt x="126" y="395"/>
                  </a:cubicBezTo>
                  <a:cubicBezTo>
                    <a:pt x="159" y="351"/>
                    <a:pt x="205" y="319"/>
                    <a:pt x="258" y="304"/>
                  </a:cubicBezTo>
                  <a:cubicBezTo>
                    <a:pt x="282" y="194"/>
                    <a:pt x="380" y="112"/>
                    <a:pt x="497" y="112"/>
                  </a:cubicBezTo>
                  <a:cubicBezTo>
                    <a:pt x="534" y="112"/>
                    <a:pt x="569" y="120"/>
                    <a:pt x="601" y="135"/>
                  </a:cubicBezTo>
                  <a:cubicBezTo>
                    <a:pt x="641" y="55"/>
                    <a:pt x="724" y="0"/>
                    <a:pt x="819" y="0"/>
                  </a:cubicBezTo>
                  <a:cubicBezTo>
                    <a:pt x="911" y="0"/>
                    <a:pt x="990" y="50"/>
                    <a:pt x="1032" y="124"/>
                  </a:cubicBezTo>
                  <a:cubicBezTo>
                    <a:pt x="1045" y="121"/>
                    <a:pt x="1059" y="120"/>
                    <a:pt x="1073" y="120"/>
                  </a:cubicBezTo>
                  <a:cubicBezTo>
                    <a:pt x="1159" y="120"/>
                    <a:pt x="1231" y="179"/>
                    <a:pt x="1251" y="259"/>
                  </a:cubicBezTo>
                  <a:cubicBezTo>
                    <a:pt x="1298" y="275"/>
                    <a:pt x="1336" y="308"/>
                    <a:pt x="1358" y="351"/>
                  </a:cubicBezTo>
                  <a:cubicBezTo>
                    <a:pt x="1390" y="322"/>
                    <a:pt x="1433" y="304"/>
                    <a:pt x="1481" y="304"/>
                  </a:cubicBezTo>
                  <a:cubicBezTo>
                    <a:pt x="1582" y="304"/>
                    <a:pt x="1665" y="386"/>
                    <a:pt x="1665" y="488"/>
                  </a:cubicBezTo>
                  <a:cubicBezTo>
                    <a:pt x="1665" y="532"/>
                    <a:pt x="1649" y="573"/>
                    <a:pt x="1622" y="605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4165947" y="338850"/>
            <a:ext cx="8692097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6" y="338850"/>
            <a:ext cx="150672" cy="19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1272" y="16241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452" y="2413134"/>
            <a:ext cx="3526337" cy="2406384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531" y="2552817"/>
            <a:ext cx="575111" cy="2127019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708" y="3029661"/>
            <a:ext cx="39646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4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37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93" y="37772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37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93" y="4046830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ags/tag13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61022203525"/>
  <p:tag name="MH_LIBRARY" val="GRAPHIC"/>
</p:tagLst>
</file>

<file path=ppt/tags/tag14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15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6.xml><?xml version="1.0" encoding="utf-8"?>
<p:tagLst xmlns:p="http://schemas.openxmlformats.org/presentationml/2006/main">
  <p:tag name="MH" val="20161022204503"/>
  <p:tag name="MH_LIBRARY" val="GRAPHIC"/>
</p:tagLst>
</file>

<file path=ppt/tags/tag17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18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9.xml><?xml version="1.0" encoding="utf-8"?>
<p:tagLst xmlns:p="http://schemas.openxmlformats.org/presentationml/2006/main">
  <p:tag name="MH" val="20161022204503"/>
  <p:tag name="MH_LIBRARY" val="GRAPHIC"/>
</p:tagLst>
</file>

<file path=ppt/tags/tag2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2.xml><?xml version="1.0" encoding="utf-8"?>
<p:tagLst xmlns:p="http://schemas.openxmlformats.org/presentationml/2006/main">
  <p:tag name="MH" val="20161022204503"/>
  <p:tag name="MH_LIBRARY" val="GRAPHIC"/>
</p:tagLst>
</file>

<file path=ppt/tags/tag23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4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5.xml><?xml version="1.0" encoding="utf-8"?>
<p:tagLst xmlns:p="http://schemas.openxmlformats.org/presentationml/2006/main">
  <p:tag name="MH" val="20161022204503"/>
  <p:tag name="MH_LIBRARY" val="GRAPHIC"/>
</p:tagLst>
</file>

<file path=ppt/tags/tag26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366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022203525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3"/>
</p:tagLst>
</file>

<file path=ppt/tags/tag6.xml><?xml version="1.0" encoding="utf-8"?>
<p:tagLst xmlns:p="http://schemas.openxmlformats.org/presentationml/2006/main">
  <p:tag name="MH" val="20161022203525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4"/>
</p:tagLst>
</file>

<file path=ppt/tags/tag8.xml><?xml version="1.0" encoding="utf-8"?>
<p:tagLst xmlns:p="http://schemas.openxmlformats.org/presentationml/2006/main">
  <p:tag name="MH" val="20161022203525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heme/theme1.xml><?xml version="1.0" encoding="utf-8"?>
<a:theme xmlns:a="http://schemas.openxmlformats.org/drawingml/2006/main" name="自定义设计方案">
  <a:themeElements>
    <a:clrScheme name="自定义 2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3E6B"/>
      </a:accent1>
      <a:accent2>
        <a:srgbClr val="010B28"/>
      </a:accent2>
      <a:accent3>
        <a:srgbClr val="383E6B"/>
      </a:accent3>
      <a:accent4>
        <a:srgbClr val="010B28"/>
      </a:accent4>
      <a:accent5>
        <a:srgbClr val="383E6B"/>
      </a:accent5>
      <a:accent6>
        <a:srgbClr val="010B28"/>
      </a:accent6>
      <a:hlink>
        <a:srgbClr val="383E6B"/>
      </a:hlink>
      <a:folHlink>
        <a:srgbClr val="010B2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7714</Words>
  <Application>WPS 演示</Application>
  <PresentationFormat>自定义</PresentationFormat>
  <Paragraphs>483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Arial Narrow</vt:lpstr>
      <vt:lpstr>站酷高端黑</vt:lpstr>
      <vt:lpstr>黑体</vt:lpstr>
      <vt:lpstr>Clear Sans</vt:lpstr>
      <vt:lpstr>NumberOnly</vt:lpstr>
      <vt:lpstr>Open Sans</vt:lpstr>
      <vt:lpstr>Gill Sans</vt:lpstr>
      <vt:lpstr>Clear Sans Light</vt:lpstr>
      <vt:lpstr>Yu Gothic UI Light</vt:lpstr>
      <vt:lpstr>Helvetica Light</vt:lpstr>
      <vt:lpstr>Roboto Black</vt:lpstr>
      <vt:lpstr>Lato Light</vt:lpstr>
      <vt:lpstr>Source Sans Pro Light</vt:lpstr>
      <vt:lpstr>Segoe Print</vt:lpstr>
      <vt:lpstr>Arial Unicode MS</vt:lpstr>
      <vt:lpstr>Calibri Light</vt:lpstr>
      <vt:lpstr>Helvetica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1</cp:revision>
  <dcterms:created xsi:type="dcterms:W3CDTF">2024-05-05T18:00:21Z</dcterms:created>
  <dcterms:modified xsi:type="dcterms:W3CDTF">2024-05-05T18:00:22Z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024B1F72D45E43428EF476325657212C_13</vt:lpwstr>
  </property>
  <property fmtid="{D5CDD505-2E9C-101B-9397-08002B2CF9AE}" pid="3" name="KSOProductBuildVer">
    <vt:lpwstr>2052-12.1.0.16417</vt:lpwstr>
  </property>
</Properties>
</file>