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98" r:id="rId3"/>
    <p:sldId id="297" r:id="rId5"/>
    <p:sldId id="259" r:id="rId6"/>
    <p:sldId id="265" r:id="rId7"/>
    <p:sldId id="264" r:id="rId8"/>
    <p:sldId id="263" r:id="rId9"/>
    <p:sldId id="266" r:id="rId10"/>
    <p:sldId id="267" r:id="rId11"/>
    <p:sldId id="270" r:id="rId12"/>
    <p:sldId id="299" r:id="rId13"/>
    <p:sldId id="269" r:id="rId14"/>
    <p:sldId id="273" r:id="rId15"/>
    <p:sldId id="272" r:id="rId16"/>
    <p:sldId id="276" r:id="rId17"/>
    <p:sldId id="275" r:id="rId18"/>
    <p:sldId id="277" r:id="rId19"/>
    <p:sldId id="278" r:id="rId20"/>
    <p:sldId id="279" r:id="rId21"/>
    <p:sldId id="280" r:id="rId22"/>
    <p:sldId id="300" r:id="rId23"/>
    <p:sldId id="281" r:id="rId24"/>
    <p:sldId id="282" r:id="rId25"/>
    <p:sldId id="283" r:id="rId26"/>
    <p:sldId id="284" r:id="rId27"/>
    <p:sldId id="285" r:id="rId28"/>
    <p:sldId id="286" r:id="rId29"/>
    <p:sldId id="302" r:id="rId30"/>
    <p:sldId id="291" r:id="rId31"/>
    <p:sldId id="290" r:id="rId32"/>
    <p:sldId id="288" r:id="rId33"/>
    <p:sldId id="303" r:id="rId34"/>
    <p:sldId id="329" r:id="rId35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3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2E7EB1"/>
    <a:srgbClr val="004180"/>
    <a:srgbClr val="2F7AAD"/>
    <a:srgbClr val="717071"/>
    <a:srgbClr val="676667"/>
    <a:srgbClr val="0072C2"/>
    <a:srgbClr val="2D678C"/>
    <a:srgbClr val="296C97"/>
    <a:srgbClr val="2B6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40"/>
  </p:normalViewPr>
  <p:slideViewPr>
    <p:cSldViewPr snapToGrid="0" snapToObjects="1" showGuides="1">
      <p:cViewPr varScale="1">
        <p:scale>
          <a:sx n="70" d="100"/>
          <a:sy n="70" d="100"/>
        </p:scale>
        <p:origin x="84" y="492"/>
      </p:cViewPr>
      <p:guideLst>
        <p:guide orient="horz" pos="2123"/>
        <p:guide pos="37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9" Type="http://schemas.openxmlformats.org/officeDocument/2006/relationships/tags" Target="tags/tag1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19E83C-D99D-6F4F-BB6F-828365B4BE94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631358-B564-934D-B0AA-F6B9774442EB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://ibaotu.com/ppt/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1652955" y="1169378"/>
            <a:ext cx="9024281" cy="2953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版权声明</a:t>
            </a:r>
            <a:endParaRPr lang="zh-CN" altLang="en-US" sz="28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感谢您下载觅知网平台上提供的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作品，为了您和觅知网以及原创作者的利益，请勿复制、传播、销售，否则将承担法律责任！觅知网将对作品进行维权，按照传播下载次数进行十倍的索取赔偿！</a:t>
            </a:r>
            <a:endParaRPr lang="en-US" altLang="zh-CN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lang="zh-CN" altLang="en-US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在觅知网出售的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模板是免版税类（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RF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Royalty-Free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）正版受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中国人民共和国著作法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世界版权公约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的保护，作品的所有权、版权和著作权归觅知网所有，您下载的是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模板素材的使用权。</a:t>
            </a:r>
            <a:endParaRPr lang="zh-CN" altLang="en-US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652955" y="4984409"/>
            <a:ext cx="7297081" cy="3683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solidFill>
                  <a:schemeClr val="accent2"/>
                </a:solidFill>
              </a:rPr>
              <a:t>更多精品</a:t>
            </a:r>
            <a:r>
              <a:rPr lang="en-US" altLang="zh-CN" b="1" dirty="0">
                <a:solidFill>
                  <a:schemeClr val="accent2"/>
                </a:solidFill>
              </a:rPr>
              <a:t>PPT</a:t>
            </a:r>
            <a:r>
              <a:rPr lang="zh-CN" altLang="en-US" b="1" dirty="0">
                <a:solidFill>
                  <a:schemeClr val="accent2"/>
                </a:solidFill>
              </a:rPr>
              <a:t>模板：</a:t>
            </a:r>
            <a:r>
              <a:rPr lang="en-US" altLang="zh-CN" b="1" dirty="0">
                <a:solidFill>
                  <a:schemeClr val="bg1"/>
                </a:solidFill>
                <a:hlinkClick r:id="rId2"/>
              </a:rPr>
              <a:t>http://www.51miz.com/ppt/</a:t>
            </a:r>
            <a:endParaRPr lang="en-US" altLang="zh-CN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 userDrawn="1"/>
        </p:nvSpPr>
        <p:spPr>
          <a:xfrm>
            <a:off x="310896" y="329184"/>
            <a:ext cx="896112" cy="402336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310896" y="749808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/>
        </p:nvSpPr>
        <p:spPr>
          <a:xfrm>
            <a:off x="10974477" y="194917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002060"/>
                </a:solidFill>
                <a:latin typeface="Agency FB" panose="020B0503020202020204" charset="0"/>
                <a:ea typeface="Agency FB" panose="020B0503020202020204" charset="0"/>
                <a:cs typeface="Agency FB" panose="020B0503020202020204" charset="0"/>
              </a:rPr>
              <a:t>LOGO</a:t>
            </a:r>
            <a:endParaRPr kumimoji="1" lang="en-US" altLang="zh-CN" sz="3600" b="1" dirty="0">
              <a:solidFill>
                <a:srgbClr val="002060"/>
              </a:solidFill>
              <a:latin typeface="Agency FB" panose="020B0503020202020204" charset="0"/>
              <a:ea typeface="Agency FB" panose="020B0503020202020204" charset="0"/>
              <a:cs typeface="Agency FB" panose="020B0503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平行四边形 1"/>
          <p:cNvSpPr/>
          <p:nvPr userDrawn="1"/>
        </p:nvSpPr>
        <p:spPr>
          <a:xfrm>
            <a:off x="310896" y="329184"/>
            <a:ext cx="896112" cy="402336"/>
          </a:xfrm>
          <a:prstGeom prst="parallelogram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310896" y="749808"/>
            <a:ext cx="115031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/>
        </p:nvSpPr>
        <p:spPr>
          <a:xfrm>
            <a:off x="10974477" y="194917"/>
            <a:ext cx="949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 dirty="0">
                <a:solidFill>
                  <a:srgbClr val="002060"/>
                </a:solidFill>
                <a:latin typeface="Agency FB" panose="020B0503020202020204" charset="0"/>
                <a:ea typeface="Agency FB" panose="020B0503020202020204" charset="0"/>
                <a:cs typeface="Agency FB" panose="020B0503020202020204" charset="0"/>
              </a:rPr>
              <a:t>LOGO</a:t>
            </a:r>
            <a:endParaRPr kumimoji="1" lang="en-US" altLang="zh-CN" sz="3600" b="1" dirty="0">
              <a:solidFill>
                <a:srgbClr val="002060"/>
              </a:solidFill>
              <a:latin typeface="Agency FB" panose="020B0503020202020204" charset="0"/>
              <a:ea typeface="Agency FB" panose="020B0503020202020204" charset="0"/>
              <a:cs typeface="Agency FB" panose="020B0503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877824" y="4206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>
                <a:solidFill>
                  <a:schemeClr val="bg1"/>
                </a:solidFill>
              </a:rPr>
              <a:t>觅知网</a:t>
            </a:r>
            <a:endParaRPr kumimoji="1" lang="zh-CN" altLang="en-US">
              <a:solidFill>
                <a:schemeClr val="bg1"/>
              </a:solidFill>
            </a:endParaRPr>
          </a:p>
        </p:txBody>
      </p:sp>
      <p:pic>
        <p:nvPicPr>
          <p:cNvPr id="2" name="Picture 2" descr="C:\Users\Administrator\Desktop\其他\12345.png"/>
          <p:cNvPicPr>
            <a:picLocks noChangeAspect="1" noChangeArrowheads="1"/>
          </p:cNvPicPr>
          <p:nvPr userDrawn="1"/>
        </p:nvPicPr>
        <p:blipFill rotWithShape="1">
          <a:blip r:embed="rId8"/>
          <a:srcRect/>
          <a:stretch>
            <a:fillRect/>
          </a:stretch>
        </p:blipFill>
        <p:spPr bwMode="auto">
          <a:xfrm>
            <a:off x="0" y="-24063"/>
            <a:ext cx="12192000" cy="688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3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4.xml"/><Relationship Id="rId2" Type="http://schemas.microsoft.com/office/2007/relationships/hdphoto" Target="../media/image7.wdp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20d6121349e42fcadc6f6e38421ded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7585" y="1358900"/>
            <a:ext cx="6289675" cy="32753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46488" y="2059232"/>
            <a:ext cx="4145280" cy="1660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kumimoji="1"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企业商务</a:t>
            </a:r>
            <a:endParaRPr kumimoji="1"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kumimoji="1" lang="zh-CN" altLang="en-US" sz="5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谈判技巧</a:t>
            </a:r>
            <a:r>
              <a:rPr kumimoji="1"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培训</a:t>
            </a:r>
            <a:endParaRPr kumimoji="1"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64598" y="3609663"/>
            <a:ext cx="509079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Business negotiation skills training template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964690" y="4008755"/>
            <a:ext cx="3478530" cy="37401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0" name="组 49"/>
          <p:cNvGrpSpPr/>
          <p:nvPr/>
        </p:nvGrpSpPr>
        <p:grpSpPr>
          <a:xfrm>
            <a:off x="273722" y="172736"/>
            <a:ext cx="977665" cy="584775"/>
            <a:chOff x="273722" y="172736"/>
            <a:chExt cx="977665" cy="584775"/>
          </a:xfrm>
        </p:grpSpPr>
        <p:sp>
          <p:nvSpPr>
            <p:cNvPr id="29" name="任意形状 28"/>
            <p:cNvSpPr/>
            <p:nvPr/>
          </p:nvSpPr>
          <p:spPr>
            <a:xfrm rot="5400000">
              <a:off x="558911" y="-14830"/>
              <a:ext cx="407288" cy="977665"/>
            </a:xfrm>
            <a:custGeom>
              <a:avLst/>
              <a:gdLst>
                <a:gd name="connsiteX0" fmla="*/ 0 w 407288"/>
                <a:gd name="connsiteY0" fmla="*/ 953032 h 977665"/>
                <a:gd name="connsiteX1" fmla="*/ 0 w 407288"/>
                <a:gd name="connsiteY1" fmla="*/ 132867 h 977665"/>
                <a:gd name="connsiteX2" fmla="*/ 24633 w 407288"/>
                <a:gd name="connsiteY2" fmla="*/ 108234 h 977665"/>
                <a:gd name="connsiteX3" fmla="*/ 106651 w 407288"/>
                <a:gd name="connsiteY3" fmla="*/ 108234 h 977665"/>
                <a:gd name="connsiteX4" fmla="*/ 192239 w 407288"/>
                <a:gd name="connsiteY4" fmla="*/ 0 h 977665"/>
                <a:gd name="connsiteX5" fmla="*/ 277827 w 407288"/>
                <a:gd name="connsiteY5" fmla="*/ 108234 h 977665"/>
                <a:gd name="connsiteX6" fmla="*/ 382655 w 407288"/>
                <a:gd name="connsiteY6" fmla="*/ 108234 h 977665"/>
                <a:gd name="connsiteX7" fmla="*/ 407288 w 407288"/>
                <a:gd name="connsiteY7" fmla="*/ 132867 h 977665"/>
                <a:gd name="connsiteX8" fmla="*/ 407288 w 407288"/>
                <a:gd name="connsiteY8" fmla="*/ 953032 h 977665"/>
                <a:gd name="connsiteX9" fmla="*/ 382655 w 407288"/>
                <a:gd name="connsiteY9" fmla="*/ 977665 h 977665"/>
                <a:gd name="connsiteX10" fmla="*/ 24633 w 407288"/>
                <a:gd name="connsiteY10" fmla="*/ 977665 h 977665"/>
                <a:gd name="connsiteX11" fmla="*/ 0 w 407288"/>
                <a:gd name="connsiteY11" fmla="*/ 953032 h 97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288" h="977665">
                  <a:moveTo>
                    <a:pt x="0" y="953032"/>
                  </a:moveTo>
                  <a:lnTo>
                    <a:pt x="0" y="132867"/>
                  </a:lnTo>
                  <a:cubicBezTo>
                    <a:pt x="0" y="119263"/>
                    <a:pt x="11029" y="108234"/>
                    <a:pt x="24633" y="108234"/>
                  </a:cubicBezTo>
                  <a:lnTo>
                    <a:pt x="106651" y="108234"/>
                  </a:lnTo>
                  <a:lnTo>
                    <a:pt x="192239" y="0"/>
                  </a:lnTo>
                  <a:lnTo>
                    <a:pt x="277827" y="108234"/>
                  </a:lnTo>
                  <a:lnTo>
                    <a:pt x="382655" y="108234"/>
                  </a:lnTo>
                  <a:cubicBezTo>
                    <a:pt x="396259" y="108234"/>
                    <a:pt x="407288" y="119263"/>
                    <a:pt x="407288" y="132867"/>
                  </a:cubicBezTo>
                  <a:lnTo>
                    <a:pt x="407288" y="953032"/>
                  </a:lnTo>
                  <a:cubicBezTo>
                    <a:pt x="407288" y="966636"/>
                    <a:pt x="396259" y="977665"/>
                    <a:pt x="382655" y="977665"/>
                  </a:cubicBezTo>
                  <a:lnTo>
                    <a:pt x="24633" y="977665"/>
                  </a:lnTo>
                  <a:cubicBezTo>
                    <a:pt x="11029" y="977665"/>
                    <a:pt x="0" y="966636"/>
                    <a:pt x="0" y="953032"/>
                  </a:cubicBezTo>
                  <a:close/>
                </a:path>
              </a:pathLst>
            </a:custGeom>
            <a:solidFill>
              <a:srgbClr val="0041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73722" y="172736"/>
              <a:ext cx="8643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Agency FB" panose="020B0503020202020204" charset="0"/>
                  <a:ea typeface="Agency FB" panose="020B0503020202020204" charset="0"/>
                  <a:cs typeface="Agency FB" panose="020B0503020202020204" charset="0"/>
                </a:rPr>
                <a:t>LOGO</a:t>
              </a:r>
              <a:endParaRPr kumimoji="1" lang="zh-CN" altLang="en-US" sz="3200" dirty="0">
                <a:solidFill>
                  <a:schemeClr val="bg1"/>
                </a:solidFill>
                <a:latin typeface="Agency FB" panose="020B0503020202020204" charset="0"/>
                <a:ea typeface="Agency FB" panose="020B0503020202020204" charset="0"/>
                <a:cs typeface="Agency FB" panose="020B0503020202020204" charset="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905" y="5063490"/>
            <a:ext cx="12188825" cy="18148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86114" y="4009055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汇报人</a:t>
            </a:r>
            <a:r>
              <a:rPr kumimoji="1"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kumimoji="1"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XXX</a:t>
            </a:r>
            <a:r>
              <a:rPr kumimoji="1"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kumimoji="1"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时间：</a:t>
            </a:r>
            <a:r>
              <a:rPr kumimoji="1"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kumimoji="1"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1"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kumimoji="1"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kumimoji="1"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1" name="La Partida - 小提琴吉他和长笛合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91676" y="1654872"/>
            <a:ext cx="1281591" cy="12815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  <p:bldP spid="5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00664" y="2266139"/>
            <a:ext cx="1627505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rgbClr val="002060"/>
                </a:solidFill>
                <a:latin typeface="Agency FB" panose="020B0503020202020204" charset="0"/>
                <a:ea typeface="Agency FB" panose="020B0503020202020204" charset="0"/>
                <a:cs typeface="Agency FB" panose="020B0503020202020204" charset="0"/>
              </a:rPr>
              <a:t>02</a:t>
            </a:r>
            <a:endParaRPr kumimoji="1" lang="en-US" altLang="zh-CN" sz="13800" dirty="0">
              <a:solidFill>
                <a:srgbClr val="002060"/>
              </a:solidFill>
              <a:latin typeface="Agency FB" panose="020B0503020202020204" charset="0"/>
              <a:ea typeface="Agency FB" panose="020B0503020202020204" charset="0"/>
              <a:cs typeface="Agency FB" panose="020B050302020202020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695082" y="2713578"/>
            <a:ext cx="4450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4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谈判的六个阶段</a:t>
            </a:r>
            <a:endParaRPr kumimoji="1" lang="zh-CN" altLang="en-US" sz="4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721219" y="3581151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315994" y="3581151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721219" y="3828507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315994" y="3828507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3" name="图片 2" descr="420d6121349e42fcadc6f6e38421ded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9545" y="1207135"/>
            <a:ext cx="6289675" cy="3427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05" y="5063490"/>
            <a:ext cx="12188825" cy="18148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99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3" grpId="0"/>
      <p:bldP spid="64" grpId="0"/>
      <p:bldP spid="73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文本框 49"/>
          <p:cNvSpPr txBox="1"/>
          <p:nvPr/>
        </p:nvSpPr>
        <p:spPr>
          <a:xfrm>
            <a:off x="1290297" y="12137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精心准备</a:t>
            </a:r>
            <a:endParaRPr kumimoji="1"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46579" y="265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一、准备阶段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菱形 4"/>
          <p:cNvSpPr/>
          <p:nvPr/>
        </p:nvSpPr>
        <p:spPr>
          <a:xfrm>
            <a:off x="774916" y="1260244"/>
            <a:ext cx="351580" cy="351580"/>
          </a:xfrm>
          <a:prstGeom prst="diamon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845084" y="1938349"/>
            <a:ext cx="4546170" cy="3699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70000"/>
              </a:lnSpc>
              <a:buClr>
                <a:schemeClr val="accent5"/>
              </a:buClr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利用准备时间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70000"/>
              </a:lnSpc>
              <a:buClr>
                <a:schemeClr val="accent5"/>
              </a:buClr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组织数据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70000"/>
              </a:lnSpc>
              <a:buClr>
                <a:schemeClr val="accent5"/>
              </a:buClr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汇集文件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70000"/>
              </a:lnSpc>
              <a:buClr>
                <a:schemeClr val="accent5"/>
              </a:buClr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设计逻辑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270000"/>
              </a:lnSpc>
              <a:buClr>
                <a:schemeClr val="accent5"/>
              </a:buClr>
              <a:buFontTx/>
              <a:buChar char="•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预测谈判可能的发展方向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436992" y="2100515"/>
            <a:ext cx="4497378" cy="3652718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6400800" y="2124911"/>
            <a:ext cx="5920353" cy="3652718"/>
          </a:xfrm>
          <a:prstGeom prst="rect">
            <a:avLst/>
          </a:prstGeom>
          <a:noFill/>
          <a:ln>
            <a:solidFill>
              <a:schemeClr val="accent5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íṩ1íḓè"/>
          <p:cNvSpPr/>
          <p:nvPr/>
        </p:nvSpPr>
        <p:spPr bwMode="auto">
          <a:xfrm rot="10800000" flipH="1">
            <a:off x="2263338" y="2408200"/>
            <a:ext cx="0" cy="642020"/>
          </a:xfrm>
          <a:prstGeom prst="line">
            <a:avLst/>
          </a:prstGeom>
          <a:noFill/>
          <a:ln w="25400">
            <a:solidFill>
              <a:srgbClr val="D8DADD"/>
            </a:solidFill>
            <a:prstDash val="sysDot"/>
            <a:miter lim="800000"/>
            <a:headEnd type="oval" w="med" len="med"/>
          </a:ln>
        </p:spPr>
        <p:txBody>
          <a:bodyPr anchor="ctr"/>
          <a:lstStyle/>
          <a:p>
            <a:pPr algn="ctr"/>
          </a:p>
        </p:txBody>
      </p:sp>
      <p:sp>
        <p:nvSpPr>
          <p:cNvPr id="12" name="ïṥ1îḍé"/>
          <p:cNvSpPr/>
          <p:nvPr/>
        </p:nvSpPr>
        <p:spPr bwMode="auto">
          <a:xfrm rot="10800000" flipH="1">
            <a:off x="4736637" y="2411625"/>
            <a:ext cx="0" cy="642020"/>
          </a:xfrm>
          <a:prstGeom prst="line">
            <a:avLst/>
          </a:prstGeom>
          <a:noFill/>
          <a:ln w="25400">
            <a:solidFill>
              <a:srgbClr val="D8DADD"/>
            </a:solidFill>
            <a:prstDash val="sysDot"/>
            <a:miter lim="800000"/>
            <a:headEnd type="oval" w="med" len="med"/>
          </a:ln>
        </p:spPr>
        <p:txBody>
          <a:bodyPr anchor="ctr"/>
          <a:lstStyle/>
          <a:p>
            <a:pPr algn="ctr"/>
          </a:p>
        </p:txBody>
      </p:sp>
      <p:sp>
        <p:nvSpPr>
          <p:cNvPr id="13" name="îśļiďé"/>
          <p:cNvSpPr/>
          <p:nvPr/>
        </p:nvSpPr>
        <p:spPr bwMode="auto">
          <a:xfrm rot="10800000" flipH="1">
            <a:off x="7311886" y="2404776"/>
            <a:ext cx="0" cy="642020"/>
          </a:xfrm>
          <a:prstGeom prst="line">
            <a:avLst/>
          </a:prstGeom>
          <a:noFill/>
          <a:ln w="25400">
            <a:solidFill>
              <a:srgbClr val="D8DADD"/>
            </a:solidFill>
            <a:prstDash val="sysDot"/>
            <a:miter lim="800000"/>
            <a:headEnd type="oval" w="med" len="med"/>
          </a:ln>
        </p:spPr>
        <p:txBody>
          <a:bodyPr anchor="ctr"/>
          <a:lstStyle/>
          <a:p>
            <a:pPr algn="ctr"/>
          </a:p>
        </p:txBody>
      </p:sp>
      <p:sp>
        <p:nvSpPr>
          <p:cNvPr id="14" name="íS1îḑè"/>
          <p:cNvSpPr/>
          <p:nvPr/>
        </p:nvSpPr>
        <p:spPr bwMode="auto">
          <a:xfrm rot="10800000" flipH="1">
            <a:off x="9912823" y="2411625"/>
            <a:ext cx="0" cy="642020"/>
          </a:xfrm>
          <a:prstGeom prst="line">
            <a:avLst/>
          </a:prstGeom>
          <a:noFill/>
          <a:ln w="25400">
            <a:solidFill>
              <a:srgbClr val="D8DADD"/>
            </a:solidFill>
            <a:prstDash val="sysDot"/>
            <a:miter lim="800000"/>
            <a:headEnd type="oval" w="med" len="med"/>
          </a:ln>
        </p:spPr>
        <p:txBody>
          <a:bodyPr anchor="ctr"/>
          <a:lstStyle/>
          <a:p>
            <a:pPr algn="ctr"/>
          </a:p>
        </p:txBody>
      </p:sp>
      <p:sp>
        <p:nvSpPr>
          <p:cNvPr id="15" name="î$ḻïḓé"/>
          <p:cNvSpPr/>
          <p:nvPr/>
        </p:nvSpPr>
        <p:spPr bwMode="auto">
          <a:xfrm rot="10800000" flipH="1">
            <a:off x="3471489" y="4593634"/>
            <a:ext cx="0" cy="642020"/>
          </a:xfrm>
          <a:prstGeom prst="line">
            <a:avLst/>
          </a:prstGeom>
          <a:noFill/>
          <a:ln w="25400">
            <a:solidFill>
              <a:srgbClr val="D8DADD"/>
            </a:solidFill>
            <a:prstDash val="sysDot"/>
            <a:miter lim="800000"/>
            <a:tailEnd type="oval" w="med" len="med"/>
          </a:ln>
        </p:spPr>
        <p:txBody>
          <a:bodyPr anchor="ctr"/>
          <a:lstStyle/>
          <a:p>
            <a:pPr algn="ctr"/>
          </a:p>
        </p:txBody>
      </p:sp>
      <p:sp>
        <p:nvSpPr>
          <p:cNvPr id="16" name="îśḻiḍe"/>
          <p:cNvSpPr/>
          <p:nvPr/>
        </p:nvSpPr>
        <p:spPr bwMode="auto">
          <a:xfrm rot="10800000" flipH="1">
            <a:off x="6046738" y="4586785"/>
            <a:ext cx="0" cy="642020"/>
          </a:xfrm>
          <a:prstGeom prst="line">
            <a:avLst/>
          </a:prstGeom>
          <a:noFill/>
          <a:ln w="25400">
            <a:solidFill>
              <a:srgbClr val="D8DADD"/>
            </a:solidFill>
            <a:prstDash val="sysDot"/>
            <a:miter lim="800000"/>
            <a:tailEnd type="oval" w="med" len="med"/>
          </a:ln>
        </p:spPr>
        <p:txBody>
          <a:bodyPr anchor="ctr"/>
          <a:lstStyle/>
          <a:p>
            <a:pPr algn="ctr"/>
          </a:p>
        </p:txBody>
      </p:sp>
      <p:sp>
        <p:nvSpPr>
          <p:cNvPr id="17" name="îṧľíḍè"/>
          <p:cNvSpPr/>
          <p:nvPr/>
        </p:nvSpPr>
        <p:spPr bwMode="auto">
          <a:xfrm rot="10800000" flipH="1">
            <a:off x="8647675" y="4593634"/>
            <a:ext cx="0" cy="642020"/>
          </a:xfrm>
          <a:prstGeom prst="line">
            <a:avLst/>
          </a:prstGeom>
          <a:noFill/>
          <a:ln w="25400">
            <a:solidFill>
              <a:srgbClr val="D8DADD"/>
            </a:solidFill>
            <a:prstDash val="sysDot"/>
            <a:miter lim="800000"/>
            <a:tailEnd type="oval" w="med" len="med"/>
          </a:ln>
        </p:spPr>
        <p:txBody>
          <a:bodyPr anchor="ctr"/>
          <a:lstStyle/>
          <a:p>
            <a:pPr algn="ctr"/>
          </a:p>
        </p:txBody>
      </p:sp>
      <p:sp>
        <p:nvSpPr>
          <p:cNvPr id="18" name="iśḷïďe"/>
          <p:cNvSpPr txBox="1"/>
          <p:nvPr/>
        </p:nvSpPr>
        <p:spPr>
          <a:xfrm flipH="1">
            <a:off x="1741983" y="1964780"/>
            <a:ext cx="2110664" cy="50984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摸清对手情况</a:t>
            </a:r>
            <a:endParaRPr lang="zh-CN" altLang="en-US" sz="16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išḷïḋê"/>
          <p:cNvSpPr txBox="1"/>
          <p:nvPr/>
        </p:nvSpPr>
        <p:spPr>
          <a:xfrm flipH="1">
            <a:off x="2416156" y="5248177"/>
            <a:ext cx="2110664" cy="50984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buNone/>
              <a:defRPr sz="160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评估对手实力</a:t>
            </a:r>
            <a:endParaRPr lang="zh-CN" altLang="en-US" dirty="0"/>
          </a:p>
        </p:txBody>
      </p:sp>
      <p:sp>
        <p:nvSpPr>
          <p:cNvPr id="20" name="íṧḻîḑé"/>
          <p:cNvSpPr txBox="1"/>
          <p:nvPr/>
        </p:nvSpPr>
        <p:spPr>
          <a:xfrm flipH="1">
            <a:off x="3791515" y="1964780"/>
            <a:ext cx="2110664" cy="509843"/>
          </a:xfrm>
          <a:prstGeom prst="rect">
            <a:avLst/>
          </a:prstGeom>
        </p:spPr>
        <p:txBody>
          <a:bodyPr wrap="square" lIns="0" tIns="0" rIns="0" bIns="0">
            <a:normAutofit fontScale="85000" lnSpcReduction="10000"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buNone/>
              <a:defRPr sz="160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1"/>
            <a:r>
              <a:rPr lang="zh-CN" altLang="en-US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明确对手目标（上限、下限、优先级）</a:t>
            </a:r>
            <a:endParaRPr lang="zh-CN" altLang="en-US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îṧḷíďe"/>
          <p:cNvSpPr txBox="1"/>
          <p:nvPr/>
        </p:nvSpPr>
        <p:spPr>
          <a:xfrm flipH="1">
            <a:off x="5003065" y="5250429"/>
            <a:ext cx="2110664" cy="50984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buNone/>
              <a:defRPr sz="160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分析对手弱点</a:t>
            </a:r>
            <a:endParaRPr lang="zh-CN" altLang="en-US" dirty="0"/>
          </a:p>
        </p:txBody>
      </p:sp>
      <p:sp>
        <p:nvSpPr>
          <p:cNvPr id="22" name="ïṥḻíḍe"/>
          <p:cNvSpPr txBox="1"/>
          <p:nvPr/>
        </p:nvSpPr>
        <p:spPr>
          <a:xfrm flipH="1">
            <a:off x="6171660" y="1964779"/>
            <a:ext cx="2110664" cy="50984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buNone/>
              <a:defRPr sz="160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研究历史资料</a:t>
            </a:r>
            <a:endParaRPr lang="zh-CN" altLang="en-US" dirty="0"/>
          </a:p>
        </p:txBody>
      </p:sp>
      <p:sp>
        <p:nvSpPr>
          <p:cNvPr id="23" name="íSļïḋè"/>
          <p:cNvSpPr txBox="1"/>
          <p:nvPr/>
        </p:nvSpPr>
        <p:spPr>
          <a:xfrm flipH="1">
            <a:off x="7603424" y="5248177"/>
            <a:ext cx="2110664" cy="50984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buNone/>
              <a:defRPr sz="160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寻找共同立场</a:t>
            </a:r>
            <a:endParaRPr lang="zh-CN" altLang="en-US" dirty="0"/>
          </a:p>
        </p:txBody>
      </p:sp>
      <p:sp>
        <p:nvSpPr>
          <p:cNvPr id="24" name="îṧlïḓê"/>
          <p:cNvSpPr txBox="1"/>
          <p:nvPr/>
        </p:nvSpPr>
        <p:spPr>
          <a:xfrm flipH="1">
            <a:off x="8212988" y="1964778"/>
            <a:ext cx="2110664" cy="509843"/>
          </a:xfrm>
          <a:prstGeom prst="rect">
            <a:avLst/>
          </a:prstGeom>
        </p:spPr>
        <p:txBody>
          <a:bodyPr wrap="square" lIns="0" tIns="0" rIns="0" bIns="0">
            <a:normAutofit fontScale="85000" lnSpcReduction="10000"/>
          </a:bodyPr>
          <a:lstStyle>
            <a:defPPr>
              <a:defRPr lang="zh-CN"/>
            </a:defPPr>
            <a:lvl1pPr indent="0" algn="ctr">
              <a:lnSpc>
                <a:spcPct val="120000"/>
              </a:lnSpc>
              <a:buNone/>
              <a:defRPr sz="160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1"/>
            <a:r>
              <a:rPr lang="zh-CN" altLang="en-US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利用正规渠道和非正式渠道的情报</a:t>
            </a:r>
            <a:endParaRPr lang="zh-CN" altLang="en-US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346579" y="265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一、准备阶段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90297" y="121375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评估对手</a:t>
            </a:r>
            <a:endParaRPr kumimoji="1"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菱形 26"/>
          <p:cNvSpPr/>
          <p:nvPr/>
        </p:nvSpPr>
        <p:spPr>
          <a:xfrm>
            <a:off x="774916" y="1260244"/>
            <a:ext cx="351580" cy="351580"/>
          </a:xfrm>
          <a:prstGeom prst="diamon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2055495" y="2818130"/>
            <a:ext cx="8121015" cy="2128520"/>
            <a:chOff x="3237" y="5326"/>
            <a:chExt cx="12789" cy="3352"/>
          </a:xfrm>
        </p:grpSpPr>
        <p:grpSp>
          <p:nvGrpSpPr>
            <p:cNvPr id="3" name="组合 2"/>
            <p:cNvGrpSpPr/>
            <p:nvPr/>
          </p:nvGrpSpPr>
          <p:grpSpPr>
            <a:xfrm>
              <a:off x="3238" y="5326"/>
              <a:ext cx="12789" cy="1476"/>
              <a:chOff x="2056087" y="3382029"/>
              <a:chExt cx="8120856" cy="937021"/>
            </a:xfrm>
          </p:grpSpPr>
          <p:sp>
            <p:nvSpPr>
              <p:cNvPr id="29" name="任意多边形: 形状 11"/>
              <p:cNvSpPr/>
              <p:nvPr/>
            </p:nvSpPr>
            <p:spPr>
              <a:xfrm>
                <a:off x="2056087" y="3382029"/>
                <a:ext cx="1561703" cy="93702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396C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100" kern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</a:t>
                </a:r>
                <a:endParaRPr lang="zh-CN" altLang="en-US" sz="1100" kern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任意多边形: 形状 12"/>
              <p:cNvSpPr/>
              <p:nvPr/>
            </p:nvSpPr>
            <p:spPr>
              <a:xfrm>
                <a:off x="3773961" y="3656889"/>
                <a:ext cx="331081" cy="387302"/>
              </a:xfrm>
              <a:custGeom>
                <a:avLst/>
                <a:gdLst>
                  <a:gd name="connsiteX0" fmla="*/ 0 w 331081"/>
                  <a:gd name="connsiteY0" fmla="*/ 77460 h 387302"/>
                  <a:gd name="connsiteX1" fmla="*/ 165541 w 331081"/>
                  <a:gd name="connsiteY1" fmla="*/ 77460 h 387302"/>
                  <a:gd name="connsiteX2" fmla="*/ 165541 w 331081"/>
                  <a:gd name="connsiteY2" fmla="*/ 0 h 387302"/>
                  <a:gd name="connsiteX3" fmla="*/ 331081 w 331081"/>
                  <a:gd name="connsiteY3" fmla="*/ 193651 h 387302"/>
                  <a:gd name="connsiteX4" fmla="*/ 165541 w 331081"/>
                  <a:gd name="connsiteY4" fmla="*/ 387302 h 387302"/>
                  <a:gd name="connsiteX5" fmla="*/ 165541 w 331081"/>
                  <a:gd name="connsiteY5" fmla="*/ 309842 h 387302"/>
                  <a:gd name="connsiteX6" fmla="*/ 0 w 331081"/>
                  <a:gd name="connsiteY6" fmla="*/ 309842 h 387302"/>
                  <a:gd name="connsiteX7" fmla="*/ 0 w 331081"/>
                  <a:gd name="connsiteY7" fmla="*/ 77460 h 38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081" h="387302">
                    <a:moveTo>
                      <a:pt x="0" y="77460"/>
                    </a:moveTo>
                    <a:lnTo>
                      <a:pt x="165541" y="77460"/>
                    </a:lnTo>
                    <a:lnTo>
                      <a:pt x="165541" y="0"/>
                    </a:lnTo>
                    <a:lnTo>
                      <a:pt x="331081" y="193651"/>
                    </a:lnTo>
                    <a:lnTo>
                      <a:pt x="165541" y="387302"/>
                    </a:lnTo>
                    <a:lnTo>
                      <a:pt x="165541" y="309842"/>
                    </a:lnTo>
                    <a:lnTo>
                      <a:pt x="0" y="309842"/>
                    </a:lnTo>
                    <a:lnTo>
                      <a:pt x="0" y="77460"/>
                    </a:lnTo>
                    <a:close/>
                  </a:path>
                </a:pathLst>
              </a:custGeom>
              <a:solidFill>
                <a:srgbClr val="13396C"/>
              </a:solidFill>
              <a:ln w="12700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460" rIns="99324" bIns="774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1600" kern="1200"/>
              </a:p>
            </p:txBody>
          </p:sp>
          <p:sp>
            <p:nvSpPr>
              <p:cNvPr id="31" name="任意多边形: 形状 13"/>
              <p:cNvSpPr/>
              <p:nvPr/>
            </p:nvSpPr>
            <p:spPr>
              <a:xfrm>
                <a:off x="4242472" y="3382029"/>
                <a:ext cx="1561703" cy="93702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396C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000" kern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</a:t>
                </a:r>
                <a:endParaRPr lang="zh-CN" altLang="en-US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任意多边形: 形状 14"/>
              <p:cNvSpPr/>
              <p:nvPr/>
            </p:nvSpPr>
            <p:spPr>
              <a:xfrm>
                <a:off x="5960345" y="3656889"/>
                <a:ext cx="331081" cy="387302"/>
              </a:xfrm>
              <a:custGeom>
                <a:avLst/>
                <a:gdLst>
                  <a:gd name="connsiteX0" fmla="*/ 0 w 331081"/>
                  <a:gd name="connsiteY0" fmla="*/ 77460 h 387302"/>
                  <a:gd name="connsiteX1" fmla="*/ 165541 w 331081"/>
                  <a:gd name="connsiteY1" fmla="*/ 77460 h 387302"/>
                  <a:gd name="connsiteX2" fmla="*/ 165541 w 331081"/>
                  <a:gd name="connsiteY2" fmla="*/ 0 h 387302"/>
                  <a:gd name="connsiteX3" fmla="*/ 331081 w 331081"/>
                  <a:gd name="connsiteY3" fmla="*/ 193651 h 387302"/>
                  <a:gd name="connsiteX4" fmla="*/ 165541 w 331081"/>
                  <a:gd name="connsiteY4" fmla="*/ 387302 h 387302"/>
                  <a:gd name="connsiteX5" fmla="*/ 165541 w 331081"/>
                  <a:gd name="connsiteY5" fmla="*/ 309842 h 387302"/>
                  <a:gd name="connsiteX6" fmla="*/ 0 w 331081"/>
                  <a:gd name="connsiteY6" fmla="*/ 309842 h 387302"/>
                  <a:gd name="connsiteX7" fmla="*/ 0 w 331081"/>
                  <a:gd name="connsiteY7" fmla="*/ 77460 h 38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081" h="387302">
                    <a:moveTo>
                      <a:pt x="0" y="77460"/>
                    </a:moveTo>
                    <a:lnTo>
                      <a:pt x="165541" y="77460"/>
                    </a:lnTo>
                    <a:lnTo>
                      <a:pt x="165541" y="0"/>
                    </a:lnTo>
                    <a:lnTo>
                      <a:pt x="331081" y="193651"/>
                    </a:lnTo>
                    <a:lnTo>
                      <a:pt x="165541" y="387302"/>
                    </a:lnTo>
                    <a:lnTo>
                      <a:pt x="165541" y="309842"/>
                    </a:lnTo>
                    <a:lnTo>
                      <a:pt x="0" y="309842"/>
                    </a:lnTo>
                    <a:lnTo>
                      <a:pt x="0" y="77460"/>
                    </a:lnTo>
                    <a:close/>
                  </a:path>
                </a:pathLst>
              </a:custGeom>
              <a:solidFill>
                <a:srgbClr val="13396C"/>
              </a:solidFill>
              <a:ln w="12700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460" rIns="99324" bIns="774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1600" kern="1200"/>
              </a:p>
            </p:txBody>
          </p:sp>
          <p:sp>
            <p:nvSpPr>
              <p:cNvPr id="33" name="任意多边形: 形状 15"/>
              <p:cNvSpPr/>
              <p:nvPr/>
            </p:nvSpPr>
            <p:spPr>
              <a:xfrm>
                <a:off x="6428856" y="3382029"/>
                <a:ext cx="1561703" cy="93702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396C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100" kern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</a:t>
                </a:r>
                <a:endParaRPr lang="zh-CN" altLang="en-US" sz="1100" kern="1200" dirty="0"/>
              </a:p>
            </p:txBody>
          </p:sp>
          <p:sp>
            <p:nvSpPr>
              <p:cNvPr id="34" name="任意多边形: 形状 16"/>
              <p:cNvSpPr/>
              <p:nvPr/>
            </p:nvSpPr>
            <p:spPr>
              <a:xfrm>
                <a:off x="8146730" y="3656889"/>
                <a:ext cx="331081" cy="387302"/>
              </a:xfrm>
              <a:custGeom>
                <a:avLst/>
                <a:gdLst>
                  <a:gd name="connsiteX0" fmla="*/ 0 w 331081"/>
                  <a:gd name="connsiteY0" fmla="*/ 77460 h 387302"/>
                  <a:gd name="connsiteX1" fmla="*/ 165541 w 331081"/>
                  <a:gd name="connsiteY1" fmla="*/ 77460 h 387302"/>
                  <a:gd name="connsiteX2" fmla="*/ 165541 w 331081"/>
                  <a:gd name="connsiteY2" fmla="*/ 0 h 387302"/>
                  <a:gd name="connsiteX3" fmla="*/ 331081 w 331081"/>
                  <a:gd name="connsiteY3" fmla="*/ 193651 h 387302"/>
                  <a:gd name="connsiteX4" fmla="*/ 165541 w 331081"/>
                  <a:gd name="connsiteY4" fmla="*/ 387302 h 387302"/>
                  <a:gd name="connsiteX5" fmla="*/ 165541 w 331081"/>
                  <a:gd name="connsiteY5" fmla="*/ 309842 h 387302"/>
                  <a:gd name="connsiteX6" fmla="*/ 0 w 331081"/>
                  <a:gd name="connsiteY6" fmla="*/ 309842 h 387302"/>
                  <a:gd name="connsiteX7" fmla="*/ 0 w 331081"/>
                  <a:gd name="connsiteY7" fmla="*/ 77460 h 38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081" h="387302">
                    <a:moveTo>
                      <a:pt x="0" y="77460"/>
                    </a:moveTo>
                    <a:lnTo>
                      <a:pt x="165541" y="77460"/>
                    </a:lnTo>
                    <a:lnTo>
                      <a:pt x="165541" y="0"/>
                    </a:lnTo>
                    <a:lnTo>
                      <a:pt x="331081" y="193651"/>
                    </a:lnTo>
                    <a:lnTo>
                      <a:pt x="165541" y="387302"/>
                    </a:lnTo>
                    <a:lnTo>
                      <a:pt x="165541" y="309842"/>
                    </a:lnTo>
                    <a:lnTo>
                      <a:pt x="0" y="309842"/>
                    </a:lnTo>
                    <a:lnTo>
                      <a:pt x="0" y="77460"/>
                    </a:lnTo>
                    <a:close/>
                  </a:path>
                </a:pathLst>
              </a:custGeom>
              <a:solidFill>
                <a:srgbClr val="13396C"/>
              </a:solidFill>
              <a:ln w="12700">
                <a:solidFill>
                  <a:schemeClr val="bg1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460" rIns="99324" bIns="774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1600" kern="1200"/>
              </a:p>
            </p:txBody>
          </p:sp>
          <p:sp>
            <p:nvSpPr>
              <p:cNvPr id="35" name="任意多边形: 形状 17"/>
              <p:cNvSpPr/>
              <p:nvPr/>
            </p:nvSpPr>
            <p:spPr>
              <a:xfrm>
                <a:off x="8615240" y="3382029"/>
                <a:ext cx="1561703" cy="93702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3396C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1000" kern="12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点击添加内容</a:t>
                </a:r>
                <a:endParaRPr lang="zh-CN" altLang="en-US" sz="1000" kern="1200" dirty="0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3237" y="7202"/>
              <a:ext cx="12789" cy="1476"/>
              <a:chOff x="2055520" y="4573477"/>
              <a:chExt cx="8120856" cy="937021"/>
            </a:xfrm>
          </p:grpSpPr>
          <p:sp>
            <p:nvSpPr>
              <p:cNvPr id="37" name="任意多边形: 形状 19"/>
              <p:cNvSpPr/>
              <p:nvPr/>
            </p:nvSpPr>
            <p:spPr>
              <a:xfrm>
                <a:off x="2055520" y="4573477"/>
                <a:ext cx="1561703" cy="93702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13396C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11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a content</a:t>
                </a:r>
                <a:endParaRPr lang="zh-CN" altLang="en-US" sz="1100" kern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38" name="任意多边形: 形状 20"/>
              <p:cNvSpPr/>
              <p:nvPr/>
            </p:nvSpPr>
            <p:spPr>
              <a:xfrm>
                <a:off x="3773394" y="4848337"/>
                <a:ext cx="331081" cy="387302"/>
              </a:xfrm>
              <a:custGeom>
                <a:avLst/>
                <a:gdLst>
                  <a:gd name="connsiteX0" fmla="*/ 0 w 331081"/>
                  <a:gd name="connsiteY0" fmla="*/ 77460 h 387302"/>
                  <a:gd name="connsiteX1" fmla="*/ 165541 w 331081"/>
                  <a:gd name="connsiteY1" fmla="*/ 77460 h 387302"/>
                  <a:gd name="connsiteX2" fmla="*/ 165541 w 331081"/>
                  <a:gd name="connsiteY2" fmla="*/ 0 h 387302"/>
                  <a:gd name="connsiteX3" fmla="*/ 331081 w 331081"/>
                  <a:gd name="connsiteY3" fmla="*/ 193651 h 387302"/>
                  <a:gd name="connsiteX4" fmla="*/ 165541 w 331081"/>
                  <a:gd name="connsiteY4" fmla="*/ 387302 h 387302"/>
                  <a:gd name="connsiteX5" fmla="*/ 165541 w 331081"/>
                  <a:gd name="connsiteY5" fmla="*/ 309842 h 387302"/>
                  <a:gd name="connsiteX6" fmla="*/ 0 w 331081"/>
                  <a:gd name="connsiteY6" fmla="*/ 309842 h 387302"/>
                  <a:gd name="connsiteX7" fmla="*/ 0 w 331081"/>
                  <a:gd name="connsiteY7" fmla="*/ 77460 h 38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081" h="387302">
                    <a:moveTo>
                      <a:pt x="0" y="77460"/>
                    </a:moveTo>
                    <a:lnTo>
                      <a:pt x="165541" y="77460"/>
                    </a:lnTo>
                    <a:lnTo>
                      <a:pt x="165541" y="0"/>
                    </a:lnTo>
                    <a:lnTo>
                      <a:pt x="331081" y="193651"/>
                    </a:lnTo>
                    <a:lnTo>
                      <a:pt x="165541" y="387302"/>
                    </a:lnTo>
                    <a:lnTo>
                      <a:pt x="165541" y="309842"/>
                    </a:lnTo>
                    <a:lnTo>
                      <a:pt x="0" y="309842"/>
                    </a:lnTo>
                    <a:lnTo>
                      <a:pt x="0" y="7746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13396C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460" rIns="99324" bIns="774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1600" kern="1200">
                  <a:solidFill>
                    <a:srgbClr val="C20F2A"/>
                  </a:solidFill>
                </a:endParaRPr>
              </a:p>
            </p:txBody>
          </p:sp>
          <p:sp>
            <p:nvSpPr>
              <p:cNvPr id="39" name="任意多边形: 形状 21"/>
              <p:cNvSpPr/>
              <p:nvPr/>
            </p:nvSpPr>
            <p:spPr>
              <a:xfrm>
                <a:off x="4241905" y="4573477"/>
                <a:ext cx="1561703" cy="93702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13396C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1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a content</a:t>
                </a:r>
                <a:endParaRPr lang="zh-CN" altLang="en-US" sz="1000" kern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任意多边形: 形状 22"/>
              <p:cNvSpPr/>
              <p:nvPr/>
            </p:nvSpPr>
            <p:spPr>
              <a:xfrm>
                <a:off x="5959778" y="4848337"/>
                <a:ext cx="331081" cy="387302"/>
              </a:xfrm>
              <a:custGeom>
                <a:avLst/>
                <a:gdLst>
                  <a:gd name="connsiteX0" fmla="*/ 0 w 331081"/>
                  <a:gd name="connsiteY0" fmla="*/ 77460 h 387302"/>
                  <a:gd name="connsiteX1" fmla="*/ 165541 w 331081"/>
                  <a:gd name="connsiteY1" fmla="*/ 77460 h 387302"/>
                  <a:gd name="connsiteX2" fmla="*/ 165541 w 331081"/>
                  <a:gd name="connsiteY2" fmla="*/ 0 h 387302"/>
                  <a:gd name="connsiteX3" fmla="*/ 331081 w 331081"/>
                  <a:gd name="connsiteY3" fmla="*/ 193651 h 387302"/>
                  <a:gd name="connsiteX4" fmla="*/ 165541 w 331081"/>
                  <a:gd name="connsiteY4" fmla="*/ 387302 h 387302"/>
                  <a:gd name="connsiteX5" fmla="*/ 165541 w 331081"/>
                  <a:gd name="connsiteY5" fmla="*/ 309842 h 387302"/>
                  <a:gd name="connsiteX6" fmla="*/ 0 w 331081"/>
                  <a:gd name="connsiteY6" fmla="*/ 309842 h 387302"/>
                  <a:gd name="connsiteX7" fmla="*/ 0 w 331081"/>
                  <a:gd name="connsiteY7" fmla="*/ 77460 h 38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081" h="387302">
                    <a:moveTo>
                      <a:pt x="0" y="77460"/>
                    </a:moveTo>
                    <a:lnTo>
                      <a:pt x="165541" y="77460"/>
                    </a:lnTo>
                    <a:lnTo>
                      <a:pt x="165541" y="0"/>
                    </a:lnTo>
                    <a:lnTo>
                      <a:pt x="331081" y="193651"/>
                    </a:lnTo>
                    <a:lnTo>
                      <a:pt x="165541" y="387302"/>
                    </a:lnTo>
                    <a:lnTo>
                      <a:pt x="165541" y="309842"/>
                    </a:lnTo>
                    <a:lnTo>
                      <a:pt x="0" y="309842"/>
                    </a:lnTo>
                    <a:lnTo>
                      <a:pt x="0" y="7746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13396C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460" rIns="99324" bIns="774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1600" kern="1200">
                  <a:solidFill>
                    <a:srgbClr val="C20F2A"/>
                  </a:solidFill>
                </a:endParaRPr>
              </a:p>
            </p:txBody>
          </p:sp>
          <p:sp>
            <p:nvSpPr>
              <p:cNvPr id="41" name="任意多边形: 形状 23"/>
              <p:cNvSpPr/>
              <p:nvPr/>
            </p:nvSpPr>
            <p:spPr>
              <a:xfrm>
                <a:off x="6428289" y="4573477"/>
                <a:ext cx="1561703" cy="93702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13396C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1910" tIns="41910" rIns="41910" bIns="41910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11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a content</a:t>
                </a:r>
                <a:endParaRPr lang="zh-CN" altLang="en-US" sz="1100" kern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42" name="任意多边形: 形状 24"/>
              <p:cNvSpPr/>
              <p:nvPr/>
            </p:nvSpPr>
            <p:spPr>
              <a:xfrm>
                <a:off x="8146163" y="4848337"/>
                <a:ext cx="331081" cy="387302"/>
              </a:xfrm>
              <a:custGeom>
                <a:avLst/>
                <a:gdLst>
                  <a:gd name="connsiteX0" fmla="*/ 0 w 331081"/>
                  <a:gd name="connsiteY0" fmla="*/ 77460 h 387302"/>
                  <a:gd name="connsiteX1" fmla="*/ 165541 w 331081"/>
                  <a:gd name="connsiteY1" fmla="*/ 77460 h 387302"/>
                  <a:gd name="connsiteX2" fmla="*/ 165541 w 331081"/>
                  <a:gd name="connsiteY2" fmla="*/ 0 h 387302"/>
                  <a:gd name="connsiteX3" fmla="*/ 331081 w 331081"/>
                  <a:gd name="connsiteY3" fmla="*/ 193651 h 387302"/>
                  <a:gd name="connsiteX4" fmla="*/ 165541 w 331081"/>
                  <a:gd name="connsiteY4" fmla="*/ 387302 h 387302"/>
                  <a:gd name="connsiteX5" fmla="*/ 165541 w 331081"/>
                  <a:gd name="connsiteY5" fmla="*/ 309842 h 387302"/>
                  <a:gd name="connsiteX6" fmla="*/ 0 w 331081"/>
                  <a:gd name="connsiteY6" fmla="*/ 309842 h 387302"/>
                  <a:gd name="connsiteX7" fmla="*/ 0 w 331081"/>
                  <a:gd name="connsiteY7" fmla="*/ 77460 h 387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1081" h="387302">
                    <a:moveTo>
                      <a:pt x="0" y="77460"/>
                    </a:moveTo>
                    <a:lnTo>
                      <a:pt x="165541" y="77460"/>
                    </a:lnTo>
                    <a:lnTo>
                      <a:pt x="165541" y="0"/>
                    </a:lnTo>
                    <a:lnTo>
                      <a:pt x="331081" y="193651"/>
                    </a:lnTo>
                    <a:lnTo>
                      <a:pt x="165541" y="387302"/>
                    </a:lnTo>
                    <a:lnTo>
                      <a:pt x="165541" y="309842"/>
                    </a:lnTo>
                    <a:lnTo>
                      <a:pt x="0" y="309842"/>
                    </a:lnTo>
                    <a:lnTo>
                      <a:pt x="0" y="7746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13396C"/>
                </a:solidFill>
              </a:ln>
            </p:spPr>
            <p:style>
              <a:lnRef idx="0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77460" rIns="99324" bIns="77460" numCol="1" spcCol="1270" anchor="ctr" anchorCtr="0">
                <a:noAutofit/>
              </a:bodyPr>
              <a:lstStyle/>
              <a:p>
                <a:pPr marL="0" lvl="0" indent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CN" altLang="en-US" sz="1600" kern="1200">
                  <a:solidFill>
                    <a:srgbClr val="C20F2A"/>
                  </a:solidFill>
                </a:endParaRPr>
              </a:p>
            </p:txBody>
          </p:sp>
          <p:sp>
            <p:nvSpPr>
              <p:cNvPr id="43" name="任意多边形: 形状 25"/>
              <p:cNvSpPr/>
              <p:nvPr/>
            </p:nvSpPr>
            <p:spPr>
              <a:xfrm>
                <a:off x="8614673" y="4573477"/>
                <a:ext cx="1561703" cy="937021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4" fmla="*/ 0 w 10000"/>
                  <a:gd name="connsiteY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00" h="10000">
                    <a:moveTo>
                      <a:pt x="0" y="0"/>
                    </a:move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rgbClr val="13396C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marL="0" lvl="0" indent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1000" kern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Add a content</a:t>
                </a:r>
                <a:endParaRPr lang="zh-CN" altLang="en-US" sz="1000" kern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一、准备阶段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90297" y="1213750"/>
            <a:ext cx="1748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SWOT</a:t>
            </a:r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分析</a:t>
            </a:r>
            <a:endParaRPr kumimoji="1"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菱形 4"/>
          <p:cNvSpPr/>
          <p:nvPr/>
        </p:nvSpPr>
        <p:spPr>
          <a:xfrm>
            <a:off x="774916" y="1260244"/>
            <a:ext cx="351580" cy="351580"/>
          </a:xfrm>
          <a:prstGeom prst="diamon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3163953" y="2348483"/>
            <a:ext cx="1087797" cy="108779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114156" y="4128203"/>
            <a:ext cx="1087797" cy="1087797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5114156" y="2348482"/>
            <a:ext cx="1087797" cy="1087797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163953" y="4128203"/>
            <a:ext cx="1087797" cy="1087797"/>
          </a:xfrm>
          <a:prstGeom prst="ellipse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3393502" y="2394976"/>
            <a:ext cx="6286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</a:t>
            </a:r>
            <a:endParaRPr kumimoji="1"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74588" y="2420616"/>
            <a:ext cx="9669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W</a:t>
            </a:r>
            <a:endParaRPr kumimoji="1" lang="en-US" altLang="zh-CN" sz="6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302130" y="4200337"/>
            <a:ext cx="8114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O</a:t>
            </a:r>
            <a:endParaRPr kumimoji="1" lang="en-US" altLang="zh-CN" sz="6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45307" y="4200336"/>
            <a:ext cx="6254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</a:t>
            </a:r>
            <a:endParaRPr kumimoji="1" lang="zh-CN" altLang="en-US" sz="6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26496" y="259999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优势</a:t>
            </a:r>
            <a:endParaRPr kumimoji="1"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796292" y="437971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风险</a:t>
            </a:r>
            <a:endParaRPr kumimoji="1" lang="zh-CN" altLang="en-US" sz="32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96292" y="259999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rgbClr val="6766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劣势</a:t>
            </a:r>
            <a:endParaRPr kumimoji="1" lang="zh-CN" altLang="en-US" sz="3200" b="1" dirty="0">
              <a:solidFill>
                <a:srgbClr val="67666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46773" y="4379713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>
                <a:solidFill>
                  <a:srgbClr val="67666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机会</a:t>
            </a:r>
            <a:endParaRPr kumimoji="1" lang="zh-CN" altLang="en-US" sz="3200" b="1" dirty="0">
              <a:solidFill>
                <a:srgbClr val="676667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9" name="组 18"/>
          <p:cNvGrpSpPr/>
          <p:nvPr/>
        </p:nvGrpSpPr>
        <p:grpSpPr>
          <a:xfrm>
            <a:off x="8570437" y="2147454"/>
            <a:ext cx="2845708" cy="3505200"/>
            <a:chOff x="8708983" y="2175164"/>
            <a:chExt cx="2845708" cy="3505200"/>
          </a:xfrm>
        </p:grpSpPr>
        <p:sp>
          <p:nvSpPr>
            <p:cNvPr id="14" name="矩形 13"/>
            <p:cNvSpPr/>
            <p:nvPr/>
          </p:nvSpPr>
          <p:spPr>
            <a:xfrm>
              <a:off x="8866909" y="2175164"/>
              <a:ext cx="2687782" cy="35052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三角形 17"/>
            <p:cNvSpPr/>
            <p:nvPr/>
          </p:nvSpPr>
          <p:spPr>
            <a:xfrm rot="16200000">
              <a:off x="8686800" y="2394976"/>
              <a:ext cx="249382" cy="205015"/>
            </a:xfrm>
            <a:prstGeom prst="triangl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9247085" y="234798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单击输入文本</a:t>
            </a:r>
            <a:endParaRPr kumimoji="1"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849616" y="3060049"/>
            <a:ext cx="2441839" cy="2093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100" dirty="0">
                <a:solidFill>
                  <a:schemeClr val="bg1"/>
                </a:solidFill>
                <a:latin typeface="Source Han Sans CN" charset="-122"/>
                <a:ea typeface="Source Han Sans CN" charset="-122"/>
                <a:cs typeface="Source Han Sans CN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单击此处编辑您要的内容，建议您在展示时采用微软雅黑字体，本模版所有图形线条及其相应素材均可自由编辑、改色、替换。单击此处编辑您要的内容单击此处编辑您要的内容，建议您在展示时</a:t>
            </a:r>
            <a:endParaRPr lang="en-US" altLang="x-none" sz="1100" dirty="0">
              <a:solidFill>
                <a:schemeClr val="bg1"/>
              </a:solidFill>
              <a:latin typeface="Source Han Sans CN" charset="-122"/>
              <a:ea typeface="Source Han Sans CN" charset="-122"/>
              <a:cs typeface="Source Han Sans CN" charset="-122"/>
              <a:sym typeface="Arial" panose="020B0604020202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247085" y="2808328"/>
            <a:ext cx="156966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animBg="1"/>
      <p:bldP spid="9" grpId="0" animBg="1"/>
      <p:bldP spid="6" grpId="0"/>
      <p:bldP spid="11" grpId="0"/>
      <p:bldP spid="12" grpId="0"/>
      <p:bldP spid="13" grpId="0"/>
      <p:bldP spid="10" grpId="0"/>
      <p:bldP spid="15" grpId="0"/>
      <p:bldP spid="16" grpId="0"/>
      <p:bldP spid="17" grpId="0"/>
      <p:bldP spid="20" grpId="0"/>
      <p:bldP spid="21" grpId="0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íṩľíḍê"/>
          <p:cNvSpPr txBox="1"/>
          <p:nvPr/>
        </p:nvSpPr>
        <p:spPr>
          <a:xfrm>
            <a:off x="7757381" y="1984477"/>
            <a:ext cx="3725527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90000" tIns="46800" rIns="90000" bIns="46800" rtlCol="0" anchor="ctr">
            <a:normAutofit/>
          </a:bodyPr>
          <a:lstStyle>
            <a:defPPr>
              <a:defRPr lang="en-US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2pPr>
            <a:lvl3pPr marL="1219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3pPr>
            <a:lvl4pPr marL="1828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4pPr>
            <a:lvl5pPr marL="24384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5pPr>
            <a:lvl6pPr marL="30480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6pPr>
            <a:lvl7pPr marL="3657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7pPr>
            <a:lvl8pPr marL="4267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8pPr>
            <a:lvl9pPr marL="4876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dirty="0"/>
              <a:t>    </a:t>
            </a: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扫除误解的耀眼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îSḷîḍê"/>
          <p:cNvSpPr txBox="1"/>
          <p:nvPr/>
        </p:nvSpPr>
        <p:spPr>
          <a:xfrm>
            <a:off x="7757381" y="3061205"/>
            <a:ext cx="3725527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90000" tIns="46800" rIns="90000" bIns="46800" rtlCol="0" anchor="ctr">
            <a:normAutofit/>
          </a:bodyPr>
          <a:lstStyle>
            <a:defPPr>
              <a:defRPr lang="en-US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2pPr>
            <a:lvl3pPr marL="1219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3pPr>
            <a:lvl4pPr marL="1828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4pPr>
            <a:lvl5pPr marL="24384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5pPr>
            <a:lvl6pPr marL="30480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6pPr>
            <a:lvl7pPr marL="3657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7pPr>
            <a:lvl8pPr marL="4267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8pPr>
            <a:lvl9pPr marL="4876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dirty="0"/>
              <a:t>    </a:t>
            </a: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避免感情用事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ïṣḻíde"/>
          <p:cNvSpPr txBox="1"/>
          <p:nvPr/>
        </p:nvSpPr>
        <p:spPr>
          <a:xfrm>
            <a:off x="7757381" y="4137933"/>
            <a:ext cx="3725527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90000" tIns="46800" rIns="90000" bIns="46800" rtlCol="0" anchor="ctr">
            <a:normAutofit/>
          </a:bodyPr>
          <a:lstStyle>
            <a:defPPr>
              <a:defRPr lang="en-US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2pPr>
            <a:lvl3pPr marL="1219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3pPr>
            <a:lvl4pPr marL="1828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4pPr>
            <a:lvl5pPr marL="24384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5pPr>
            <a:lvl6pPr marL="30480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6pPr>
            <a:lvl7pPr marL="3657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7pPr>
            <a:lvl8pPr marL="4267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8pPr>
            <a:lvl9pPr marL="4876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dirty="0"/>
              <a:t>   </a:t>
            </a: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设想一个理想的结果让人知道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îśľîḍe"/>
          <p:cNvSpPr txBox="1"/>
          <p:nvPr/>
        </p:nvSpPr>
        <p:spPr>
          <a:xfrm>
            <a:off x="7757381" y="5214661"/>
            <a:ext cx="3725527" cy="864096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lIns="90000" tIns="46800" rIns="90000" bIns="46800" rtlCol="0" anchor="ctr">
            <a:normAutofit/>
          </a:bodyPr>
          <a:lstStyle>
            <a:defPPr>
              <a:defRPr lang="en-US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2pPr>
            <a:lvl3pPr marL="1219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3pPr>
            <a:lvl4pPr marL="1828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4pPr>
            <a:lvl5pPr marL="24384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5pPr>
            <a:lvl6pPr marL="30480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6pPr>
            <a:lvl7pPr marL="3657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7pPr>
            <a:lvl8pPr marL="4267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8pPr>
            <a:lvl9pPr marL="4876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dirty="0"/>
              <a:t>  </a:t>
            </a:r>
            <a:r>
              <a:rPr lang="zh-CN" altLang="en-US" sz="1600" spc="3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重视共同的目标</a:t>
            </a:r>
            <a:endParaRPr lang="en-US" altLang="zh-CN" sz="1600" spc="3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iṡḻíḑe"/>
          <p:cNvSpPr txBox="1"/>
          <p:nvPr/>
        </p:nvSpPr>
        <p:spPr>
          <a:xfrm>
            <a:off x="6371833" y="1984477"/>
            <a:ext cx="1246221" cy="864096"/>
          </a:xfrm>
          <a:prstGeom prst="rect">
            <a:avLst/>
          </a:prstGeom>
          <a:solidFill>
            <a:srgbClr val="002060"/>
          </a:solidFill>
          <a:ln w="9525">
            <a:solidFill>
              <a:schemeClr val="accent1"/>
            </a:solidFill>
          </a:ln>
        </p:spPr>
        <p:txBody>
          <a:bodyPr wrap="square" lIns="90000" tIns="46800" rIns="90000" bIns="46800" rtlCol="0" anchor="ctr">
            <a:normAutofit/>
          </a:bodyPr>
          <a:lstStyle>
            <a:defPPr>
              <a:defRPr lang="en-US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2pPr>
            <a:lvl3pPr marL="1219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3pPr>
            <a:lvl4pPr marL="1828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4pPr>
            <a:lvl5pPr marL="24384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5pPr>
            <a:lvl6pPr marL="30480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6pPr>
            <a:lvl7pPr marL="3657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7pPr>
            <a:lvl8pPr marL="4267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8pPr>
            <a:lvl9pPr marL="4876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pitchFamily="34" charset="0"/>
              </a:rPr>
              <a:t>1</a:t>
            </a:r>
            <a:endParaRPr lang="en-US" altLang="zh-CN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9" name="îṣḻíďé"/>
          <p:cNvSpPr txBox="1"/>
          <p:nvPr/>
        </p:nvSpPr>
        <p:spPr>
          <a:xfrm>
            <a:off x="6371833" y="3061205"/>
            <a:ext cx="1246221" cy="864096"/>
          </a:xfrm>
          <a:prstGeom prst="rect">
            <a:avLst/>
          </a:prstGeom>
          <a:solidFill>
            <a:srgbClr val="002060"/>
          </a:solidFill>
          <a:ln w="9525">
            <a:solidFill>
              <a:schemeClr val="accent1"/>
            </a:solidFill>
          </a:ln>
        </p:spPr>
        <p:txBody>
          <a:bodyPr wrap="square" lIns="90000" tIns="46800" rIns="90000" bIns="46800" rtlCol="0" anchor="ctr">
            <a:normAutofit/>
          </a:bodyPr>
          <a:lstStyle>
            <a:defPPr>
              <a:defRPr lang="en-US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2pPr>
            <a:lvl3pPr marL="1219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3pPr>
            <a:lvl4pPr marL="1828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4pPr>
            <a:lvl5pPr marL="24384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5pPr>
            <a:lvl6pPr marL="30480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6pPr>
            <a:lvl7pPr marL="36576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7pPr>
            <a:lvl8pPr marL="42672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8pPr>
            <a:lvl9pPr marL="4876800" algn="l" defTabSz="608965" rtl="0" eaLnBrk="1" latinLnBrk="0" hangingPunct="1">
              <a:defRPr sz="24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bg1"/>
                </a:solidFill>
                <a:latin typeface="Impact" panose="020B0806030902050204" pitchFamily="34" charset="0"/>
              </a:rPr>
              <a:t>2</a:t>
            </a:r>
            <a:endParaRPr lang="en-US" altLang="zh-CN" sz="24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îṩlïḋé"/>
          <p:cNvSpPr txBox="1"/>
          <p:nvPr/>
        </p:nvSpPr>
        <p:spPr>
          <a:xfrm>
            <a:off x="6371833" y="4137933"/>
            <a:ext cx="1246221" cy="864096"/>
          </a:xfrm>
          <a:prstGeom prst="rect">
            <a:avLst/>
          </a:prstGeom>
          <a:solidFill>
            <a:srgbClr val="002060"/>
          </a:solidFill>
          <a:ln w="9525">
            <a:solidFill>
              <a:schemeClr val="accent1"/>
            </a:solidFill>
          </a:ln>
        </p:spPr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defTabSz="608965">
              <a:defRPr sz="2400"/>
            </a:lvl2pPr>
            <a:lvl3pPr marL="1219200" defTabSz="608965">
              <a:defRPr sz="2400"/>
            </a:lvl3pPr>
            <a:lvl4pPr marL="1828800" defTabSz="608965">
              <a:defRPr sz="2400"/>
            </a:lvl4pPr>
            <a:lvl5pPr marL="2438400" defTabSz="608965">
              <a:defRPr sz="2400"/>
            </a:lvl5pPr>
            <a:lvl6pPr marL="3048000" defTabSz="608965">
              <a:defRPr sz="2400"/>
            </a:lvl6pPr>
            <a:lvl7pPr marL="3657600" defTabSz="608965">
              <a:defRPr sz="2400"/>
            </a:lvl7pPr>
            <a:lvl8pPr marL="4267200" defTabSz="608965">
              <a:defRPr sz="2400"/>
            </a:lvl8pPr>
            <a:lvl9pPr marL="4876800" defTabSz="608965">
              <a:defRPr sz="2400"/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3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îṣ1iḓé"/>
          <p:cNvSpPr txBox="1"/>
          <p:nvPr/>
        </p:nvSpPr>
        <p:spPr>
          <a:xfrm>
            <a:off x="6371833" y="5214661"/>
            <a:ext cx="1246221" cy="864096"/>
          </a:xfrm>
          <a:prstGeom prst="rect">
            <a:avLst/>
          </a:prstGeom>
          <a:solidFill>
            <a:srgbClr val="002060"/>
          </a:solidFill>
          <a:ln w="9525">
            <a:solidFill>
              <a:schemeClr val="accent1"/>
            </a:solidFill>
          </a:ln>
        </p:spPr>
        <p:txBody>
          <a:bodyPr wrap="square" lIns="90000" tIns="46800" rIns="90000" bIns="46800" rtlCol="0" anchor="ctr">
            <a:norm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600" defTabSz="608965">
              <a:defRPr sz="2400"/>
            </a:lvl2pPr>
            <a:lvl3pPr marL="1219200" defTabSz="608965">
              <a:defRPr sz="2400"/>
            </a:lvl3pPr>
            <a:lvl4pPr marL="1828800" defTabSz="608965">
              <a:defRPr sz="2400"/>
            </a:lvl4pPr>
            <a:lvl5pPr marL="2438400" defTabSz="608965">
              <a:defRPr sz="2400"/>
            </a:lvl5pPr>
            <a:lvl6pPr marL="3048000" defTabSz="608965">
              <a:defRPr sz="2400"/>
            </a:lvl6pPr>
            <a:lvl7pPr marL="3657600" defTabSz="608965">
              <a:defRPr sz="2400"/>
            </a:lvl7pPr>
            <a:lvl8pPr marL="4267200" defTabSz="608965">
              <a:defRPr sz="2400"/>
            </a:lvl8pPr>
            <a:lvl9pPr marL="4876800" defTabSz="608965">
              <a:defRPr sz="2400"/>
            </a:lvl9pPr>
          </a:lstStyle>
          <a:p>
            <a:r>
              <a:rPr lang="en-US" altLang="zh-CN" dirty="0">
                <a:solidFill>
                  <a:schemeClr val="bg1"/>
                </a:solidFill>
                <a:latin typeface="Impact" panose="020B0806030902050204" pitchFamily="34" charset="0"/>
              </a:rPr>
              <a:t>4</a:t>
            </a:r>
            <a:endParaRPr lang="en-US" altLang="zh-CN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9" name="文本框 68"/>
          <p:cNvSpPr txBox="1"/>
          <p:nvPr/>
        </p:nvSpPr>
        <p:spPr>
          <a:xfrm>
            <a:off x="1346579" y="265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二、开始阶段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290297" y="121375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开始时应注意的问题</a:t>
            </a:r>
            <a:endParaRPr kumimoji="1"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1" name="菱形 70"/>
          <p:cNvSpPr/>
          <p:nvPr/>
        </p:nvSpPr>
        <p:spPr>
          <a:xfrm>
            <a:off x="774916" y="1260244"/>
            <a:ext cx="351580" cy="351580"/>
          </a:xfrm>
          <a:prstGeom prst="diamon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" name="îṥḻidè"/>
          <p:cNvGrpSpPr/>
          <p:nvPr/>
        </p:nvGrpSpPr>
        <p:grpSpPr>
          <a:xfrm>
            <a:off x="709295" y="1984375"/>
            <a:ext cx="4844415" cy="4068445"/>
            <a:chOff x="786000" y="1783049"/>
            <a:chExt cx="4844146" cy="4068453"/>
          </a:xfrm>
        </p:grpSpPr>
        <p:grpSp>
          <p:nvGrpSpPr>
            <p:cNvPr id="13" name="işlïḓé"/>
            <p:cNvGrpSpPr/>
            <p:nvPr/>
          </p:nvGrpSpPr>
          <p:grpSpPr>
            <a:xfrm>
              <a:off x="786000" y="1783049"/>
              <a:ext cx="4844146" cy="4068453"/>
              <a:chOff x="1127448" y="1664803"/>
              <a:chExt cx="4844146" cy="4068453"/>
            </a:xfrm>
          </p:grpSpPr>
          <p:sp>
            <p:nvSpPr>
              <p:cNvPr id="63" name="îṩľíďè"/>
              <p:cNvSpPr/>
              <p:nvPr/>
            </p:nvSpPr>
            <p:spPr bwMode="auto">
              <a:xfrm>
                <a:off x="2672089" y="5707399"/>
                <a:ext cx="1779597" cy="25857"/>
              </a:xfrm>
              <a:custGeom>
                <a:avLst/>
                <a:gdLst>
                  <a:gd name="T0" fmla="*/ 6776 w 6981"/>
                  <a:gd name="T1" fmla="*/ 0 h 103"/>
                  <a:gd name="T2" fmla="*/ 6776 w 6981"/>
                  <a:gd name="T3" fmla="*/ 0 h 103"/>
                  <a:gd name="T4" fmla="*/ 203 w 6981"/>
                  <a:gd name="T5" fmla="*/ 0 h 103"/>
                  <a:gd name="T6" fmla="*/ 0 w 6981"/>
                  <a:gd name="T7" fmla="*/ 46 h 103"/>
                  <a:gd name="T8" fmla="*/ 0 w 6981"/>
                  <a:gd name="T9" fmla="*/ 55 h 103"/>
                  <a:gd name="T10" fmla="*/ 203 w 6981"/>
                  <a:gd name="T11" fmla="*/ 102 h 103"/>
                  <a:gd name="T12" fmla="*/ 6776 w 6981"/>
                  <a:gd name="T13" fmla="*/ 102 h 103"/>
                  <a:gd name="T14" fmla="*/ 6980 w 6981"/>
                  <a:gd name="T15" fmla="*/ 55 h 103"/>
                  <a:gd name="T16" fmla="*/ 6980 w 6981"/>
                  <a:gd name="T17" fmla="*/ 46 h 103"/>
                  <a:gd name="T18" fmla="*/ 6776 w 6981"/>
                  <a:gd name="T1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03">
                    <a:moveTo>
                      <a:pt x="6776" y="0"/>
                    </a:moveTo>
                    <a:lnTo>
                      <a:pt x="6776" y="0"/>
                    </a:lnTo>
                    <a:cubicBezTo>
                      <a:pt x="203" y="0"/>
                      <a:pt x="203" y="0"/>
                      <a:pt x="203" y="0"/>
                    </a:cubicBezTo>
                    <a:cubicBezTo>
                      <a:pt x="92" y="0"/>
                      <a:pt x="0" y="18"/>
                      <a:pt x="0" y="4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83"/>
                      <a:pt x="92" y="102"/>
                      <a:pt x="203" y="102"/>
                    </a:cubicBezTo>
                    <a:cubicBezTo>
                      <a:pt x="6776" y="102"/>
                      <a:pt x="6776" y="102"/>
                      <a:pt x="6776" y="102"/>
                    </a:cubicBezTo>
                    <a:cubicBezTo>
                      <a:pt x="6887" y="102"/>
                      <a:pt x="6980" y="83"/>
                      <a:pt x="6980" y="55"/>
                    </a:cubicBezTo>
                    <a:cubicBezTo>
                      <a:pt x="6980" y="46"/>
                      <a:pt x="6980" y="46"/>
                      <a:pt x="6980" y="46"/>
                    </a:cubicBezTo>
                    <a:cubicBezTo>
                      <a:pt x="6980" y="18"/>
                      <a:pt x="6887" y="0"/>
                      <a:pt x="6776" y="0"/>
                    </a:cubicBezTo>
                  </a:path>
                </a:pathLst>
              </a:custGeom>
              <a:solidFill>
                <a:srgbClr val="BCBDC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íṣ1iḋê"/>
              <p:cNvSpPr/>
              <p:nvPr/>
            </p:nvSpPr>
            <p:spPr bwMode="auto">
              <a:xfrm>
                <a:off x="1127448" y="1664803"/>
                <a:ext cx="4844146" cy="2931894"/>
              </a:xfrm>
              <a:custGeom>
                <a:avLst/>
                <a:gdLst>
                  <a:gd name="T0" fmla="*/ 18999 w 19000"/>
                  <a:gd name="T1" fmla="*/ 11499 h 11500"/>
                  <a:gd name="T2" fmla="*/ 18999 w 19000"/>
                  <a:gd name="T3" fmla="*/ 11499 h 11500"/>
                  <a:gd name="T4" fmla="*/ 18999 w 19000"/>
                  <a:gd name="T5" fmla="*/ 630 h 11500"/>
                  <a:gd name="T6" fmla="*/ 18369 w 19000"/>
                  <a:gd name="T7" fmla="*/ 0 h 11500"/>
                  <a:gd name="T8" fmla="*/ 630 w 19000"/>
                  <a:gd name="T9" fmla="*/ 0 h 11500"/>
                  <a:gd name="T10" fmla="*/ 0 w 19000"/>
                  <a:gd name="T11" fmla="*/ 630 h 11500"/>
                  <a:gd name="T12" fmla="*/ 0 w 19000"/>
                  <a:gd name="T13" fmla="*/ 11499 h 11500"/>
                  <a:gd name="T14" fmla="*/ 18999 w 19000"/>
                  <a:gd name="T15" fmla="*/ 11499 h 11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11500">
                    <a:moveTo>
                      <a:pt x="18999" y="11499"/>
                    </a:moveTo>
                    <a:lnTo>
                      <a:pt x="18999" y="11499"/>
                    </a:lnTo>
                    <a:cubicBezTo>
                      <a:pt x="18999" y="630"/>
                      <a:pt x="18999" y="630"/>
                      <a:pt x="18999" y="630"/>
                    </a:cubicBezTo>
                    <a:cubicBezTo>
                      <a:pt x="18999" y="287"/>
                      <a:pt x="18712" y="0"/>
                      <a:pt x="18369" y="0"/>
                    </a:cubicBezTo>
                    <a:cubicBezTo>
                      <a:pt x="630" y="0"/>
                      <a:pt x="630" y="0"/>
                      <a:pt x="630" y="0"/>
                    </a:cubicBezTo>
                    <a:cubicBezTo>
                      <a:pt x="278" y="0"/>
                      <a:pt x="0" y="287"/>
                      <a:pt x="0" y="630"/>
                    </a:cubicBezTo>
                    <a:cubicBezTo>
                      <a:pt x="0" y="11499"/>
                      <a:pt x="0" y="11499"/>
                      <a:pt x="0" y="11499"/>
                    </a:cubicBezTo>
                    <a:lnTo>
                      <a:pt x="18999" y="11499"/>
                    </a:lnTo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ïśľîďé"/>
              <p:cNvSpPr/>
              <p:nvPr/>
            </p:nvSpPr>
            <p:spPr bwMode="auto">
              <a:xfrm>
                <a:off x="2672089" y="5131812"/>
                <a:ext cx="1779597" cy="590202"/>
              </a:xfrm>
              <a:custGeom>
                <a:avLst/>
                <a:gdLst>
                  <a:gd name="T0" fmla="*/ 6924 w 6981"/>
                  <a:gd name="T1" fmla="*/ 2138 h 2315"/>
                  <a:gd name="T2" fmla="*/ 6924 w 6981"/>
                  <a:gd name="T3" fmla="*/ 2138 h 2315"/>
                  <a:gd name="T4" fmla="*/ 6249 w 6981"/>
                  <a:gd name="T5" fmla="*/ 2000 h 2315"/>
                  <a:gd name="T6" fmla="*/ 6036 w 6981"/>
                  <a:gd name="T7" fmla="*/ 1712 h 2315"/>
                  <a:gd name="T8" fmla="*/ 5897 w 6981"/>
                  <a:gd name="T9" fmla="*/ 0 h 2315"/>
                  <a:gd name="T10" fmla="*/ 1074 w 6981"/>
                  <a:gd name="T11" fmla="*/ 0 h 2315"/>
                  <a:gd name="T12" fmla="*/ 944 w 6981"/>
                  <a:gd name="T13" fmla="*/ 1712 h 2315"/>
                  <a:gd name="T14" fmla="*/ 731 w 6981"/>
                  <a:gd name="T15" fmla="*/ 2000 h 2315"/>
                  <a:gd name="T16" fmla="*/ 37 w 6981"/>
                  <a:gd name="T17" fmla="*/ 2148 h 2315"/>
                  <a:gd name="T18" fmla="*/ 0 w 6981"/>
                  <a:gd name="T19" fmla="*/ 2185 h 2315"/>
                  <a:gd name="T20" fmla="*/ 0 w 6981"/>
                  <a:gd name="T21" fmla="*/ 2314 h 2315"/>
                  <a:gd name="T22" fmla="*/ 18 w 6981"/>
                  <a:gd name="T23" fmla="*/ 2314 h 2315"/>
                  <a:gd name="T24" fmla="*/ 6961 w 6981"/>
                  <a:gd name="T25" fmla="*/ 2314 h 2315"/>
                  <a:gd name="T26" fmla="*/ 6980 w 6981"/>
                  <a:gd name="T27" fmla="*/ 2314 h 2315"/>
                  <a:gd name="T28" fmla="*/ 6980 w 6981"/>
                  <a:gd name="T29" fmla="*/ 2185 h 2315"/>
                  <a:gd name="T30" fmla="*/ 6924 w 6981"/>
                  <a:gd name="T31" fmla="*/ 2138 h 2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981" h="2315">
                    <a:moveTo>
                      <a:pt x="6924" y="2138"/>
                    </a:moveTo>
                    <a:lnTo>
                      <a:pt x="6924" y="2138"/>
                    </a:lnTo>
                    <a:cubicBezTo>
                      <a:pt x="6795" y="2111"/>
                      <a:pt x="6443" y="2037"/>
                      <a:pt x="6249" y="2000"/>
                    </a:cubicBezTo>
                    <a:cubicBezTo>
                      <a:pt x="6008" y="1944"/>
                      <a:pt x="6036" y="1712"/>
                      <a:pt x="6036" y="1712"/>
                    </a:cubicBezTo>
                    <a:cubicBezTo>
                      <a:pt x="5897" y="0"/>
                      <a:pt x="5897" y="0"/>
                      <a:pt x="5897" y="0"/>
                    </a:cubicBezTo>
                    <a:cubicBezTo>
                      <a:pt x="1074" y="0"/>
                      <a:pt x="1074" y="0"/>
                      <a:pt x="1074" y="0"/>
                    </a:cubicBezTo>
                    <a:cubicBezTo>
                      <a:pt x="944" y="1712"/>
                      <a:pt x="944" y="1712"/>
                      <a:pt x="944" y="1712"/>
                    </a:cubicBezTo>
                    <a:cubicBezTo>
                      <a:pt x="944" y="1712"/>
                      <a:pt x="972" y="1944"/>
                      <a:pt x="731" y="2000"/>
                    </a:cubicBezTo>
                    <a:cubicBezTo>
                      <a:pt x="527" y="2046"/>
                      <a:pt x="148" y="2120"/>
                      <a:pt x="37" y="2148"/>
                    </a:cubicBezTo>
                    <a:cubicBezTo>
                      <a:pt x="0" y="2157"/>
                      <a:pt x="0" y="2185"/>
                      <a:pt x="0" y="2185"/>
                    </a:cubicBezTo>
                    <a:cubicBezTo>
                      <a:pt x="0" y="2314"/>
                      <a:pt x="0" y="2314"/>
                      <a:pt x="0" y="2314"/>
                    </a:cubicBezTo>
                    <a:cubicBezTo>
                      <a:pt x="18" y="2314"/>
                      <a:pt x="18" y="2314"/>
                      <a:pt x="18" y="2314"/>
                    </a:cubicBezTo>
                    <a:cubicBezTo>
                      <a:pt x="6961" y="2314"/>
                      <a:pt x="6961" y="2314"/>
                      <a:pt x="6961" y="2314"/>
                    </a:cubicBezTo>
                    <a:cubicBezTo>
                      <a:pt x="6980" y="2314"/>
                      <a:pt x="6980" y="2314"/>
                      <a:pt x="6980" y="2314"/>
                    </a:cubicBezTo>
                    <a:cubicBezTo>
                      <a:pt x="6980" y="2185"/>
                      <a:pt x="6980" y="2185"/>
                      <a:pt x="6980" y="2185"/>
                    </a:cubicBezTo>
                    <a:cubicBezTo>
                      <a:pt x="6980" y="2185"/>
                      <a:pt x="6980" y="2157"/>
                      <a:pt x="6924" y="2138"/>
                    </a:cubicBezTo>
                  </a:path>
                </a:pathLst>
              </a:custGeom>
              <a:solidFill>
                <a:srgbClr val="EAEAEA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iṣļiḓé"/>
              <p:cNvSpPr/>
              <p:nvPr/>
            </p:nvSpPr>
            <p:spPr bwMode="auto">
              <a:xfrm>
                <a:off x="1127448" y="4596697"/>
                <a:ext cx="4844146" cy="536240"/>
              </a:xfrm>
              <a:custGeom>
                <a:avLst/>
                <a:gdLst>
                  <a:gd name="T0" fmla="*/ 0 w 19000"/>
                  <a:gd name="T1" fmla="*/ 0 h 2103"/>
                  <a:gd name="T2" fmla="*/ 0 w 19000"/>
                  <a:gd name="T3" fmla="*/ 0 h 2103"/>
                  <a:gd name="T4" fmla="*/ 0 w 19000"/>
                  <a:gd name="T5" fmla="*/ 1472 h 2103"/>
                  <a:gd name="T6" fmla="*/ 630 w 19000"/>
                  <a:gd name="T7" fmla="*/ 2102 h 2103"/>
                  <a:gd name="T8" fmla="*/ 18369 w 19000"/>
                  <a:gd name="T9" fmla="*/ 2102 h 2103"/>
                  <a:gd name="T10" fmla="*/ 18999 w 19000"/>
                  <a:gd name="T11" fmla="*/ 1472 h 2103"/>
                  <a:gd name="T12" fmla="*/ 18999 w 19000"/>
                  <a:gd name="T13" fmla="*/ 0 h 2103"/>
                  <a:gd name="T14" fmla="*/ 0 w 19000"/>
                  <a:gd name="T15" fmla="*/ 0 h 2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000" h="2103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472"/>
                      <a:pt x="0" y="1472"/>
                      <a:pt x="0" y="1472"/>
                    </a:cubicBezTo>
                    <a:cubicBezTo>
                      <a:pt x="0" y="1824"/>
                      <a:pt x="278" y="2102"/>
                      <a:pt x="630" y="2102"/>
                    </a:cubicBezTo>
                    <a:cubicBezTo>
                      <a:pt x="18369" y="2102"/>
                      <a:pt x="18369" y="2102"/>
                      <a:pt x="18369" y="2102"/>
                    </a:cubicBezTo>
                    <a:cubicBezTo>
                      <a:pt x="18712" y="2102"/>
                      <a:pt x="18999" y="1824"/>
                      <a:pt x="18999" y="1472"/>
                    </a:cubicBezTo>
                    <a:cubicBezTo>
                      <a:pt x="18999" y="0"/>
                      <a:pt x="18999" y="0"/>
                      <a:pt x="18999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ïṣ1ïdé"/>
              <p:cNvSpPr/>
              <p:nvPr/>
            </p:nvSpPr>
            <p:spPr bwMode="auto">
              <a:xfrm>
                <a:off x="2672089" y="5679295"/>
                <a:ext cx="1779597" cy="42719"/>
              </a:xfrm>
              <a:custGeom>
                <a:avLst/>
                <a:gdLst>
                  <a:gd name="T0" fmla="*/ 6943 w 6981"/>
                  <a:gd name="T1" fmla="*/ 0 h 167"/>
                  <a:gd name="T2" fmla="*/ 6943 w 6981"/>
                  <a:gd name="T3" fmla="*/ 0 h 167"/>
                  <a:gd name="T4" fmla="*/ 27 w 6981"/>
                  <a:gd name="T5" fmla="*/ 0 h 167"/>
                  <a:gd name="T6" fmla="*/ 0 w 6981"/>
                  <a:gd name="T7" fmla="*/ 37 h 167"/>
                  <a:gd name="T8" fmla="*/ 0 w 6981"/>
                  <a:gd name="T9" fmla="*/ 166 h 167"/>
                  <a:gd name="T10" fmla="*/ 18 w 6981"/>
                  <a:gd name="T11" fmla="*/ 166 h 167"/>
                  <a:gd name="T12" fmla="*/ 6961 w 6981"/>
                  <a:gd name="T13" fmla="*/ 166 h 167"/>
                  <a:gd name="T14" fmla="*/ 6980 w 6981"/>
                  <a:gd name="T15" fmla="*/ 166 h 167"/>
                  <a:gd name="T16" fmla="*/ 6980 w 6981"/>
                  <a:gd name="T17" fmla="*/ 37 h 167"/>
                  <a:gd name="T18" fmla="*/ 6943 w 6981"/>
                  <a:gd name="T19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81" h="167">
                    <a:moveTo>
                      <a:pt x="6943" y="0"/>
                    </a:moveTo>
                    <a:lnTo>
                      <a:pt x="6943" y="0"/>
                    </a:lnTo>
                    <a:cubicBezTo>
                      <a:pt x="27" y="0"/>
                      <a:pt x="27" y="0"/>
                      <a:pt x="27" y="0"/>
                    </a:cubicBezTo>
                    <a:cubicBezTo>
                      <a:pt x="0" y="9"/>
                      <a:pt x="0" y="37"/>
                      <a:pt x="0" y="37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18" y="166"/>
                      <a:pt x="18" y="166"/>
                      <a:pt x="18" y="166"/>
                    </a:cubicBezTo>
                    <a:cubicBezTo>
                      <a:pt x="6961" y="166"/>
                      <a:pt x="6961" y="166"/>
                      <a:pt x="6961" y="166"/>
                    </a:cubicBezTo>
                    <a:cubicBezTo>
                      <a:pt x="6980" y="166"/>
                      <a:pt x="6980" y="166"/>
                      <a:pt x="6980" y="166"/>
                    </a:cubicBezTo>
                    <a:cubicBezTo>
                      <a:pt x="6980" y="37"/>
                      <a:pt x="6980" y="37"/>
                      <a:pt x="6980" y="37"/>
                    </a:cubicBezTo>
                    <a:cubicBezTo>
                      <a:pt x="6980" y="37"/>
                      <a:pt x="6980" y="18"/>
                      <a:pt x="6943" y="0"/>
                    </a:cubicBezTo>
                  </a:path>
                </a:pathLst>
              </a:custGeom>
              <a:solidFill>
                <a:srgbClr val="D1D2D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îṧļiḋè"/>
            <p:cNvGrpSpPr/>
            <p:nvPr/>
          </p:nvGrpSpPr>
          <p:grpSpPr>
            <a:xfrm>
              <a:off x="1117680" y="2155439"/>
              <a:ext cx="1212961" cy="720422"/>
              <a:chOff x="7176119" y="4410546"/>
              <a:chExt cx="2176766" cy="1292862"/>
            </a:xfrm>
          </p:grpSpPr>
          <p:grpSp>
            <p:nvGrpSpPr>
              <p:cNvPr id="56" name="iṥ1îḓê"/>
              <p:cNvGrpSpPr/>
              <p:nvPr/>
            </p:nvGrpSpPr>
            <p:grpSpPr>
              <a:xfrm>
                <a:off x="7176120" y="4410547"/>
                <a:ext cx="2176765" cy="1292861"/>
                <a:chOff x="922942" y="1294557"/>
                <a:chExt cx="2306399" cy="1369855"/>
              </a:xfrm>
            </p:grpSpPr>
            <p:sp>
              <p:nvSpPr>
                <p:cNvPr id="60" name="ïsḷîdè"/>
                <p:cNvSpPr txBox="1"/>
                <p:nvPr/>
              </p:nvSpPr>
              <p:spPr>
                <a:xfrm>
                  <a:off x="922942" y="2194511"/>
                  <a:ext cx="2306399" cy="469901"/>
                </a:xfrm>
                <a:prstGeom prst="rect">
                  <a:avLst/>
                </a:prstGeom>
                <a:noFill/>
              </p:spPr>
              <p:txBody>
                <a:bodyPr wrap="none" numCol="1" rtlCol="0">
                  <a:prstTxWarp prst="textPlain">
                    <a:avLst/>
                  </a:prstTxWarp>
                  <a:sp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60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REPORT</a:t>
                  </a:r>
                  <a:endParaRPr kumimoji="0" lang="zh-CN" altLang="en-US" sz="16600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  <p:sp>
              <p:nvSpPr>
                <p:cNvPr id="61" name="îṡlídê"/>
                <p:cNvSpPr txBox="1"/>
                <p:nvPr/>
              </p:nvSpPr>
              <p:spPr>
                <a:xfrm>
                  <a:off x="926965" y="1817115"/>
                  <a:ext cx="1645678" cy="281587"/>
                </a:xfrm>
                <a:prstGeom prst="rect">
                  <a:avLst/>
                </a:prstGeom>
                <a:noFill/>
              </p:spPr>
              <p:txBody>
                <a:bodyPr wrap="none" numCol="1" rtlCol="0">
                  <a:prstTxWarp prst="textPlain">
                    <a:avLst/>
                  </a:prstTxWarp>
                  <a:sp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9600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ANNUAL</a:t>
                  </a:r>
                  <a:endPara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ísḷíḋe"/>
                <p:cNvSpPr txBox="1"/>
                <p:nvPr/>
              </p:nvSpPr>
              <p:spPr>
                <a:xfrm>
                  <a:off x="1792429" y="1294557"/>
                  <a:ext cx="1027941" cy="421969"/>
                </a:xfrm>
                <a:prstGeom prst="rect">
                  <a:avLst/>
                </a:prstGeom>
                <a:noFill/>
              </p:spPr>
              <p:txBody>
                <a:bodyPr wrap="none" numCol="1" rtlCol="0">
                  <a:prstTxWarp prst="textPlain">
                    <a:avLst/>
                  </a:prstTxWarp>
                  <a:spAutoFit/>
                </a:bodyPr>
                <a:lstStyle>
                  <a:defPPr>
                    <a:defRPr lang="zh-CN"/>
                  </a:defPPr>
                  <a:lvl1pPr marL="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1pPr>
                  <a:lvl2pPr marL="457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2pPr>
                  <a:lvl3pPr marL="914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3pPr>
                  <a:lvl4pPr marL="1371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4pPr>
                  <a:lvl5pPr marL="18288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5pPr>
                  <a:lvl6pPr marL="22860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6pPr>
                  <a:lvl7pPr marL="27432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7pPr>
                  <a:lvl8pPr marL="32004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8pPr>
                  <a:lvl9pPr marL="3657600" algn="l" defTabSz="913765" rtl="0" eaLnBrk="1" latinLnBrk="0" hangingPunct="1">
                    <a:defRPr sz="1800" kern="1200">
                      <a:solidFill>
                        <a:schemeClr val="tx1"/>
                      </a:solidFill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9600" b="1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</a:rPr>
                    <a:t>2017</a:t>
                  </a:r>
                  <a:endParaRPr kumimoji="0" lang="zh-CN" altLang="en-US" sz="96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57" name="ïśḷïḑè"/>
              <p:cNvSpPr/>
              <p:nvPr/>
            </p:nvSpPr>
            <p:spPr>
              <a:xfrm>
                <a:off x="7176120" y="4410546"/>
                <a:ext cx="720080" cy="371475"/>
              </a:xfrm>
              <a:prstGeom prst="rect">
                <a:avLst/>
              </a:prstGeom>
              <a:solidFill>
                <a:srgbClr val="0096D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iṥļídè"/>
              <p:cNvSpPr/>
              <p:nvPr/>
            </p:nvSpPr>
            <p:spPr>
              <a:xfrm>
                <a:off x="7176119" y="4410546"/>
                <a:ext cx="216025" cy="371475"/>
              </a:xfrm>
              <a:prstGeom prst="rect">
                <a:avLst/>
              </a:prstGeom>
              <a:solidFill>
                <a:srgbClr val="0096D6">
                  <a:lumMod val="60000"/>
                  <a:lumOff val="4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íṩľiḓê"/>
              <p:cNvSpPr/>
              <p:nvPr/>
            </p:nvSpPr>
            <p:spPr>
              <a:xfrm>
                <a:off x="8833635" y="4647551"/>
                <a:ext cx="519250" cy="518466"/>
              </a:xfrm>
              <a:custGeom>
                <a:avLst/>
                <a:gdLst>
                  <a:gd name="connsiteX0" fmla="*/ 259984 w 607639"/>
                  <a:gd name="connsiteY0" fmla="*/ 430308 h 606722"/>
                  <a:gd name="connsiteX1" fmla="*/ 287837 w 607639"/>
                  <a:gd name="connsiteY1" fmla="*/ 458126 h 606722"/>
                  <a:gd name="connsiteX2" fmla="*/ 139047 w 607639"/>
                  <a:gd name="connsiteY2" fmla="*/ 606722 h 606722"/>
                  <a:gd name="connsiteX3" fmla="*/ 111282 w 607639"/>
                  <a:gd name="connsiteY3" fmla="*/ 578905 h 606722"/>
                  <a:gd name="connsiteX4" fmla="*/ 204460 w 607639"/>
                  <a:gd name="connsiteY4" fmla="*/ 374844 h 606722"/>
                  <a:gd name="connsiteX5" fmla="*/ 232231 w 607639"/>
                  <a:gd name="connsiteY5" fmla="*/ 402573 h 606722"/>
                  <a:gd name="connsiteX6" fmla="*/ 27771 w 607639"/>
                  <a:gd name="connsiteY6" fmla="*/ 606722 h 606722"/>
                  <a:gd name="connsiteX7" fmla="*/ 0 w 607639"/>
                  <a:gd name="connsiteY7" fmla="*/ 578904 h 606722"/>
                  <a:gd name="connsiteX8" fmla="*/ 148791 w 607639"/>
                  <a:gd name="connsiteY8" fmla="*/ 319309 h 606722"/>
                  <a:gd name="connsiteX9" fmla="*/ 176555 w 607639"/>
                  <a:gd name="connsiteY9" fmla="*/ 347040 h 606722"/>
                  <a:gd name="connsiteX10" fmla="*/ 27853 w 607639"/>
                  <a:gd name="connsiteY10" fmla="*/ 495652 h 606722"/>
                  <a:gd name="connsiteX11" fmla="*/ 0 w 607639"/>
                  <a:gd name="connsiteY11" fmla="*/ 467921 h 606722"/>
                  <a:gd name="connsiteX12" fmla="*/ 482456 w 607639"/>
                  <a:gd name="connsiteY12" fmla="*/ 291506 h 606722"/>
                  <a:gd name="connsiteX13" fmla="*/ 441354 w 607639"/>
                  <a:gd name="connsiteY13" fmla="*/ 444829 h 606722"/>
                  <a:gd name="connsiteX14" fmla="*/ 385749 w 607639"/>
                  <a:gd name="connsiteY14" fmla="*/ 500380 h 606722"/>
                  <a:gd name="connsiteX15" fmla="*/ 329611 w 607639"/>
                  <a:gd name="connsiteY15" fmla="*/ 444295 h 606722"/>
                  <a:gd name="connsiteX16" fmla="*/ 218312 w 607639"/>
                  <a:gd name="connsiteY16" fmla="*/ 277605 h 606722"/>
                  <a:gd name="connsiteX17" fmla="*/ 329470 w 607639"/>
                  <a:gd name="connsiteY17" fmla="*/ 388739 h 606722"/>
                  <a:gd name="connsiteX18" fmla="*/ 301703 w 607639"/>
                  <a:gd name="connsiteY18" fmla="*/ 416478 h 606722"/>
                  <a:gd name="connsiteX19" fmla="*/ 190456 w 607639"/>
                  <a:gd name="connsiteY19" fmla="*/ 305433 h 606722"/>
                  <a:gd name="connsiteX20" fmla="*/ 315639 w 607639"/>
                  <a:gd name="connsiteY20" fmla="*/ 124971 h 606722"/>
                  <a:gd name="connsiteX21" fmla="*/ 162720 w 607639"/>
                  <a:gd name="connsiteY21" fmla="*/ 277604 h 606722"/>
                  <a:gd name="connsiteX22" fmla="*/ 106554 w 607639"/>
                  <a:gd name="connsiteY22" fmla="*/ 221544 h 606722"/>
                  <a:gd name="connsiteX23" fmla="*/ 162097 w 607639"/>
                  <a:gd name="connsiteY23" fmla="*/ 166016 h 606722"/>
                  <a:gd name="connsiteX24" fmla="*/ 459243 w 607639"/>
                  <a:gd name="connsiteY24" fmla="*/ 120359 h 606722"/>
                  <a:gd name="connsiteX25" fmla="*/ 431471 w 607639"/>
                  <a:gd name="connsiteY25" fmla="*/ 148088 h 606722"/>
                  <a:gd name="connsiteX26" fmla="*/ 459243 w 607639"/>
                  <a:gd name="connsiteY26" fmla="*/ 175905 h 606722"/>
                  <a:gd name="connsiteX27" fmla="*/ 487103 w 607639"/>
                  <a:gd name="connsiteY27" fmla="*/ 148088 h 606722"/>
                  <a:gd name="connsiteX28" fmla="*/ 445357 w 607639"/>
                  <a:gd name="connsiteY28" fmla="*/ 50948 h 606722"/>
                  <a:gd name="connsiteX29" fmla="*/ 556620 w 607639"/>
                  <a:gd name="connsiteY29" fmla="*/ 161952 h 606722"/>
                  <a:gd name="connsiteX30" fmla="*/ 357326 w 607639"/>
                  <a:gd name="connsiteY30" fmla="*/ 360942 h 606722"/>
                  <a:gd name="connsiteX31" fmla="*/ 246062 w 607639"/>
                  <a:gd name="connsiteY31" fmla="*/ 249938 h 606722"/>
                  <a:gd name="connsiteX32" fmla="*/ 607639 w 607639"/>
                  <a:gd name="connsiteY32" fmla="*/ 0 h 606722"/>
                  <a:gd name="connsiteX33" fmla="*/ 576136 w 607639"/>
                  <a:gd name="connsiteY33" fmla="*/ 125818 h 606722"/>
                  <a:gd name="connsiteX34" fmla="*/ 481539 w 607639"/>
                  <a:gd name="connsiteY34" fmla="*/ 31454 h 606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607639" h="606722">
                    <a:moveTo>
                      <a:pt x="259984" y="430308"/>
                    </a:moveTo>
                    <a:lnTo>
                      <a:pt x="287837" y="458126"/>
                    </a:lnTo>
                    <a:lnTo>
                      <a:pt x="139047" y="606722"/>
                    </a:lnTo>
                    <a:lnTo>
                      <a:pt x="111282" y="578905"/>
                    </a:lnTo>
                    <a:close/>
                    <a:moveTo>
                      <a:pt x="204460" y="374844"/>
                    </a:moveTo>
                    <a:lnTo>
                      <a:pt x="232231" y="402573"/>
                    </a:lnTo>
                    <a:lnTo>
                      <a:pt x="27771" y="606722"/>
                    </a:lnTo>
                    <a:lnTo>
                      <a:pt x="0" y="578904"/>
                    </a:lnTo>
                    <a:close/>
                    <a:moveTo>
                      <a:pt x="148791" y="319309"/>
                    </a:moveTo>
                    <a:lnTo>
                      <a:pt x="176555" y="347040"/>
                    </a:lnTo>
                    <a:lnTo>
                      <a:pt x="27853" y="495652"/>
                    </a:lnTo>
                    <a:lnTo>
                      <a:pt x="0" y="467921"/>
                    </a:lnTo>
                    <a:close/>
                    <a:moveTo>
                      <a:pt x="482456" y="291506"/>
                    </a:moveTo>
                    <a:lnTo>
                      <a:pt x="441354" y="444829"/>
                    </a:lnTo>
                    <a:lnTo>
                      <a:pt x="385749" y="500380"/>
                    </a:lnTo>
                    <a:lnTo>
                      <a:pt x="329611" y="444295"/>
                    </a:lnTo>
                    <a:close/>
                    <a:moveTo>
                      <a:pt x="218312" y="277605"/>
                    </a:moveTo>
                    <a:lnTo>
                      <a:pt x="329470" y="388739"/>
                    </a:lnTo>
                    <a:lnTo>
                      <a:pt x="301703" y="416478"/>
                    </a:lnTo>
                    <a:lnTo>
                      <a:pt x="190456" y="305433"/>
                    </a:lnTo>
                    <a:close/>
                    <a:moveTo>
                      <a:pt x="315639" y="124971"/>
                    </a:moveTo>
                    <a:lnTo>
                      <a:pt x="162720" y="277604"/>
                    </a:lnTo>
                    <a:lnTo>
                      <a:pt x="106554" y="221544"/>
                    </a:lnTo>
                    <a:lnTo>
                      <a:pt x="162097" y="166016"/>
                    </a:lnTo>
                    <a:close/>
                    <a:moveTo>
                      <a:pt x="459243" y="120359"/>
                    </a:moveTo>
                    <a:lnTo>
                      <a:pt x="431471" y="148088"/>
                    </a:lnTo>
                    <a:lnTo>
                      <a:pt x="459243" y="175905"/>
                    </a:lnTo>
                    <a:lnTo>
                      <a:pt x="487103" y="148088"/>
                    </a:lnTo>
                    <a:close/>
                    <a:moveTo>
                      <a:pt x="445357" y="50948"/>
                    </a:moveTo>
                    <a:lnTo>
                      <a:pt x="556620" y="161952"/>
                    </a:lnTo>
                    <a:lnTo>
                      <a:pt x="357326" y="360942"/>
                    </a:lnTo>
                    <a:lnTo>
                      <a:pt x="246062" y="249938"/>
                    </a:lnTo>
                    <a:close/>
                    <a:moveTo>
                      <a:pt x="607639" y="0"/>
                    </a:moveTo>
                    <a:lnTo>
                      <a:pt x="576136" y="125818"/>
                    </a:lnTo>
                    <a:lnTo>
                      <a:pt x="481539" y="31454"/>
                    </a:lnTo>
                    <a:close/>
                  </a:path>
                </a:pathLst>
              </a:custGeom>
              <a:solidFill>
                <a:srgbClr val="0096D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3765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5" name="iś1îḓe"/>
            <p:cNvGrpSpPr/>
            <p:nvPr/>
          </p:nvGrpSpPr>
          <p:grpSpPr>
            <a:xfrm>
              <a:off x="2185984" y="2146675"/>
              <a:ext cx="2920034" cy="2262316"/>
              <a:chOff x="5291138" y="5592763"/>
              <a:chExt cx="1635125" cy="1266825"/>
            </a:xfrm>
          </p:grpSpPr>
          <p:sp>
            <p:nvSpPr>
              <p:cNvPr id="16" name="iṩļíḑè"/>
              <p:cNvSpPr/>
              <p:nvPr/>
            </p:nvSpPr>
            <p:spPr bwMode="auto">
              <a:xfrm>
                <a:off x="5627688" y="6491288"/>
                <a:ext cx="239713" cy="3524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íṩľiḑê"/>
              <p:cNvSpPr/>
              <p:nvPr/>
            </p:nvSpPr>
            <p:spPr bwMode="auto">
              <a:xfrm>
                <a:off x="5611813" y="6475413"/>
                <a:ext cx="271463" cy="384175"/>
              </a:xfrm>
              <a:custGeom>
                <a:avLst/>
                <a:gdLst>
                  <a:gd name="T0" fmla="*/ 171 w 171"/>
                  <a:gd name="T1" fmla="*/ 242 h 242"/>
                  <a:gd name="T2" fmla="*/ 0 w 171"/>
                  <a:gd name="T3" fmla="*/ 242 h 242"/>
                  <a:gd name="T4" fmla="*/ 0 w 171"/>
                  <a:gd name="T5" fmla="*/ 0 h 242"/>
                  <a:gd name="T6" fmla="*/ 171 w 171"/>
                  <a:gd name="T7" fmla="*/ 0 h 242"/>
                  <a:gd name="T8" fmla="*/ 171 w 171"/>
                  <a:gd name="T9" fmla="*/ 242 h 242"/>
                  <a:gd name="T10" fmla="*/ 20 w 171"/>
                  <a:gd name="T11" fmla="*/ 221 h 242"/>
                  <a:gd name="T12" fmla="*/ 151 w 171"/>
                  <a:gd name="T13" fmla="*/ 221 h 242"/>
                  <a:gd name="T14" fmla="*/ 151 w 171"/>
                  <a:gd name="T15" fmla="*/ 21 h 242"/>
                  <a:gd name="T16" fmla="*/ 20 w 171"/>
                  <a:gd name="T17" fmla="*/ 21 h 242"/>
                  <a:gd name="T18" fmla="*/ 20 w 171"/>
                  <a:gd name="T19" fmla="*/ 221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1" h="242">
                    <a:moveTo>
                      <a:pt x="171" y="242"/>
                    </a:moveTo>
                    <a:lnTo>
                      <a:pt x="0" y="242"/>
                    </a:lnTo>
                    <a:lnTo>
                      <a:pt x="0" y="0"/>
                    </a:lnTo>
                    <a:lnTo>
                      <a:pt x="171" y="0"/>
                    </a:lnTo>
                    <a:lnTo>
                      <a:pt x="171" y="242"/>
                    </a:lnTo>
                    <a:close/>
                    <a:moveTo>
                      <a:pt x="20" y="221"/>
                    </a:moveTo>
                    <a:lnTo>
                      <a:pt x="151" y="221"/>
                    </a:lnTo>
                    <a:lnTo>
                      <a:pt x="151" y="21"/>
                    </a:lnTo>
                    <a:lnTo>
                      <a:pt x="20" y="21"/>
                    </a:lnTo>
                    <a:lnTo>
                      <a:pt x="20" y="221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išḷíḍé"/>
              <p:cNvSpPr/>
              <p:nvPr/>
            </p:nvSpPr>
            <p:spPr bwMode="auto">
              <a:xfrm>
                <a:off x="5307013" y="6667500"/>
                <a:ext cx="239713" cy="176213"/>
              </a:xfrm>
              <a:prstGeom prst="rect">
                <a:avLst/>
              </a:prstGeom>
              <a:solidFill>
                <a:srgbClr val="08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íşľíḍé"/>
              <p:cNvSpPr/>
              <p:nvPr/>
            </p:nvSpPr>
            <p:spPr bwMode="auto">
              <a:xfrm>
                <a:off x="5291138" y="6651625"/>
                <a:ext cx="273050" cy="207963"/>
              </a:xfrm>
              <a:custGeom>
                <a:avLst/>
                <a:gdLst>
                  <a:gd name="T0" fmla="*/ 172 w 172"/>
                  <a:gd name="T1" fmla="*/ 131 h 131"/>
                  <a:gd name="T2" fmla="*/ 0 w 172"/>
                  <a:gd name="T3" fmla="*/ 131 h 131"/>
                  <a:gd name="T4" fmla="*/ 0 w 172"/>
                  <a:gd name="T5" fmla="*/ 0 h 131"/>
                  <a:gd name="T6" fmla="*/ 172 w 172"/>
                  <a:gd name="T7" fmla="*/ 0 h 131"/>
                  <a:gd name="T8" fmla="*/ 172 w 172"/>
                  <a:gd name="T9" fmla="*/ 131 h 131"/>
                  <a:gd name="T10" fmla="*/ 21 w 172"/>
                  <a:gd name="T11" fmla="*/ 110 h 131"/>
                  <a:gd name="T12" fmla="*/ 151 w 172"/>
                  <a:gd name="T13" fmla="*/ 110 h 131"/>
                  <a:gd name="T14" fmla="*/ 151 w 172"/>
                  <a:gd name="T15" fmla="*/ 21 h 131"/>
                  <a:gd name="T16" fmla="*/ 21 w 172"/>
                  <a:gd name="T17" fmla="*/ 21 h 131"/>
                  <a:gd name="T18" fmla="*/ 21 w 172"/>
                  <a:gd name="T19" fmla="*/ 11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" h="131">
                    <a:moveTo>
                      <a:pt x="172" y="131"/>
                    </a:moveTo>
                    <a:lnTo>
                      <a:pt x="0" y="131"/>
                    </a:lnTo>
                    <a:lnTo>
                      <a:pt x="0" y="0"/>
                    </a:lnTo>
                    <a:lnTo>
                      <a:pt x="172" y="0"/>
                    </a:lnTo>
                    <a:lnTo>
                      <a:pt x="172" y="131"/>
                    </a:lnTo>
                    <a:close/>
                    <a:moveTo>
                      <a:pt x="21" y="110"/>
                    </a:moveTo>
                    <a:lnTo>
                      <a:pt x="151" y="110"/>
                    </a:lnTo>
                    <a:lnTo>
                      <a:pt x="151" y="21"/>
                    </a:lnTo>
                    <a:lnTo>
                      <a:pt x="21" y="21"/>
                    </a:lnTo>
                    <a:lnTo>
                      <a:pt x="21" y="110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îśľïďé"/>
              <p:cNvSpPr/>
              <p:nvPr/>
            </p:nvSpPr>
            <p:spPr bwMode="auto">
              <a:xfrm>
                <a:off x="5946775" y="6232525"/>
                <a:ext cx="238125" cy="609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îSlïḋê"/>
              <p:cNvSpPr/>
              <p:nvPr/>
            </p:nvSpPr>
            <p:spPr bwMode="auto">
              <a:xfrm>
                <a:off x="5930900" y="6215063"/>
                <a:ext cx="269875" cy="642938"/>
              </a:xfrm>
              <a:custGeom>
                <a:avLst/>
                <a:gdLst>
                  <a:gd name="T0" fmla="*/ 170 w 170"/>
                  <a:gd name="T1" fmla="*/ 405 h 405"/>
                  <a:gd name="T2" fmla="*/ 0 w 170"/>
                  <a:gd name="T3" fmla="*/ 405 h 405"/>
                  <a:gd name="T4" fmla="*/ 0 w 170"/>
                  <a:gd name="T5" fmla="*/ 0 h 405"/>
                  <a:gd name="T6" fmla="*/ 170 w 170"/>
                  <a:gd name="T7" fmla="*/ 0 h 405"/>
                  <a:gd name="T8" fmla="*/ 170 w 170"/>
                  <a:gd name="T9" fmla="*/ 405 h 405"/>
                  <a:gd name="T10" fmla="*/ 20 w 170"/>
                  <a:gd name="T11" fmla="*/ 384 h 405"/>
                  <a:gd name="T12" fmla="*/ 150 w 170"/>
                  <a:gd name="T13" fmla="*/ 384 h 405"/>
                  <a:gd name="T14" fmla="*/ 150 w 170"/>
                  <a:gd name="T15" fmla="*/ 21 h 405"/>
                  <a:gd name="T16" fmla="*/ 20 w 170"/>
                  <a:gd name="T17" fmla="*/ 21 h 405"/>
                  <a:gd name="T18" fmla="*/ 20 w 170"/>
                  <a:gd name="T19" fmla="*/ 384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0" h="405">
                    <a:moveTo>
                      <a:pt x="170" y="405"/>
                    </a:moveTo>
                    <a:lnTo>
                      <a:pt x="0" y="405"/>
                    </a:lnTo>
                    <a:lnTo>
                      <a:pt x="0" y="0"/>
                    </a:lnTo>
                    <a:lnTo>
                      <a:pt x="170" y="0"/>
                    </a:lnTo>
                    <a:lnTo>
                      <a:pt x="170" y="405"/>
                    </a:lnTo>
                    <a:close/>
                    <a:moveTo>
                      <a:pt x="20" y="384"/>
                    </a:moveTo>
                    <a:lnTo>
                      <a:pt x="150" y="384"/>
                    </a:lnTo>
                    <a:lnTo>
                      <a:pt x="150" y="21"/>
                    </a:lnTo>
                    <a:lnTo>
                      <a:pt x="20" y="21"/>
                    </a:lnTo>
                    <a:lnTo>
                      <a:pt x="20" y="384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îṥḷíḍe"/>
              <p:cNvSpPr/>
              <p:nvPr/>
            </p:nvSpPr>
            <p:spPr bwMode="auto">
              <a:xfrm>
                <a:off x="6264275" y="6054725"/>
                <a:ext cx="241300" cy="7889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ï$ḻîḋe"/>
              <p:cNvSpPr/>
              <p:nvPr/>
            </p:nvSpPr>
            <p:spPr bwMode="auto">
              <a:xfrm>
                <a:off x="6248400" y="6037263"/>
                <a:ext cx="273050" cy="822325"/>
              </a:xfrm>
              <a:custGeom>
                <a:avLst/>
                <a:gdLst>
                  <a:gd name="T0" fmla="*/ 172 w 172"/>
                  <a:gd name="T1" fmla="*/ 518 h 518"/>
                  <a:gd name="T2" fmla="*/ 0 w 172"/>
                  <a:gd name="T3" fmla="*/ 518 h 518"/>
                  <a:gd name="T4" fmla="*/ 0 w 172"/>
                  <a:gd name="T5" fmla="*/ 0 h 518"/>
                  <a:gd name="T6" fmla="*/ 172 w 172"/>
                  <a:gd name="T7" fmla="*/ 0 h 518"/>
                  <a:gd name="T8" fmla="*/ 172 w 172"/>
                  <a:gd name="T9" fmla="*/ 518 h 518"/>
                  <a:gd name="T10" fmla="*/ 20 w 172"/>
                  <a:gd name="T11" fmla="*/ 497 h 518"/>
                  <a:gd name="T12" fmla="*/ 151 w 172"/>
                  <a:gd name="T13" fmla="*/ 497 h 518"/>
                  <a:gd name="T14" fmla="*/ 151 w 172"/>
                  <a:gd name="T15" fmla="*/ 21 h 518"/>
                  <a:gd name="T16" fmla="*/ 20 w 172"/>
                  <a:gd name="T17" fmla="*/ 21 h 518"/>
                  <a:gd name="T18" fmla="*/ 20 w 172"/>
                  <a:gd name="T19" fmla="*/ 497 h 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2" h="518">
                    <a:moveTo>
                      <a:pt x="172" y="518"/>
                    </a:moveTo>
                    <a:lnTo>
                      <a:pt x="0" y="518"/>
                    </a:lnTo>
                    <a:lnTo>
                      <a:pt x="0" y="0"/>
                    </a:lnTo>
                    <a:lnTo>
                      <a:pt x="172" y="0"/>
                    </a:lnTo>
                    <a:lnTo>
                      <a:pt x="172" y="518"/>
                    </a:lnTo>
                    <a:close/>
                    <a:moveTo>
                      <a:pt x="20" y="497"/>
                    </a:moveTo>
                    <a:lnTo>
                      <a:pt x="151" y="497"/>
                    </a:lnTo>
                    <a:lnTo>
                      <a:pt x="151" y="21"/>
                    </a:lnTo>
                    <a:lnTo>
                      <a:pt x="20" y="21"/>
                    </a:lnTo>
                    <a:lnTo>
                      <a:pt x="20" y="497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îsḻïďê"/>
              <p:cNvSpPr/>
              <p:nvPr/>
            </p:nvSpPr>
            <p:spPr bwMode="auto">
              <a:xfrm>
                <a:off x="6511925" y="5616575"/>
                <a:ext cx="373063" cy="1227138"/>
              </a:xfrm>
              <a:custGeom>
                <a:avLst/>
                <a:gdLst>
                  <a:gd name="T0" fmla="*/ 235 w 235"/>
                  <a:gd name="T1" fmla="*/ 111 h 773"/>
                  <a:gd name="T2" fmla="*/ 120 w 235"/>
                  <a:gd name="T3" fmla="*/ 0 h 773"/>
                  <a:gd name="T4" fmla="*/ 0 w 235"/>
                  <a:gd name="T5" fmla="*/ 110 h 773"/>
                  <a:gd name="T6" fmla="*/ 44 w 235"/>
                  <a:gd name="T7" fmla="*/ 110 h 773"/>
                  <a:gd name="T8" fmla="*/ 44 w 235"/>
                  <a:gd name="T9" fmla="*/ 773 h 773"/>
                  <a:gd name="T10" fmla="*/ 196 w 235"/>
                  <a:gd name="T11" fmla="*/ 773 h 773"/>
                  <a:gd name="T12" fmla="*/ 196 w 235"/>
                  <a:gd name="T13" fmla="*/ 111 h 773"/>
                  <a:gd name="T14" fmla="*/ 235 w 235"/>
                  <a:gd name="T15" fmla="*/ 111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5" h="773">
                    <a:moveTo>
                      <a:pt x="235" y="111"/>
                    </a:moveTo>
                    <a:lnTo>
                      <a:pt x="120" y="0"/>
                    </a:lnTo>
                    <a:lnTo>
                      <a:pt x="0" y="110"/>
                    </a:lnTo>
                    <a:lnTo>
                      <a:pt x="44" y="110"/>
                    </a:lnTo>
                    <a:lnTo>
                      <a:pt x="44" y="773"/>
                    </a:lnTo>
                    <a:lnTo>
                      <a:pt x="196" y="773"/>
                    </a:lnTo>
                    <a:lnTo>
                      <a:pt x="196" y="111"/>
                    </a:lnTo>
                    <a:lnTo>
                      <a:pt x="235" y="111"/>
                    </a:lnTo>
                    <a:close/>
                  </a:path>
                </a:pathLst>
              </a:custGeom>
              <a:solidFill>
                <a:srgbClr val="EF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íŝ1iḑe"/>
              <p:cNvSpPr/>
              <p:nvPr/>
            </p:nvSpPr>
            <p:spPr bwMode="auto">
              <a:xfrm>
                <a:off x="6469063" y="5592763"/>
                <a:ext cx="457200" cy="1266825"/>
              </a:xfrm>
              <a:custGeom>
                <a:avLst/>
                <a:gdLst>
                  <a:gd name="T0" fmla="*/ 233 w 288"/>
                  <a:gd name="T1" fmla="*/ 798 h 798"/>
                  <a:gd name="T2" fmla="*/ 61 w 288"/>
                  <a:gd name="T3" fmla="*/ 798 h 798"/>
                  <a:gd name="T4" fmla="*/ 61 w 288"/>
                  <a:gd name="T5" fmla="*/ 136 h 798"/>
                  <a:gd name="T6" fmla="*/ 0 w 288"/>
                  <a:gd name="T7" fmla="*/ 136 h 798"/>
                  <a:gd name="T8" fmla="*/ 148 w 288"/>
                  <a:gd name="T9" fmla="*/ 0 h 798"/>
                  <a:gd name="T10" fmla="*/ 288 w 288"/>
                  <a:gd name="T11" fmla="*/ 137 h 798"/>
                  <a:gd name="T12" fmla="*/ 233 w 288"/>
                  <a:gd name="T13" fmla="*/ 136 h 798"/>
                  <a:gd name="T14" fmla="*/ 233 w 288"/>
                  <a:gd name="T15" fmla="*/ 798 h 798"/>
                  <a:gd name="T16" fmla="*/ 81 w 288"/>
                  <a:gd name="T17" fmla="*/ 777 h 798"/>
                  <a:gd name="T18" fmla="*/ 213 w 288"/>
                  <a:gd name="T19" fmla="*/ 777 h 798"/>
                  <a:gd name="T20" fmla="*/ 213 w 288"/>
                  <a:gd name="T21" fmla="*/ 116 h 798"/>
                  <a:gd name="T22" fmla="*/ 236 w 288"/>
                  <a:gd name="T23" fmla="*/ 116 h 798"/>
                  <a:gd name="T24" fmla="*/ 147 w 288"/>
                  <a:gd name="T25" fmla="*/ 30 h 798"/>
                  <a:gd name="T26" fmla="*/ 53 w 288"/>
                  <a:gd name="T27" fmla="*/ 115 h 798"/>
                  <a:gd name="T28" fmla="*/ 81 w 288"/>
                  <a:gd name="T29" fmla="*/ 115 h 798"/>
                  <a:gd name="T30" fmla="*/ 81 w 288"/>
                  <a:gd name="T31" fmla="*/ 777 h 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8" h="798">
                    <a:moveTo>
                      <a:pt x="233" y="798"/>
                    </a:moveTo>
                    <a:lnTo>
                      <a:pt x="61" y="798"/>
                    </a:lnTo>
                    <a:lnTo>
                      <a:pt x="61" y="136"/>
                    </a:lnTo>
                    <a:lnTo>
                      <a:pt x="0" y="136"/>
                    </a:lnTo>
                    <a:lnTo>
                      <a:pt x="148" y="0"/>
                    </a:lnTo>
                    <a:lnTo>
                      <a:pt x="288" y="137"/>
                    </a:lnTo>
                    <a:lnTo>
                      <a:pt x="233" y="136"/>
                    </a:lnTo>
                    <a:lnTo>
                      <a:pt x="233" y="798"/>
                    </a:lnTo>
                    <a:close/>
                    <a:moveTo>
                      <a:pt x="81" y="777"/>
                    </a:moveTo>
                    <a:lnTo>
                      <a:pt x="213" y="777"/>
                    </a:lnTo>
                    <a:lnTo>
                      <a:pt x="213" y="116"/>
                    </a:lnTo>
                    <a:lnTo>
                      <a:pt x="236" y="116"/>
                    </a:lnTo>
                    <a:lnTo>
                      <a:pt x="147" y="30"/>
                    </a:lnTo>
                    <a:lnTo>
                      <a:pt x="53" y="115"/>
                    </a:lnTo>
                    <a:lnTo>
                      <a:pt x="81" y="115"/>
                    </a:lnTo>
                    <a:lnTo>
                      <a:pt x="81" y="777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ïṣļïḍé"/>
              <p:cNvSpPr/>
              <p:nvPr/>
            </p:nvSpPr>
            <p:spPr bwMode="auto">
              <a:xfrm>
                <a:off x="5307013" y="6737350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îśļïḓê"/>
              <p:cNvSpPr/>
              <p:nvPr/>
            </p:nvSpPr>
            <p:spPr bwMode="auto">
              <a:xfrm>
                <a:off x="5627688" y="6562725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ïSļíḍe"/>
              <p:cNvSpPr/>
              <p:nvPr/>
            </p:nvSpPr>
            <p:spPr bwMode="auto">
              <a:xfrm>
                <a:off x="5627688" y="6650038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îS1idé"/>
              <p:cNvSpPr/>
              <p:nvPr/>
            </p:nvSpPr>
            <p:spPr bwMode="auto">
              <a:xfrm>
                <a:off x="5627688" y="6737350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îṣlíḍé"/>
              <p:cNvSpPr/>
              <p:nvPr/>
            </p:nvSpPr>
            <p:spPr bwMode="auto">
              <a:xfrm>
                <a:off x="5946775" y="6562725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îṡḻíḍé"/>
              <p:cNvSpPr/>
              <p:nvPr/>
            </p:nvSpPr>
            <p:spPr bwMode="auto">
              <a:xfrm>
                <a:off x="5946775" y="6650038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îsḷídê"/>
              <p:cNvSpPr/>
              <p:nvPr/>
            </p:nvSpPr>
            <p:spPr bwMode="auto">
              <a:xfrm>
                <a:off x="5946775" y="6737350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îŝlidê"/>
              <p:cNvSpPr/>
              <p:nvPr/>
            </p:nvSpPr>
            <p:spPr bwMode="auto">
              <a:xfrm>
                <a:off x="5946775" y="6300788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iSlïḑé"/>
              <p:cNvSpPr/>
              <p:nvPr/>
            </p:nvSpPr>
            <p:spPr bwMode="auto">
              <a:xfrm>
                <a:off x="5946775" y="6388100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iŝľïdê"/>
              <p:cNvSpPr/>
              <p:nvPr/>
            </p:nvSpPr>
            <p:spPr bwMode="auto">
              <a:xfrm>
                <a:off x="5946775" y="6475413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ísḻïḋè"/>
              <p:cNvSpPr/>
              <p:nvPr/>
            </p:nvSpPr>
            <p:spPr bwMode="auto">
              <a:xfrm>
                <a:off x="6264275" y="6564313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ïśļïḓè"/>
              <p:cNvSpPr/>
              <p:nvPr/>
            </p:nvSpPr>
            <p:spPr bwMode="auto">
              <a:xfrm>
                <a:off x="6264275" y="6651625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í$1iḑè"/>
              <p:cNvSpPr/>
              <p:nvPr/>
            </p:nvSpPr>
            <p:spPr bwMode="auto">
              <a:xfrm>
                <a:off x="6264275" y="6738938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íṣļíḋè"/>
              <p:cNvSpPr/>
              <p:nvPr/>
            </p:nvSpPr>
            <p:spPr bwMode="auto">
              <a:xfrm>
                <a:off x="6264275" y="6300788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íŝḷíḋé"/>
              <p:cNvSpPr/>
              <p:nvPr/>
            </p:nvSpPr>
            <p:spPr bwMode="auto">
              <a:xfrm>
                <a:off x="6264275" y="6388100"/>
                <a:ext cx="88900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iŝ1ïdê"/>
              <p:cNvSpPr/>
              <p:nvPr/>
            </p:nvSpPr>
            <p:spPr bwMode="auto">
              <a:xfrm>
                <a:off x="6264275" y="6475413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iṣľïdê"/>
              <p:cNvSpPr/>
              <p:nvPr/>
            </p:nvSpPr>
            <p:spPr bwMode="auto">
              <a:xfrm>
                <a:off x="6264275" y="6037263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í$lïḑè"/>
              <p:cNvSpPr/>
              <p:nvPr/>
            </p:nvSpPr>
            <p:spPr bwMode="auto">
              <a:xfrm>
                <a:off x="6264275" y="6124575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îs1iḍè"/>
              <p:cNvSpPr/>
              <p:nvPr/>
            </p:nvSpPr>
            <p:spPr bwMode="auto">
              <a:xfrm>
                <a:off x="6264275" y="6211888"/>
                <a:ext cx="88900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íSḷîḑé"/>
              <p:cNvSpPr/>
              <p:nvPr/>
            </p:nvSpPr>
            <p:spPr bwMode="auto">
              <a:xfrm>
                <a:off x="6584950" y="6564313"/>
                <a:ext cx="87313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îṥḻïḓe"/>
              <p:cNvSpPr/>
              <p:nvPr/>
            </p:nvSpPr>
            <p:spPr bwMode="auto">
              <a:xfrm>
                <a:off x="6584950" y="6651625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iṥ1iďê"/>
              <p:cNvSpPr/>
              <p:nvPr/>
            </p:nvSpPr>
            <p:spPr bwMode="auto">
              <a:xfrm>
                <a:off x="6584950" y="6738938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ïṥļîde"/>
              <p:cNvSpPr/>
              <p:nvPr/>
            </p:nvSpPr>
            <p:spPr bwMode="auto">
              <a:xfrm>
                <a:off x="6584950" y="6300788"/>
                <a:ext cx="87313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iṡlíḓe"/>
              <p:cNvSpPr/>
              <p:nvPr/>
            </p:nvSpPr>
            <p:spPr bwMode="auto">
              <a:xfrm>
                <a:off x="6584950" y="6388100"/>
                <a:ext cx="87313" cy="31750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îsľîḑe"/>
              <p:cNvSpPr/>
              <p:nvPr/>
            </p:nvSpPr>
            <p:spPr bwMode="auto">
              <a:xfrm>
                <a:off x="6584950" y="6475413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iṥḻïḋé"/>
              <p:cNvSpPr/>
              <p:nvPr/>
            </p:nvSpPr>
            <p:spPr bwMode="auto">
              <a:xfrm>
                <a:off x="6584950" y="6124575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ïṩļíḓe"/>
              <p:cNvSpPr/>
              <p:nvPr/>
            </p:nvSpPr>
            <p:spPr bwMode="auto">
              <a:xfrm>
                <a:off x="6584950" y="6211888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iṩ1idê"/>
              <p:cNvSpPr/>
              <p:nvPr/>
            </p:nvSpPr>
            <p:spPr bwMode="auto">
              <a:xfrm>
                <a:off x="6584950" y="6037263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ïŝḻïḍè"/>
              <p:cNvSpPr/>
              <p:nvPr/>
            </p:nvSpPr>
            <p:spPr bwMode="auto">
              <a:xfrm>
                <a:off x="6584950" y="5862638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í$ḷïdé"/>
              <p:cNvSpPr/>
              <p:nvPr/>
            </p:nvSpPr>
            <p:spPr bwMode="auto">
              <a:xfrm>
                <a:off x="6584950" y="5949950"/>
                <a:ext cx="87313" cy="33338"/>
              </a:xfrm>
              <a:prstGeom prst="rect">
                <a:avLst/>
              </a:pr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矩形 1"/>
          <p:cNvSpPr/>
          <p:nvPr/>
        </p:nvSpPr>
        <p:spPr>
          <a:xfrm>
            <a:off x="912495" y="2372995"/>
            <a:ext cx="4376420" cy="2237740"/>
          </a:xfrm>
          <a:prstGeom prst="rect">
            <a:avLst/>
          </a:prstGeom>
          <a:blipFill dpi="0" rotWithShape="1">
            <a:blip r:embed="rId1"/>
            <a:srcRect/>
            <a:tile tx="2794000" ty="2032000" sx="5000" sy="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二、开始阶段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290297" y="121375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开始阶段的目的</a:t>
            </a:r>
            <a:endParaRPr kumimoji="1"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菱形 18"/>
          <p:cNvSpPr/>
          <p:nvPr/>
        </p:nvSpPr>
        <p:spPr>
          <a:xfrm>
            <a:off x="774916" y="1260244"/>
            <a:ext cx="351580" cy="351580"/>
          </a:xfrm>
          <a:prstGeom prst="diamon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ïsľïḑe"/>
          <p:cNvSpPr/>
          <p:nvPr/>
        </p:nvSpPr>
        <p:spPr>
          <a:xfrm>
            <a:off x="1349346" y="1814285"/>
            <a:ext cx="2249445" cy="1664313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7" name="iSľîde"/>
          <p:cNvSpPr/>
          <p:nvPr/>
        </p:nvSpPr>
        <p:spPr>
          <a:xfrm>
            <a:off x="3687339" y="1814288"/>
            <a:ext cx="2249445" cy="16643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8" name="îşḻíḋé"/>
          <p:cNvSpPr/>
          <p:nvPr/>
        </p:nvSpPr>
        <p:spPr>
          <a:xfrm>
            <a:off x="1346579" y="3478597"/>
            <a:ext cx="2252216" cy="36977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anchor="ctr" anchorCtr="0" forceAA="0" compatLnSpc="1">
            <a:normAutofit/>
          </a:bodyPr>
          <a:lstStyle/>
          <a:p>
            <a:pPr algn="ctr"/>
            <a:r>
              <a:rPr lang="zh-CN" altLang="en-US" sz="1200" b="1"/>
              <a:t>标题文本预设</a:t>
            </a:r>
            <a:endParaRPr lang="zh-CN" altLang="en-US" sz="1200" b="1"/>
          </a:p>
        </p:txBody>
      </p:sp>
      <p:sp>
        <p:nvSpPr>
          <p:cNvPr id="9" name="îsḻíḑé"/>
          <p:cNvSpPr/>
          <p:nvPr/>
        </p:nvSpPr>
        <p:spPr>
          <a:xfrm>
            <a:off x="3684575" y="3478597"/>
            <a:ext cx="2252216" cy="36977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anchor="ctr" anchorCtr="0" forceAA="0" compatLnSpc="1">
            <a:normAutofit/>
          </a:bodyPr>
          <a:lstStyle/>
          <a:p>
            <a:pPr algn="ctr"/>
            <a:r>
              <a:rPr lang="zh-CN" altLang="en-US" sz="1200" b="1"/>
              <a:t>标题文本预设</a:t>
            </a:r>
            <a:endParaRPr lang="zh-CN" altLang="en-US" sz="1200" b="1"/>
          </a:p>
        </p:txBody>
      </p:sp>
      <p:sp>
        <p:nvSpPr>
          <p:cNvPr id="10" name="î$ḷidé"/>
          <p:cNvSpPr/>
          <p:nvPr/>
        </p:nvSpPr>
        <p:spPr>
          <a:xfrm>
            <a:off x="1349346" y="4049147"/>
            <a:ext cx="2249445" cy="166431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1" name="íślidé"/>
          <p:cNvSpPr/>
          <p:nvPr/>
        </p:nvSpPr>
        <p:spPr>
          <a:xfrm>
            <a:off x="3687339" y="4049150"/>
            <a:ext cx="2249445" cy="166431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2" name="iṣlîde"/>
          <p:cNvSpPr/>
          <p:nvPr/>
        </p:nvSpPr>
        <p:spPr>
          <a:xfrm>
            <a:off x="1346579" y="5713459"/>
            <a:ext cx="2252216" cy="36977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anchor="ctr" anchorCtr="0" forceAA="0" compatLnSpc="1">
            <a:normAutofit/>
          </a:bodyPr>
          <a:lstStyle/>
          <a:p>
            <a:pPr algn="ctr"/>
            <a:r>
              <a:rPr lang="zh-CN" altLang="en-US" sz="1200" b="1"/>
              <a:t>标题文本预设</a:t>
            </a:r>
            <a:endParaRPr lang="zh-CN" altLang="en-US" sz="1200" b="1"/>
          </a:p>
        </p:txBody>
      </p:sp>
      <p:sp>
        <p:nvSpPr>
          <p:cNvPr id="13" name="ïṡľïďê"/>
          <p:cNvSpPr/>
          <p:nvPr/>
        </p:nvSpPr>
        <p:spPr>
          <a:xfrm>
            <a:off x="3684575" y="5713459"/>
            <a:ext cx="2252216" cy="369772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anchor="ctr" anchorCtr="0" forceAA="0" compatLnSpc="1">
            <a:normAutofit/>
          </a:bodyPr>
          <a:lstStyle/>
          <a:p>
            <a:pPr algn="ctr"/>
            <a:r>
              <a:rPr lang="zh-CN" altLang="en-US" sz="1200" b="1"/>
              <a:t>标题文本预设</a:t>
            </a:r>
            <a:endParaRPr lang="zh-CN" altLang="en-US" sz="1200" b="1"/>
          </a:p>
        </p:txBody>
      </p:sp>
      <p:sp>
        <p:nvSpPr>
          <p:cNvPr id="14" name="ïŝ1ídé"/>
          <p:cNvSpPr/>
          <p:nvPr/>
        </p:nvSpPr>
        <p:spPr>
          <a:xfrm rot="10800000" flipH="1">
            <a:off x="7282847" y="2231365"/>
            <a:ext cx="53768" cy="64971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5" name="iṥľïḍè"/>
          <p:cNvSpPr txBox="1"/>
          <p:nvPr/>
        </p:nvSpPr>
        <p:spPr>
          <a:xfrm>
            <a:off x="6716462" y="2224009"/>
            <a:ext cx="535623" cy="632200"/>
          </a:xfrm>
          <a:prstGeom prst="rect">
            <a:avLst/>
          </a:prstGeom>
          <a:noFill/>
        </p:spPr>
        <p:txBody>
          <a:bodyPr wrap="none" lIns="182889" tIns="91445" rIns="182889" bIns="91445">
            <a:normAutofit fontScale="92500" lnSpcReduction="20000"/>
          </a:bodyPr>
          <a:lstStyle/>
          <a:p>
            <a:pPr algn="r"/>
            <a:r>
              <a:rPr lang="id-ID" sz="3600" b="1" dirty="0">
                <a:solidFill>
                  <a:srgbClr val="002060"/>
                </a:solidFill>
              </a:rPr>
              <a:t>1</a:t>
            </a:r>
            <a:endParaRPr lang="id-ID" sz="3600" b="1" dirty="0">
              <a:solidFill>
                <a:srgbClr val="002060"/>
              </a:solidFill>
            </a:endParaRPr>
          </a:p>
        </p:txBody>
      </p:sp>
      <p:sp>
        <p:nvSpPr>
          <p:cNvPr id="16" name="íşḻîḍê"/>
          <p:cNvSpPr/>
          <p:nvPr/>
        </p:nvSpPr>
        <p:spPr>
          <a:xfrm rot="10800000" flipH="1">
            <a:off x="7282847" y="3235366"/>
            <a:ext cx="53768" cy="64971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17" name="ïśḻídé"/>
          <p:cNvSpPr/>
          <p:nvPr/>
        </p:nvSpPr>
        <p:spPr>
          <a:xfrm rot="10800000" flipH="1">
            <a:off x="7282848" y="4239367"/>
            <a:ext cx="53768" cy="64971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0" name="îsḻïḍe"/>
          <p:cNvSpPr/>
          <p:nvPr/>
        </p:nvSpPr>
        <p:spPr>
          <a:xfrm rot="10800000" flipH="1">
            <a:off x="7282848" y="5243367"/>
            <a:ext cx="53768" cy="649715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1" name="iṣlïdè"/>
          <p:cNvSpPr txBox="1"/>
          <p:nvPr/>
        </p:nvSpPr>
        <p:spPr>
          <a:xfrm>
            <a:off x="6709026" y="3228010"/>
            <a:ext cx="535623" cy="632200"/>
          </a:xfrm>
          <a:prstGeom prst="rect">
            <a:avLst/>
          </a:prstGeom>
          <a:noFill/>
        </p:spPr>
        <p:txBody>
          <a:bodyPr wrap="none" lIns="182889" tIns="91445" rIns="182889" bIns="91445">
            <a:normAutofit fontScale="92500" lnSpcReduction="20000"/>
          </a:bodyPr>
          <a:lstStyle/>
          <a:p>
            <a:pPr algn="r"/>
            <a:r>
              <a:rPr lang="id-ID" sz="3600" b="1">
                <a:solidFill>
                  <a:srgbClr val="002060"/>
                </a:solidFill>
              </a:rPr>
              <a:t>2</a:t>
            </a:r>
            <a:endParaRPr lang="id-ID" sz="3600" b="1">
              <a:solidFill>
                <a:srgbClr val="002060"/>
              </a:solidFill>
            </a:endParaRPr>
          </a:p>
        </p:txBody>
      </p:sp>
      <p:sp>
        <p:nvSpPr>
          <p:cNvPr id="22" name="îş1ïdé"/>
          <p:cNvSpPr txBox="1"/>
          <p:nvPr/>
        </p:nvSpPr>
        <p:spPr>
          <a:xfrm>
            <a:off x="6705541" y="4232010"/>
            <a:ext cx="535623" cy="632200"/>
          </a:xfrm>
          <a:prstGeom prst="rect">
            <a:avLst/>
          </a:prstGeom>
          <a:noFill/>
        </p:spPr>
        <p:txBody>
          <a:bodyPr wrap="none" lIns="182889" tIns="91445" rIns="182889" bIns="91445">
            <a:normAutofit fontScale="92500" lnSpcReduction="20000"/>
          </a:bodyPr>
          <a:lstStyle/>
          <a:p>
            <a:pPr algn="r"/>
            <a:r>
              <a:rPr lang="id-ID" sz="3600" b="1">
                <a:solidFill>
                  <a:srgbClr val="002060"/>
                </a:solidFill>
              </a:rPr>
              <a:t>3</a:t>
            </a:r>
            <a:endParaRPr lang="id-ID" sz="3600" b="1">
              <a:solidFill>
                <a:srgbClr val="002060"/>
              </a:solidFill>
            </a:endParaRPr>
          </a:p>
        </p:txBody>
      </p:sp>
      <p:sp>
        <p:nvSpPr>
          <p:cNvPr id="23" name="iṩlïde"/>
          <p:cNvSpPr txBox="1"/>
          <p:nvPr/>
        </p:nvSpPr>
        <p:spPr>
          <a:xfrm>
            <a:off x="6716462" y="5236011"/>
            <a:ext cx="535623" cy="632200"/>
          </a:xfrm>
          <a:prstGeom prst="rect">
            <a:avLst/>
          </a:prstGeom>
          <a:noFill/>
        </p:spPr>
        <p:txBody>
          <a:bodyPr wrap="none" lIns="182889" tIns="91445" rIns="182889" bIns="91445">
            <a:normAutofit fontScale="92500" lnSpcReduction="20000"/>
          </a:bodyPr>
          <a:lstStyle/>
          <a:p>
            <a:pPr algn="r"/>
            <a:r>
              <a:rPr lang="id-ID" sz="3600" b="1">
                <a:solidFill>
                  <a:srgbClr val="002060"/>
                </a:solidFill>
              </a:rPr>
              <a:t>4</a:t>
            </a:r>
            <a:endParaRPr lang="id-ID" sz="3600" b="1">
              <a:solidFill>
                <a:srgbClr val="002060"/>
              </a:solidFill>
            </a:endParaRPr>
          </a:p>
        </p:txBody>
      </p:sp>
      <p:sp>
        <p:nvSpPr>
          <p:cNvPr id="24" name="iś1îdé"/>
          <p:cNvSpPr/>
          <p:nvPr/>
        </p:nvSpPr>
        <p:spPr>
          <a:xfrm>
            <a:off x="7367369" y="2115559"/>
            <a:ext cx="3639175" cy="32268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建立信心</a:t>
            </a:r>
            <a:endParaRPr lang="zh-CN" altLang="en-US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5" name="iŝļîďe"/>
          <p:cNvSpPr/>
          <p:nvPr/>
        </p:nvSpPr>
        <p:spPr>
          <a:xfrm>
            <a:off x="7367369" y="2438240"/>
            <a:ext cx="3639175" cy="5264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900" dirty="0">
                <a:solidFill>
                  <a:schemeClr val="dk1">
                    <a:lumMod val="100000"/>
                  </a:schemeClr>
                </a:solidFill>
              </a:rPr>
              <a:t>此部分内容作为文字排版占位显示（建议使用主题字体）</a:t>
            </a:r>
            <a:br>
              <a:rPr lang="zh-CN" altLang="en-US" sz="900" dirty="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900" dirty="0">
                <a:solidFill>
                  <a:schemeClr val="dk1">
                    <a:lumMod val="100000"/>
                  </a:schemeClr>
                </a:solidFill>
              </a:rPr>
              <a:t>如需更改请在（设置形状格式）菜单下（文本选项）中调整</a:t>
            </a:r>
            <a:endParaRPr lang="zh-CN" altLang="en-US" sz="900" dirty="0">
              <a:solidFill>
                <a:schemeClr val="dk1">
                  <a:lumMod val="100000"/>
                </a:schemeClr>
              </a:solidFill>
            </a:endParaRPr>
          </a:p>
        </p:txBody>
      </p:sp>
      <p:sp>
        <p:nvSpPr>
          <p:cNvPr id="26" name="î$líḑê"/>
          <p:cNvSpPr/>
          <p:nvPr/>
        </p:nvSpPr>
        <p:spPr>
          <a:xfrm>
            <a:off x="7367369" y="3119562"/>
            <a:ext cx="3639175" cy="32268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培养信任</a:t>
            </a:r>
            <a:endParaRPr lang="zh-CN" altLang="en-US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7" name="iṩḷîdè"/>
          <p:cNvSpPr/>
          <p:nvPr/>
        </p:nvSpPr>
        <p:spPr>
          <a:xfrm>
            <a:off x="7367369" y="3442242"/>
            <a:ext cx="3639175" cy="5264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900">
                <a:solidFill>
                  <a:schemeClr val="dk1">
                    <a:lumMod val="100000"/>
                  </a:schemeClr>
                </a:solidFill>
              </a:rPr>
              <a:t>此部分内容作为文字排版占位显示（建议使用主题字体）</a:t>
            </a:r>
            <a:br>
              <a:rPr lang="zh-CN" altLang="en-US" sz="9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900">
                <a:solidFill>
                  <a:schemeClr val="dk1">
                    <a:lumMod val="100000"/>
                  </a:schemeClr>
                </a:solidFill>
              </a:rPr>
              <a:t>如需更改请在（设置形状格式）菜单下（文本选项）中调整</a:t>
            </a:r>
            <a:endParaRPr lang="zh-CN" altLang="en-US" sz="900">
              <a:solidFill>
                <a:schemeClr val="dk1">
                  <a:lumMod val="100000"/>
                </a:schemeClr>
              </a:solidFill>
            </a:endParaRPr>
          </a:p>
        </p:txBody>
      </p:sp>
      <p:sp>
        <p:nvSpPr>
          <p:cNvPr id="28" name="îSlídé"/>
          <p:cNvSpPr/>
          <p:nvPr/>
        </p:nvSpPr>
        <p:spPr>
          <a:xfrm>
            <a:off x="7367369" y="4123562"/>
            <a:ext cx="3639175" cy="32268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证明能力</a:t>
            </a:r>
            <a:endParaRPr lang="zh-CN" altLang="en-US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9" name="íṧḻîḓe"/>
          <p:cNvSpPr/>
          <p:nvPr/>
        </p:nvSpPr>
        <p:spPr>
          <a:xfrm>
            <a:off x="7367369" y="4446243"/>
            <a:ext cx="3639175" cy="5264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900">
                <a:solidFill>
                  <a:schemeClr val="dk1">
                    <a:lumMod val="100000"/>
                  </a:schemeClr>
                </a:solidFill>
              </a:rPr>
              <a:t>此部分内容作为文字排版占位显示（建议使用主题字体）</a:t>
            </a:r>
            <a:br>
              <a:rPr lang="zh-CN" altLang="en-US" sz="9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900">
                <a:solidFill>
                  <a:schemeClr val="dk1">
                    <a:lumMod val="100000"/>
                  </a:schemeClr>
                </a:solidFill>
              </a:rPr>
              <a:t>如需更改请在（设置形状格式）菜单下（文本选项）中调整</a:t>
            </a:r>
            <a:endParaRPr lang="zh-CN" altLang="en-US" sz="900">
              <a:solidFill>
                <a:schemeClr val="dk1">
                  <a:lumMod val="100000"/>
                </a:schemeClr>
              </a:solidFill>
            </a:endParaRPr>
          </a:p>
        </p:txBody>
      </p:sp>
      <p:sp>
        <p:nvSpPr>
          <p:cNvPr id="30" name="iṩļîďè"/>
          <p:cNvSpPr/>
          <p:nvPr/>
        </p:nvSpPr>
        <p:spPr>
          <a:xfrm>
            <a:off x="7367369" y="5127563"/>
            <a:ext cx="3639175" cy="32268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zh-CN" altLang="en-US" sz="16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培养信任</a:t>
            </a:r>
            <a:endParaRPr lang="zh-CN" altLang="en-US" sz="16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ïs1idê"/>
          <p:cNvSpPr/>
          <p:nvPr/>
        </p:nvSpPr>
        <p:spPr>
          <a:xfrm>
            <a:off x="7367369" y="5450243"/>
            <a:ext cx="3639175" cy="526432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900">
                <a:solidFill>
                  <a:schemeClr val="dk1">
                    <a:lumMod val="100000"/>
                  </a:schemeClr>
                </a:solidFill>
              </a:rPr>
              <a:t>此部分内容作为文字排版占位显示（建议使用主题字体）</a:t>
            </a:r>
            <a:br>
              <a:rPr lang="zh-CN" altLang="en-US" sz="900">
                <a:solidFill>
                  <a:schemeClr val="dk1">
                    <a:lumMod val="100000"/>
                  </a:schemeClr>
                </a:solidFill>
              </a:rPr>
            </a:br>
            <a:r>
              <a:rPr lang="zh-CN" altLang="en-US" sz="900">
                <a:solidFill>
                  <a:schemeClr val="dk1">
                    <a:lumMod val="100000"/>
                  </a:schemeClr>
                </a:solidFill>
              </a:rPr>
              <a:t>如需更改请在（设置形状格式）菜单下（文本选项）中调整</a:t>
            </a:r>
            <a:endParaRPr lang="zh-CN" altLang="en-US" sz="900">
              <a:solidFill>
                <a:schemeClr val="dk1">
                  <a:lumMod val="10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animBg="1"/>
      <p:bldP spid="15" grpId="0"/>
      <p:bldP spid="16" grpId="0" animBg="1"/>
      <p:bldP spid="17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三、展开阶段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290297" y="1213750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展开阶段的目的</a:t>
            </a:r>
            <a:endParaRPr kumimoji="1" lang="zh-CN" altLang="en-US" sz="2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菱形 32"/>
          <p:cNvSpPr/>
          <p:nvPr/>
        </p:nvSpPr>
        <p:spPr>
          <a:xfrm>
            <a:off x="774916" y="1260244"/>
            <a:ext cx="351580" cy="351580"/>
          </a:xfrm>
          <a:prstGeom prst="diamon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 3"/>
          <p:cNvGrpSpPr/>
          <p:nvPr/>
        </p:nvGrpSpPr>
        <p:grpSpPr>
          <a:xfrm>
            <a:off x="4247575" y="2167681"/>
            <a:ext cx="3558179" cy="2445470"/>
            <a:chOff x="4247575" y="2167681"/>
            <a:chExt cx="3558179" cy="2445470"/>
          </a:xfrm>
        </p:grpSpPr>
        <p:sp>
          <p:nvSpPr>
            <p:cNvPr id="5" name="íşļïḑe"/>
            <p:cNvSpPr/>
            <p:nvPr/>
          </p:nvSpPr>
          <p:spPr>
            <a:xfrm>
              <a:off x="5053589" y="2167681"/>
              <a:ext cx="2070380" cy="2064660"/>
            </a:xfrm>
            <a:custGeom>
              <a:avLst/>
              <a:gdLst/>
              <a:ahLst/>
              <a:cxnLst>
                <a:cxn ang="0">
                  <a:pos x="0" y="1219200"/>
                </a:cxn>
                <a:cxn ang="0">
                  <a:pos x="1219200" y="0"/>
                </a:cxn>
                <a:cxn ang="0">
                  <a:pos x="2438400" y="1219200"/>
                </a:cxn>
                <a:cxn ang="0">
                  <a:pos x="1219200" y="2438400"/>
                </a:cxn>
                <a:cxn ang="0">
                  <a:pos x="0" y="1219200"/>
                </a:cxn>
                <a:cxn ang="0">
                  <a:pos x="234477" y="1219200"/>
                </a:cxn>
                <a:cxn ang="0">
                  <a:pos x="1219200" y="2203923"/>
                </a:cxn>
                <a:cxn ang="0">
                  <a:pos x="2203923" y="1219200"/>
                </a:cxn>
                <a:cxn ang="0">
                  <a:pos x="1219200" y="234477"/>
                </a:cxn>
                <a:cxn ang="0">
                  <a:pos x="234477" y="1219200"/>
                </a:cxn>
              </a:cxnLst>
              <a:rect l="0" t="0" r="0" b="0"/>
              <a:pathLst>
                <a:path w="2438400" h="2438400">
                  <a:moveTo>
                    <a:pt x="0" y="1219200"/>
                  </a:moveTo>
                  <a:cubicBezTo>
                    <a:pt x="0" y="545854"/>
                    <a:pt x="545854" y="0"/>
                    <a:pt x="1219200" y="0"/>
                  </a:cubicBezTo>
                  <a:cubicBezTo>
                    <a:pt x="1892546" y="0"/>
                    <a:pt x="2438400" y="545854"/>
                    <a:pt x="2438400" y="1219200"/>
                  </a:cubicBezTo>
                  <a:cubicBezTo>
                    <a:pt x="2438400" y="1892546"/>
                    <a:pt x="1892546" y="2438400"/>
                    <a:pt x="1219200" y="2438400"/>
                  </a:cubicBezTo>
                  <a:cubicBezTo>
                    <a:pt x="545854" y="2438400"/>
                    <a:pt x="0" y="1892546"/>
                    <a:pt x="0" y="1219200"/>
                  </a:cubicBezTo>
                  <a:close/>
                  <a:moveTo>
                    <a:pt x="234477" y="1219200"/>
                  </a:moveTo>
                  <a:cubicBezTo>
                    <a:pt x="234477" y="1763047"/>
                    <a:pt x="675353" y="2203923"/>
                    <a:pt x="1219200" y="2203923"/>
                  </a:cubicBezTo>
                  <a:cubicBezTo>
                    <a:pt x="1763047" y="2203923"/>
                    <a:pt x="2203923" y="1763047"/>
                    <a:pt x="2203923" y="1219200"/>
                  </a:cubicBezTo>
                  <a:cubicBezTo>
                    <a:pt x="2203923" y="675353"/>
                    <a:pt x="1763047" y="234477"/>
                    <a:pt x="1219200" y="234477"/>
                  </a:cubicBezTo>
                  <a:cubicBezTo>
                    <a:pt x="675353" y="234477"/>
                    <a:pt x="234477" y="675353"/>
                    <a:pt x="234477" y="121920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>
              <a:noFill/>
            </a:ln>
          </p:spPr>
          <p:txBody>
            <a:bodyPr lIns="68580" tIns="34290" rIns="68580" bIns="34290"/>
            <a:lstStyle/>
            <a:p>
              <a:endParaRPr lang="zh-CN" altLang="en-US" sz="700" noProof="1">
                <a:solidFill>
                  <a:srgbClr val="74495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6" name="ïšľïďè"/>
            <p:cNvSpPr/>
            <p:nvPr/>
          </p:nvSpPr>
          <p:spPr>
            <a:xfrm>
              <a:off x="5447745" y="2561958"/>
              <a:ext cx="1277829" cy="1271865"/>
            </a:xfrm>
            <a:custGeom>
              <a:avLst/>
              <a:gdLst/>
              <a:ahLst/>
              <a:cxnLst>
                <a:cxn ang="0">
                  <a:pos x="0" y="749300"/>
                </a:cxn>
                <a:cxn ang="0">
                  <a:pos x="749300" y="0"/>
                </a:cxn>
                <a:cxn ang="0">
                  <a:pos x="1498600" y="749300"/>
                </a:cxn>
                <a:cxn ang="0">
                  <a:pos x="749300" y="1498600"/>
                </a:cxn>
                <a:cxn ang="0">
                  <a:pos x="0" y="749300"/>
                </a:cxn>
                <a:cxn ang="0">
                  <a:pos x="239057" y="749300"/>
                </a:cxn>
                <a:cxn ang="0">
                  <a:pos x="749300" y="1259543"/>
                </a:cxn>
                <a:cxn ang="0">
                  <a:pos x="1259543" y="749300"/>
                </a:cxn>
                <a:cxn ang="0">
                  <a:pos x="749300" y="239057"/>
                </a:cxn>
                <a:cxn ang="0">
                  <a:pos x="239057" y="749300"/>
                </a:cxn>
              </a:cxnLst>
              <a:rect l="0" t="0" r="0" b="0"/>
              <a:pathLst>
                <a:path w="1498600" h="1498600">
                  <a:moveTo>
                    <a:pt x="0" y="749300"/>
                  </a:moveTo>
                  <a:cubicBezTo>
                    <a:pt x="0" y="335473"/>
                    <a:pt x="335473" y="0"/>
                    <a:pt x="749300" y="0"/>
                  </a:cubicBezTo>
                  <a:cubicBezTo>
                    <a:pt x="1163127" y="0"/>
                    <a:pt x="1498600" y="335473"/>
                    <a:pt x="1498600" y="749300"/>
                  </a:cubicBezTo>
                  <a:cubicBezTo>
                    <a:pt x="1498600" y="1163127"/>
                    <a:pt x="1163127" y="1498600"/>
                    <a:pt x="749300" y="1498600"/>
                  </a:cubicBezTo>
                  <a:cubicBezTo>
                    <a:pt x="335473" y="1498600"/>
                    <a:pt x="0" y="1163127"/>
                    <a:pt x="0" y="749300"/>
                  </a:cubicBezTo>
                  <a:close/>
                  <a:moveTo>
                    <a:pt x="239057" y="749300"/>
                  </a:moveTo>
                  <a:cubicBezTo>
                    <a:pt x="239057" y="1031099"/>
                    <a:pt x="467501" y="1259543"/>
                    <a:pt x="749300" y="1259543"/>
                  </a:cubicBezTo>
                  <a:cubicBezTo>
                    <a:pt x="1031099" y="1259543"/>
                    <a:pt x="1259543" y="1031099"/>
                    <a:pt x="1259543" y="749300"/>
                  </a:cubicBezTo>
                  <a:cubicBezTo>
                    <a:pt x="1259543" y="467501"/>
                    <a:pt x="1031099" y="239057"/>
                    <a:pt x="749300" y="239057"/>
                  </a:cubicBezTo>
                  <a:cubicBezTo>
                    <a:pt x="467501" y="239057"/>
                    <a:pt x="239057" y="467501"/>
                    <a:pt x="239057" y="7493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>
              <a:noFill/>
            </a:ln>
          </p:spPr>
          <p:txBody>
            <a:bodyPr lIns="68580" tIns="34290" rIns="68580" bIns="34290"/>
            <a:lstStyle/>
            <a:p>
              <a:endParaRPr lang="zh-CN" altLang="en-US" sz="700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7" name="išļîḓé"/>
            <p:cNvSpPr/>
            <p:nvPr/>
          </p:nvSpPr>
          <p:spPr>
            <a:xfrm rot="20340000">
              <a:off x="6816696" y="2636149"/>
              <a:ext cx="612426" cy="129307"/>
            </a:xfrm>
            <a:prstGeom prst="rect">
              <a:avLst/>
            </a:prstGeom>
            <a:solidFill>
              <a:srgbClr val="002060"/>
            </a:solidFill>
            <a:ln w="9525">
              <a:noFill/>
            </a:ln>
          </p:spPr>
          <p:txBody>
            <a:bodyPr lIns="67969" tIns="33983" rIns="67969" bIns="33983" anchor="ctr"/>
            <a:lstStyle/>
            <a:p>
              <a:pPr algn="ctr"/>
              <a:endParaRPr lang="zh-CN" altLang="en-US" sz="1000" noProof="1">
                <a:solidFill>
                  <a:srgbClr val="74495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8" name="iŝḷïdê"/>
            <p:cNvSpPr/>
            <p:nvPr/>
          </p:nvSpPr>
          <p:spPr>
            <a:xfrm>
              <a:off x="5837662" y="2947757"/>
              <a:ext cx="500113" cy="502386"/>
            </a:xfrm>
            <a:custGeom>
              <a:avLst/>
              <a:gdLst/>
              <a:ahLst/>
              <a:cxnLst>
                <a:cxn ang="0">
                  <a:pos x="0" y="292100"/>
                </a:cxn>
                <a:cxn ang="0">
                  <a:pos x="292100" y="0"/>
                </a:cxn>
                <a:cxn ang="0">
                  <a:pos x="584200" y="292100"/>
                </a:cxn>
                <a:cxn ang="0">
                  <a:pos x="292100" y="584200"/>
                </a:cxn>
                <a:cxn ang="0">
                  <a:pos x="0" y="292100"/>
                </a:cxn>
                <a:cxn ang="0">
                  <a:pos x="172795" y="292100"/>
                </a:cxn>
                <a:cxn ang="0">
                  <a:pos x="292100" y="411405"/>
                </a:cxn>
                <a:cxn ang="0">
                  <a:pos x="411405" y="292100"/>
                </a:cxn>
                <a:cxn ang="0">
                  <a:pos x="292100" y="172795"/>
                </a:cxn>
                <a:cxn ang="0">
                  <a:pos x="172795" y="292100"/>
                </a:cxn>
              </a:cxnLst>
              <a:rect l="0" t="0" r="0" b="0"/>
              <a:pathLst>
                <a:path w="584200" h="584200">
                  <a:moveTo>
                    <a:pt x="0" y="292100"/>
                  </a:moveTo>
                  <a:cubicBezTo>
                    <a:pt x="0" y="130778"/>
                    <a:pt x="130778" y="0"/>
                    <a:pt x="292100" y="0"/>
                  </a:cubicBezTo>
                  <a:cubicBezTo>
                    <a:pt x="453422" y="0"/>
                    <a:pt x="584200" y="130778"/>
                    <a:pt x="584200" y="292100"/>
                  </a:cubicBezTo>
                  <a:cubicBezTo>
                    <a:pt x="584200" y="453422"/>
                    <a:pt x="453422" y="584200"/>
                    <a:pt x="292100" y="584200"/>
                  </a:cubicBezTo>
                  <a:cubicBezTo>
                    <a:pt x="130778" y="584200"/>
                    <a:pt x="0" y="453422"/>
                    <a:pt x="0" y="292100"/>
                  </a:cubicBezTo>
                  <a:close/>
                  <a:moveTo>
                    <a:pt x="172795" y="292100"/>
                  </a:moveTo>
                  <a:cubicBezTo>
                    <a:pt x="172795" y="357990"/>
                    <a:pt x="226210" y="411405"/>
                    <a:pt x="292100" y="411405"/>
                  </a:cubicBezTo>
                  <a:cubicBezTo>
                    <a:pt x="357990" y="411405"/>
                    <a:pt x="411405" y="357990"/>
                    <a:pt x="411405" y="292100"/>
                  </a:cubicBezTo>
                  <a:cubicBezTo>
                    <a:pt x="411405" y="226210"/>
                    <a:pt x="357990" y="172795"/>
                    <a:pt x="292100" y="172795"/>
                  </a:cubicBezTo>
                  <a:cubicBezTo>
                    <a:pt x="226210" y="172795"/>
                    <a:pt x="172795" y="226210"/>
                    <a:pt x="172795" y="292100"/>
                  </a:cubicBezTo>
                  <a:close/>
                </a:path>
              </a:pathLst>
            </a:custGeom>
            <a:solidFill>
              <a:srgbClr val="002060"/>
            </a:solidFill>
            <a:ln w="9525">
              <a:noFill/>
            </a:ln>
          </p:spPr>
          <p:txBody>
            <a:bodyPr lIns="68580" tIns="34290" rIns="68580" bIns="34290"/>
            <a:lstStyle/>
            <a:p>
              <a:endParaRPr lang="zh-CN" altLang="en-US" sz="700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9" name="îṧḷiḍê"/>
            <p:cNvSpPr/>
            <p:nvPr/>
          </p:nvSpPr>
          <p:spPr>
            <a:xfrm rot="3420000">
              <a:off x="6132078" y="3882596"/>
              <a:ext cx="922100" cy="129268"/>
            </a:xfrm>
            <a:prstGeom prst="rect">
              <a:avLst/>
            </a:prstGeom>
            <a:solidFill>
              <a:srgbClr val="002060"/>
            </a:solidFill>
            <a:ln w="9525">
              <a:noFill/>
            </a:ln>
          </p:spPr>
          <p:txBody>
            <a:bodyPr lIns="67969" tIns="33983" rIns="67969" bIns="33983" anchor="ctr"/>
            <a:lstStyle/>
            <a:p>
              <a:pPr algn="ctr"/>
              <a:endParaRPr lang="zh-CN" altLang="en-US" sz="1000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0" name="ïsḻîḓè"/>
            <p:cNvSpPr/>
            <p:nvPr/>
          </p:nvSpPr>
          <p:spPr>
            <a:xfrm rot="840000">
              <a:off x="4664741" y="2928707"/>
              <a:ext cx="1222730" cy="122948"/>
            </a:xfrm>
            <a:prstGeom prst="rect">
              <a:avLst/>
            </a:prstGeom>
            <a:solidFill>
              <a:srgbClr val="002060"/>
            </a:solidFill>
            <a:ln w="9525">
              <a:noFill/>
            </a:ln>
          </p:spPr>
          <p:txBody>
            <a:bodyPr lIns="67969" tIns="33983" rIns="67969" bIns="33983" anchor="ctr"/>
            <a:lstStyle/>
            <a:p>
              <a:pPr algn="ctr"/>
              <a:endParaRPr lang="zh-CN" altLang="en-US" sz="1000" noProof="1">
                <a:solidFill>
                  <a:schemeClr val="bg1"/>
                </a:solidFill>
                <a:latin typeface="Impact" panose="020B0806030902050204" pitchFamily="34" charset="0"/>
              </a:endParaRPr>
            </a:p>
          </p:txBody>
        </p:sp>
        <p:sp>
          <p:nvSpPr>
            <p:cNvPr id="11" name="íşliďé"/>
            <p:cNvSpPr/>
            <p:nvPr/>
          </p:nvSpPr>
          <p:spPr>
            <a:xfrm>
              <a:off x="4247575" y="2552433"/>
              <a:ext cx="488100" cy="488099"/>
            </a:xfrm>
            <a:prstGeom prst="ellipse">
              <a:avLst/>
            </a:prstGeom>
            <a:solidFill>
              <a:srgbClr val="00206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600" dirty="0">
                  <a:latin typeface="Impact" panose="020B0806030902050204" pitchFamily="34" charset="0"/>
                </a:rPr>
                <a:t>Q1</a:t>
              </a:r>
              <a:endParaRPr sz="1600" dirty="0">
                <a:latin typeface="Impact" panose="020B0806030902050204" pitchFamily="34" charset="0"/>
              </a:endParaRPr>
            </a:p>
          </p:txBody>
        </p:sp>
        <p:sp>
          <p:nvSpPr>
            <p:cNvPr id="12" name="ïśliḓè"/>
            <p:cNvSpPr/>
            <p:nvPr/>
          </p:nvSpPr>
          <p:spPr>
            <a:xfrm>
              <a:off x="7317654" y="2304783"/>
              <a:ext cx="488100" cy="488099"/>
            </a:xfrm>
            <a:prstGeom prst="ellipse">
              <a:avLst/>
            </a:prstGeom>
            <a:solidFill>
              <a:srgbClr val="00206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600" dirty="0">
                  <a:latin typeface="Impact" panose="020B0806030902050204" pitchFamily="34" charset="0"/>
                </a:rPr>
                <a:t>Q3</a:t>
              </a:r>
              <a:endParaRPr sz="1600" dirty="0">
                <a:latin typeface="Impact" panose="020B0806030902050204" pitchFamily="34" charset="0"/>
              </a:endParaRPr>
            </a:p>
          </p:txBody>
        </p:sp>
        <p:sp>
          <p:nvSpPr>
            <p:cNvPr id="13" name="îṧľiḋê"/>
            <p:cNvSpPr/>
            <p:nvPr/>
          </p:nvSpPr>
          <p:spPr>
            <a:xfrm>
              <a:off x="6650049" y="4125052"/>
              <a:ext cx="488100" cy="488099"/>
            </a:xfrm>
            <a:prstGeom prst="ellipse">
              <a:avLst/>
            </a:prstGeom>
            <a:solidFill>
              <a:srgbClr val="002060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r>
                <a:rPr lang="en-US" altLang="zh-CN" sz="1600" dirty="0">
                  <a:latin typeface="Impact" panose="020B0806030902050204" pitchFamily="34" charset="0"/>
                </a:rPr>
                <a:t>Q2</a:t>
              </a:r>
              <a:endParaRPr sz="1600" dirty="0">
                <a:latin typeface="Impact" panose="020B0806030902050204" pitchFamily="34" charset="0"/>
              </a:endParaRPr>
            </a:p>
          </p:txBody>
        </p:sp>
      </p:grpSp>
      <p:sp>
        <p:nvSpPr>
          <p:cNvPr id="15" name="íŝľîďê"/>
          <p:cNvSpPr txBox="1"/>
          <p:nvPr/>
        </p:nvSpPr>
        <p:spPr>
          <a:xfrm>
            <a:off x="8632248" y="2021885"/>
            <a:ext cx="2888240" cy="471820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使客户看清自己的需求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íṩ1íḋê"/>
          <p:cNvSpPr/>
          <p:nvPr/>
        </p:nvSpPr>
        <p:spPr bwMode="auto">
          <a:xfrm>
            <a:off x="8081999" y="2164757"/>
            <a:ext cx="475060" cy="465796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7200" dirty="0"/>
          </a:p>
        </p:txBody>
      </p:sp>
      <p:sp>
        <p:nvSpPr>
          <p:cNvPr id="18" name="îṣ1íḑé"/>
          <p:cNvSpPr txBox="1"/>
          <p:nvPr/>
        </p:nvSpPr>
        <p:spPr>
          <a:xfrm>
            <a:off x="8152722" y="4227448"/>
            <a:ext cx="3367766" cy="471820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发掘客户更多需求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íšḻïḑè"/>
          <p:cNvSpPr/>
          <p:nvPr/>
        </p:nvSpPr>
        <p:spPr bwMode="auto">
          <a:xfrm>
            <a:off x="7520245" y="4370320"/>
            <a:ext cx="475060" cy="465796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7200" dirty="0"/>
          </a:p>
        </p:txBody>
      </p:sp>
      <p:sp>
        <p:nvSpPr>
          <p:cNvPr id="21" name="iṡlîḑe"/>
          <p:cNvSpPr txBox="1"/>
          <p:nvPr/>
        </p:nvSpPr>
        <p:spPr>
          <a:xfrm>
            <a:off x="1372385" y="2268840"/>
            <a:ext cx="2898019" cy="471820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r>
              <a:rPr lang="zh-CN" altLang="en-US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取得相关信息和资料</a:t>
            </a:r>
            <a:endParaRPr lang="zh-CN" altLang="en-US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í$ļîḑè"/>
          <p:cNvSpPr/>
          <p:nvPr/>
        </p:nvSpPr>
        <p:spPr bwMode="auto">
          <a:xfrm>
            <a:off x="739908" y="2411712"/>
            <a:ext cx="475060" cy="465796"/>
          </a:xfrm>
          <a:custGeom>
            <a:avLst/>
            <a:gdLst>
              <a:gd name="T0" fmla="*/ 1312 w 1990"/>
              <a:gd name="T1" fmla="*/ 1552 h 1954"/>
              <a:gd name="T2" fmla="*/ 291 w 1990"/>
              <a:gd name="T3" fmla="*/ 1746 h 1954"/>
              <a:gd name="T4" fmla="*/ 0 w 1990"/>
              <a:gd name="T5" fmla="*/ 540 h 1954"/>
              <a:gd name="T6" fmla="*/ 515 w 1990"/>
              <a:gd name="T7" fmla="*/ 249 h 1954"/>
              <a:gd name="T8" fmla="*/ 1205 w 1990"/>
              <a:gd name="T9" fmla="*/ 0 h 1954"/>
              <a:gd name="T10" fmla="*/ 1496 w 1990"/>
              <a:gd name="T11" fmla="*/ 489 h 1954"/>
              <a:gd name="T12" fmla="*/ 1413 w 1990"/>
              <a:gd name="T13" fmla="*/ 291 h 1954"/>
              <a:gd name="T14" fmla="*/ 802 w 1990"/>
              <a:gd name="T15" fmla="*/ 83 h 1954"/>
              <a:gd name="T16" fmla="*/ 1039 w 1990"/>
              <a:gd name="T17" fmla="*/ 249 h 1954"/>
              <a:gd name="T18" fmla="*/ 1243 w 1990"/>
              <a:gd name="T19" fmla="*/ 499 h 1954"/>
              <a:gd name="T20" fmla="*/ 291 w 1990"/>
              <a:gd name="T21" fmla="*/ 333 h 1954"/>
              <a:gd name="T22" fmla="*/ 83 w 1990"/>
              <a:gd name="T23" fmla="*/ 1455 h 1954"/>
              <a:gd name="T24" fmla="*/ 1039 w 1990"/>
              <a:gd name="T25" fmla="*/ 1663 h 1954"/>
              <a:gd name="T26" fmla="*/ 1641 w 1990"/>
              <a:gd name="T27" fmla="*/ 1453 h 1954"/>
              <a:gd name="T28" fmla="*/ 1138 w 1990"/>
              <a:gd name="T29" fmla="*/ 583 h 1954"/>
              <a:gd name="T30" fmla="*/ 1641 w 1990"/>
              <a:gd name="T31" fmla="*/ 1453 h 1954"/>
              <a:gd name="T32" fmla="*/ 1752 w 1990"/>
              <a:gd name="T33" fmla="*/ 809 h 1954"/>
              <a:gd name="T34" fmla="*/ 1026 w 1990"/>
              <a:gd name="T35" fmla="*/ 1228 h 1954"/>
              <a:gd name="T36" fmla="*/ 1767 w 1990"/>
              <a:gd name="T37" fmla="*/ 1422 h 1954"/>
              <a:gd name="T38" fmla="*/ 1717 w 1990"/>
              <a:gd name="T39" fmla="*/ 1835 h 1954"/>
              <a:gd name="T40" fmla="*/ 1767 w 1990"/>
              <a:gd name="T41" fmla="*/ 1422 h 1954"/>
              <a:gd name="T42" fmla="*/ 1739 w 1990"/>
              <a:gd name="T43" fmla="*/ 1874 h 1954"/>
              <a:gd name="T44" fmla="*/ 1956 w 1990"/>
              <a:gd name="T45" fmla="*/ 1749 h 1954"/>
              <a:gd name="T46" fmla="*/ 249 w 1990"/>
              <a:gd name="T47" fmla="*/ 551 h 1954"/>
              <a:gd name="T48" fmla="*/ 803 w 1990"/>
              <a:gd name="T49" fmla="*/ 613 h 1954"/>
              <a:gd name="T50" fmla="*/ 675 w 1990"/>
              <a:gd name="T51" fmla="*/ 828 h 1954"/>
              <a:gd name="T52" fmla="*/ 249 w 1990"/>
              <a:gd name="T53" fmla="*/ 890 h 1954"/>
              <a:gd name="T54" fmla="*/ 675 w 1990"/>
              <a:gd name="T55" fmla="*/ 828 h 1954"/>
              <a:gd name="T56" fmla="*/ 675 w 1990"/>
              <a:gd name="T57" fmla="*/ 1167 h 1954"/>
              <a:gd name="T58" fmla="*/ 249 w 1990"/>
              <a:gd name="T59" fmla="*/ 1105 h 1954"/>
              <a:gd name="T60" fmla="*/ 249 w 1990"/>
              <a:gd name="T61" fmla="*/ 1444 h 1954"/>
              <a:gd name="T62" fmla="*/ 803 w 1990"/>
              <a:gd name="T63" fmla="*/ 1382 h 1954"/>
              <a:gd name="T64" fmla="*/ 249 w 1990"/>
              <a:gd name="T65" fmla="*/ 1444 h 1954"/>
              <a:gd name="T66" fmla="*/ 1179 w 1990"/>
              <a:gd name="T67" fmla="*/ 961 h 1954"/>
              <a:gd name="T68" fmla="*/ 1300 w 1990"/>
              <a:gd name="T69" fmla="*/ 1219 h 1954"/>
              <a:gd name="T70" fmla="*/ 1604 w 1990"/>
              <a:gd name="T71" fmla="*/ 858 h 1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990" h="1954">
                <a:moveTo>
                  <a:pt x="1231" y="1534"/>
                </a:moveTo>
                <a:cubicBezTo>
                  <a:pt x="1258" y="1542"/>
                  <a:pt x="1285" y="1548"/>
                  <a:pt x="1312" y="1552"/>
                </a:cubicBezTo>
                <a:cubicBezTo>
                  <a:pt x="1272" y="1665"/>
                  <a:pt x="1165" y="1746"/>
                  <a:pt x="1039" y="1746"/>
                </a:cubicBezTo>
                <a:lnTo>
                  <a:pt x="291" y="1746"/>
                </a:lnTo>
                <a:cubicBezTo>
                  <a:pt x="131" y="1746"/>
                  <a:pt x="0" y="1615"/>
                  <a:pt x="0" y="1455"/>
                </a:cubicBezTo>
                <a:lnTo>
                  <a:pt x="0" y="540"/>
                </a:lnTo>
                <a:cubicBezTo>
                  <a:pt x="0" y="380"/>
                  <a:pt x="131" y="249"/>
                  <a:pt x="291" y="249"/>
                </a:cubicBezTo>
                <a:lnTo>
                  <a:pt x="515" y="249"/>
                </a:lnTo>
                <a:cubicBezTo>
                  <a:pt x="535" y="109"/>
                  <a:pt x="656" y="0"/>
                  <a:pt x="802" y="0"/>
                </a:cubicBezTo>
                <a:lnTo>
                  <a:pt x="1205" y="0"/>
                </a:lnTo>
                <a:cubicBezTo>
                  <a:pt x="1366" y="0"/>
                  <a:pt x="1496" y="131"/>
                  <a:pt x="1496" y="291"/>
                </a:cubicBezTo>
                <a:lnTo>
                  <a:pt x="1496" y="489"/>
                </a:lnTo>
                <a:cubicBezTo>
                  <a:pt x="1469" y="484"/>
                  <a:pt x="1441" y="480"/>
                  <a:pt x="1413" y="479"/>
                </a:cubicBezTo>
                <a:lnTo>
                  <a:pt x="1413" y="291"/>
                </a:lnTo>
                <a:cubicBezTo>
                  <a:pt x="1413" y="176"/>
                  <a:pt x="1320" y="83"/>
                  <a:pt x="1205" y="83"/>
                </a:cubicBezTo>
                <a:lnTo>
                  <a:pt x="802" y="83"/>
                </a:lnTo>
                <a:cubicBezTo>
                  <a:pt x="701" y="83"/>
                  <a:pt x="617" y="155"/>
                  <a:pt x="598" y="249"/>
                </a:cubicBezTo>
                <a:lnTo>
                  <a:pt x="1039" y="249"/>
                </a:lnTo>
                <a:cubicBezTo>
                  <a:pt x="1180" y="249"/>
                  <a:pt x="1297" y="349"/>
                  <a:pt x="1324" y="482"/>
                </a:cubicBezTo>
                <a:cubicBezTo>
                  <a:pt x="1297" y="485"/>
                  <a:pt x="1270" y="491"/>
                  <a:pt x="1243" y="499"/>
                </a:cubicBezTo>
                <a:cubicBezTo>
                  <a:pt x="1224" y="404"/>
                  <a:pt x="1140" y="333"/>
                  <a:pt x="1039" y="333"/>
                </a:cubicBezTo>
                <a:lnTo>
                  <a:pt x="291" y="333"/>
                </a:lnTo>
                <a:cubicBezTo>
                  <a:pt x="177" y="333"/>
                  <a:pt x="83" y="426"/>
                  <a:pt x="83" y="540"/>
                </a:cubicBezTo>
                <a:lnTo>
                  <a:pt x="83" y="1455"/>
                </a:lnTo>
                <a:cubicBezTo>
                  <a:pt x="83" y="1569"/>
                  <a:pt x="177" y="1663"/>
                  <a:pt x="291" y="1663"/>
                </a:cubicBezTo>
                <a:lnTo>
                  <a:pt x="1039" y="1663"/>
                </a:lnTo>
                <a:cubicBezTo>
                  <a:pt x="1126" y="1663"/>
                  <a:pt x="1200" y="1609"/>
                  <a:pt x="1231" y="1534"/>
                </a:cubicBezTo>
                <a:close/>
                <a:moveTo>
                  <a:pt x="1641" y="1453"/>
                </a:moveTo>
                <a:cubicBezTo>
                  <a:pt x="1401" y="1591"/>
                  <a:pt x="1093" y="1509"/>
                  <a:pt x="955" y="1269"/>
                </a:cubicBezTo>
                <a:cubicBezTo>
                  <a:pt x="816" y="1029"/>
                  <a:pt x="899" y="722"/>
                  <a:pt x="1138" y="583"/>
                </a:cubicBezTo>
                <a:cubicBezTo>
                  <a:pt x="1378" y="445"/>
                  <a:pt x="1686" y="527"/>
                  <a:pt x="1824" y="767"/>
                </a:cubicBezTo>
                <a:cubicBezTo>
                  <a:pt x="1963" y="1007"/>
                  <a:pt x="1880" y="1314"/>
                  <a:pt x="1641" y="1453"/>
                </a:cubicBezTo>
                <a:close/>
                <a:moveTo>
                  <a:pt x="1599" y="1381"/>
                </a:moveTo>
                <a:cubicBezTo>
                  <a:pt x="1799" y="1266"/>
                  <a:pt x="1868" y="1009"/>
                  <a:pt x="1752" y="809"/>
                </a:cubicBezTo>
                <a:cubicBezTo>
                  <a:pt x="1637" y="608"/>
                  <a:pt x="1380" y="539"/>
                  <a:pt x="1180" y="655"/>
                </a:cubicBezTo>
                <a:cubicBezTo>
                  <a:pt x="980" y="771"/>
                  <a:pt x="911" y="1027"/>
                  <a:pt x="1026" y="1228"/>
                </a:cubicBezTo>
                <a:cubicBezTo>
                  <a:pt x="1142" y="1428"/>
                  <a:pt x="1399" y="1497"/>
                  <a:pt x="1599" y="1381"/>
                </a:cubicBezTo>
                <a:close/>
                <a:moveTo>
                  <a:pt x="1767" y="1422"/>
                </a:moveTo>
                <a:lnTo>
                  <a:pt x="1551" y="1547"/>
                </a:lnTo>
                <a:lnTo>
                  <a:pt x="1717" y="1835"/>
                </a:lnTo>
                <a:lnTo>
                  <a:pt x="1933" y="1710"/>
                </a:lnTo>
                <a:lnTo>
                  <a:pt x="1767" y="1422"/>
                </a:lnTo>
                <a:close/>
                <a:moveTo>
                  <a:pt x="1956" y="1749"/>
                </a:moveTo>
                <a:lnTo>
                  <a:pt x="1739" y="1874"/>
                </a:lnTo>
                <a:cubicBezTo>
                  <a:pt x="1774" y="1934"/>
                  <a:pt x="1850" y="1954"/>
                  <a:pt x="1910" y="1919"/>
                </a:cubicBezTo>
                <a:cubicBezTo>
                  <a:pt x="1969" y="1885"/>
                  <a:pt x="1990" y="1809"/>
                  <a:pt x="1956" y="1749"/>
                </a:cubicBezTo>
                <a:close/>
                <a:moveTo>
                  <a:pt x="803" y="551"/>
                </a:moveTo>
                <a:lnTo>
                  <a:pt x="249" y="551"/>
                </a:lnTo>
                <a:lnTo>
                  <a:pt x="249" y="613"/>
                </a:lnTo>
                <a:lnTo>
                  <a:pt x="803" y="613"/>
                </a:lnTo>
                <a:lnTo>
                  <a:pt x="803" y="551"/>
                </a:lnTo>
                <a:close/>
                <a:moveTo>
                  <a:pt x="675" y="828"/>
                </a:moveTo>
                <a:lnTo>
                  <a:pt x="249" y="828"/>
                </a:lnTo>
                <a:lnTo>
                  <a:pt x="249" y="890"/>
                </a:lnTo>
                <a:lnTo>
                  <a:pt x="675" y="890"/>
                </a:lnTo>
                <a:lnTo>
                  <a:pt x="675" y="828"/>
                </a:lnTo>
                <a:close/>
                <a:moveTo>
                  <a:pt x="249" y="1167"/>
                </a:moveTo>
                <a:lnTo>
                  <a:pt x="675" y="1167"/>
                </a:lnTo>
                <a:lnTo>
                  <a:pt x="675" y="1105"/>
                </a:lnTo>
                <a:lnTo>
                  <a:pt x="249" y="1105"/>
                </a:lnTo>
                <a:lnTo>
                  <a:pt x="249" y="1167"/>
                </a:lnTo>
                <a:close/>
                <a:moveTo>
                  <a:pt x="249" y="1444"/>
                </a:moveTo>
                <a:lnTo>
                  <a:pt x="803" y="1444"/>
                </a:lnTo>
                <a:lnTo>
                  <a:pt x="803" y="1382"/>
                </a:lnTo>
                <a:lnTo>
                  <a:pt x="249" y="1382"/>
                </a:lnTo>
                <a:lnTo>
                  <a:pt x="249" y="1444"/>
                </a:lnTo>
                <a:close/>
                <a:moveTo>
                  <a:pt x="1308" y="1105"/>
                </a:moveTo>
                <a:lnTo>
                  <a:pt x="1179" y="961"/>
                </a:lnTo>
                <a:lnTo>
                  <a:pt x="1118" y="1017"/>
                </a:lnTo>
                <a:lnTo>
                  <a:pt x="1300" y="1219"/>
                </a:lnTo>
                <a:lnTo>
                  <a:pt x="1657" y="922"/>
                </a:lnTo>
                <a:lnTo>
                  <a:pt x="1604" y="858"/>
                </a:lnTo>
                <a:lnTo>
                  <a:pt x="1308" y="1105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vert="horz" wrap="square" lIns="182832" tIns="91416" rIns="182832" bIns="91416" numCol="1" anchor="t" anchorCtr="0" compatLnSpc="1"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 sz="7200" dirty="0"/>
          </a:p>
        </p:txBody>
      </p:sp>
      <p:sp>
        <p:nvSpPr>
          <p:cNvPr id="2" name="矩形 1"/>
          <p:cNvSpPr/>
          <p:nvPr/>
        </p:nvSpPr>
        <p:spPr>
          <a:xfrm>
            <a:off x="436975" y="5038208"/>
            <a:ext cx="4768838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CN" alt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单击此处编辑您要的内容，建议您在展示时采用微软雅黑字体，本模版所有图形线条及其相应素材均可自由编辑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Source Han Sans CN" charset="-122"/>
              <a:ea typeface="Source Han Sans CN" charset="-122"/>
              <a:cs typeface="Source Han Sans CN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  <p:bldP spid="18" grpId="0"/>
      <p:bldP spid="19" grpId="0" bldLvl="0" animBg="1"/>
      <p:bldP spid="21" grpId="0"/>
      <p:bldP spid="22" grpId="0" bldLvl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四、整合阶段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966855" y="2138829"/>
            <a:ext cx="42962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pc="-15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双 方 应 本 着“ 给 予/ 得 到” 的 原 则为 了 互 惠 互 利 的 目 标， 积 极 主 动的 调 整 各 自 的 需 求 和 条 件，调 整 给 予 和 得 到 的 </a:t>
            </a:r>
            <a:r>
              <a:rPr lang="zh-CN" altLang="en-US" b="1" spc="-15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力 度 和 宽 度</a:t>
            </a:r>
            <a:r>
              <a:rPr lang="zh-CN" altLang="en-US" spc="-15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pc="-15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C:\Users\Administrator\Desktop\新建文件夹 (2)\20b70f2fed33122182c8c42a92b62d53.jpg20b70f2fed33122182c8c42a92b62d5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91870" y="2305050"/>
            <a:ext cx="5387340" cy="289115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6952342" y="4152837"/>
            <a:ext cx="41365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单击此处编辑您要的内容，建议您在展示时采用微软雅黑字体，本模版所有图形线条及其相应素材均可自由编辑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Source Han Sans CN" charset="-122"/>
              <a:ea typeface="Source Han Sans CN" charset="-122"/>
              <a:cs typeface="Source Han Sans CN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五、讨价还价阶段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126496" y="1205052"/>
            <a:ext cx="75723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降低对方的心理期望， 让对方珍视你的让步价值。</a:t>
            </a:r>
            <a:endParaRPr lang="zh-CN" altLang="en-US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菱形 4"/>
          <p:cNvSpPr/>
          <p:nvPr/>
        </p:nvSpPr>
        <p:spPr>
          <a:xfrm>
            <a:off x="774916" y="1260244"/>
            <a:ext cx="351580" cy="351580"/>
          </a:xfrm>
          <a:prstGeom prst="diamond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ïs1ïḋê"/>
          <p:cNvSpPr txBox="1"/>
          <p:nvPr/>
        </p:nvSpPr>
        <p:spPr>
          <a:xfrm>
            <a:off x="8248591" y="4903421"/>
            <a:ext cx="2596968" cy="892283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algn="l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此部分内容作为文字排版占位显示</a:t>
            </a:r>
            <a:b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（建议使用主题字体）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iŝ1ïḓé"/>
          <p:cNvSpPr txBox="1"/>
          <p:nvPr/>
        </p:nvSpPr>
        <p:spPr>
          <a:xfrm>
            <a:off x="8471838" y="3156789"/>
            <a:ext cx="2596968" cy="892283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algn="l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此部分内容作为文字排版占位显示</a:t>
            </a:r>
            <a:b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sz="1000">
                <a:solidFill>
                  <a:schemeClr val="tx1">
                    <a:lumMod val="75000"/>
                    <a:lumOff val="25000"/>
                  </a:schemeClr>
                </a:solidFill>
              </a:rPr>
              <a:t>（建议使用主题字体）</a:t>
            </a:r>
            <a:endParaRPr lang="zh-CN" altLang="en-US" sz="1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îśḻiḍé"/>
          <p:cNvSpPr txBox="1"/>
          <p:nvPr/>
        </p:nvSpPr>
        <p:spPr>
          <a:xfrm>
            <a:off x="1035881" y="4569274"/>
            <a:ext cx="2596968" cy="892283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algn="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此部分内容作为文字排版占位显示</a:t>
            </a:r>
            <a:b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（建议使用主题字体）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íşḻiḍe"/>
          <p:cNvSpPr txBox="1"/>
          <p:nvPr/>
        </p:nvSpPr>
        <p:spPr>
          <a:xfrm>
            <a:off x="1035881" y="3179232"/>
            <a:ext cx="2596968" cy="892283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/>
          <a:p>
            <a:pPr algn="r" defTabSz="1218565">
              <a:lnSpc>
                <a:spcPct val="120000"/>
              </a:lnSpc>
              <a:spcBef>
                <a:spcPct val="0"/>
              </a:spcBef>
              <a:defRPr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此部分内容作为文字排版占位显示</a:t>
            </a:r>
            <a:b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（建议使用主题字体）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0" name="îṡḻîḋé"/>
          <p:cNvGrpSpPr/>
          <p:nvPr/>
        </p:nvGrpSpPr>
        <p:grpSpPr>
          <a:xfrm>
            <a:off x="4878868" y="2083417"/>
            <a:ext cx="1909772" cy="2067795"/>
            <a:chOff x="3720696" y="1286227"/>
            <a:chExt cx="1432329" cy="1550846"/>
          </a:xfrm>
        </p:grpSpPr>
        <p:sp>
          <p:nvSpPr>
            <p:cNvPr id="11" name="išḻíḍè"/>
            <p:cNvSpPr/>
            <p:nvPr/>
          </p:nvSpPr>
          <p:spPr bwMode="auto">
            <a:xfrm>
              <a:off x="3720696" y="1286227"/>
              <a:ext cx="1335491" cy="981383"/>
            </a:xfrm>
            <a:custGeom>
              <a:avLst/>
              <a:gdLst/>
              <a:ahLst/>
              <a:cxnLst>
                <a:cxn ang="0">
                  <a:pos x="924" y="201"/>
                </a:cxn>
                <a:cxn ang="0">
                  <a:pos x="563" y="679"/>
                </a:cxn>
                <a:cxn ang="0">
                  <a:pos x="0" y="440"/>
                </a:cxn>
                <a:cxn ang="0">
                  <a:pos x="0" y="440"/>
                </a:cxn>
                <a:cxn ang="0">
                  <a:pos x="374" y="0"/>
                </a:cxn>
                <a:cxn ang="0">
                  <a:pos x="924" y="192"/>
                </a:cxn>
                <a:cxn ang="0">
                  <a:pos x="924" y="201"/>
                </a:cxn>
              </a:cxnLst>
              <a:rect l="0" t="0" r="r" b="b"/>
              <a:pathLst>
                <a:path w="924" h="679">
                  <a:moveTo>
                    <a:pt x="924" y="201"/>
                  </a:moveTo>
                  <a:lnTo>
                    <a:pt x="563" y="679"/>
                  </a:lnTo>
                  <a:lnTo>
                    <a:pt x="0" y="440"/>
                  </a:lnTo>
                  <a:lnTo>
                    <a:pt x="0" y="440"/>
                  </a:lnTo>
                  <a:lnTo>
                    <a:pt x="374" y="0"/>
                  </a:lnTo>
                  <a:lnTo>
                    <a:pt x="924" y="192"/>
                  </a:lnTo>
                  <a:lnTo>
                    <a:pt x="924" y="201"/>
                  </a:lnTo>
                  <a:close/>
                </a:path>
              </a:pathLst>
            </a:custGeom>
            <a:solidFill>
              <a:srgbClr val="002060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2" name="î$ľiďê"/>
            <p:cNvSpPr/>
            <p:nvPr/>
          </p:nvSpPr>
          <p:spPr bwMode="auto">
            <a:xfrm>
              <a:off x="4534421" y="1576739"/>
              <a:ext cx="618604" cy="1260334"/>
            </a:xfrm>
            <a:custGeom>
              <a:avLst/>
              <a:gdLst/>
              <a:ahLst/>
              <a:cxnLst>
                <a:cxn ang="0">
                  <a:pos x="428" y="458"/>
                </a:cxn>
                <a:cxn ang="0">
                  <a:pos x="106" y="872"/>
                </a:cxn>
                <a:cxn ang="0">
                  <a:pos x="106" y="872"/>
                </a:cxn>
                <a:cxn ang="0">
                  <a:pos x="0" y="478"/>
                </a:cxn>
                <a:cxn ang="0">
                  <a:pos x="361" y="0"/>
                </a:cxn>
                <a:cxn ang="0">
                  <a:pos x="428" y="458"/>
                </a:cxn>
              </a:cxnLst>
              <a:rect l="0" t="0" r="r" b="b"/>
              <a:pathLst>
                <a:path w="428" h="872">
                  <a:moveTo>
                    <a:pt x="428" y="458"/>
                  </a:moveTo>
                  <a:lnTo>
                    <a:pt x="106" y="872"/>
                  </a:lnTo>
                  <a:lnTo>
                    <a:pt x="106" y="872"/>
                  </a:lnTo>
                  <a:lnTo>
                    <a:pt x="0" y="478"/>
                  </a:lnTo>
                  <a:lnTo>
                    <a:pt x="361" y="0"/>
                  </a:lnTo>
                  <a:lnTo>
                    <a:pt x="428" y="45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3" name="í$líḋê"/>
            <p:cNvSpPr/>
            <p:nvPr/>
          </p:nvSpPr>
          <p:spPr bwMode="auto">
            <a:xfrm>
              <a:off x="3720696" y="1922175"/>
              <a:ext cx="966931" cy="914898"/>
            </a:xfrm>
            <a:custGeom>
              <a:avLst/>
              <a:gdLst/>
              <a:ahLst/>
              <a:cxnLst>
                <a:cxn ang="0">
                  <a:pos x="607" y="403"/>
                </a:cxn>
                <a:cxn ang="0">
                  <a:pos x="608" y="404"/>
                </a:cxn>
                <a:cxn ang="0">
                  <a:pos x="669" y="633"/>
                </a:cxn>
                <a:cxn ang="0">
                  <a:pos x="158" y="393"/>
                </a:cxn>
                <a:cxn ang="0">
                  <a:pos x="0" y="0"/>
                </a:cxn>
                <a:cxn ang="0">
                  <a:pos x="563" y="239"/>
                </a:cxn>
                <a:cxn ang="0">
                  <a:pos x="607" y="403"/>
                </a:cxn>
                <a:cxn ang="0">
                  <a:pos x="607" y="403"/>
                </a:cxn>
              </a:cxnLst>
              <a:rect l="0" t="0" r="r" b="b"/>
              <a:pathLst>
                <a:path w="669" h="633">
                  <a:moveTo>
                    <a:pt x="607" y="403"/>
                  </a:moveTo>
                  <a:lnTo>
                    <a:pt x="608" y="404"/>
                  </a:lnTo>
                  <a:lnTo>
                    <a:pt x="669" y="633"/>
                  </a:lnTo>
                  <a:lnTo>
                    <a:pt x="158" y="393"/>
                  </a:lnTo>
                  <a:lnTo>
                    <a:pt x="0" y="0"/>
                  </a:lnTo>
                  <a:lnTo>
                    <a:pt x="563" y="239"/>
                  </a:lnTo>
                  <a:lnTo>
                    <a:pt x="607" y="403"/>
                  </a:lnTo>
                  <a:lnTo>
                    <a:pt x="607" y="403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14" name="ïṡḷíḍe"/>
          <p:cNvSpPr/>
          <p:nvPr/>
        </p:nvSpPr>
        <p:spPr bwMode="auto">
          <a:xfrm rot="1636088">
            <a:off x="5481763" y="2379737"/>
            <a:ext cx="619805" cy="689153"/>
          </a:xfrm>
          <a:custGeom>
            <a:avLst/>
            <a:gdLst/>
            <a:ahLst/>
            <a:cxnLst>
              <a:cxn ang="0">
                <a:pos x="151" y="125"/>
              </a:cxn>
              <a:cxn ang="0">
                <a:pos x="144" y="120"/>
              </a:cxn>
              <a:cxn ang="0">
                <a:pos x="107" y="104"/>
              </a:cxn>
              <a:cxn ang="0">
                <a:pos x="105" y="102"/>
              </a:cxn>
              <a:cxn ang="0">
                <a:pos x="102" y="95"/>
              </a:cxn>
              <a:cxn ang="0">
                <a:pos x="100" y="91"/>
              </a:cxn>
              <a:cxn ang="0">
                <a:pos x="99" y="89"/>
              </a:cxn>
              <a:cxn ang="0">
                <a:pos x="102" y="73"/>
              </a:cxn>
              <a:cxn ang="0">
                <a:pos x="102" y="72"/>
              </a:cxn>
              <a:cxn ang="0">
                <a:pos x="108" y="57"/>
              </a:cxn>
              <a:cxn ang="0">
                <a:pos x="108" y="57"/>
              </a:cxn>
              <a:cxn ang="0">
                <a:pos x="109" y="47"/>
              </a:cxn>
              <a:cxn ang="0">
                <a:pos x="108" y="45"/>
              </a:cxn>
              <a:cxn ang="0">
                <a:pos x="106" y="42"/>
              </a:cxn>
              <a:cxn ang="0">
                <a:pos x="106" y="27"/>
              </a:cxn>
              <a:cxn ang="0">
                <a:pos x="102" y="17"/>
              </a:cxn>
              <a:cxn ang="0">
                <a:pos x="97" y="13"/>
              </a:cxn>
              <a:cxn ang="0">
                <a:pos x="97" y="13"/>
              </a:cxn>
              <a:cxn ang="0">
                <a:pos x="95" y="6"/>
              </a:cxn>
              <a:cxn ang="0">
                <a:pos x="99" y="4"/>
              </a:cxn>
              <a:cxn ang="0">
                <a:pos x="83" y="3"/>
              </a:cxn>
              <a:cxn ang="0">
                <a:pos x="82" y="3"/>
              </a:cxn>
              <a:cxn ang="0">
                <a:pos x="79" y="4"/>
              </a:cxn>
              <a:cxn ang="0">
                <a:pos x="59" y="13"/>
              </a:cxn>
              <a:cxn ang="0">
                <a:pos x="51" y="25"/>
              </a:cxn>
              <a:cxn ang="0">
                <a:pos x="51" y="34"/>
              </a:cxn>
              <a:cxn ang="0">
                <a:pos x="51" y="42"/>
              </a:cxn>
              <a:cxn ang="0">
                <a:pos x="50" y="44"/>
              </a:cxn>
              <a:cxn ang="0">
                <a:pos x="48" y="48"/>
              </a:cxn>
              <a:cxn ang="0">
                <a:pos x="49" y="51"/>
              </a:cxn>
              <a:cxn ang="0">
                <a:pos x="51" y="59"/>
              </a:cxn>
              <a:cxn ang="0">
                <a:pos x="53" y="66"/>
              </a:cxn>
              <a:cxn ang="0">
                <a:pos x="58" y="77"/>
              </a:cxn>
              <a:cxn ang="0">
                <a:pos x="59" y="79"/>
              </a:cxn>
              <a:cxn ang="0">
                <a:pos x="58" y="89"/>
              </a:cxn>
              <a:cxn ang="0">
                <a:pos x="57" y="91"/>
              </a:cxn>
              <a:cxn ang="0">
                <a:pos x="54" y="95"/>
              </a:cxn>
              <a:cxn ang="0">
                <a:pos x="51" y="102"/>
              </a:cxn>
              <a:cxn ang="0">
                <a:pos x="50" y="103"/>
              </a:cxn>
              <a:cxn ang="0">
                <a:pos x="38" y="108"/>
              </a:cxn>
              <a:cxn ang="0">
                <a:pos x="25" y="114"/>
              </a:cxn>
              <a:cxn ang="0">
                <a:pos x="13" y="120"/>
              </a:cxn>
              <a:cxn ang="0">
                <a:pos x="6" y="125"/>
              </a:cxn>
              <a:cxn ang="0">
                <a:pos x="0" y="149"/>
              </a:cxn>
              <a:cxn ang="0">
                <a:pos x="61" y="170"/>
              </a:cxn>
              <a:cxn ang="0">
                <a:pos x="61" y="170"/>
              </a:cxn>
              <a:cxn ang="0">
                <a:pos x="90" y="171"/>
              </a:cxn>
              <a:cxn ang="0">
                <a:pos x="97" y="169"/>
              </a:cxn>
              <a:cxn ang="0">
                <a:pos x="157" y="149"/>
              </a:cxn>
              <a:cxn ang="0">
                <a:pos x="151" y="125"/>
              </a:cxn>
              <a:cxn ang="0">
                <a:pos x="62" y="158"/>
              </a:cxn>
              <a:cxn ang="0">
                <a:pos x="62" y="157"/>
              </a:cxn>
              <a:cxn ang="0">
                <a:pos x="62" y="157"/>
              </a:cxn>
              <a:cxn ang="0">
                <a:pos x="62" y="158"/>
              </a:cxn>
            </a:cxnLst>
            <a:rect l="0" t="0" r="r" b="b"/>
            <a:pathLst>
              <a:path w="157" h="175">
                <a:moveTo>
                  <a:pt x="151" y="125"/>
                </a:moveTo>
                <a:cubicBezTo>
                  <a:pt x="149" y="123"/>
                  <a:pt x="147" y="121"/>
                  <a:pt x="144" y="120"/>
                </a:cubicBezTo>
                <a:cubicBezTo>
                  <a:pt x="132" y="114"/>
                  <a:pt x="120" y="109"/>
                  <a:pt x="107" y="104"/>
                </a:cubicBezTo>
                <a:cubicBezTo>
                  <a:pt x="106" y="103"/>
                  <a:pt x="105" y="103"/>
                  <a:pt x="105" y="102"/>
                </a:cubicBezTo>
                <a:cubicBezTo>
                  <a:pt x="104" y="99"/>
                  <a:pt x="103" y="97"/>
                  <a:pt x="102" y="95"/>
                </a:cubicBezTo>
                <a:cubicBezTo>
                  <a:pt x="102" y="93"/>
                  <a:pt x="101" y="92"/>
                  <a:pt x="100" y="91"/>
                </a:cubicBezTo>
                <a:cubicBezTo>
                  <a:pt x="99" y="91"/>
                  <a:pt x="99" y="90"/>
                  <a:pt x="99" y="89"/>
                </a:cubicBezTo>
                <a:cubicBezTo>
                  <a:pt x="99" y="84"/>
                  <a:pt x="97" y="78"/>
                  <a:pt x="102" y="73"/>
                </a:cubicBezTo>
                <a:cubicBezTo>
                  <a:pt x="102" y="73"/>
                  <a:pt x="102" y="73"/>
                  <a:pt x="102" y="72"/>
                </a:cubicBezTo>
                <a:cubicBezTo>
                  <a:pt x="104" y="68"/>
                  <a:pt x="105" y="62"/>
                  <a:pt x="108" y="57"/>
                </a:cubicBezTo>
                <a:cubicBezTo>
                  <a:pt x="108" y="57"/>
                  <a:pt x="108" y="57"/>
                  <a:pt x="108" y="57"/>
                </a:cubicBezTo>
                <a:cubicBezTo>
                  <a:pt x="108" y="54"/>
                  <a:pt x="108" y="50"/>
                  <a:pt x="109" y="47"/>
                </a:cubicBezTo>
                <a:cubicBezTo>
                  <a:pt x="109" y="46"/>
                  <a:pt x="108" y="46"/>
                  <a:pt x="108" y="45"/>
                </a:cubicBezTo>
                <a:cubicBezTo>
                  <a:pt x="106" y="45"/>
                  <a:pt x="106" y="43"/>
                  <a:pt x="106" y="42"/>
                </a:cubicBezTo>
                <a:cubicBezTo>
                  <a:pt x="106" y="35"/>
                  <a:pt x="106" y="34"/>
                  <a:pt x="106" y="27"/>
                </a:cubicBezTo>
                <a:cubicBezTo>
                  <a:pt x="106" y="24"/>
                  <a:pt x="105" y="20"/>
                  <a:pt x="102" y="17"/>
                </a:cubicBezTo>
                <a:cubicBezTo>
                  <a:pt x="100" y="16"/>
                  <a:pt x="99" y="14"/>
                  <a:pt x="97" y="13"/>
                </a:cubicBezTo>
                <a:cubicBezTo>
                  <a:pt x="97" y="13"/>
                  <a:pt x="97" y="13"/>
                  <a:pt x="97" y="13"/>
                </a:cubicBezTo>
                <a:cubicBezTo>
                  <a:pt x="97" y="13"/>
                  <a:pt x="92" y="9"/>
                  <a:pt x="95" y="6"/>
                </a:cubicBezTo>
                <a:cubicBezTo>
                  <a:pt x="96" y="4"/>
                  <a:pt x="99" y="4"/>
                  <a:pt x="99" y="4"/>
                </a:cubicBezTo>
                <a:cubicBezTo>
                  <a:pt x="99" y="4"/>
                  <a:pt x="95" y="0"/>
                  <a:pt x="83" y="3"/>
                </a:cubicBezTo>
                <a:cubicBezTo>
                  <a:pt x="82" y="3"/>
                  <a:pt x="82" y="3"/>
                  <a:pt x="82" y="3"/>
                </a:cubicBezTo>
                <a:cubicBezTo>
                  <a:pt x="81" y="3"/>
                  <a:pt x="80" y="4"/>
                  <a:pt x="79" y="4"/>
                </a:cubicBezTo>
                <a:cubicBezTo>
                  <a:pt x="72" y="6"/>
                  <a:pt x="65" y="8"/>
                  <a:pt x="59" y="13"/>
                </a:cubicBezTo>
                <a:cubicBezTo>
                  <a:pt x="55" y="16"/>
                  <a:pt x="52" y="20"/>
                  <a:pt x="51" y="25"/>
                </a:cubicBezTo>
                <a:cubicBezTo>
                  <a:pt x="51" y="28"/>
                  <a:pt x="51" y="31"/>
                  <a:pt x="51" y="34"/>
                </a:cubicBezTo>
                <a:cubicBezTo>
                  <a:pt x="51" y="38"/>
                  <a:pt x="51" y="37"/>
                  <a:pt x="51" y="42"/>
                </a:cubicBezTo>
                <a:cubicBezTo>
                  <a:pt x="51" y="43"/>
                  <a:pt x="51" y="44"/>
                  <a:pt x="50" y="44"/>
                </a:cubicBezTo>
                <a:cubicBezTo>
                  <a:pt x="48" y="45"/>
                  <a:pt x="48" y="46"/>
                  <a:pt x="48" y="48"/>
                </a:cubicBezTo>
                <a:cubicBezTo>
                  <a:pt x="49" y="49"/>
                  <a:pt x="48" y="50"/>
                  <a:pt x="49" y="51"/>
                </a:cubicBezTo>
                <a:cubicBezTo>
                  <a:pt x="49" y="54"/>
                  <a:pt x="50" y="57"/>
                  <a:pt x="51" y="59"/>
                </a:cubicBezTo>
                <a:cubicBezTo>
                  <a:pt x="51" y="62"/>
                  <a:pt x="53" y="64"/>
                  <a:pt x="53" y="66"/>
                </a:cubicBezTo>
                <a:cubicBezTo>
                  <a:pt x="54" y="70"/>
                  <a:pt x="55" y="74"/>
                  <a:pt x="58" y="77"/>
                </a:cubicBezTo>
                <a:cubicBezTo>
                  <a:pt x="59" y="78"/>
                  <a:pt x="59" y="79"/>
                  <a:pt x="59" y="79"/>
                </a:cubicBezTo>
                <a:cubicBezTo>
                  <a:pt x="59" y="83"/>
                  <a:pt x="58" y="86"/>
                  <a:pt x="58" y="89"/>
                </a:cubicBezTo>
                <a:cubicBezTo>
                  <a:pt x="58" y="90"/>
                  <a:pt x="57" y="91"/>
                  <a:pt x="57" y="91"/>
                </a:cubicBezTo>
                <a:cubicBezTo>
                  <a:pt x="54" y="91"/>
                  <a:pt x="54" y="93"/>
                  <a:pt x="54" y="95"/>
                </a:cubicBezTo>
                <a:cubicBezTo>
                  <a:pt x="53" y="97"/>
                  <a:pt x="52" y="99"/>
                  <a:pt x="51" y="102"/>
                </a:cubicBezTo>
                <a:cubicBezTo>
                  <a:pt x="51" y="102"/>
                  <a:pt x="50" y="103"/>
                  <a:pt x="50" y="103"/>
                </a:cubicBezTo>
                <a:cubicBezTo>
                  <a:pt x="46" y="105"/>
                  <a:pt x="42" y="107"/>
                  <a:pt x="38" y="108"/>
                </a:cubicBezTo>
                <a:cubicBezTo>
                  <a:pt x="33" y="110"/>
                  <a:pt x="29" y="112"/>
                  <a:pt x="25" y="114"/>
                </a:cubicBezTo>
                <a:cubicBezTo>
                  <a:pt x="21" y="116"/>
                  <a:pt x="17" y="118"/>
                  <a:pt x="13" y="120"/>
                </a:cubicBezTo>
                <a:cubicBezTo>
                  <a:pt x="10" y="122"/>
                  <a:pt x="8" y="123"/>
                  <a:pt x="6" y="125"/>
                </a:cubicBezTo>
                <a:cubicBezTo>
                  <a:pt x="0" y="149"/>
                  <a:pt x="0" y="149"/>
                  <a:pt x="0" y="149"/>
                </a:cubicBezTo>
                <a:cubicBezTo>
                  <a:pt x="24" y="149"/>
                  <a:pt x="39" y="165"/>
                  <a:pt x="61" y="170"/>
                </a:cubicBezTo>
                <a:cubicBezTo>
                  <a:pt x="61" y="170"/>
                  <a:pt x="61" y="170"/>
                  <a:pt x="61" y="170"/>
                </a:cubicBezTo>
                <a:cubicBezTo>
                  <a:pt x="61" y="170"/>
                  <a:pt x="77" y="175"/>
                  <a:pt x="90" y="171"/>
                </a:cubicBezTo>
                <a:cubicBezTo>
                  <a:pt x="93" y="171"/>
                  <a:pt x="95" y="170"/>
                  <a:pt x="97" y="169"/>
                </a:cubicBezTo>
                <a:cubicBezTo>
                  <a:pt x="117" y="162"/>
                  <a:pt x="143" y="149"/>
                  <a:pt x="157" y="149"/>
                </a:cubicBezTo>
                <a:lnTo>
                  <a:pt x="151" y="125"/>
                </a:lnTo>
                <a:close/>
                <a:moveTo>
                  <a:pt x="62" y="158"/>
                </a:moveTo>
                <a:cubicBezTo>
                  <a:pt x="62" y="157"/>
                  <a:pt x="62" y="157"/>
                  <a:pt x="62" y="157"/>
                </a:cubicBezTo>
                <a:cubicBezTo>
                  <a:pt x="62" y="157"/>
                  <a:pt x="62" y="157"/>
                  <a:pt x="62" y="157"/>
                </a:cubicBezTo>
                <a:lnTo>
                  <a:pt x="62" y="15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grpSp>
        <p:nvGrpSpPr>
          <p:cNvPr id="15" name="ïŝļíďé"/>
          <p:cNvGrpSpPr/>
          <p:nvPr/>
        </p:nvGrpSpPr>
        <p:grpSpPr>
          <a:xfrm>
            <a:off x="6204723" y="2543997"/>
            <a:ext cx="1959877" cy="2239308"/>
            <a:chOff x="4715088" y="1631662"/>
            <a:chExt cx="1469908" cy="1679481"/>
          </a:xfrm>
        </p:grpSpPr>
        <p:sp>
          <p:nvSpPr>
            <p:cNvPr id="16" name="ïş1îḍê"/>
            <p:cNvSpPr/>
            <p:nvPr/>
          </p:nvSpPr>
          <p:spPr bwMode="auto">
            <a:xfrm>
              <a:off x="5687800" y="1959754"/>
              <a:ext cx="497196" cy="1351389"/>
            </a:xfrm>
            <a:custGeom>
              <a:avLst/>
              <a:gdLst/>
              <a:ahLst/>
              <a:cxnLst>
                <a:cxn ang="0">
                  <a:pos x="304" y="430"/>
                </a:cxn>
                <a:cxn ang="0">
                  <a:pos x="9" y="935"/>
                </a:cxn>
                <a:cxn ang="0">
                  <a:pos x="0" y="554"/>
                </a:cxn>
                <a:cxn ang="0">
                  <a:pos x="344" y="0"/>
                </a:cxn>
                <a:cxn ang="0">
                  <a:pos x="304" y="430"/>
                </a:cxn>
              </a:cxnLst>
              <a:rect l="0" t="0" r="r" b="b"/>
              <a:pathLst>
                <a:path w="344" h="935">
                  <a:moveTo>
                    <a:pt x="304" y="430"/>
                  </a:moveTo>
                  <a:lnTo>
                    <a:pt x="9" y="935"/>
                  </a:lnTo>
                  <a:lnTo>
                    <a:pt x="0" y="554"/>
                  </a:lnTo>
                  <a:lnTo>
                    <a:pt x="344" y="0"/>
                  </a:lnTo>
                  <a:lnTo>
                    <a:pt x="304" y="43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7" name="îŝḷiḑê"/>
            <p:cNvSpPr/>
            <p:nvPr/>
          </p:nvSpPr>
          <p:spPr bwMode="auto">
            <a:xfrm>
              <a:off x="4715088" y="1631662"/>
              <a:ext cx="1469908" cy="1128807"/>
            </a:xfrm>
            <a:custGeom>
              <a:avLst/>
              <a:gdLst/>
              <a:ahLst/>
              <a:cxnLst>
                <a:cxn ang="0">
                  <a:pos x="1017" y="227"/>
                </a:cxn>
                <a:cxn ang="0">
                  <a:pos x="673" y="781"/>
                </a:cxn>
                <a:cxn ang="0">
                  <a:pos x="0" y="493"/>
                </a:cxn>
                <a:cxn ang="0">
                  <a:pos x="0" y="493"/>
                </a:cxn>
                <a:cxn ang="0">
                  <a:pos x="369" y="0"/>
                </a:cxn>
                <a:cxn ang="0">
                  <a:pos x="1017" y="227"/>
                </a:cxn>
              </a:cxnLst>
              <a:rect l="0" t="0" r="r" b="b"/>
              <a:pathLst>
                <a:path w="1017" h="781">
                  <a:moveTo>
                    <a:pt x="1017" y="227"/>
                  </a:moveTo>
                  <a:lnTo>
                    <a:pt x="673" y="781"/>
                  </a:lnTo>
                  <a:lnTo>
                    <a:pt x="0" y="493"/>
                  </a:lnTo>
                  <a:lnTo>
                    <a:pt x="0" y="493"/>
                  </a:lnTo>
                  <a:lnTo>
                    <a:pt x="369" y="0"/>
                  </a:lnTo>
                  <a:lnTo>
                    <a:pt x="1017" y="227"/>
                  </a:lnTo>
                  <a:close/>
                </a:path>
              </a:pathLst>
            </a:custGeom>
            <a:solidFill>
              <a:srgbClr val="002060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8" name="ï$ḻîḍe"/>
            <p:cNvSpPr/>
            <p:nvPr/>
          </p:nvSpPr>
          <p:spPr bwMode="auto">
            <a:xfrm>
              <a:off x="4715088" y="2344213"/>
              <a:ext cx="985720" cy="966930"/>
            </a:xfrm>
            <a:custGeom>
              <a:avLst/>
              <a:gdLst/>
              <a:ahLst/>
              <a:cxnLst>
                <a:cxn ang="0">
                  <a:pos x="682" y="669"/>
                </a:cxn>
                <a:cxn ang="0">
                  <a:pos x="87" y="391"/>
                </a:cxn>
                <a:cxn ang="0">
                  <a:pos x="0" y="0"/>
                </a:cxn>
                <a:cxn ang="0">
                  <a:pos x="673" y="288"/>
                </a:cxn>
                <a:cxn ang="0">
                  <a:pos x="682" y="669"/>
                </a:cxn>
                <a:cxn ang="0">
                  <a:pos x="682" y="669"/>
                </a:cxn>
              </a:cxnLst>
              <a:rect l="0" t="0" r="r" b="b"/>
              <a:pathLst>
                <a:path w="682" h="669">
                  <a:moveTo>
                    <a:pt x="682" y="669"/>
                  </a:moveTo>
                  <a:lnTo>
                    <a:pt x="87" y="391"/>
                  </a:lnTo>
                  <a:lnTo>
                    <a:pt x="0" y="0"/>
                  </a:lnTo>
                  <a:lnTo>
                    <a:pt x="673" y="288"/>
                  </a:lnTo>
                  <a:lnTo>
                    <a:pt x="682" y="669"/>
                  </a:lnTo>
                  <a:lnTo>
                    <a:pt x="682" y="669"/>
                  </a:lnTo>
                  <a:close/>
                </a:path>
              </a:pathLst>
            </a:custGeom>
            <a:solidFill>
              <a:schemeClr val="accent4">
                <a:lumMod val="5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19" name="išliďè"/>
          <p:cNvSpPr/>
          <p:nvPr/>
        </p:nvSpPr>
        <p:spPr bwMode="auto">
          <a:xfrm rot="1729139">
            <a:off x="7000535" y="2906426"/>
            <a:ext cx="439405" cy="631949"/>
          </a:xfrm>
          <a:custGeom>
            <a:avLst/>
            <a:gdLst/>
            <a:ahLst/>
            <a:cxnLst>
              <a:cxn ang="0">
                <a:pos x="41" y="29"/>
              </a:cxn>
              <a:cxn ang="0">
                <a:pos x="23" y="50"/>
              </a:cxn>
              <a:cxn ang="0">
                <a:pos x="23" y="55"/>
              </a:cxn>
              <a:cxn ang="0">
                <a:pos x="32" y="55"/>
              </a:cxn>
              <a:cxn ang="0">
                <a:pos x="34" y="57"/>
              </a:cxn>
              <a:cxn ang="0">
                <a:pos x="32" y="59"/>
              </a:cxn>
              <a:cxn ang="0">
                <a:pos x="9" y="59"/>
              </a:cxn>
              <a:cxn ang="0">
                <a:pos x="7" y="57"/>
              </a:cxn>
              <a:cxn ang="0">
                <a:pos x="9" y="55"/>
              </a:cxn>
              <a:cxn ang="0">
                <a:pos x="18" y="55"/>
              </a:cxn>
              <a:cxn ang="0">
                <a:pos x="18" y="50"/>
              </a:cxn>
              <a:cxn ang="0">
                <a:pos x="0" y="29"/>
              </a:cxn>
              <a:cxn ang="0">
                <a:pos x="0" y="25"/>
              </a:cxn>
              <a:cxn ang="0">
                <a:pos x="2" y="23"/>
              </a:cxn>
              <a:cxn ang="0">
                <a:pos x="4" y="25"/>
              </a:cxn>
              <a:cxn ang="0">
                <a:pos x="4" y="29"/>
              </a:cxn>
              <a:cxn ang="0">
                <a:pos x="20" y="45"/>
              </a:cxn>
              <a:cxn ang="0">
                <a:pos x="36" y="29"/>
              </a:cxn>
              <a:cxn ang="0">
                <a:pos x="36" y="25"/>
              </a:cxn>
              <a:cxn ang="0">
                <a:pos x="39" y="23"/>
              </a:cxn>
              <a:cxn ang="0">
                <a:pos x="41" y="25"/>
              </a:cxn>
              <a:cxn ang="0">
                <a:pos x="41" y="29"/>
              </a:cxn>
              <a:cxn ang="0">
                <a:pos x="32" y="29"/>
              </a:cxn>
              <a:cxn ang="0">
                <a:pos x="20" y="41"/>
              </a:cxn>
              <a:cxn ang="0">
                <a:pos x="9" y="29"/>
              </a:cxn>
              <a:cxn ang="0">
                <a:pos x="9" y="11"/>
              </a:cxn>
              <a:cxn ang="0">
                <a:pos x="20" y="0"/>
              </a:cxn>
              <a:cxn ang="0">
                <a:pos x="32" y="11"/>
              </a:cxn>
              <a:cxn ang="0">
                <a:pos x="32" y="29"/>
              </a:cxn>
            </a:cxnLst>
            <a:rect l="0" t="0" r="r" b="b"/>
            <a:pathLst>
              <a:path w="41" h="59">
                <a:moveTo>
                  <a:pt x="41" y="29"/>
                </a:moveTo>
                <a:cubicBezTo>
                  <a:pt x="41" y="40"/>
                  <a:pt x="33" y="49"/>
                  <a:pt x="23" y="50"/>
                </a:cubicBezTo>
                <a:cubicBezTo>
                  <a:pt x="23" y="55"/>
                  <a:pt x="23" y="55"/>
                  <a:pt x="23" y="55"/>
                </a:cubicBezTo>
                <a:cubicBezTo>
                  <a:pt x="32" y="55"/>
                  <a:pt x="32" y="55"/>
                  <a:pt x="32" y="55"/>
                </a:cubicBezTo>
                <a:cubicBezTo>
                  <a:pt x="33" y="55"/>
                  <a:pt x="34" y="56"/>
                  <a:pt x="34" y="57"/>
                </a:cubicBezTo>
                <a:cubicBezTo>
                  <a:pt x="34" y="58"/>
                  <a:pt x="33" y="59"/>
                  <a:pt x="32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8" y="59"/>
                  <a:pt x="7" y="58"/>
                  <a:pt x="7" y="57"/>
                </a:cubicBezTo>
                <a:cubicBezTo>
                  <a:pt x="7" y="56"/>
                  <a:pt x="8" y="55"/>
                  <a:pt x="9" y="55"/>
                </a:cubicBezTo>
                <a:cubicBezTo>
                  <a:pt x="18" y="55"/>
                  <a:pt x="18" y="55"/>
                  <a:pt x="18" y="55"/>
                </a:cubicBezTo>
                <a:cubicBezTo>
                  <a:pt x="18" y="50"/>
                  <a:pt x="18" y="50"/>
                  <a:pt x="18" y="50"/>
                </a:cubicBezTo>
                <a:cubicBezTo>
                  <a:pt x="8" y="49"/>
                  <a:pt x="0" y="40"/>
                  <a:pt x="0" y="29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4"/>
                  <a:pt x="1" y="23"/>
                  <a:pt x="2" y="23"/>
                </a:cubicBezTo>
                <a:cubicBezTo>
                  <a:pt x="3" y="23"/>
                  <a:pt x="4" y="24"/>
                  <a:pt x="4" y="25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8"/>
                  <a:pt x="12" y="45"/>
                  <a:pt x="20" y="45"/>
                </a:cubicBezTo>
                <a:cubicBezTo>
                  <a:pt x="29" y="45"/>
                  <a:pt x="36" y="38"/>
                  <a:pt x="36" y="29"/>
                </a:cubicBezTo>
                <a:cubicBezTo>
                  <a:pt x="36" y="25"/>
                  <a:pt x="36" y="25"/>
                  <a:pt x="36" y="25"/>
                </a:cubicBezTo>
                <a:cubicBezTo>
                  <a:pt x="36" y="24"/>
                  <a:pt x="37" y="23"/>
                  <a:pt x="39" y="23"/>
                </a:cubicBezTo>
                <a:cubicBezTo>
                  <a:pt x="40" y="23"/>
                  <a:pt x="41" y="24"/>
                  <a:pt x="41" y="25"/>
                </a:cubicBezTo>
                <a:lnTo>
                  <a:pt x="41" y="29"/>
                </a:lnTo>
                <a:close/>
                <a:moveTo>
                  <a:pt x="32" y="29"/>
                </a:moveTo>
                <a:cubicBezTo>
                  <a:pt x="32" y="36"/>
                  <a:pt x="27" y="41"/>
                  <a:pt x="20" y="41"/>
                </a:cubicBezTo>
                <a:cubicBezTo>
                  <a:pt x="14" y="41"/>
                  <a:pt x="9" y="36"/>
                  <a:pt x="9" y="29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5"/>
                  <a:pt x="14" y="0"/>
                  <a:pt x="20" y="0"/>
                </a:cubicBezTo>
                <a:cubicBezTo>
                  <a:pt x="27" y="0"/>
                  <a:pt x="32" y="5"/>
                  <a:pt x="32" y="11"/>
                </a:cubicBezTo>
                <a:lnTo>
                  <a:pt x="32" y="29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grpSp>
        <p:nvGrpSpPr>
          <p:cNvPr id="20" name="îšlíḋê"/>
          <p:cNvGrpSpPr/>
          <p:nvPr/>
        </p:nvGrpSpPr>
        <p:grpSpPr>
          <a:xfrm>
            <a:off x="3863279" y="3129840"/>
            <a:ext cx="2193057" cy="2243164"/>
            <a:chOff x="2959004" y="2071044"/>
            <a:chExt cx="1644793" cy="1682372"/>
          </a:xfrm>
        </p:grpSpPr>
        <p:sp>
          <p:nvSpPr>
            <p:cNvPr id="21" name="iSļïḋê"/>
            <p:cNvSpPr/>
            <p:nvPr/>
          </p:nvSpPr>
          <p:spPr bwMode="auto">
            <a:xfrm>
              <a:off x="2959004" y="2071044"/>
              <a:ext cx="1456900" cy="1193848"/>
            </a:xfrm>
            <a:custGeom>
              <a:avLst/>
              <a:gdLst/>
              <a:ahLst/>
              <a:cxnLst>
                <a:cxn ang="0">
                  <a:pos x="1008" y="247"/>
                </a:cxn>
                <a:cxn ang="0">
                  <a:pos x="570" y="826"/>
                </a:cxn>
                <a:cxn ang="0">
                  <a:pos x="0" y="516"/>
                </a:cxn>
                <a:cxn ang="0">
                  <a:pos x="440" y="0"/>
                </a:cxn>
                <a:cxn ang="0">
                  <a:pos x="1008" y="247"/>
                </a:cxn>
                <a:cxn ang="0">
                  <a:pos x="1008" y="247"/>
                </a:cxn>
              </a:cxnLst>
              <a:rect l="0" t="0" r="r" b="b"/>
              <a:pathLst>
                <a:path w="1008" h="826">
                  <a:moveTo>
                    <a:pt x="1008" y="247"/>
                  </a:moveTo>
                  <a:lnTo>
                    <a:pt x="570" y="826"/>
                  </a:lnTo>
                  <a:lnTo>
                    <a:pt x="0" y="516"/>
                  </a:lnTo>
                  <a:lnTo>
                    <a:pt x="440" y="0"/>
                  </a:lnTo>
                  <a:lnTo>
                    <a:pt x="1008" y="247"/>
                  </a:lnTo>
                  <a:lnTo>
                    <a:pt x="1008" y="247"/>
                  </a:lnTo>
                  <a:close/>
                </a:path>
              </a:pathLst>
            </a:custGeom>
            <a:solidFill>
              <a:srgbClr val="002060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íŝļïḑè"/>
            <p:cNvSpPr/>
            <p:nvPr/>
          </p:nvSpPr>
          <p:spPr bwMode="auto">
            <a:xfrm>
              <a:off x="3782846" y="2428043"/>
              <a:ext cx="820951" cy="1325373"/>
            </a:xfrm>
            <a:custGeom>
              <a:avLst/>
              <a:gdLst/>
              <a:ahLst/>
              <a:cxnLst>
                <a:cxn ang="0">
                  <a:pos x="183" y="917"/>
                </a:cxn>
                <a:cxn ang="0">
                  <a:pos x="0" y="579"/>
                </a:cxn>
                <a:cxn ang="0">
                  <a:pos x="438" y="0"/>
                </a:cxn>
                <a:cxn ang="0">
                  <a:pos x="568" y="417"/>
                </a:cxn>
                <a:cxn ang="0">
                  <a:pos x="183" y="917"/>
                </a:cxn>
              </a:cxnLst>
              <a:rect l="0" t="0" r="r" b="b"/>
              <a:pathLst>
                <a:path w="568" h="917">
                  <a:moveTo>
                    <a:pt x="183" y="917"/>
                  </a:moveTo>
                  <a:lnTo>
                    <a:pt x="0" y="579"/>
                  </a:lnTo>
                  <a:lnTo>
                    <a:pt x="438" y="0"/>
                  </a:lnTo>
                  <a:lnTo>
                    <a:pt x="568" y="417"/>
                  </a:lnTo>
                  <a:lnTo>
                    <a:pt x="183" y="91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iSḻîḑe"/>
            <p:cNvSpPr/>
            <p:nvPr/>
          </p:nvSpPr>
          <p:spPr bwMode="auto">
            <a:xfrm>
              <a:off x="2959004" y="2816838"/>
              <a:ext cx="1088339" cy="936578"/>
            </a:xfrm>
            <a:custGeom>
              <a:avLst/>
              <a:gdLst/>
              <a:ahLst/>
              <a:cxnLst>
                <a:cxn ang="0">
                  <a:pos x="753" y="648"/>
                </a:cxn>
                <a:cxn ang="0">
                  <a:pos x="234" y="348"/>
                </a:cxn>
                <a:cxn ang="0">
                  <a:pos x="0" y="0"/>
                </a:cxn>
                <a:cxn ang="0">
                  <a:pos x="570" y="310"/>
                </a:cxn>
                <a:cxn ang="0">
                  <a:pos x="753" y="648"/>
                </a:cxn>
              </a:cxnLst>
              <a:rect l="0" t="0" r="r" b="b"/>
              <a:pathLst>
                <a:path w="753" h="648">
                  <a:moveTo>
                    <a:pt x="753" y="648"/>
                  </a:moveTo>
                  <a:lnTo>
                    <a:pt x="234" y="348"/>
                  </a:lnTo>
                  <a:lnTo>
                    <a:pt x="0" y="0"/>
                  </a:lnTo>
                  <a:lnTo>
                    <a:pt x="570" y="310"/>
                  </a:lnTo>
                  <a:lnTo>
                    <a:pt x="753" y="648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24" name="ïśļíḑe"/>
          <p:cNvSpPr/>
          <p:nvPr/>
        </p:nvSpPr>
        <p:spPr bwMode="auto">
          <a:xfrm>
            <a:off x="4534803" y="3593172"/>
            <a:ext cx="596612" cy="551967"/>
          </a:xfrm>
          <a:custGeom>
            <a:avLst/>
            <a:gdLst/>
            <a:ahLst/>
            <a:cxnLst>
              <a:cxn ang="0">
                <a:pos x="39" y="36"/>
              </a:cxn>
              <a:cxn ang="0">
                <a:pos x="41" y="44"/>
              </a:cxn>
              <a:cxn ang="0">
                <a:pos x="35" y="50"/>
              </a:cxn>
              <a:cxn ang="0">
                <a:pos x="27" y="53"/>
              </a:cxn>
              <a:cxn ang="0">
                <a:pos x="18" y="53"/>
              </a:cxn>
              <a:cxn ang="0">
                <a:pos x="11" y="50"/>
              </a:cxn>
              <a:cxn ang="0">
                <a:pos x="4" y="44"/>
              </a:cxn>
              <a:cxn ang="0">
                <a:pos x="6" y="36"/>
              </a:cxn>
              <a:cxn ang="0">
                <a:pos x="0" y="28"/>
              </a:cxn>
              <a:cxn ang="0">
                <a:pos x="7" y="23"/>
              </a:cxn>
              <a:cxn ang="0">
                <a:pos x="4" y="18"/>
              </a:cxn>
              <a:cxn ang="0">
                <a:pos x="15" y="16"/>
              </a:cxn>
              <a:cxn ang="0">
                <a:pos x="19" y="8"/>
              </a:cxn>
              <a:cxn ang="0">
                <a:pos x="28" y="15"/>
              </a:cxn>
              <a:cxn ang="0">
                <a:pos x="35" y="12"/>
              </a:cxn>
              <a:cxn ang="0">
                <a:pos x="41" y="19"/>
              </a:cxn>
              <a:cxn ang="0">
                <a:pos x="45" y="27"/>
              </a:cxn>
              <a:cxn ang="0">
                <a:pos x="23" y="22"/>
              </a:cxn>
              <a:cxn ang="0">
                <a:pos x="32" y="31"/>
              </a:cxn>
              <a:cxn ang="0">
                <a:pos x="63" y="16"/>
              </a:cxn>
              <a:cxn ang="0">
                <a:pos x="64" y="24"/>
              </a:cxn>
              <a:cxn ang="0">
                <a:pos x="55" y="22"/>
              </a:cxn>
              <a:cxn ang="0">
                <a:pos x="46" y="24"/>
              </a:cxn>
              <a:cxn ang="0">
                <a:pos x="46" y="16"/>
              </a:cxn>
              <a:cxn ang="0">
                <a:pos x="46" y="9"/>
              </a:cxn>
              <a:cxn ang="0">
                <a:pos x="46" y="2"/>
              </a:cxn>
              <a:cxn ang="0">
                <a:pos x="55" y="4"/>
              </a:cxn>
              <a:cxn ang="0">
                <a:pos x="59" y="0"/>
              </a:cxn>
              <a:cxn ang="0">
                <a:pos x="62" y="7"/>
              </a:cxn>
              <a:cxn ang="0">
                <a:pos x="68" y="15"/>
              </a:cxn>
              <a:cxn ang="0">
                <a:pos x="62" y="55"/>
              </a:cxn>
              <a:cxn ang="0">
                <a:pos x="59" y="63"/>
              </a:cxn>
              <a:cxn ang="0">
                <a:pos x="54" y="59"/>
              </a:cxn>
              <a:cxn ang="0">
                <a:pos x="45" y="60"/>
              </a:cxn>
              <a:cxn ang="0">
                <a:pos x="41" y="52"/>
              </a:cxn>
              <a:cxn ang="0">
                <a:pos x="47" y="44"/>
              </a:cxn>
              <a:cxn ang="0">
                <a:pos x="50" y="36"/>
              </a:cxn>
              <a:cxn ang="0">
                <a:pos x="56" y="40"/>
              </a:cxn>
              <a:cxn ang="0">
                <a:pos x="64" y="39"/>
              </a:cxn>
              <a:cxn ang="0">
                <a:pos x="63" y="46"/>
              </a:cxn>
              <a:cxn ang="0">
                <a:pos x="55" y="8"/>
              </a:cxn>
              <a:cxn ang="0">
                <a:pos x="59" y="13"/>
              </a:cxn>
              <a:cxn ang="0">
                <a:pos x="50" y="49"/>
              </a:cxn>
              <a:cxn ang="0">
                <a:pos x="55" y="45"/>
              </a:cxn>
            </a:cxnLst>
            <a:rect l="0" t="0" r="r" b="b"/>
            <a:pathLst>
              <a:path w="68" h="63">
                <a:moveTo>
                  <a:pt x="45" y="35"/>
                </a:moveTo>
                <a:cubicBezTo>
                  <a:pt x="45" y="35"/>
                  <a:pt x="45" y="36"/>
                  <a:pt x="45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37"/>
                  <a:pt x="38" y="38"/>
                  <a:pt x="38" y="39"/>
                </a:cubicBezTo>
                <a:cubicBezTo>
                  <a:pt x="39" y="41"/>
                  <a:pt x="40" y="42"/>
                  <a:pt x="41" y="43"/>
                </a:cubicBezTo>
                <a:cubicBezTo>
                  <a:pt x="41" y="43"/>
                  <a:pt x="41" y="44"/>
                  <a:pt x="41" y="44"/>
                </a:cubicBezTo>
                <a:cubicBezTo>
                  <a:pt x="41" y="44"/>
                  <a:pt x="41" y="44"/>
                  <a:pt x="41" y="45"/>
                </a:cubicBezTo>
                <a:cubicBezTo>
                  <a:pt x="40" y="46"/>
                  <a:pt x="36" y="50"/>
                  <a:pt x="35" y="50"/>
                </a:cubicBezTo>
                <a:cubicBezTo>
                  <a:pt x="35" y="50"/>
                  <a:pt x="35" y="50"/>
                  <a:pt x="35" y="50"/>
                </a:cubicBezTo>
                <a:cubicBezTo>
                  <a:pt x="31" y="47"/>
                  <a:pt x="31" y="47"/>
                  <a:pt x="31" y="47"/>
                </a:cubicBezTo>
                <a:cubicBezTo>
                  <a:pt x="30" y="47"/>
                  <a:pt x="29" y="47"/>
                  <a:pt x="28" y="48"/>
                </a:cubicBezTo>
                <a:cubicBezTo>
                  <a:pt x="28" y="49"/>
                  <a:pt x="27" y="51"/>
                  <a:pt x="27" y="53"/>
                </a:cubicBezTo>
                <a:cubicBezTo>
                  <a:pt x="27" y="54"/>
                  <a:pt x="26" y="54"/>
                  <a:pt x="26" y="54"/>
                </a:cubicBezTo>
                <a:cubicBezTo>
                  <a:pt x="19" y="54"/>
                  <a:pt x="19" y="54"/>
                  <a:pt x="19" y="54"/>
                </a:cubicBezTo>
                <a:cubicBezTo>
                  <a:pt x="19" y="54"/>
                  <a:pt x="18" y="54"/>
                  <a:pt x="18" y="53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7"/>
                  <a:pt x="16" y="47"/>
                  <a:pt x="15" y="47"/>
                </a:cubicBezTo>
                <a:cubicBezTo>
                  <a:pt x="11" y="50"/>
                  <a:pt x="11" y="50"/>
                  <a:pt x="11" y="50"/>
                </a:cubicBezTo>
                <a:cubicBezTo>
                  <a:pt x="10" y="50"/>
                  <a:pt x="10" y="50"/>
                  <a:pt x="10" y="50"/>
                </a:cubicBezTo>
                <a:cubicBezTo>
                  <a:pt x="10" y="50"/>
                  <a:pt x="9" y="50"/>
                  <a:pt x="9" y="50"/>
                </a:cubicBezTo>
                <a:cubicBezTo>
                  <a:pt x="8" y="49"/>
                  <a:pt x="4" y="45"/>
                  <a:pt x="4" y="44"/>
                </a:cubicBezTo>
                <a:cubicBezTo>
                  <a:pt x="4" y="44"/>
                  <a:pt x="4" y="44"/>
                  <a:pt x="4" y="43"/>
                </a:cubicBezTo>
                <a:cubicBezTo>
                  <a:pt x="5" y="42"/>
                  <a:pt x="6" y="41"/>
                  <a:pt x="7" y="39"/>
                </a:cubicBezTo>
                <a:cubicBezTo>
                  <a:pt x="7" y="38"/>
                  <a:pt x="6" y="37"/>
                  <a:pt x="6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0" y="35"/>
                  <a:pt x="0" y="35"/>
                  <a:pt x="0" y="3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7"/>
                  <a:pt x="0" y="27"/>
                  <a:pt x="1" y="27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5"/>
                  <a:pt x="7" y="24"/>
                  <a:pt x="7" y="23"/>
                </a:cubicBezTo>
                <a:cubicBezTo>
                  <a:pt x="6" y="22"/>
                  <a:pt x="5" y="20"/>
                  <a:pt x="4" y="19"/>
                </a:cubicBezTo>
                <a:cubicBezTo>
                  <a:pt x="4" y="19"/>
                  <a:pt x="4" y="19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5" y="17"/>
                  <a:pt x="9" y="12"/>
                  <a:pt x="10" y="12"/>
                </a:cubicBezTo>
                <a:cubicBezTo>
                  <a:pt x="10" y="12"/>
                  <a:pt x="10" y="12"/>
                  <a:pt x="11" y="13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5"/>
                  <a:pt x="16" y="15"/>
                  <a:pt x="17" y="15"/>
                </a:cubicBezTo>
                <a:cubicBezTo>
                  <a:pt x="18" y="13"/>
                  <a:pt x="18" y="11"/>
                  <a:pt x="18" y="9"/>
                </a:cubicBezTo>
                <a:cubicBezTo>
                  <a:pt x="18" y="9"/>
                  <a:pt x="19" y="8"/>
                  <a:pt x="19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7" y="9"/>
                  <a:pt x="27" y="9"/>
                </a:cubicBezTo>
                <a:cubicBezTo>
                  <a:pt x="28" y="15"/>
                  <a:pt x="28" y="15"/>
                  <a:pt x="28" y="15"/>
                </a:cubicBezTo>
                <a:cubicBezTo>
                  <a:pt x="29" y="15"/>
                  <a:pt x="30" y="15"/>
                  <a:pt x="31" y="16"/>
                </a:cubicBezTo>
                <a:cubicBezTo>
                  <a:pt x="35" y="13"/>
                  <a:pt x="35" y="13"/>
                  <a:pt x="35" y="13"/>
                </a:cubicBezTo>
                <a:cubicBezTo>
                  <a:pt x="35" y="12"/>
                  <a:pt x="35" y="12"/>
                  <a:pt x="35" y="12"/>
                </a:cubicBezTo>
                <a:cubicBezTo>
                  <a:pt x="36" y="12"/>
                  <a:pt x="36" y="12"/>
                  <a:pt x="36" y="13"/>
                </a:cubicBezTo>
                <a:cubicBezTo>
                  <a:pt x="37" y="13"/>
                  <a:pt x="41" y="17"/>
                  <a:pt x="41" y="18"/>
                </a:cubicBezTo>
                <a:cubicBezTo>
                  <a:pt x="41" y="19"/>
                  <a:pt x="41" y="19"/>
                  <a:pt x="41" y="19"/>
                </a:cubicBezTo>
                <a:cubicBezTo>
                  <a:pt x="40" y="20"/>
                  <a:pt x="39" y="22"/>
                  <a:pt x="38" y="23"/>
                </a:cubicBezTo>
                <a:cubicBezTo>
                  <a:pt x="38" y="24"/>
                  <a:pt x="39" y="25"/>
                  <a:pt x="39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8"/>
                </a:cubicBezTo>
                <a:lnTo>
                  <a:pt x="45" y="35"/>
                </a:lnTo>
                <a:close/>
                <a:moveTo>
                  <a:pt x="23" y="22"/>
                </a:moveTo>
                <a:cubicBezTo>
                  <a:pt x="18" y="22"/>
                  <a:pt x="13" y="26"/>
                  <a:pt x="13" y="31"/>
                </a:cubicBezTo>
                <a:cubicBezTo>
                  <a:pt x="13" y="36"/>
                  <a:pt x="18" y="40"/>
                  <a:pt x="23" y="40"/>
                </a:cubicBezTo>
                <a:cubicBezTo>
                  <a:pt x="28" y="40"/>
                  <a:pt x="32" y="36"/>
                  <a:pt x="32" y="31"/>
                </a:cubicBezTo>
                <a:cubicBezTo>
                  <a:pt x="32" y="26"/>
                  <a:pt x="28" y="22"/>
                  <a:pt x="23" y="22"/>
                </a:cubicBezTo>
                <a:close/>
                <a:moveTo>
                  <a:pt x="68" y="15"/>
                </a:moveTo>
                <a:cubicBezTo>
                  <a:pt x="68" y="16"/>
                  <a:pt x="64" y="16"/>
                  <a:pt x="63" y="16"/>
                </a:cubicBezTo>
                <a:cubicBezTo>
                  <a:pt x="63" y="17"/>
                  <a:pt x="62" y="18"/>
                  <a:pt x="62" y="18"/>
                </a:cubicBezTo>
                <a:cubicBezTo>
                  <a:pt x="62" y="19"/>
                  <a:pt x="64" y="23"/>
                  <a:pt x="64" y="23"/>
                </a:cubicBezTo>
                <a:cubicBezTo>
                  <a:pt x="64" y="23"/>
                  <a:pt x="64" y="23"/>
                  <a:pt x="64" y="24"/>
                </a:cubicBezTo>
                <a:cubicBezTo>
                  <a:pt x="63" y="24"/>
                  <a:pt x="59" y="26"/>
                  <a:pt x="59" y="26"/>
                </a:cubicBezTo>
                <a:cubicBezTo>
                  <a:pt x="59" y="26"/>
                  <a:pt x="56" y="22"/>
                  <a:pt x="56" y="22"/>
                </a:cubicBezTo>
                <a:cubicBezTo>
                  <a:pt x="55" y="22"/>
                  <a:pt x="55" y="22"/>
                  <a:pt x="55" y="22"/>
                </a:cubicBezTo>
                <a:cubicBezTo>
                  <a:pt x="54" y="22"/>
                  <a:pt x="54" y="22"/>
                  <a:pt x="54" y="22"/>
                </a:cubicBezTo>
                <a:cubicBezTo>
                  <a:pt x="53" y="22"/>
                  <a:pt x="50" y="26"/>
                  <a:pt x="50" y="26"/>
                </a:cubicBezTo>
                <a:cubicBezTo>
                  <a:pt x="50" y="26"/>
                  <a:pt x="46" y="24"/>
                  <a:pt x="46" y="24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7" y="19"/>
                  <a:pt x="47" y="18"/>
                </a:cubicBezTo>
                <a:cubicBezTo>
                  <a:pt x="47" y="18"/>
                  <a:pt x="46" y="17"/>
                  <a:pt x="46" y="16"/>
                </a:cubicBezTo>
                <a:cubicBezTo>
                  <a:pt x="45" y="16"/>
                  <a:pt x="41" y="16"/>
                  <a:pt x="41" y="1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5" y="9"/>
                  <a:pt x="46" y="9"/>
                </a:cubicBezTo>
                <a:cubicBezTo>
                  <a:pt x="46" y="9"/>
                  <a:pt x="47" y="8"/>
                  <a:pt x="47" y="7"/>
                </a:cubicBezTo>
                <a:cubicBezTo>
                  <a:pt x="47" y="7"/>
                  <a:pt x="45" y="3"/>
                  <a:pt x="45" y="2"/>
                </a:cubicBezTo>
                <a:cubicBezTo>
                  <a:pt x="45" y="2"/>
                  <a:pt x="45" y="2"/>
                  <a:pt x="46" y="2"/>
                </a:cubicBezTo>
                <a:cubicBezTo>
                  <a:pt x="46" y="2"/>
                  <a:pt x="50" y="0"/>
                  <a:pt x="50" y="0"/>
                </a:cubicBezTo>
                <a:cubicBezTo>
                  <a:pt x="50" y="0"/>
                  <a:pt x="53" y="3"/>
                  <a:pt x="54" y="4"/>
                </a:cubicBezTo>
                <a:cubicBezTo>
                  <a:pt x="54" y="4"/>
                  <a:pt x="54" y="4"/>
                  <a:pt x="55" y="4"/>
                </a:cubicBezTo>
                <a:cubicBezTo>
                  <a:pt x="55" y="4"/>
                  <a:pt x="55" y="4"/>
                  <a:pt x="56" y="4"/>
                </a:cubicBezTo>
                <a:cubicBezTo>
                  <a:pt x="57" y="2"/>
                  <a:pt x="58" y="1"/>
                  <a:pt x="59" y="0"/>
                </a:cubicBezTo>
                <a:cubicBezTo>
                  <a:pt x="59" y="0"/>
                  <a:pt x="59" y="0"/>
                  <a:pt x="59" y="0"/>
                </a:cubicBezTo>
                <a:cubicBezTo>
                  <a:pt x="59" y="0"/>
                  <a:pt x="63" y="2"/>
                  <a:pt x="64" y="2"/>
                </a:cubicBezTo>
                <a:cubicBezTo>
                  <a:pt x="64" y="2"/>
                  <a:pt x="64" y="2"/>
                  <a:pt x="64" y="2"/>
                </a:cubicBezTo>
                <a:cubicBezTo>
                  <a:pt x="64" y="3"/>
                  <a:pt x="62" y="7"/>
                  <a:pt x="62" y="7"/>
                </a:cubicBezTo>
                <a:cubicBezTo>
                  <a:pt x="62" y="8"/>
                  <a:pt x="63" y="9"/>
                  <a:pt x="63" y="9"/>
                </a:cubicBezTo>
                <a:cubicBezTo>
                  <a:pt x="64" y="9"/>
                  <a:pt x="68" y="10"/>
                  <a:pt x="68" y="10"/>
                </a:cubicBezTo>
                <a:lnTo>
                  <a:pt x="68" y="15"/>
                </a:lnTo>
                <a:close/>
                <a:moveTo>
                  <a:pt x="68" y="52"/>
                </a:moveTo>
                <a:cubicBezTo>
                  <a:pt x="68" y="52"/>
                  <a:pt x="64" y="53"/>
                  <a:pt x="63" y="53"/>
                </a:cubicBezTo>
                <a:cubicBezTo>
                  <a:pt x="63" y="54"/>
                  <a:pt x="62" y="54"/>
                  <a:pt x="62" y="55"/>
                </a:cubicBezTo>
                <a:cubicBezTo>
                  <a:pt x="62" y="56"/>
                  <a:pt x="64" y="59"/>
                  <a:pt x="64" y="60"/>
                </a:cubicBezTo>
                <a:cubicBezTo>
                  <a:pt x="64" y="60"/>
                  <a:pt x="64" y="60"/>
                  <a:pt x="64" y="60"/>
                </a:cubicBezTo>
                <a:cubicBezTo>
                  <a:pt x="63" y="60"/>
                  <a:pt x="59" y="63"/>
                  <a:pt x="59" y="63"/>
                </a:cubicBezTo>
                <a:cubicBezTo>
                  <a:pt x="59" y="63"/>
                  <a:pt x="56" y="59"/>
                  <a:pt x="56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4" y="59"/>
                  <a:pt x="54" y="59"/>
                  <a:pt x="54" y="59"/>
                </a:cubicBezTo>
                <a:cubicBezTo>
                  <a:pt x="53" y="59"/>
                  <a:pt x="50" y="63"/>
                  <a:pt x="50" y="63"/>
                </a:cubicBezTo>
                <a:cubicBezTo>
                  <a:pt x="50" y="63"/>
                  <a:pt x="46" y="60"/>
                  <a:pt x="46" y="60"/>
                </a:cubicBezTo>
                <a:cubicBezTo>
                  <a:pt x="45" y="60"/>
                  <a:pt x="45" y="60"/>
                  <a:pt x="45" y="60"/>
                </a:cubicBezTo>
                <a:cubicBezTo>
                  <a:pt x="45" y="59"/>
                  <a:pt x="47" y="56"/>
                  <a:pt x="47" y="55"/>
                </a:cubicBezTo>
                <a:cubicBezTo>
                  <a:pt x="47" y="54"/>
                  <a:pt x="46" y="54"/>
                  <a:pt x="46" y="53"/>
                </a:cubicBezTo>
                <a:cubicBezTo>
                  <a:pt x="45" y="53"/>
                  <a:pt x="41" y="52"/>
                  <a:pt x="41" y="52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46"/>
                  <a:pt x="45" y="46"/>
                  <a:pt x="46" y="46"/>
                </a:cubicBezTo>
                <a:cubicBezTo>
                  <a:pt x="46" y="45"/>
                  <a:pt x="47" y="45"/>
                  <a:pt x="47" y="44"/>
                </a:cubicBezTo>
                <a:cubicBezTo>
                  <a:pt x="47" y="43"/>
                  <a:pt x="45" y="40"/>
                  <a:pt x="45" y="39"/>
                </a:cubicBezTo>
                <a:cubicBezTo>
                  <a:pt x="45" y="39"/>
                  <a:pt x="45" y="39"/>
                  <a:pt x="46" y="39"/>
                </a:cubicBezTo>
                <a:cubicBezTo>
                  <a:pt x="46" y="39"/>
                  <a:pt x="50" y="36"/>
                  <a:pt x="50" y="36"/>
                </a:cubicBezTo>
                <a:cubicBezTo>
                  <a:pt x="50" y="36"/>
                  <a:pt x="53" y="40"/>
                  <a:pt x="54" y="40"/>
                </a:cubicBezTo>
                <a:cubicBezTo>
                  <a:pt x="54" y="40"/>
                  <a:pt x="54" y="40"/>
                  <a:pt x="55" y="40"/>
                </a:cubicBezTo>
                <a:cubicBezTo>
                  <a:pt x="55" y="40"/>
                  <a:pt x="55" y="40"/>
                  <a:pt x="56" y="40"/>
                </a:cubicBezTo>
                <a:cubicBezTo>
                  <a:pt x="57" y="39"/>
                  <a:pt x="58" y="38"/>
                  <a:pt x="59" y="36"/>
                </a:cubicBezTo>
                <a:cubicBezTo>
                  <a:pt x="59" y="36"/>
                  <a:pt x="59" y="36"/>
                  <a:pt x="59" y="36"/>
                </a:cubicBezTo>
                <a:cubicBezTo>
                  <a:pt x="59" y="36"/>
                  <a:pt x="63" y="39"/>
                  <a:pt x="64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4" y="40"/>
                  <a:pt x="62" y="43"/>
                  <a:pt x="62" y="44"/>
                </a:cubicBezTo>
                <a:cubicBezTo>
                  <a:pt x="62" y="45"/>
                  <a:pt x="63" y="45"/>
                  <a:pt x="63" y="46"/>
                </a:cubicBezTo>
                <a:cubicBezTo>
                  <a:pt x="64" y="46"/>
                  <a:pt x="68" y="46"/>
                  <a:pt x="68" y="47"/>
                </a:cubicBezTo>
                <a:lnTo>
                  <a:pt x="68" y="52"/>
                </a:lnTo>
                <a:close/>
                <a:moveTo>
                  <a:pt x="55" y="8"/>
                </a:moveTo>
                <a:cubicBezTo>
                  <a:pt x="52" y="8"/>
                  <a:pt x="50" y="10"/>
                  <a:pt x="50" y="13"/>
                </a:cubicBezTo>
                <a:cubicBezTo>
                  <a:pt x="50" y="15"/>
                  <a:pt x="52" y="17"/>
                  <a:pt x="55" y="17"/>
                </a:cubicBezTo>
                <a:cubicBezTo>
                  <a:pt x="57" y="17"/>
                  <a:pt x="59" y="15"/>
                  <a:pt x="59" y="13"/>
                </a:cubicBezTo>
                <a:cubicBezTo>
                  <a:pt x="59" y="10"/>
                  <a:pt x="57" y="8"/>
                  <a:pt x="55" y="8"/>
                </a:cubicBezTo>
                <a:close/>
                <a:moveTo>
                  <a:pt x="55" y="45"/>
                </a:moveTo>
                <a:cubicBezTo>
                  <a:pt x="52" y="45"/>
                  <a:pt x="50" y="47"/>
                  <a:pt x="50" y="49"/>
                </a:cubicBezTo>
                <a:cubicBezTo>
                  <a:pt x="50" y="52"/>
                  <a:pt x="52" y="54"/>
                  <a:pt x="55" y="54"/>
                </a:cubicBezTo>
                <a:cubicBezTo>
                  <a:pt x="57" y="54"/>
                  <a:pt x="59" y="52"/>
                  <a:pt x="59" y="49"/>
                </a:cubicBezTo>
                <a:cubicBezTo>
                  <a:pt x="59" y="47"/>
                  <a:pt x="57" y="45"/>
                  <a:pt x="55" y="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grpSp>
        <p:nvGrpSpPr>
          <p:cNvPr id="25" name="iṩļïḑé"/>
          <p:cNvGrpSpPr/>
          <p:nvPr/>
        </p:nvGrpSpPr>
        <p:grpSpPr>
          <a:xfrm>
            <a:off x="5194914" y="3707974"/>
            <a:ext cx="2187279" cy="2470563"/>
            <a:chOff x="3957731" y="2504645"/>
            <a:chExt cx="1640459" cy="1852922"/>
          </a:xfrm>
        </p:grpSpPr>
        <p:sp>
          <p:nvSpPr>
            <p:cNvPr id="26" name="ïśḻîḋé"/>
            <p:cNvSpPr/>
            <p:nvPr/>
          </p:nvSpPr>
          <p:spPr bwMode="auto">
            <a:xfrm>
              <a:off x="3957731" y="2504645"/>
              <a:ext cx="1623114" cy="1406312"/>
            </a:xfrm>
            <a:custGeom>
              <a:avLst/>
              <a:gdLst/>
              <a:ahLst/>
              <a:cxnLst>
                <a:cxn ang="0">
                  <a:pos x="703" y="973"/>
                </a:cxn>
                <a:cxn ang="0">
                  <a:pos x="0" y="591"/>
                </a:cxn>
                <a:cxn ang="0">
                  <a:pos x="443" y="0"/>
                </a:cxn>
                <a:cxn ang="0">
                  <a:pos x="1123" y="296"/>
                </a:cxn>
                <a:cxn ang="0">
                  <a:pos x="703" y="973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05" y="230"/>
                </a:cxn>
                <a:cxn ang="0">
                  <a:pos x="538" y="246"/>
                </a:cxn>
                <a:cxn ang="0">
                  <a:pos x="538" y="246"/>
                </a:cxn>
                <a:cxn ang="0">
                  <a:pos x="538" y="246"/>
                </a:cxn>
                <a:cxn ang="0">
                  <a:pos x="538" y="246"/>
                </a:cxn>
              </a:cxnLst>
              <a:rect l="0" t="0" r="r" b="b"/>
              <a:pathLst>
                <a:path w="1123" h="973">
                  <a:moveTo>
                    <a:pt x="703" y="973"/>
                  </a:moveTo>
                  <a:lnTo>
                    <a:pt x="0" y="591"/>
                  </a:lnTo>
                  <a:lnTo>
                    <a:pt x="443" y="0"/>
                  </a:lnTo>
                  <a:lnTo>
                    <a:pt x="1123" y="296"/>
                  </a:lnTo>
                  <a:lnTo>
                    <a:pt x="703" y="973"/>
                  </a:lnTo>
                  <a:close/>
                  <a:moveTo>
                    <a:pt x="505" y="230"/>
                  </a:moveTo>
                  <a:lnTo>
                    <a:pt x="505" y="230"/>
                  </a:lnTo>
                  <a:lnTo>
                    <a:pt x="505" y="230"/>
                  </a:lnTo>
                  <a:lnTo>
                    <a:pt x="505" y="230"/>
                  </a:lnTo>
                  <a:close/>
                  <a:moveTo>
                    <a:pt x="538" y="246"/>
                  </a:moveTo>
                  <a:lnTo>
                    <a:pt x="538" y="246"/>
                  </a:lnTo>
                  <a:lnTo>
                    <a:pt x="538" y="246"/>
                  </a:lnTo>
                  <a:lnTo>
                    <a:pt x="538" y="246"/>
                  </a:lnTo>
                  <a:close/>
                </a:path>
              </a:pathLst>
            </a:custGeom>
            <a:solidFill>
              <a:srgbClr val="002060"/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7" name="îṧ1îḍè"/>
            <p:cNvSpPr/>
            <p:nvPr/>
          </p:nvSpPr>
          <p:spPr bwMode="auto">
            <a:xfrm>
              <a:off x="4973804" y="2932465"/>
              <a:ext cx="624386" cy="1425102"/>
            </a:xfrm>
            <a:custGeom>
              <a:avLst/>
              <a:gdLst/>
              <a:ahLst/>
              <a:cxnLst>
                <a:cxn ang="0">
                  <a:pos x="80" y="986"/>
                </a:cxn>
                <a:cxn ang="0">
                  <a:pos x="0" y="677"/>
                </a:cxn>
                <a:cxn ang="0">
                  <a:pos x="420" y="0"/>
                </a:cxn>
                <a:cxn ang="0">
                  <a:pos x="432" y="383"/>
                </a:cxn>
                <a:cxn ang="0">
                  <a:pos x="80" y="986"/>
                </a:cxn>
              </a:cxnLst>
              <a:rect l="0" t="0" r="r" b="b"/>
              <a:pathLst>
                <a:path w="432" h="986">
                  <a:moveTo>
                    <a:pt x="80" y="986"/>
                  </a:moveTo>
                  <a:lnTo>
                    <a:pt x="0" y="677"/>
                  </a:lnTo>
                  <a:lnTo>
                    <a:pt x="420" y="0"/>
                  </a:lnTo>
                  <a:lnTo>
                    <a:pt x="432" y="383"/>
                  </a:lnTo>
                  <a:lnTo>
                    <a:pt x="80" y="98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28" name="iṣľïḑê"/>
            <p:cNvSpPr/>
            <p:nvPr/>
          </p:nvSpPr>
          <p:spPr bwMode="auto">
            <a:xfrm>
              <a:off x="3957731" y="3358840"/>
              <a:ext cx="1131699" cy="998727"/>
            </a:xfrm>
            <a:custGeom>
              <a:avLst/>
              <a:gdLst/>
              <a:ahLst/>
              <a:cxnLst>
                <a:cxn ang="0">
                  <a:pos x="783" y="691"/>
                </a:cxn>
                <a:cxn ang="0">
                  <a:pos x="180" y="341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703" y="382"/>
                </a:cxn>
                <a:cxn ang="0">
                  <a:pos x="783" y="691"/>
                </a:cxn>
              </a:cxnLst>
              <a:rect l="0" t="0" r="r" b="b"/>
              <a:pathLst>
                <a:path w="783" h="691">
                  <a:moveTo>
                    <a:pt x="783" y="691"/>
                  </a:moveTo>
                  <a:lnTo>
                    <a:pt x="180" y="341"/>
                  </a:lnTo>
                  <a:lnTo>
                    <a:pt x="0" y="0"/>
                  </a:lnTo>
                  <a:lnTo>
                    <a:pt x="0" y="0"/>
                  </a:lnTo>
                  <a:lnTo>
                    <a:pt x="703" y="382"/>
                  </a:lnTo>
                  <a:lnTo>
                    <a:pt x="783" y="691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29" name="íšļîḍè"/>
          <p:cNvSpPr/>
          <p:nvPr/>
        </p:nvSpPr>
        <p:spPr bwMode="auto">
          <a:xfrm rot="1857977">
            <a:off x="5948113" y="4257887"/>
            <a:ext cx="669461" cy="674013"/>
          </a:xfrm>
          <a:custGeom>
            <a:avLst/>
            <a:gdLst/>
            <a:ahLst/>
            <a:cxnLst>
              <a:cxn ang="0">
                <a:pos x="68" y="64"/>
              </a:cxn>
              <a:cxn ang="0">
                <a:pos x="65" y="68"/>
              </a:cxn>
              <a:cxn ang="0">
                <a:pos x="28" y="68"/>
              </a:cxn>
              <a:cxn ang="0">
                <a:pos x="25" y="64"/>
              </a:cxn>
              <a:cxn ang="0">
                <a:pos x="25" y="58"/>
              </a:cxn>
              <a:cxn ang="0">
                <a:pos x="4" y="58"/>
              </a:cxn>
              <a:cxn ang="0">
                <a:pos x="0" y="54"/>
              </a:cxn>
              <a:cxn ang="0">
                <a:pos x="0" y="3"/>
              </a:cxn>
              <a:cxn ang="0">
                <a:pos x="4" y="0"/>
              </a:cxn>
              <a:cxn ang="0">
                <a:pos x="45" y="0"/>
              </a:cxn>
              <a:cxn ang="0">
                <a:pos x="49" y="3"/>
              </a:cxn>
              <a:cxn ang="0">
                <a:pos x="49" y="16"/>
              </a:cxn>
              <a:cxn ang="0">
                <a:pos x="50" y="17"/>
              </a:cxn>
              <a:cxn ang="0">
                <a:pos x="66" y="32"/>
              </a:cxn>
              <a:cxn ang="0">
                <a:pos x="68" y="39"/>
              </a:cxn>
              <a:cxn ang="0">
                <a:pos x="68" y="64"/>
              </a:cxn>
              <a:cxn ang="0">
                <a:pos x="39" y="6"/>
              </a:cxn>
              <a:cxn ang="0">
                <a:pos x="38" y="5"/>
              </a:cxn>
              <a:cxn ang="0">
                <a:pos x="11" y="5"/>
              </a:cxn>
              <a:cxn ang="0">
                <a:pos x="10" y="6"/>
              </a:cxn>
              <a:cxn ang="0">
                <a:pos x="10" y="8"/>
              </a:cxn>
              <a:cxn ang="0">
                <a:pos x="11" y="9"/>
              </a:cxn>
              <a:cxn ang="0">
                <a:pos x="38" y="9"/>
              </a:cxn>
              <a:cxn ang="0">
                <a:pos x="39" y="8"/>
              </a:cxn>
              <a:cxn ang="0">
                <a:pos x="39" y="6"/>
              </a:cxn>
              <a:cxn ang="0">
                <a:pos x="64" y="63"/>
              </a:cxn>
              <a:cxn ang="0">
                <a:pos x="64" y="39"/>
              </a:cxn>
              <a:cxn ang="0">
                <a:pos x="48" y="39"/>
              </a:cxn>
              <a:cxn ang="0">
                <a:pos x="44" y="35"/>
              </a:cxn>
              <a:cxn ang="0">
                <a:pos x="44" y="19"/>
              </a:cxn>
              <a:cxn ang="0">
                <a:pos x="30" y="19"/>
              </a:cxn>
              <a:cxn ang="0">
                <a:pos x="30" y="63"/>
              </a:cxn>
              <a:cxn ang="0">
                <a:pos x="64" y="63"/>
              </a:cxn>
              <a:cxn ang="0">
                <a:pos x="60" y="34"/>
              </a:cxn>
              <a:cxn ang="0">
                <a:pos x="49" y="22"/>
              </a:cxn>
              <a:cxn ang="0">
                <a:pos x="49" y="34"/>
              </a:cxn>
              <a:cxn ang="0">
                <a:pos x="60" y="34"/>
              </a:cxn>
            </a:cxnLst>
            <a:rect l="0" t="0" r="r" b="b"/>
            <a:pathLst>
              <a:path w="68" h="68">
                <a:moveTo>
                  <a:pt x="68" y="64"/>
                </a:moveTo>
                <a:cubicBezTo>
                  <a:pt x="68" y="66"/>
                  <a:pt x="67" y="68"/>
                  <a:pt x="65" y="68"/>
                </a:cubicBezTo>
                <a:cubicBezTo>
                  <a:pt x="28" y="68"/>
                  <a:pt x="28" y="68"/>
                  <a:pt x="28" y="68"/>
                </a:cubicBezTo>
                <a:cubicBezTo>
                  <a:pt x="26" y="68"/>
                  <a:pt x="25" y="66"/>
                  <a:pt x="25" y="64"/>
                </a:cubicBezTo>
                <a:cubicBezTo>
                  <a:pt x="25" y="58"/>
                  <a:pt x="25" y="58"/>
                  <a:pt x="25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2" y="58"/>
                  <a:pt x="0" y="56"/>
                  <a:pt x="0" y="54"/>
                </a:cubicBezTo>
                <a:cubicBezTo>
                  <a:pt x="0" y="3"/>
                  <a:pt x="0" y="3"/>
                  <a:pt x="0" y="3"/>
                </a:cubicBezTo>
                <a:cubicBezTo>
                  <a:pt x="0" y="1"/>
                  <a:pt x="2" y="0"/>
                  <a:pt x="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7" y="0"/>
                  <a:pt x="49" y="1"/>
                  <a:pt x="49" y="3"/>
                </a:cubicBezTo>
                <a:cubicBezTo>
                  <a:pt x="49" y="16"/>
                  <a:pt x="49" y="16"/>
                  <a:pt x="49" y="16"/>
                </a:cubicBezTo>
                <a:cubicBezTo>
                  <a:pt x="50" y="16"/>
                  <a:pt x="50" y="16"/>
                  <a:pt x="50" y="17"/>
                </a:cubicBezTo>
                <a:cubicBezTo>
                  <a:pt x="66" y="32"/>
                  <a:pt x="66" y="32"/>
                  <a:pt x="66" y="32"/>
                </a:cubicBezTo>
                <a:cubicBezTo>
                  <a:pt x="67" y="34"/>
                  <a:pt x="68" y="37"/>
                  <a:pt x="68" y="39"/>
                </a:cubicBezTo>
                <a:lnTo>
                  <a:pt x="68" y="64"/>
                </a:lnTo>
                <a:close/>
                <a:moveTo>
                  <a:pt x="39" y="6"/>
                </a:moveTo>
                <a:cubicBezTo>
                  <a:pt x="39" y="5"/>
                  <a:pt x="39" y="5"/>
                  <a:pt x="38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0" y="5"/>
                  <a:pt x="10" y="6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1" y="9"/>
                  <a:pt x="11" y="9"/>
                </a:cubicBezTo>
                <a:cubicBezTo>
                  <a:pt x="38" y="9"/>
                  <a:pt x="38" y="9"/>
                  <a:pt x="38" y="9"/>
                </a:cubicBezTo>
                <a:cubicBezTo>
                  <a:pt x="39" y="9"/>
                  <a:pt x="39" y="9"/>
                  <a:pt x="39" y="8"/>
                </a:cubicBezTo>
                <a:lnTo>
                  <a:pt x="39" y="6"/>
                </a:lnTo>
                <a:close/>
                <a:moveTo>
                  <a:pt x="64" y="63"/>
                </a:moveTo>
                <a:cubicBezTo>
                  <a:pt x="64" y="39"/>
                  <a:pt x="64" y="39"/>
                  <a:pt x="64" y="39"/>
                </a:cubicBezTo>
                <a:cubicBezTo>
                  <a:pt x="48" y="39"/>
                  <a:pt x="48" y="39"/>
                  <a:pt x="48" y="39"/>
                </a:cubicBezTo>
                <a:cubicBezTo>
                  <a:pt x="46" y="39"/>
                  <a:pt x="44" y="37"/>
                  <a:pt x="44" y="35"/>
                </a:cubicBezTo>
                <a:cubicBezTo>
                  <a:pt x="44" y="19"/>
                  <a:pt x="44" y="19"/>
                  <a:pt x="44" y="19"/>
                </a:cubicBezTo>
                <a:cubicBezTo>
                  <a:pt x="30" y="19"/>
                  <a:pt x="30" y="19"/>
                  <a:pt x="30" y="19"/>
                </a:cubicBezTo>
                <a:cubicBezTo>
                  <a:pt x="30" y="63"/>
                  <a:pt x="30" y="63"/>
                  <a:pt x="30" y="63"/>
                </a:cubicBezTo>
                <a:lnTo>
                  <a:pt x="64" y="63"/>
                </a:lnTo>
                <a:close/>
                <a:moveTo>
                  <a:pt x="60" y="34"/>
                </a:moveTo>
                <a:cubicBezTo>
                  <a:pt x="49" y="22"/>
                  <a:pt x="49" y="22"/>
                  <a:pt x="49" y="22"/>
                </a:cubicBezTo>
                <a:cubicBezTo>
                  <a:pt x="49" y="34"/>
                  <a:pt x="49" y="34"/>
                  <a:pt x="49" y="34"/>
                </a:cubicBezTo>
                <a:lnTo>
                  <a:pt x="60" y="34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lstStyle/>
          <a:p>
            <a:pPr algn="ctr"/>
          </a:p>
        </p:txBody>
      </p:sp>
      <p:sp>
        <p:nvSpPr>
          <p:cNvPr id="30" name="矩形 29"/>
          <p:cNvSpPr/>
          <p:nvPr/>
        </p:nvSpPr>
        <p:spPr>
          <a:xfrm>
            <a:off x="905785" y="2556351"/>
            <a:ext cx="28571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留给自己足够的空间，为自己的开价准备个理由，不要太过份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307206" y="2543997"/>
            <a:ext cx="32297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鼓动对方先开价，把对方所想达到的目标先发掘出来，尽力隐藏自己的目标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74915" y="3945535"/>
            <a:ext cx="2927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让对方在主要问题上先让步，如果愿意，你可在次要问题上先让步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158950" y="4096495"/>
            <a:ext cx="35055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成熟的谈判者永远不会说我们折中吧。如果对方要求各让一半，你一定说“我无法承担”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5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4" grpId="0" animBg="1"/>
      <p:bldP spid="19" grpId="0" animBg="1"/>
      <p:bldP spid="24" grpId="0" animBg="1"/>
      <p:bldP spid="29" grpId="0" animBg="1"/>
      <p:bldP spid="30" grpId="0"/>
      <p:bldP spid="31" grpId="0"/>
      <p:bldP spid="3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3111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六、达成协议阶段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96000" y="2550663"/>
            <a:ext cx="6096000" cy="22211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在 谈 判 尾 声 不 能 有 大 的 或 单 方 面 的 让 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认 真 回 顾 双 方 达 成 的 协 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澄 清 所 有 模 棱 两 可 的 事， 减 少 误 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buClr>
                <a:schemeClr val="accent5"/>
              </a:buClr>
              <a:buFont typeface="Wingdings" panose="05000000000000000000" pitchFamily="2" charset="2"/>
              <a:buChar char="ü"/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避 免 时 间 不 够 带 来 的 被 动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4" name="图片 3" descr="C:\Users\Administrator\Desktop\新建文件夹 (2)\526209479da492c70ba17aa537d8b4a0.jpg526209479da492c70ba17aa537d8b4a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98525" y="2125345"/>
            <a:ext cx="4601845" cy="2964180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20d6121349e42fcadc6f6e38421ded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25160" y="319405"/>
            <a:ext cx="6289675" cy="32753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50315" y="1785620"/>
            <a:ext cx="4822825" cy="712470"/>
            <a:chOff x="5185" y="8476"/>
            <a:chExt cx="7595" cy="1122"/>
          </a:xfrm>
        </p:grpSpPr>
        <p:grpSp>
          <p:nvGrpSpPr>
            <p:cNvPr id="28" name="组 27"/>
            <p:cNvGrpSpPr/>
            <p:nvPr/>
          </p:nvGrpSpPr>
          <p:grpSpPr>
            <a:xfrm rot="18514101">
              <a:off x="5185" y="8511"/>
              <a:ext cx="1087" cy="1087"/>
              <a:chOff x="6418053" y="4537494"/>
              <a:chExt cx="690114" cy="690114"/>
            </a:xfrm>
          </p:grpSpPr>
          <p:sp>
            <p:nvSpPr>
              <p:cNvPr id="22" name="矩形 21"/>
              <p:cNvSpPr/>
              <p:nvPr/>
            </p:nvSpPr>
            <p:spPr>
              <a:xfrm>
                <a:off x="6418053" y="4537494"/>
                <a:ext cx="690114" cy="69011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 rot="3180000">
                <a:off x="6460783" y="4633716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01</a:t>
                </a:r>
                <a:endParaRPr kumimoji="1"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53" name="直线连接符 52"/>
            <p:cNvCxnSpPr/>
            <p:nvPr/>
          </p:nvCxnSpPr>
          <p:spPr>
            <a:xfrm>
              <a:off x="6493" y="9492"/>
              <a:ext cx="628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/>
            <p:cNvSpPr txBox="1"/>
            <p:nvPr/>
          </p:nvSpPr>
          <p:spPr>
            <a:xfrm>
              <a:off x="7878" y="8476"/>
              <a:ext cx="3118" cy="8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solidFill>
                    <a:schemeClr val="bg1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谈判的理念</a:t>
              </a:r>
              <a:endParaRPr kumimoji="1" lang="zh-CN" altLang="en-US" sz="28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245995" y="3072765"/>
            <a:ext cx="4822825" cy="712470"/>
            <a:chOff x="5185" y="8476"/>
            <a:chExt cx="7595" cy="1122"/>
          </a:xfrm>
        </p:grpSpPr>
        <p:grpSp>
          <p:nvGrpSpPr>
            <p:cNvPr id="5" name="组 27"/>
            <p:cNvGrpSpPr/>
            <p:nvPr/>
          </p:nvGrpSpPr>
          <p:grpSpPr>
            <a:xfrm rot="18514101">
              <a:off x="5185" y="8511"/>
              <a:ext cx="1087" cy="1087"/>
              <a:chOff x="6418053" y="4537494"/>
              <a:chExt cx="690114" cy="690114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6418053" y="4537494"/>
                <a:ext cx="690114" cy="69011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 rot="3180000">
                <a:off x="6460783" y="4633716"/>
                <a:ext cx="599326" cy="521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02</a:t>
                </a:r>
                <a:endParaRPr kumimoji="1"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8" name="直线连接符 52"/>
            <p:cNvCxnSpPr/>
            <p:nvPr/>
          </p:nvCxnSpPr>
          <p:spPr>
            <a:xfrm>
              <a:off x="6493" y="9492"/>
              <a:ext cx="628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文本框 8"/>
            <p:cNvSpPr txBox="1"/>
            <p:nvPr/>
          </p:nvSpPr>
          <p:spPr>
            <a:xfrm>
              <a:off x="7878" y="8476"/>
              <a:ext cx="4750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 dirty="0">
                  <a:solidFill>
                    <a:schemeClr val="bg1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谈判的六个阶段</a:t>
              </a:r>
              <a:endParaRPr kumimoji="1" lang="zh-CN" altLang="en-US" sz="28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404235" y="4198620"/>
            <a:ext cx="6194425" cy="712470"/>
            <a:chOff x="5185" y="8476"/>
            <a:chExt cx="9755" cy="1122"/>
          </a:xfrm>
        </p:grpSpPr>
        <p:grpSp>
          <p:nvGrpSpPr>
            <p:cNvPr id="11" name="组 27"/>
            <p:cNvGrpSpPr/>
            <p:nvPr/>
          </p:nvGrpSpPr>
          <p:grpSpPr>
            <a:xfrm rot="18514101">
              <a:off x="5185" y="8511"/>
              <a:ext cx="1087" cy="1087"/>
              <a:chOff x="6418053" y="4537494"/>
              <a:chExt cx="690114" cy="690114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6418053" y="4537494"/>
                <a:ext cx="690114" cy="690114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 rot="3180000">
                <a:off x="6460783" y="4633716"/>
                <a:ext cx="599326" cy="5218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</a:t>
                </a:r>
                <a:r>
                  <a:rPr kumimoji="1" lang="en-US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3</a:t>
                </a:r>
                <a:endParaRPr kumimoji="1" 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14" name="直线连接符 52"/>
            <p:cNvCxnSpPr/>
            <p:nvPr/>
          </p:nvCxnSpPr>
          <p:spPr>
            <a:xfrm>
              <a:off x="6493" y="9492"/>
              <a:ext cx="8447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7878" y="8476"/>
              <a:ext cx="6372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solidFill>
                    <a:schemeClr val="bg1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谈判战术</a:t>
              </a:r>
              <a:r>
                <a:rPr kumimoji="1" lang="en-US" altLang="zh-CN" sz="2800" dirty="0">
                  <a:solidFill>
                    <a:schemeClr val="bg1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--</a:t>
              </a:r>
              <a:r>
                <a:rPr kumimoji="1" lang="zh-CN" altLang="en-US" sz="2800" dirty="0">
                  <a:solidFill>
                    <a:schemeClr val="bg1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成功谈判技巧</a:t>
              </a:r>
              <a:endParaRPr kumimoji="1" lang="zh-CN" altLang="en-US" sz="28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894580" y="5372100"/>
            <a:ext cx="5258435" cy="712470"/>
            <a:chOff x="5185" y="8476"/>
            <a:chExt cx="8281" cy="1122"/>
          </a:xfrm>
        </p:grpSpPr>
        <p:grpSp>
          <p:nvGrpSpPr>
            <p:cNvPr id="17" name="组 27"/>
            <p:cNvGrpSpPr/>
            <p:nvPr/>
          </p:nvGrpSpPr>
          <p:grpSpPr>
            <a:xfrm rot="18514101">
              <a:off x="5185" y="8511"/>
              <a:ext cx="1087" cy="1087"/>
              <a:chOff x="6418053" y="4537494"/>
              <a:chExt cx="690114" cy="690114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6418053" y="4537494"/>
                <a:ext cx="690114" cy="690114"/>
              </a:xfrm>
              <a:prstGeom prst="rect">
                <a:avLst/>
              </a:prstGeom>
              <a:solidFill>
                <a:srgbClr val="002060"/>
              </a:solidFill>
              <a:ln w="25400" cap="flat" cmpd="sng" algn="ctr">
                <a:noFill/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 rot="3180000">
                <a:off x="6460783" y="4633716"/>
                <a:ext cx="60465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sz="28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01</a:t>
                </a:r>
                <a:endParaRPr kumimoji="1"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p:grpSp>
        <p:cxnSp>
          <p:nvCxnSpPr>
            <p:cNvPr id="20" name="直线连接符 52"/>
            <p:cNvCxnSpPr/>
            <p:nvPr/>
          </p:nvCxnSpPr>
          <p:spPr>
            <a:xfrm>
              <a:off x="6493" y="9492"/>
              <a:ext cx="6973" cy="0"/>
            </a:xfrm>
            <a:prstGeom prst="line">
              <a:avLst/>
            </a:prstGeom>
            <a:noFill/>
            <a:ln w="28575" cap="flat" cmpd="sng" algn="ctr">
              <a:solidFill>
                <a:srgbClr val="2E7EB1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/>
          </p:nvSpPr>
          <p:spPr>
            <a:xfrm>
              <a:off x="7878" y="8476"/>
              <a:ext cx="3088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 dirty="0">
                  <a:solidFill>
                    <a:schemeClr val="bg1">
                      <a:lumMod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谈判的守则</a:t>
              </a:r>
              <a:endParaRPr kumimoji="1" lang="zh-CN" altLang="en-US" sz="28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649855" y="327660"/>
            <a:ext cx="1991360" cy="1342390"/>
            <a:chOff x="4173" y="516"/>
            <a:chExt cx="3136" cy="2114"/>
          </a:xfrm>
        </p:grpSpPr>
        <p:sp>
          <p:nvSpPr>
            <p:cNvPr id="24" name="文本框 23"/>
            <p:cNvSpPr txBox="1"/>
            <p:nvPr/>
          </p:nvSpPr>
          <p:spPr>
            <a:xfrm>
              <a:off x="4788" y="516"/>
              <a:ext cx="1906" cy="1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4000" b="1" dirty="0">
                  <a:solidFill>
                    <a:srgbClr val="00206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目录</a:t>
              </a:r>
              <a:endParaRPr kumimoji="1" lang="zh-CN" altLang="en-US" sz="4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4173" y="1709"/>
              <a:ext cx="3136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accent2"/>
                  </a:solidFill>
                </a:rPr>
                <a:t>CONTENTS</a:t>
              </a:r>
              <a:endParaRPr kumimoji="1" lang="en-US" altLang="zh-CN" sz="3200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00664" y="2266139"/>
            <a:ext cx="168275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rgbClr val="002060"/>
                </a:solidFill>
                <a:latin typeface="Agency FB" panose="020B0503020202020204" charset="0"/>
                <a:ea typeface="Agency FB" panose="020B0503020202020204" charset="0"/>
                <a:cs typeface="Agency FB" panose="020B0503020202020204" charset="0"/>
              </a:rPr>
              <a:t>03</a:t>
            </a:r>
            <a:endParaRPr kumimoji="1" lang="en-US" altLang="zh-CN" sz="13800" dirty="0">
              <a:solidFill>
                <a:srgbClr val="002060"/>
              </a:solidFill>
              <a:latin typeface="Agency FB" panose="020B0503020202020204" charset="0"/>
              <a:ea typeface="Agency FB" panose="020B0503020202020204" charset="0"/>
              <a:cs typeface="Agency FB" panose="020B050302020202020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683652" y="2418938"/>
            <a:ext cx="410654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4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谈判战术</a:t>
            </a:r>
            <a:endParaRPr kumimoji="1" lang="zh-CN" altLang="en-US" sz="4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l"/>
            <a:r>
              <a:rPr kumimoji="1" lang="zh-CN" altLang="en-US" sz="4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-成功谈判技巧</a:t>
            </a:r>
            <a:endParaRPr kumimoji="1" lang="zh-CN" altLang="en-US" sz="4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721219" y="4175511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315994" y="4190751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721219" y="4499067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315994" y="4468587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3" name="图片 2" descr="420d6121349e42fcadc6f6e38421ded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9545" y="1207135"/>
            <a:ext cx="6289675" cy="3427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05" y="5063490"/>
            <a:ext cx="12188825" cy="18148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3" grpId="0"/>
      <p:bldP spid="64" grpId="0"/>
      <p:bldP spid="73" grpId="0"/>
      <p:bldP spid="7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谈判技巧</a:t>
            </a:r>
            <a:r>
              <a:rPr kumimoji="1" lang="en-US" altLang="zh-CN" sz="2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01</a:t>
            </a:r>
            <a:endParaRPr kumimoji="1" lang="en-US" altLang="zh-CN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0541" y="1770938"/>
            <a:ext cx="141705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攻击要塞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2" name="组 11"/>
          <p:cNvGrpSpPr/>
          <p:nvPr/>
        </p:nvGrpSpPr>
        <p:grpSpPr>
          <a:xfrm>
            <a:off x="774916" y="1770938"/>
            <a:ext cx="3785361" cy="462307"/>
            <a:chOff x="774916" y="1770938"/>
            <a:chExt cx="3785361" cy="462307"/>
          </a:xfrm>
        </p:grpSpPr>
        <p:sp>
          <p:nvSpPr>
            <p:cNvPr id="8" name="矩形 7"/>
            <p:cNvSpPr/>
            <p:nvPr/>
          </p:nvSpPr>
          <p:spPr>
            <a:xfrm>
              <a:off x="774916" y="1770938"/>
              <a:ext cx="351580" cy="46230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0" name="直线连接符 9"/>
            <p:cNvCxnSpPr/>
            <p:nvPr/>
          </p:nvCxnSpPr>
          <p:spPr>
            <a:xfrm>
              <a:off x="774916" y="2233245"/>
              <a:ext cx="37853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文本框 10"/>
          <p:cNvSpPr txBox="1"/>
          <p:nvPr/>
        </p:nvSpPr>
        <p:spPr>
          <a:xfrm>
            <a:off x="2567354" y="1832815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>
                <a:solidFill>
                  <a:srgbClr val="676667"/>
                </a:solidFill>
              </a:rPr>
              <a:t>（单击输入文本）</a:t>
            </a:r>
            <a:endParaRPr kumimoji="1" lang="zh-CN" altLang="en-US" sz="1600" dirty="0">
              <a:solidFill>
                <a:srgbClr val="676667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92854" y="2633676"/>
            <a:ext cx="4793546" cy="261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谈判，尤其是有关公务的谈判，参加者通常不止一人。在这种“以一对多”或“以多对多”的谈判中，最适合采用的，就是“攻击要塞”。擒贼先擒王。 </a:t>
            </a: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谈判对手不止一人时，实际上握有最后决定权的，不过是其中一人而已。在此，我们姑且称此人为“对方首脑”，称其余的谈判副将们为“对方组员”。“对方首脑”是我们在谈判中需要特别留意的人物，但也不可因此而忽略了“对方组员”的存在。 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2" name="图片 1" descr="3456d7f89d809fe5a9e1264ac9dd719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35370" y="2233295"/>
            <a:ext cx="4715510" cy="2581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谈判技巧</a:t>
            </a:r>
            <a:r>
              <a:rPr kumimoji="1"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02</a:t>
            </a:r>
            <a:endParaRPr kumimoji="1" lang="en-US" altLang="zh-CN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50541" y="1770938"/>
            <a:ext cx="1724831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黑白脸战术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774916" y="1770938"/>
            <a:ext cx="3785361" cy="462307"/>
            <a:chOff x="774916" y="1770938"/>
            <a:chExt cx="3785361" cy="462307"/>
          </a:xfrm>
        </p:grpSpPr>
        <p:sp>
          <p:nvSpPr>
            <p:cNvPr id="7" name="矩形 6"/>
            <p:cNvSpPr/>
            <p:nvPr/>
          </p:nvSpPr>
          <p:spPr>
            <a:xfrm>
              <a:off x="774916" y="1770938"/>
              <a:ext cx="351580" cy="46230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8" name="直线连接符 7"/>
            <p:cNvCxnSpPr/>
            <p:nvPr/>
          </p:nvCxnSpPr>
          <p:spPr>
            <a:xfrm>
              <a:off x="774916" y="2233245"/>
              <a:ext cx="37853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2741522" y="1832815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>
                <a:solidFill>
                  <a:srgbClr val="676667"/>
                </a:solidFill>
              </a:rPr>
              <a:t>（单击输入文本）</a:t>
            </a:r>
            <a:endParaRPr kumimoji="1" lang="zh-CN" altLang="en-US" sz="1600" dirty="0">
              <a:solidFill>
                <a:srgbClr val="676667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89448" y="2502024"/>
            <a:ext cx="4898551" cy="205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第一位出现的谈判者唱的就是“黑脸”，他的责任，在激起对方“这个人不好惹”、“碰到这种谈判的对手真是倒了八辈子霉”的反应。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just">
              <a:lnSpc>
                <a:spcPct val="130000"/>
              </a:lnSpc>
            </a:pP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而第二位谈判者唱的是“白脸”，也就是扮演“和平天使”的角色，使对方产生“总算松了一口气”的感觉。就这样，二者交替出现，轮番上阵，直到谈判达到目的为止。 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10" name="图片 9" descr="909342027eeebc6051626e432a0e45d9"/>
          <p:cNvPicPr>
            <a:picLocks noChangeAspect="1"/>
          </p:cNvPicPr>
          <p:nvPr/>
        </p:nvPicPr>
        <p:blipFill>
          <a:blip r:embed="rId1"/>
          <a:srcRect b="11846"/>
          <a:stretch>
            <a:fillRect/>
          </a:stretch>
        </p:blipFill>
        <p:spPr>
          <a:xfrm>
            <a:off x="7437120" y="1543685"/>
            <a:ext cx="3032760" cy="3969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谈判技巧</a:t>
            </a:r>
            <a:r>
              <a:rPr kumimoji="1" lang="en-US" altLang="zh-CN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03</a:t>
            </a:r>
            <a:endParaRPr kumimoji="1" lang="en-US" altLang="zh-CN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76425" y="1714836"/>
            <a:ext cx="141705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换挡策略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6400800" y="1714836"/>
            <a:ext cx="3785361" cy="462307"/>
            <a:chOff x="774916" y="1770938"/>
            <a:chExt cx="3785361" cy="462307"/>
          </a:xfrm>
        </p:grpSpPr>
        <p:sp>
          <p:nvSpPr>
            <p:cNvPr id="6" name="矩形 5"/>
            <p:cNvSpPr/>
            <p:nvPr/>
          </p:nvSpPr>
          <p:spPr>
            <a:xfrm>
              <a:off x="774916" y="1770938"/>
              <a:ext cx="351580" cy="46230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7" name="直线连接符 6"/>
            <p:cNvCxnSpPr/>
            <p:nvPr/>
          </p:nvCxnSpPr>
          <p:spPr>
            <a:xfrm>
              <a:off x="774916" y="2233245"/>
              <a:ext cx="37853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8193238" y="177671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>
                <a:solidFill>
                  <a:srgbClr val="676667"/>
                </a:solidFill>
              </a:rPr>
              <a:t>（单击输入文本）</a:t>
            </a:r>
            <a:endParaRPr kumimoji="1" lang="zh-CN" altLang="en-US" sz="1600" dirty="0">
              <a:solidFill>
                <a:srgbClr val="676667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28228" y="2750492"/>
            <a:ext cx="5080000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谈判中的所谓“换档”，就是在谈判进行时设法改变中心议题。“换档”的技术如能象司机那般的娴熟，那么，不管任何谈判，主导权都将操纵在你手中。有时，谈判一方会急欲获得某种程度的协议，那么为了使“换档”的技术在谈判中发挥效果，最重要的，就是不让对方察觉到你的意图。你可以顾左右而言他，可以装作漠不关心的样子，也可以声东击西。总之，如果被对方察觉到你“销售欲极强”的意图，他必然会想尽办法来对付你，使你难遂所愿。 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9" name="图片 8" descr="6ee2af4189cd37a395d413231f4a039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565" y="1776730"/>
            <a:ext cx="5266055" cy="36582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谈判技巧</a:t>
            </a:r>
            <a:r>
              <a:rPr kumimoji="1" lang="en-US" altLang="zh-CN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04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85625" y="1564341"/>
            <a:ext cx="141705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金蝉脱壳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3535680" y="1564341"/>
            <a:ext cx="3785361" cy="462307"/>
            <a:chOff x="774916" y="1770938"/>
            <a:chExt cx="3785361" cy="462307"/>
          </a:xfrm>
        </p:grpSpPr>
        <p:sp>
          <p:nvSpPr>
            <p:cNvPr id="7" name="矩形 6"/>
            <p:cNvSpPr/>
            <p:nvPr/>
          </p:nvSpPr>
          <p:spPr>
            <a:xfrm>
              <a:off x="774916" y="1770938"/>
              <a:ext cx="351580" cy="46230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8" name="直线连接符 7"/>
            <p:cNvCxnSpPr/>
            <p:nvPr/>
          </p:nvCxnSpPr>
          <p:spPr>
            <a:xfrm>
              <a:off x="774916" y="2233245"/>
              <a:ext cx="37853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8193238" y="1776713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>
                <a:solidFill>
                  <a:srgbClr val="676667"/>
                </a:solidFill>
              </a:rPr>
              <a:t>（单击输入文本）</a:t>
            </a:r>
            <a:endParaRPr kumimoji="1" lang="zh-CN" altLang="en-US" sz="1600" dirty="0">
              <a:solidFill>
                <a:srgbClr val="676667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94200" y="3400425"/>
            <a:ext cx="6980555" cy="1768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当谈判人员发觉他正被迫作出远非他能接受的让步时，他会声明没有被授予达成这种协议的权力。 这通常是谈判人员抵抗到最后时刻而亮出的一张“王牌”。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         </a:t>
            </a: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一方如果怕对方使出这一招，最好在谈判开始时就弄清楚。在谈判的目标、计划和进度已经明确，亮底牌阶段即将完成之前，谈判人员的个性已初步掌握之后，可首先提出一个这样的问题：“你有最后决定的权力吗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?” 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10" name="图片 9" descr="a7115b39242b5d25386e0ca7338f6c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" y="2026920"/>
            <a:ext cx="5183505" cy="488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9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谈判技巧</a:t>
            </a:r>
            <a:r>
              <a:rPr kumimoji="1" lang="en-US" altLang="zh-CN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05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六边形 1"/>
          <p:cNvSpPr/>
          <p:nvPr/>
        </p:nvSpPr>
        <p:spPr>
          <a:xfrm>
            <a:off x="7286171" y="1985829"/>
            <a:ext cx="4093028" cy="3529600"/>
          </a:xfrm>
          <a:prstGeom prst="hexagon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250541" y="1421922"/>
            <a:ext cx="141705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扮猪吃虎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" name="组 4"/>
          <p:cNvGrpSpPr/>
          <p:nvPr/>
        </p:nvGrpSpPr>
        <p:grpSpPr>
          <a:xfrm>
            <a:off x="774916" y="1421922"/>
            <a:ext cx="3785361" cy="462307"/>
            <a:chOff x="774916" y="1770938"/>
            <a:chExt cx="3785361" cy="462307"/>
          </a:xfrm>
        </p:grpSpPr>
        <p:sp>
          <p:nvSpPr>
            <p:cNvPr id="6" name="矩形 5"/>
            <p:cNvSpPr/>
            <p:nvPr/>
          </p:nvSpPr>
          <p:spPr>
            <a:xfrm>
              <a:off x="774916" y="1770938"/>
              <a:ext cx="351580" cy="46230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7" name="直线连接符 6"/>
            <p:cNvCxnSpPr/>
            <p:nvPr/>
          </p:nvCxnSpPr>
          <p:spPr>
            <a:xfrm>
              <a:off x="774916" y="2233245"/>
              <a:ext cx="37853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文本框 7"/>
          <p:cNvSpPr txBox="1"/>
          <p:nvPr/>
        </p:nvSpPr>
        <p:spPr>
          <a:xfrm>
            <a:off x="2567354" y="1483799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>
                <a:solidFill>
                  <a:srgbClr val="676667"/>
                </a:solidFill>
              </a:rPr>
              <a:t>（单击输入文本）</a:t>
            </a:r>
            <a:endParaRPr kumimoji="1" lang="zh-CN" altLang="en-US" sz="1600" dirty="0">
              <a:solidFill>
                <a:srgbClr val="676667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8801" y="2141048"/>
            <a:ext cx="6096000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“为什么”是一句探求原因的问题，甚至有时是在一方说明原因后的进一步探求。比如下列的对话： </a:t>
            </a: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“我最多只能出十万元。” “为何如此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?”“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如果再多出，就无利可图了。” “为什么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?” 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如此等等。 </a:t>
            </a: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这种使用“为什么”的提问方式，在交涉阶段初期有积极作用，它可以帮助我们了解对方是如何真正评价事物的。 </a:t>
            </a: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对于这一策略的反措施是，对对方的疑问“为什么”只提供最简要的情况，在直接答案后面不做详细的解释。不过要注意，在交涉初期阶段，对方有权迫使我们回答对他们有益的情况。 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46579" y="265430"/>
            <a:ext cx="2040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谈判技巧</a:t>
            </a:r>
            <a:r>
              <a:rPr kumimoji="1" lang="en-US" altLang="zh-CN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06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六边形 3"/>
          <p:cNvSpPr/>
          <p:nvPr/>
        </p:nvSpPr>
        <p:spPr>
          <a:xfrm>
            <a:off x="7300685" y="1822353"/>
            <a:ext cx="4093028" cy="3529600"/>
          </a:xfrm>
          <a:prstGeom prst="hexagon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250541" y="1421922"/>
            <a:ext cx="1417055" cy="46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草船借箭</a:t>
            </a:r>
            <a:endParaRPr lang="zh-CN" altLang="en-US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774916" y="1421922"/>
            <a:ext cx="3785361" cy="462307"/>
            <a:chOff x="774916" y="1770938"/>
            <a:chExt cx="3785361" cy="462307"/>
          </a:xfrm>
        </p:grpSpPr>
        <p:sp>
          <p:nvSpPr>
            <p:cNvPr id="7" name="矩形 6"/>
            <p:cNvSpPr/>
            <p:nvPr/>
          </p:nvSpPr>
          <p:spPr>
            <a:xfrm>
              <a:off x="774916" y="1770938"/>
              <a:ext cx="351580" cy="46230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8" name="直线连接符 7"/>
            <p:cNvCxnSpPr/>
            <p:nvPr/>
          </p:nvCxnSpPr>
          <p:spPr>
            <a:xfrm>
              <a:off x="774916" y="2233245"/>
              <a:ext cx="37853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2567354" y="1483799"/>
            <a:ext cx="1826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>
                <a:solidFill>
                  <a:srgbClr val="676667"/>
                </a:solidFill>
              </a:rPr>
              <a:t>（单击输入文本）</a:t>
            </a:r>
            <a:endParaRPr kumimoji="1" lang="zh-CN" altLang="en-US" sz="1600" dirty="0">
              <a:solidFill>
                <a:srgbClr val="676667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673318" y="2346536"/>
            <a:ext cx="583474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采取“假定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……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将会”的策略，目的是使谈判的形式不拘泥于固定的模式。比如，在谈判中，不断地提出如下种种问题：“如果我给你足够的资源，你可以增加定量么？”这个问句将给你无限的机会。</a:t>
            </a:r>
            <a:b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endParaRPr lang="en-US" altLang="zh-CN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在试探和提议阶段，这种发问的方法，不失为一种积极的方式，它将有助于双方为了共同的利益而选择最佳的成交途径。 </a:t>
            </a: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b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</a:b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然而，如果谈判已十分深入，再运用这个策略只能引起分歧。因此，“假定</a:t>
            </a:r>
            <a:r>
              <a:rPr lang="en-US" altLang="zh-CN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……</a:t>
            </a:r>
            <a:r>
              <a:rPr lang="zh-CN" altLang="en-US" sz="14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将会”这个策略，用在谈判开始时的一般性探底阶段，较为有效。 </a:t>
            </a:r>
            <a:endParaRPr lang="zh-CN" altLang="en-US" sz="14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00664" y="2266139"/>
            <a:ext cx="1614805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rgbClr val="002060"/>
                </a:solidFill>
                <a:latin typeface="Agency FB" panose="020B0503020202020204" charset="0"/>
                <a:ea typeface="Agency FB" panose="020B0503020202020204" charset="0"/>
                <a:cs typeface="Agency FB" panose="020B0503020202020204" charset="0"/>
              </a:rPr>
              <a:t>04</a:t>
            </a:r>
            <a:endParaRPr kumimoji="1" lang="en-US" altLang="zh-CN" sz="13800" dirty="0">
              <a:solidFill>
                <a:srgbClr val="002060"/>
              </a:solidFill>
              <a:latin typeface="Agency FB" panose="020B0503020202020204" charset="0"/>
              <a:ea typeface="Agency FB" panose="020B0503020202020204" charset="0"/>
              <a:cs typeface="Agency FB" panose="020B050302020202020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695082" y="2713578"/>
            <a:ext cx="3230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zh-CN" altLang="en-US" sz="4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谈判的守则</a:t>
            </a:r>
            <a:endParaRPr kumimoji="1" lang="zh-CN" altLang="en-US" sz="4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721219" y="3581151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315994" y="3581151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721219" y="3828507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315994" y="3828507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3" name="图片 2" descr="420d6121349e42fcadc6f6e38421ded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9545" y="1207135"/>
            <a:ext cx="6289675" cy="3427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05" y="5063490"/>
            <a:ext cx="12188825" cy="18148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3" grpId="0"/>
      <p:bldP spid="64" grpId="0"/>
      <p:bldP spid="73" grpId="0"/>
      <p:bldP spid="7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iŝļïḓè"/>
          <p:cNvSpPr/>
          <p:nvPr/>
        </p:nvSpPr>
        <p:spPr bwMode="auto">
          <a:xfrm>
            <a:off x="4383025" y="3371040"/>
            <a:ext cx="3243070" cy="1824159"/>
          </a:xfrm>
          <a:custGeom>
            <a:avLst/>
            <a:gdLst>
              <a:gd name="T0" fmla="*/ 0 w 1874"/>
              <a:gd name="T1" fmla="*/ 451 h 899"/>
              <a:gd name="T2" fmla="*/ 945 w 1874"/>
              <a:gd name="T3" fmla="*/ 0 h 899"/>
              <a:gd name="T4" fmla="*/ 1874 w 1874"/>
              <a:gd name="T5" fmla="*/ 451 h 899"/>
              <a:gd name="T6" fmla="*/ 937 w 1874"/>
              <a:gd name="T7" fmla="*/ 899 h 899"/>
              <a:gd name="T8" fmla="*/ 0 w 1874"/>
              <a:gd name="T9" fmla="*/ 451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4" h="899">
                <a:moveTo>
                  <a:pt x="0" y="451"/>
                </a:moveTo>
                <a:lnTo>
                  <a:pt x="945" y="0"/>
                </a:lnTo>
                <a:lnTo>
                  <a:pt x="1874" y="451"/>
                </a:lnTo>
                <a:lnTo>
                  <a:pt x="937" y="899"/>
                </a:lnTo>
                <a:lnTo>
                  <a:pt x="0" y="451"/>
                </a:ln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32" name="isľíḋè"/>
          <p:cNvSpPr/>
          <p:nvPr/>
        </p:nvSpPr>
        <p:spPr bwMode="auto">
          <a:xfrm>
            <a:off x="4383025" y="2860557"/>
            <a:ext cx="3243070" cy="1824159"/>
          </a:xfrm>
          <a:custGeom>
            <a:avLst/>
            <a:gdLst>
              <a:gd name="T0" fmla="*/ 0 w 1874"/>
              <a:gd name="T1" fmla="*/ 451 h 899"/>
              <a:gd name="T2" fmla="*/ 945 w 1874"/>
              <a:gd name="T3" fmla="*/ 0 h 899"/>
              <a:gd name="T4" fmla="*/ 1874 w 1874"/>
              <a:gd name="T5" fmla="*/ 451 h 899"/>
              <a:gd name="T6" fmla="*/ 937 w 1874"/>
              <a:gd name="T7" fmla="*/ 899 h 899"/>
              <a:gd name="T8" fmla="*/ 0 w 1874"/>
              <a:gd name="T9" fmla="*/ 451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4" h="899">
                <a:moveTo>
                  <a:pt x="0" y="451"/>
                </a:moveTo>
                <a:lnTo>
                  <a:pt x="945" y="0"/>
                </a:lnTo>
                <a:lnTo>
                  <a:pt x="1874" y="451"/>
                </a:lnTo>
                <a:lnTo>
                  <a:pt x="937" y="899"/>
                </a:lnTo>
                <a:lnTo>
                  <a:pt x="0" y="451"/>
                </a:ln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33" name="îṣḻïďê"/>
          <p:cNvSpPr/>
          <p:nvPr/>
        </p:nvSpPr>
        <p:spPr bwMode="auto">
          <a:xfrm>
            <a:off x="4383025" y="2350074"/>
            <a:ext cx="3243070" cy="1824159"/>
          </a:xfrm>
          <a:custGeom>
            <a:avLst/>
            <a:gdLst>
              <a:gd name="T0" fmla="*/ 0 w 1874"/>
              <a:gd name="T1" fmla="*/ 451 h 899"/>
              <a:gd name="T2" fmla="*/ 945 w 1874"/>
              <a:gd name="T3" fmla="*/ 0 h 899"/>
              <a:gd name="T4" fmla="*/ 1874 w 1874"/>
              <a:gd name="T5" fmla="*/ 451 h 899"/>
              <a:gd name="T6" fmla="*/ 937 w 1874"/>
              <a:gd name="T7" fmla="*/ 899 h 899"/>
              <a:gd name="T8" fmla="*/ 0 w 1874"/>
              <a:gd name="T9" fmla="*/ 451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4" h="899">
                <a:moveTo>
                  <a:pt x="0" y="451"/>
                </a:moveTo>
                <a:lnTo>
                  <a:pt x="945" y="0"/>
                </a:lnTo>
                <a:lnTo>
                  <a:pt x="1874" y="451"/>
                </a:lnTo>
                <a:lnTo>
                  <a:pt x="937" y="899"/>
                </a:lnTo>
                <a:lnTo>
                  <a:pt x="0" y="451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 lim="800000"/>
          </a:ln>
        </p:spPr>
        <p:txBody>
          <a:bodyPr anchor="ctr"/>
          <a:lstStyle/>
          <a:p>
            <a:pPr algn="ctr"/>
          </a:p>
        </p:txBody>
      </p:sp>
      <p:sp>
        <p:nvSpPr>
          <p:cNvPr id="34" name="íṧḷïḑê"/>
          <p:cNvSpPr/>
          <p:nvPr/>
        </p:nvSpPr>
        <p:spPr bwMode="auto">
          <a:xfrm>
            <a:off x="4383025" y="1839591"/>
            <a:ext cx="3243070" cy="1824159"/>
          </a:xfrm>
          <a:custGeom>
            <a:avLst/>
            <a:gdLst>
              <a:gd name="T0" fmla="*/ 0 w 1874"/>
              <a:gd name="T1" fmla="*/ 451 h 899"/>
              <a:gd name="T2" fmla="*/ 945 w 1874"/>
              <a:gd name="T3" fmla="*/ 0 h 899"/>
              <a:gd name="T4" fmla="*/ 1874 w 1874"/>
              <a:gd name="T5" fmla="*/ 451 h 899"/>
              <a:gd name="T6" fmla="*/ 937 w 1874"/>
              <a:gd name="T7" fmla="*/ 899 h 899"/>
              <a:gd name="T8" fmla="*/ 0 w 1874"/>
              <a:gd name="T9" fmla="*/ 451 h 8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74" h="899">
                <a:moveTo>
                  <a:pt x="0" y="451"/>
                </a:moveTo>
                <a:lnTo>
                  <a:pt x="945" y="0"/>
                </a:lnTo>
                <a:lnTo>
                  <a:pt x="1874" y="451"/>
                </a:lnTo>
                <a:lnTo>
                  <a:pt x="937" y="899"/>
                </a:lnTo>
                <a:lnTo>
                  <a:pt x="0" y="451"/>
                </a:lnTo>
                <a:close/>
              </a:path>
            </a:pathLst>
          </a:custGeom>
          <a:solidFill>
            <a:srgbClr val="002060"/>
          </a:solidFill>
          <a:ln w="9525" cap="flat">
            <a:noFill/>
            <a:prstDash val="solid"/>
            <a:miter lim="800000"/>
          </a:ln>
        </p:spPr>
        <p:txBody>
          <a:bodyPr anchor="ctr"/>
          <a:lstStyle/>
          <a:p>
            <a:pPr algn="ctr"/>
          </a:p>
        </p:txBody>
      </p:sp>
      <p:grpSp>
        <p:nvGrpSpPr>
          <p:cNvPr id="39" name="组 38"/>
          <p:cNvGrpSpPr/>
          <p:nvPr/>
        </p:nvGrpSpPr>
        <p:grpSpPr>
          <a:xfrm>
            <a:off x="4145280" y="2513926"/>
            <a:ext cx="475490" cy="475488"/>
            <a:chOff x="4145280" y="2513926"/>
            <a:chExt cx="475490" cy="475488"/>
          </a:xfrm>
        </p:grpSpPr>
        <p:sp>
          <p:nvSpPr>
            <p:cNvPr id="29" name="i$ļîḍe"/>
            <p:cNvSpPr/>
            <p:nvPr/>
          </p:nvSpPr>
          <p:spPr>
            <a:xfrm>
              <a:off x="4145280" y="2513926"/>
              <a:ext cx="475490" cy="475488"/>
            </a:xfrm>
            <a:custGeom>
              <a:avLst/>
              <a:gdLst>
                <a:gd name="connsiteX0" fmla="*/ 0 w 670873"/>
                <a:gd name="connsiteY0" fmla="*/ 335437 h 670873"/>
                <a:gd name="connsiteX1" fmla="*/ 335437 w 670873"/>
                <a:gd name="connsiteY1" fmla="*/ 0 h 670873"/>
                <a:gd name="connsiteX2" fmla="*/ 670874 w 670873"/>
                <a:gd name="connsiteY2" fmla="*/ 335437 h 670873"/>
                <a:gd name="connsiteX3" fmla="*/ 335437 w 670873"/>
                <a:gd name="connsiteY3" fmla="*/ 670874 h 670873"/>
                <a:gd name="connsiteX4" fmla="*/ 0 w 670873"/>
                <a:gd name="connsiteY4" fmla="*/ 335437 h 67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73" h="670873">
                  <a:moveTo>
                    <a:pt x="0" y="335437"/>
                  </a:moveTo>
                  <a:cubicBezTo>
                    <a:pt x="0" y="150180"/>
                    <a:pt x="150180" y="0"/>
                    <a:pt x="335437" y="0"/>
                  </a:cubicBezTo>
                  <a:cubicBezTo>
                    <a:pt x="520694" y="0"/>
                    <a:pt x="670874" y="150180"/>
                    <a:pt x="670874" y="335437"/>
                  </a:cubicBezTo>
                  <a:cubicBezTo>
                    <a:pt x="670874" y="520694"/>
                    <a:pt x="520694" y="670874"/>
                    <a:pt x="335437" y="670874"/>
                  </a:cubicBezTo>
                  <a:cubicBezTo>
                    <a:pt x="150180" y="670874"/>
                    <a:pt x="0" y="520694"/>
                    <a:pt x="0" y="335437"/>
                  </a:cubicBezTo>
                  <a:close/>
                </a:path>
              </a:pathLst>
            </a:cu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30" name="îśḷîḋé"/>
            <p:cNvSpPr/>
            <p:nvPr/>
          </p:nvSpPr>
          <p:spPr bwMode="auto">
            <a:xfrm>
              <a:off x="4249867" y="2618685"/>
              <a:ext cx="266317" cy="265966"/>
            </a:xfrm>
            <a:custGeom>
              <a:avLst/>
              <a:gdLst>
                <a:gd name="connsiteX0" fmla="*/ 86413 w 591547"/>
                <a:gd name="connsiteY0" fmla="*/ 515758 h 590770"/>
                <a:gd name="connsiteX1" fmla="*/ 171919 w 591547"/>
                <a:gd name="connsiteY1" fmla="*/ 515758 h 590770"/>
                <a:gd name="connsiteX2" fmla="*/ 171919 w 591547"/>
                <a:gd name="connsiteY2" fmla="*/ 537523 h 590770"/>
                <a:gd name="connsiteX3" fmla="*/ 86413 w 591547"/>
                <a:gd name="connsiteY3" fmla="*/ 537523 h 590770"/>
                <a:gd name="connsiteX4" fmla="*/ 86413 w 591547"/>
                <a:gd name="connsiteY4" fmla="*/ 461733 h 590770"/>
                <a:gd name="connsiteX5" fmla="*/ 171919 w 591547"/>
                <a:gd name="connsiteY5" fmla="*/ 461733 h 590770"/>
                <a:gd name="connsiteX6" fmla="*/ 171919 w 591547"/>
                <a:gd name="connsiteY6" fmla="*/ 483498 h 590770"/>
                <a:gd name="connsiteX7" fmla="*/ 86413 w 591547"/>
                <a:gd name="connsiteY7" fmla="*/ 483498 h 590770"/>
                <a:gd name="connsiteX8" fmla="*/ 86413 w 591547"/>
                <a:gd name="connsiteY8" fmla="*/ 408616 h 590770"/>
                <a:gd name="connsiteX9" fmla="*/ 171919 w 591547"/>
                <a:gd name="connsiteY9" fmla="*/ 408616 h 590770"/>
                <a:gd name="connsiteX10" fmla="*/ 171919 w 591547"/>
                <a:gd name="connsiteY10" fmla="*/ 429474 h 590770"/>
                <a:gd name="connsiteX11" fmla="*/ 86413 w 591547"/>
                <a:gd name="connsiteY11" fmla="*/ 429474 h 590770"/>
                <a:gd name="connsiteX12" fmla="*/ 204177 w 591547"/>
                <a:gd name="connsiteY12" fmla="*/ 357041 h 590770"/>
                <a:gd name="connsiteX13" fmla="*/ 204177 w 591547"/>
                <a:gd name="connsiteY13" fmla="*/ 569815 h 590770"/>
                <a:gd name="connsiteX14" fmla="*/ 333300 w 591547"/>
                <a:gd name="connsiteY14" fmla="*/ 569815 h 590770"/>
                <a:gd name="connsiteX15" fmla="*/ 333300 w 591547"/>
                <a:gd name="connsiteY15" fmla="*/ 382026 h 590770"/>
                <a:gd name="connsiteX16" fmla="*/ 183194 w 591547"/>
                <a:gd name="connsiteY16" fmla="*/ 357041 h 590770"/>
                <a:gd name="connsiteX17" fmla="*/ 75053 w 591547"/>
                <a:gd name="connsiteY17" fmla="*/ 382026 h 590770"/>
                <a:gd name="connsiteX18" fmla="*/ 75053 w 591547"/>
                <a:gd name="connsiteY18" fmla="*/ 569815 h 590770"/>
                <a:gd name="connsiteX19" fmla="*/ 183194 w 591547"/>
                <a:gd name="connsiteY19" fmla="*/ 569815 h 590770"/>
                <a:gd name="connsiteX20" fmla="*/ 247709 w 591547"/>
                <a:gd name="connsiteY20" fmla="*/ 311838 h 590770"/>
                <a:gd name="connsiteX21" fmla="*/ 322851 w 591547"/>
                <a:gd name="connsiteY21" fmla="*/ 311838 h 590770"/>
                <a:gd name="connsiteX22" fmla="*/ 322851 w 591547"/>
                <a:gd name="connsiteY22" fmla="*/ 332826 h 590770"/>
                <a:gd name="connsiteX23" fmla="*/ 247709 w 591547"/>
                <a:gd name="connsiteY23" fmla="*/ 332826 h 590770"/>
                <a:gd name="connsiteX24" fmla="*/ 247709 w 591547"/>
                <a:gd name="connsiteY24" fmla="*/ 257944 h 590770"/>
                <a:gd name="connsiteX25" fmla="*/ 322851 w 591547"/>
                <a:gd name="connsiteY25" fmla="*/ 257944 h 590770"/>
                <a:gd name="connsiteX26" fmla="*/ 322851 w 591547"/>
                <a:gd name="connsiteY26" fmla="*/ 279580 h 590770"/>
                <a:gd name="connsiteX27" fmla="*/ 247709 w 591547"/>
                <a:gd name="connsiteY27" fmla="*/ 279580 h 590770"/>
                <a:gd name="connsiteX28" fmla="*/ 247709 w 591547"/>
                <a:gd name="connsiteY28" fmla="*/ 203919 h 590770"/>
                <a:gd name="connsiteX29" fmla="*/ 322851 w 591547"/>
                <a:gd name="connsiteY29" fmla="*/ 203919 h 590770"/>
                <a:gd name="connsiteX30" fmla="*/ 322851 w 591547"/>
                <a:gd name="connsiteY30" fmla="*/ 225684 h 590770"/>
                <a:gd name="connsiteX31" fmla="*/ 247709 w 591547"/>
                <a:gd name="connsiteY31" fmla="*/ 225684 h 590770"/>
                <a:gd name="connsiteX32" fmla="*/ 247709 w 591547"/>
                <a:gd name="connsiteY32" fmla="*/ 150672 h 590770"/>
                <a:gd name="connsiteX33" fmla="*/ 322851 w 591547"/>
                <a:gd name="connsiteY33" fmla="*/ 150672 h 590770"/>
                <a:gd name="connsiteX34" fmla="*/ 322851 w 591547"/>
                <a:gd name="connsiteY34" fmla="*/ 171660 h 590770"/>
                <a:gd name="connsiteX35" fmla="*/ 247709 w 591547"/>
                <a:gd name="connsiteY35" fmla="*/ 171660 h 590770"/>
                <a:gd name="connsiteX36" fmla="*/ 355090 w 591547"/>
                <a:gd name="connsiteY36" fmla="*/ 102357 h 590770"/>
                <a:gd name="connsiteX37" fmla="*/ 355090 w 591547"/>
                <a:gd name="connsiteY37" fmla="*/ 373160 h 590770"/>
                <a:gd name="connsiteX38" fmla="*/ 355090 w 591547"/>
                <a:gd name="connsiteY38" fmla="*/ 376384 h 590770"/>
                <a:gd name="connsiteX39" fmla="*/ 355090 w 591547"/>
                <a:gd name="connsiteY39" fmla="*/ 569815 h 590770"/>
                <a:gd name="connsiteX40" fmla="*/ 484213 w 591547"/>
                <a:gd name="connsiteY40" fmla="*/ 569815 h 590770"/>
                <a:gd name="connsiteX41" fmla="*/ 484213 w 591547"/>
                <a:gd name="connsiteY41" fmla="*/ 154744 h 590770"/>
                <a:gd name="connsiteX42" fmla="*/ 333300 w 591547"/>
                <a:gd name="connsiteY42" fmla="*/ 99939 h 590770"/>
                <a:gd name="connsiteX43" fmla="*/ 236458 w 591547"/>
                <a:gd name="connsiteY43" fmla="*/ 125730 h 590770"/>
                <a:gd name="connsiteX44" fmla="*/ 236458 w 591547"/>
                <a:gd name="connsiteY44" fmla="*/ 341728 h 590770"/>
                <a:gd name="connsiteX45" fmla="*/ 333300 w 591547"/>
                <a:gd name="connsiteY45" fmla="*/ 360265 h 590770"/>
                <a:gd name="connsiteX46" fmla="*/ 397862 w 591547"/>
                <a:gd name="connsiteY46" fmla="*/ 21761 h 590770"/>
                <a:gd name="connsiteX47" fmla="*/ 387371 w 591547"/>
                <a:gd name="connsiteY47" fmla="*/ 32238 h 590770"/>
                <a:gd name="connsiteX48" fmla="*/ 397862 w 591547"/>
                <a:gd name="connsiteY48" fmla="*/ 42716 h 590770"/>
                <a:gd name="connsiteX49" fmla="*/ 409160 w 591547"/>
                <a:gd name="connsiteY49" fmla="*/ 32238 h 590770"/>
                <a:gd name="connsiteX50" fmla="*/ 397862 w 591547"/>
                <a:gd name="connsiteY50" fmla="*/ 21761 h 590770"/>
                <a:gd name="connsiteX51" fmla="*/ 397862 w 591547"/>
                <a:gd name="connsiteY51" fmla="*/ 0 h 590770"/>
                <a:gd name="connsiteX52" fmla="*/ 430143 w 591547"/>
                <a:gd name="connsiteY52" fmla="*/ 32238 h 590770"/>
                <a:gd name="connsiteX53" fmla="*/ 409160 w 591547"/>
                <a:gd name="connsiteY53" fmla="*/ 62865 h 590770"/>
                <a:gd name="connsiteX54" fmla="*/ 409160 w 591547"/>
                <a:gd name="connsiteY54" fmla="*/ 100745 h 590770"/>
                <a:gd name="connsiteX55" fmla="*/ 498740 w 591547"/>
                <a:gd name="connsiteY55" fmla="*/ 137819 h 590770"/>
                <a:gd name="connsiteX56" fmla="*/ 506003 w 591547"/>
                <a:gd name="connsiteY56" fmla="*/ 147491 h 590770"/>
                <a:gd name="connsiteX57" fmla="*/ 506003 w 591547"/>
                <a:gd name="connsiteY57" fmla="*/ 569815 h 590770"/>
                <a:gd name="connsiteX58" fmla="*/ 591547 w 591547"/>
                <a:gd name="connsiteY58" fmla="*/ 569815 h 590770"/>
                <a:gd name="connsiteX59" fmla="*/ 591547 w 591547"/>
                <a:gd name="connsiteY59" fmla="*/ 590770 h 590770"/>
                <a:gd name="connsiteX60" fmla="*/ 494705 w 591547"/>
                <a:gd name="connsiteY60" fmla="*/ 590770 h 590770"/>
                <a:gd name="connsiteX61" fmla="*/ 344598 w 591547"/>
                <a:gd name="connsiteY61" fmla="*/ 590770 h 590770"/>
                <a:gd name="connsiteX62" fmla="*/ 193685 w 591547"/>
                <a:gd name="connsiteY62" fmla="*/ 590770 h 590770"/>
                <a:gd name="connsiteX63" fmla="*/ 64562 w 591547"/>
                <a:gd name="connsiteY63" fmla="*/ 590770 h 590770"/>
                <a:gd name="connsiteX64" fmla="*/ 0 w 591547"/>
                <a:gd name="connsiteY64" fmla="*/ 590770 h 590770"/>
                <a:gd name="connsiteX65" fmla="*/ 0 w 591547"/>
                <a:gd name="connsiteY65" fmla="*/ 569815 h 590770"/>
                <a:gd name="connsiteX66" fmla="*/ 54070 w 591547"/>
                <a:gd name="connsiteY66" fmla="*/ 569815 h 590770"/>
                <a:gd name="connsiteX67" fmla="*/ 54070 w 591547"/>
                <a:gd name="connsiteY67" fmla="*/ 373160 h 590770"/>
                <a:gd name="connsiteX68" fmla="*/ 62141 w 591547"/>
                <a:gd name="connsiteY68" fmla="*/ 362683 h 590770"/>
                <a:gd name="connsiteX69" fmla="*/ 191264 w 591547"/>
                <a:gd name="connsiteY69" fmla="*/ 333668 h 590770"/>
                <a:gd name="connsiteX70" fmla="*/ 195299 w 591547"/>
                <a:gd name="connsiteY70" fmla="*/ 333668 h 590770"/>
                <a:gd name="connsiteX71" fmla="*/ 196106 w 591547"/>
                <a:gd name="connsiteY71" fmla="*/ 333668 h 590770"/>
                <a:gd name="connsiteX72" fmla="*/ 215475 w 591547"/>
                <a:gd name="connsiteY72" fmla="*/ 336892 h 590770"/>
                <a:gd name="connsiteX73" fmla="*/ 215475 w 591547"/>
                <a:gd name="connsiteY73" fmla="*/ 116864 h 590770"/>
                <a:gd name="connsiteX74" fmla="*/ 223545 w 591547"/>
                <a:gd name="connsiteY74" fmla="*/ 106387 h 590770"/>
                <a:gd name="connsiteX75" fmla="*/ 341370 w 591547"/>
                <a:gd name="connsiteY75" fmla="*/ 75760 h 590770"/>
                <a:gd name="connsiteX76" fmla="*/ 342984 w 591547"/>
                <a:gd name="connsiteY76" fmla="*/ 75760 h 590770"/>
                <a:gd name="connsiteX77" fmla="*/ 345405 w 591547"/>
                <a:gd name="connsiteY77" fmla="*/ 75760 h 590770"/>
                <a:gd name="connsiteX78" fmla="*/ 347020 w 591547"/>
                <a:gd name="connsiteY78" fmla="*/ 75760 h 590770"/>
                <a:gd name="connsiteX79" fmla="*/ 348634 w 591547"/>
                <a:gd name="connsiteY79" fmla="*/ 75760 h 590770"/>
                <a:gd name="connsiteX80" fmla="*/ 387371 w 591547"/>
                <a:gd name="connsiteY80" fmla="*/ 91879 h 590770"/>
                <a:gd name="connsiteX81" fmla="*/ 387371 w 591547"/>
                <a:gd name="connsiteY81" fmla="*/ 62865 h 590770"/>
                <a:gd name="connsiteX82" fmla="*/ 365581 w 591547"/>
                <a:gd name="connsiteY82" fmla="*/ 32238 h 590770"/>
                <a:gd name="connsiteX83" fmla="*/ 397862 w 591547"/>
                <a:gd name="connsiteY83" fmla="*/ 0 h 5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91547" h="590770">
                  <a:moveTo>
                    <a:pt x="86413" y="515758"/>
                  </a:moveTo>
                  <a:lnTo>
                    <a:pt x="171919" y="515758"/>
                  </a:lnTo>
                  <a:lnTo>
                    <a:pt x="171919" y="537523"/>
                  </a:lnTo>
                  <a:lnTo>
                    <a:pt x="86413" y="537523"/>
                  </a:lnTo>
                  <a:close/>
                  <a:moveTo>
                    <a:pt x="86413" y="461733"/>
                  </a:moveTo>
                  <a:lnTo>
                    <a:pt x="171919" y="461733"/>
                  </a:lnTo>
                  <a:lnTo>
                    <a:pt x="171919" y="483498"/>
                  </a:lnTo>
                  <a:lnTo>
                    <a:pt x="86413" y="483498"/>
                  </a:lnTo>
                  <a:close/>
                  <a:moveTo>
                    <a:pt x="86413" y="408616"/>
                  </a:moveTo>
                  <a:lnTo>
                    <a:pt x="171919" y="408616"/>
                  </a:lnTo>
                  <a:lnTo>
                    <a:pt x="171919" y="429474"/>
                  </a:lnTo>
                  <a:lnTo>
                    <a:pt x="86413" y="429474"/>
                  </a:lnTo>
                  <a:close/>
                  <a:moveTo>
                    <a:pt x="204177" y="357041"/>
                  </a:moveTo>
                  <a:lnTo>
                    <a:pt x="204177" y="569815"/>
                  </a:lnTo>
                  <a:lnTo>
                    <a:pt x="333300" y="569815"/>
                  </a:lnTo>
                  <a:lnTo>
                    <a:pt x="333300" y="382026"/>
                  </a:lnTo>
                  <a:close/>
                  <a:moveTo>
                    <a:pt x="183194" y="357041"/>
                  </a:moveTo>
                  <a:lnTo>
                    <a:pt x="75053" y="382026"/>
                  </a:lnTo>
                  <a:lnTo>
                    <a:pt x="75053" y="569815"/>
                  </a:lnTo>
                  <a:lnTo>
                    <a:pt x="183194" y="569815"/>
                  </a:lnTo>
                  <a:close/>
                  <a:moveTo>
                    <a:pt x="247709" y="311838"/>
                  </a:moveTo>
                  <a:lnTo>
                    <a:pt x="322851" y="311838"/>
                  </a:lnTo>
                  <a:lnTo>
                    <a:pt x="322851" y="332826"/>
                  </a:lnTo>
                  <a:lnTo>
                    <a:pt x="247709" y="332826"/>
                  </a:lnTo>
                  <a:close/>
                  <a:moveTo>
                    <a:pt x="247709" y="257944"/>
                  </a:moveTo>
                  <a:lnTo>
                    <a:pt x="322851" y="257944"/>
                  </a:lnTo>
                  <a:lnTo>
                    <a:pt x="322851" y="279580"/>
                  </a:lnTo>
                  <a:lnTo>
                    <a:pt x="247709" y="279580"/>
                  </a:lnTo>
                  <a:close/>
                  <a:moveTo>
                    <a:pt x="247709" y="203919"/>
                  </a:moveTo>
                  <a:lnTo>
                    <a:pt x="322851" y="203919"/>
                  </a:lnTo>
                  <a:lnTo>
                    <a:pt x="322851" y="225684"/>
                  </a:lnTo>
                  <a:lnTo>
                    <a:pt x="247709" y="225684"/>
                  </a:lnTo>
                  <a:close/>
                  <a:moveTo>
                    <a:pt x="247709" y="150672"/>
                  </a:moveTo>
                  <a:lnTo>
                    <a:pt x="322851" y="150672"/>
                  </a:lnTo>
                  <a:lnTo>
                    <a:pt x="322851" y="171660"/>
                  </a:lnTo>
                  <a:lnTo>
                    <a:pt x="247709" y="171660"/>
                  </a:lnTo>
                  <a:close/>
                  <a:moveTo>
                    <a:pt x="355090" y="102357"/>
                  </a:moveTo>
                  <a:lnTo>
                    <a:pt x="355090" y="373160"/>
                  </a:lnTo>
                  <a:lnTo>
                    <a:pt x="355090" y="376384"/>
                  </a:lnTo>
                  <a:lnTo>
                    <a:pt x="355090" y="569815"/>
                  </a:lnTo>
                  <a:lnTo>
                    <a:pt x="484213" y="569815"/>
                  </a:lnTo>
                  <a:lnTo>
                    <a:pt x="484213" y="154744"/>
                  </a:lnTo>
                  <a:close/>
                  <a:moveTo>
                    <a:pt x="333300" y="99939"/>
                  </a:moveTo>
                  <a:lnTo>
                    <a:pt x="236458" y="125730"/>
                  </a:lnTo>
                  <a:lnTo>
                    <a:pt x="236458" y="341728"/>
                  </a:lnTo>
                  <a:lnTo>
                    <a:pt x="333300" y="360265"/>
                  </a:lnTo>
                  <a:close/>
                  <a:moveTo>
                    <a:pt x="397862" y="21761"/>
                  </a:moveTo>
                  <a:cubicBezTo>
                    <a:pt x="392213" y="21761"/>
                    <a:pt x="387371" y="26596"/>
                    <a:pt x="387371" y="32238"/>
                  </a:cubicBezTo>
                  <a:cubicBezTo>
                    <a:pt x="387371" y="37880"/>
                    <a:pt x="392213" y="42716"/>
                    <a:pt x="397862" y="42716"/>
                  </a:cubicBezTo>
                  <a:cubicBezTo>
                    <a:pt x="404318" y="42716"/>
                    <a:pt x="409160" y="37880"/>
                    <a:pt x="409160" y="32238"/>
                  </a:cubicBezTo>
                  <a:cubicBezTo>
                    <a:pt x="409160" y="26596"/>
                    <a:pt x="404318" y="21761"/>
                    <a:pt x="397862" y="21761"/>
                  </a:cubicBezTo>
                  <a:close/>
                  <a:moveTo>
                    <a:pt x="397862" y="0"/>
                  </a:moveTo>
                  <a:cubicBezTo>
                    <a:pt x="415616" y="0"/>
                    <a:pt x="430143" y="14507"/>
                    <a:pt x="430143" y="32238"/>
                  </a:cubicBezTo>
                  <a:cubicBezTo>
                    <a:pt x="430143" y="45940"/>
                    <a:pt x="421266" y="58029"/>
                    <a:pt x="409160" y="62865"/>
                  </a:cubicBezTo>
                  <a:lnTo>
                    <a:pt x="409160" y="100745"/>
                  </a:lnTo>
                  <a:lnTo>
                    <a:pt x="498740" y="137819"/>
                  </a:lnTo>
                  <a:cubicBezTo>
                    <a:pt x="502775" y="139431"/>
                    <a:pt x="506003" y="143461"/>
                    <a:pt x="506003" y="147491"/>
                  </a:cubicBezTo>
                  <a:lnTo>
                    <a:pt x="506003" y="569815"/>
                  </a:lnTo>
                  <a:lnTo>
                    <a:pt x="591547" y="569815"/>
                  </a:lnTo>
                  <a:lnTo>
                    <a:pt x="591547" y="590770"/>
                  </a:lnTo>
                  <a:lnTo>
                    <a:pt x="494705" y="590770"/>
                  </a:lnTo>
                  <a:lnTo>
                    <a:pt x="344598" y="590770"/>
                  </a:lnTo>
                  <a:lnTo>
                    <a:pt x="193685" y="590770"/>
                  </a:lnTo>
                  <a:lnTo>
                    <a:pt x="64562" y="590770"/>
                  </a:lnTo>
                  <a:lnTo>
                    <a:pt x="0" y="590770"/>
                  </a:lnTo>
                  <a:lnTo>
                    <a:pt x="0" y="569815"/>
                  </a:lnTo>
                  <a:lnTo>
                    <a:pt x="54070" y="569815"/>
                  </a:lnTo>
                  <a:lnTo>
                    <a:pt x="54070" y="373160"/>
                  </a:lnTo>
                  <a:cubicBezTo>
                    <a:pt x="54070" y="368324"/>
                    <a:pt x="57298" y="364294"/>
                    <a:pt x="62141" y="362683"/>
                  </a:cubicBezTo>
                  <a:lnTo>
                    <a:pt x="191264" y="333668"/>
                  </a:lnTo>
                  <a:cubicBezTo>
                    <a:pt x="192878" y="332862"/>
                    <a:pt x="194492" y="332862"/>
                    <a:pt x="195299" y="333668"/>
                  </a:cubicBezTo>
                  <a:cubicBezTo>
                    <a:pt x="196106" y="333668"/>
                    <a:pt x="196106" y="333668"/>
                    <a:pt x="196106" y="333668"/>
                  </a:cubicBezTo>
                  <a:lnTo>
                    <a:pt x="215475" y="336892"/>
                  </a:lnTo>
                  <a:lnTo>
                    <a:pt x="215475" y="116864"/>
                  </a:lnTo>
                  <a:cubicBezTo>
                    <a:pt x="215475" y="112028"/>
                    <a:pt x="218703" y="107999"/>
                    <a:pt x="223545" y="106387"/>
                  </a:cubicBezTo>
                  <a:lnTo>
                    <a:pt x="341370" y="75760"/>
                  </a:lnTo>
                  <a:cubicBezTo>
                    <a:pt x="342177" y="75760"/>
                    <a:pt x="342177" y="75760"/>
                    <a:pt x="342984" y="75760"/>
                  </a:cubicBezTo>
                  <a:cubicBezTo>
                    <a:pt x="343791" y="75760"/>
                    <a:pt x="344598" y="74954"/>
                    <a:pt x="345405" y="75760"/>
                  </a:cubicBezTo>
                  <a:cubicBezTo>
                    <a:pt x="346213" y="75760"/>
                    <a:pt x="347020" y="75760"/>
                    <a:pt x="347020" y="75760"/>
                  </a:cubicBezTo>
                  <a:cubicBezTo>
                    <a:pt x="347827" y="75760"/>
                    <a:pt x="347827" y="75760"/>
                    <a:pt x="348634" y="75760"/>
                  </a:cubicBezTo>
                  <a:lnTo>
                    <a:pt x="387371" y="91879"/>
                  </a:lnTo>
                  <a:lnTo>
                    <a:pt x="387371" y="62865"/>
                  </a:lnTo>
                  <a:cubicBezTo>
                    <a:pt x="375265" y="58029"/>
                    <a:pt x="365581" y="45940"/>
                    <a:pt x="365581" y="32238"/>
                  </a:cubicBezTo>
                  <a:cubicBezTo>
                    <a:pt x="365581" y="14507"/>
                    <a:pt x="380107" y="0"/>
                    <a:pt x="3978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2" name="组 41"/>
          <p:cNvGrpSpPr/>
          <p:nvPr/>
        </p:nvGrpSpPr>
        <p:grpSpPr>
          <a:xfrm>
            <a:off x="7388350" y="3015752"/>
            <a:ext cx="475490" cy="475488"/>
            <a:chOff x="7388350" y="3015752"/>
            <a:chExt cx="475490" cy="475488"/>
          </a:xfrm>
        </p:grpSpPr>
        <p:sp>
          <p:nvSpPr>
            <p:cNvPr id="27" name="iṡḻiḍé"/>
            <p:cNvSpPr/>
            <p:nvPr/>
          </p:nvSpPr>
          <p:spPr>
            <a:xfrm>
              <a:off x="7388350" y="3015752"/>
              <a:ext cx="475490" cy="475488"/>
            </a:xfrm>
            <a:custGeom>
              <a:avLst/>
              <a:gdLst>
                <a:gd name="connsiteX0" fmla="*/ 0 w 670873"/>
                <a:gd name="connsiteY0" fmla="*/ 335437 h 670873"/>
                <a:gd name="connsiteX1" fmla="*/ 335437 w 670873"/>
                <a:gd name="connsiteY1" fmla="*/ 0 h 670873"/>
                <a:gd name="connsiteX2" fmla="*/ 670874 w 670873"/>
                <a:gd name="connsiteY2" fmla="*/ 335437 h 670873"/>
                <a:gd name="connsiteX3" fmla="*/ 335437 w 670873"/>
                <a:gd name="connsiteY3" fmla="*/ 670874 h 670873"/>
                <a:gd name="connsiteX4" fmla="*/ 0 w 670873"/>
                <a:gd name="connsiteY4" fmla="*/ 335437 h 67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73" h="670873">
                  <a:moveTo>
                    <a:pt x="0" y="335437"/>
                  </a:moveTo>
                  <a:cubicBezTo>
                    <a:pt x="0" y="150180"/>
                    <a:pt x="150180" y="0"/>
                    <a:pt x="335437" y="0"/>
                  </a:cubicBezTo>
                  <a:cubicBezTo>
                    <a:pt x="520694" y="0"/>
                    <a:pt x="670874" y="150180"/>
                    <a:pt x="670874" y="335437"/>
                  </a:cubicBezTo>
                  <a:cubicBezTo>
                    <a:pt x="670874" y="520694"/>
                    <a:pt x="520694" y="670874"/>
                    <a:pt x="335437" y="670874"/>
                  </a:cubicBezTo>
                  <a:cubicBezTo>
                    <a:pt x="150180" y="670874"/>
                    <a:pt x="0" y="520694"/>
                    <a:pt x="0" y="335437"/>
                  </a:cubicBezTo>
                  <a:close/>
                </a:path>
              </a:pathLst>
            </a:cu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28" name="i$ļíďê"/>
            <p:cNvSpPr/>
            <p:nvPr/>
          </p:nvSpPr>
          <p:spPr bwMode="auto">
            <a:xfrm>
              <a:off x="7495012" y="3120336"/>
              <a:ext cx="262166" cy="266316"/>
            </a:xfrm>
            <a:custGeom>
              <a:avLst/>
              <a:gdLst>
                <a:gd name="connsiteX0" fmla="*/ 149604 w 577154"/>
                <a:gd name="connsiteY0" fmla="*/ 536234 h 586292"/>
                <a:gd name="connsiteX1" fmla="*/ 214914 w 577154"/>
                <a:gd name="connsiteY1" fmla="*/ 562021 h 586292"/>
                <a:gd name="connsiteX2" fmla="*/ 211877 w 577154"/>
                <a:gd name="connsiteY2" fmla="*/ 559746 h 586292"/>
                <a:gd name="connsiteX3" fmla="*/ 202004 w 577154"/>
                <a:gd name="connsiteY3" fmla="*/ 554437 h 586292"/>
                <a:gd name="connsiteX4" fmla="*/ 196688 w 577154"/>
                <a:gd name="connsiteY4" fmla="*/ 551403 h 586292"/>
                <a:gd name="connsiteX5" fmla="*/ 184537 w 577154"/>
                <a:gd name="connsiteY5" fmla="*/ 543818 h 586292"/>
                <a:gd name="connsiteX6" fmla="*/ 177702 w 577154"/>
                <a:gd name="connsiteY6" fmla="*/ 538509 h 586292"/>
                <a:gd name="connsiteX7" fmla="*/ 173905 w 577154"/>
                <a:gd name="connsiteY7" fmla="*/ 536234 h 586292"/>
                <a:gd name="connsiteX8" fmla="*/ 299943 w 577154"/>
                <a:gd name="connsiteY8" fmla="*/ 499816 h 586292"/>
                <a:gd name="connsiteX9" fmla="*/ 318939 w 577154"/>
                <a:gd name="connsiteY9" fmla="*/ 500576 h 586292"/>
                <a:gd name="connsiteX10" fmla="*/ 329576 w 577154"/>
                <a:gd name="connsiteY10" fmla="*/ 511222 h 586292"/>
                <a:gd name="connsiteX11" fmla="*/ 319698 w 577154"/>
                <a:gd name="connsiteY11" fmla="*/ 521108 h 586292"/>
                <a:gd name="connsiteX12" fmla="*/ 318939 w 577154"/>
                <a:gd name="connsiteY12" fmla="*/ 521108 h 586292"/>
                <a:gd name="connsiteX13" fmla="*/ 297663 w 577154"/>
                <a:gd name="connsiteY13" fmla="*/ 519587 h 586292"/>
                <a:gd name="connsiteX14" fmla="*/ 288545 w 577154"/>
                <a:gd name="connsiteY14" fmla="*/ 508941 h 586292"/>
                <a:gd name="connsiteX15" fmla="*/ 299943 w 577154"/>
                <a:gd name="connsiteY15" fmla="*/ 499816 h 586292"/>
                <a:gd name="connsiteX16" fmla="*/ 88851 w 577154"/>
                <a:gd name="connsiteY16" fmla="*/ 485417 h 586292"/>
                <a:gd name="connsiteX17" fmla="*/ 119987 w 577154"/>
                <a:gd name="connsiteY17" fmla="*/ 515755 h 586292"/>
                <a:gd name="connsiteX18" fmla="*/ 150364 w 577154"/>
                <a:gd name="connsiteY18" fmla="*/ 515755 h 586292"/>
                <a:gd name="connsiteX19" fmla="*/ 148085 w 577154"/>
                <a:gd name="connsiteY19" fmla="*/ 513480 h 586292"/>
                <a:gd name="connsiteX20" fmla="*/ 142010 w 577154"/>
                <a:gd name="connsiteY20" fmla="*/ 507412 h 586292"/>
                <a:gd name="connsiteX21" fmla="*/ 136694 w 577154"/>
                <a:gd name="connsiteY21" fmla="*/ 501344 h 586292"/>
                <a:gd name="connsiteX22" fmla="*/ 127581 w 577154"/>
                <a:gd name="connsiteY22" fmla="*/ 489967 h 586292"/>
                <a:gd name="connsiteX23" fmla="*/ 123784 w 577154"/>
                <a:gd name="connsiteY23" fmla="*/ 485417 h 586292"/>
                <a:gd name="connsiteX24" fmla="*/ 399912 w 577154"/>
                <a:gd name="connsiteY24" fmla="*/ 482256 h 586292"/>
                <a:gd name="connsiteX25" fmla="*/ 405611 w 577154"/>
                <a:gd name="connsiteY25" fmla="*/ 486996 h 586292"/>
                <a:gd name="connsiteX26" fmla="*/ 401812 w 577154"/>
                <a:gd name="connsiteY26" fmla="*/ 500648 h 586292"/>
                <a:gd name="connsiteX27" fmla="*/ 382056 w 577154"/>
                <a:gd name="connsiteY27" fmla="*/ 509750 h 586292"/>
                <a:gd name="connsiteX28" fmla="*/ 378257 w 577154"/>
                <a:gd name="connsiteY28" fmla="*/ 510508 h 586292"/>
                <a:gd name="connsiteX29" fmla="*/ 369139 w 577154"/>
                <a:gd name="connsiteY29" fmla="*/ 503682 h 586292"/>
                <a:gd name="connsiteX30" fmla="*/ 375217 w 577154"/>
                <a:gd name="connsiteY30" fmla="*/ 490789 h 586292"/>
                <a:gd name="connsiteX31" fmla="*/ 391934 w 577154"/>
                <a:gd name="connsiteY31" fmla="*/ 483204 h 586292"/>
                <a:gd name="connsiteX32" fmla="*/ 399912 w 577154"/>
                <a:gd name="connsiteY32" fmla="*/ 482256 h 586292"/>
                <a:gd name="connsiteX33" fmla="*/ 229351 w 577154"/>
                <a:gd name="connsiteY33" fmla="*/ 474063 h 586292"/>
                <a:gd name="connsiteX34" fmla="*/ 246091 w 577154"/>
                <a:gd name="connsiteY34" fmla="*/ 483157 h 586292"/>
                <a:gd name="connsiteX35" fmla="*/ 250656 w 577154"/>
                <a:gd name="connsiteY35" fmla="*/ 496797 h 586292"/>
                <a:gd name="connsiteX36" fmla="*/ 241525 w 577154"/>
                <a:gd name="connsiteY36" fmla="*/ 502101 h 586292"/>
                <a:gd name="connsiteX37" fmla="*/ 236960 w 577154"/>
                <a:gd name="connsiteY37" fmla="*/ 501343 h 586292"/>
                <a:gd name="connsiteX38" fmla="*/ 218698 w 577154"/>
                <a:gd name="connsiteY38" fmla="*/ 490735 h 586292"/>
                <a:gd name="connsiteX39" fmla="*/ 215654 w 577154"/>
                <a:gd name="connsiteY39" fmla="*/ 477094 h 586292"/>
                <a:gd name="connsiteX40" fmla="*/ 229351 w 577154"/>
                <a:gd name="connsiteY40" fmla="*/ 474063 h 586292"/>
                <a:gd name="connsiteX41" fmla="*/ 464745 w 577154"/>
                <a:gd name="connsiteY41" fmla="*/ 433889 h 586292"/>
                <a:gd name="connsiteX42" fmla="*/ 466262 w 577154"/>
                <a:gd name="connsiteY42" fmla="*/ 447550 h 586292"/>
                <a:gd name="connsiteX43" fmla="*/ 451842 w 577154"/>
                <a:gd name="connsiteY43" fmla="*/ 463488 h 586292"/>
                <a:gd name="connsiteX44" fmla="*/ 445012 w 577154"/>
                <a:gd name="connsiteY44" fmla="*/ 466524 h 586292"/>
                <a:gd name="connsiteX45" fmla="*/ 438181 w 577154"/>
                <a:gd name="connsiteY45" fmla="*/ 463488 h 586292"/>
                <a:gd name="connsiteX46" fmla="*/ 438181 w 577154"/>
                <a:gd name="connsiteY46" fmla="*/ 449068 h 586292"/>
                <a:gd name="connsiteX47" fmla="*/ 450324 w 577154"/>
                <a:gd name="connsiteY47" fmla="*/ 435407 h 586292"/>
                <a:gd name="connsiteX48" fmla="*/ 464745 w 577154"/>
                <a:gd name="connsiteY48" fmla="*/ 433889 h 586292"/>
                <a:gd name="connsiteX49" fmla="*/ 49362 w 577154"/>
                <a:gd name="connsiteY49" fmla="*/ 424740 h 586292"/>
                <a:gd name="connsiteX50" fmla="*/ 73663 w 577154"/>
                <a:gd name="connsiteY50" fmla="*/ 464938 h 586292"/>
                <a:gd name="connsiteX51" fmla="*/ 109355 w 577154"/>
                <a:gd name="connsiteY51" fmla="*/ 464938 h 586292"/>
                <a:gd name="connsiteX52" fmla="*/ 104039 w 577154"/>
                <a:gd name="connsiteY52" fmla="*/ 456595 h 586292"/>
                <a:gd name="connsiteX53" fmla="*/ 101761 w 577154"/>
                <a:gd name="connsiteY53" fmla="*/ 452044 h 586292"/>
                <a:gd name="connsiteX54" fmla="*/ 94926 w 577154"/>
                <a:gd name="connsiteY54" fmla="*/ 439909 h 586292"/>
                <a:gd name="connsiteX55" fmla="*/ 92648 w 577154"/>
                <a:gd name="connsiteY55" fmla="*/ 435358 h 586292"/>
                <a:gd name="connsiteX56" fmla="*/ 88092 w 577154"/>
                <a:gd name="connsiteY56" fmla="*/ 424740 h 586292"/>
                <a:gd name="connsiteX57" fmla="*/ 161771 w 577154"/>
                <a:gd name="connsiteY57" fmla="*/ 417898 h 586292"/>
                <a:gd name="connsiteX58" fmla="*/ 176164 w 577154"/>
                <a:gd name="connsiteY58" fmla="*/ 420173 h 586292"/>
                <a:gd name="connsiteX59" fmla="*/ 187527 w 577154"/>
                <a:gd name="connsiteY59" fmla="*/ 435341 h 586292"/>
                <a:gd name="connsiteX60" fmla="*/ 186012 w 577154"/>
                <a:gd name="connsiteY60" fmla="*/ 449750 h 586292"/>
                <a:gd name="connsiteX61" fmla="*/ 179194 w 577154"/>
                <a:gd name="connsiteY61" fmla="*/ 452025 h 586292"/>
                <a:gd name="connsiteX62" fmla="*/ 171619 w 577154"/>
                <a:gd name="connsiteY62" fmla="*/ 448233 h 586292"/>
                <a:gd name="connsiteX63" fmla="*/ 159498 w 577154"/>
                <a:gd name="connsiteY63" fmla="*/ 431549 h 586292"/>
                <a:gd name="connsiteX64" fmla="*/ 161771 w 577154"/>
                <a:gd name="connsiteY64" fmla="*/ 417898 h 586292"/>
                <a:gd name="connsiteX65" fmla="*/ 31136 w 577154"/>
                <a:gd name="connsiteY65" fmla="*/ 373923 h 586292"/>
                <a:gd name="connsiteX66" fmla="*/ 41008 w 577154"/>
                <a:gd name="connsiteY66" fmla="*/ 404261 h 586292"/>
                <a:gd name="connsiteX67" fmla="*/ 79738 w 577154"/>
                <a:gd name="connsiteY67" fmla="*/ 404261 h 586292"/>
                <a:gd name="connsiteX68" fmla="*/ 78979 w 577154"/>
                <a:gd name="connsiteY68" fmla="*/ 401227 h 586292"/>
                <a:gd name="connsiteX69" fmla="*/ 77460 w 577154"/>
                <a:gd name="connsiteY69" fmla="*/ 397435 h 586292"/>
                <a:gd name="connsiteX70" fmla="*/ 72144 w 577154"/>
                <a:gd name="connsiteY70" fmla="*/ 379232 h 586292"/>
                <a:gd name="connsiteX71" fmla="*/ 71385 w 577154"/>
                <a:gd name="connsiteY71" fmla="*/ 377715 h 586292"/>
                <a:gd name="connsiteX72" fmla="*/ 70625 w 577154"/>
                <a:gd name="connsiteY72" fmla="*/ 373923 h 586292"/>
                <a:gd name="connsiteX73" fmla="*/ 499728 w 577154"/>
                <a:gd name="connsiteY73" fmla="*/ 361797 h 586292"/>
                <a:gd name="connsiteX74" fmla="*/ 506554 w 577154"/>
                <a:gd name="connsiteY74" fmla="*/ 374694 h 586292"/>
                <a:gd name="connsiteX75" fmla="*/ 498970 w 577154"/>
                <a:gd name="connsiteY75" fmla="*/ 394418 h 586292"/>
                <a:gd name="connsiteX76" fmla="*/ 489868 w 577154"/>
                <a:gd name="connsiteY76" fmla="*/ 400487 h 586292"/>
                <a:gd name="connsiteX77" fmla="*/ 485318 w 577154"/>
                <a:gd name="connsiteY77" fmla="*/ 399729 h 586292"/>
                <a:gd name="connsiteX78" fmla="*/ 480009 w 577154"/>
                <a:gd name="connsiteY78" fmla="*/ 386073 h 586292"/>
                <a:gd name="connsiteX79" fmla="*/ 486835 w 577154"/>
                <a:gd name="connsiteY79" fmla="*/ 367866 h 586292"/>
                <a:gd name="connsiteX80" fmla="*/ 499728 w 577154"/>
                <a:gd name="connsiteY80" fmla="*/ 361797 h 586292"/>
                <a:gd name="connsiteX81" fmla="*/ 132907 w 577154"/>
                <a:gd name="connsiteY81" fmla="*/ 343643 h 586292"/>
                <a:gd name="connsiteX82" fmla="*/ 145066 w 577154"/>
                <a:gd name="connsiteY82" fmla="*/ 350471 h 586292"/>
                <a:gd name="connsiteX83" fmla="*/ 150385 w 577154"/>
                <a:gd name="connsiteY83" fmla="*/ 368678 h 586292"/>
                <a:gd name="connsiteX84" fmla="*/ 144306 w 577154"/>
                <a:gd name="connsiteY84" fmla="*/ 381575 h 586292"/>
                <a:gd name="connsiteX85" fmla="*/ 141266 w 577154"/>
                <a:gd name="connsiteY85" fmla="*/ 382333 h 586292"/>
                <a:gd name="connsiteX86" fmla="*/ 131388 w 577154"/>
                <a:gd name="connsiteY86" fmla="*/ 375506 h 586292"/>
                <a:gd name="connsiteX87" fmla="*/ 125309 w 577154"/>
                <a:gd name="connsiteY87" fmla="*/ 355781 h 586292"/>
                <a:gd name="connsiteX88" fmla="*/ 132907 w 577154"/>
                <a:gd name="connsiteY88" fmla="*/ 343643 h 586292"/>
                <a:gd name="connsiteX89" fmla="*/ 21263 w 577154"/>
                <a:gd name="connsiteY89" fmla="*/ 323864 h 586292"/>
                <a:gd name="connsiteX90" fmla="*/ 25820 w 577154"/>
                <a:gd name="connsiteY90" fmla="*/ 354203 h 586292"/>
                <a:gd name="connsiteX91" fmla="*/ 66069 w 577154"/>
                <a:gd name="connsiteY91" fmla="*/ 354203 h 586292"/>
                <a:gd name="connsiteX92" fmla="*/ 63031 w 577154"/>
                <a:gd name="connsiteY92" fmla="*/ 337516 h 586292"/>
                <a:gd name="connsiteX93" fmla="*/ 63031 w 577154"/>
                <a:gd name="connsiteY93" fmla="*/ 335999 h 586292"/>
                <a:gd name="connsiteX94" fmla="*/ 61512 w 577154"/>
                <a:gd name="connsiteY94" fmla="*/ 323864 h 586292"/>
                <a:gd name="connsiteX95" fmla="*/ 509625 w 577154"/>
                <a:gd name="connsiteY95" fmla="*/ 282911 h 586292"/>
                <a:gd name="connsiteX96" fmla="*/ 519524 w 577154"/>
                <a:gd name="connsiteY96" fmla="*/ 292773 h 586292"/>
                <a:gd name="connsiteX97" fmla="*/ 519524 w 577154"/>
                <a:gd name="connsiteY97" fmla="*/ 293532 h 586292"/>
                <a:gd name="connsiteX98" fmla="*/ 518763 w 577154"/>
                <a:gd name="connsiteY98" fmla="*/ 313256 h 586292"/>
                <a:gd name="connsiteX99" fmla="*/ 508863 w 577154"/>
                <a:gd name="connsiteY99" fmla="*/ 323118 h 586292"/>
                <a:gd name="connsiteX100" fmla="*/ 508102 w 577154"/>
                <a:gd name="connsiteY100" fmla="*/ 322360 h 586292"/>
                <a:gd name="connsiteX101" fmla="*/ 498964 w 577154"/>
                <a:gd name="connsiteY101" fmla="*/ 311739 h 586292"/>
                <a:gd name="connsiteX102" fmla="*/ 498964 w 577154"/>
                <a:gd name="connsiteY102" fmla="*/ 293532 h 586292"/>
                <a:gd name="connsiteX103" fmla="*/ 509625 w 577154"/>
                <a:gd name="connsiteY103" fmla="*/ 282911 h 586292"/>
                <a:gd name="connsiteX104" fmla="*/ 20504 w 577154"/>
                <a:gd name="connsiteY104" fmla="*/ 273047 h 586292"/>
                <a:gd name="connsiteX105" fmla="*/ 19744 w 577154"/>
                <a:gd name="connsiteY105" fmla="*/ 293525 h 586292"/>
                <a:gd name="connsiteX106" fmla="*/ 20504 w 577154"/>
                <a:gd name="connsiteY106" fmla="*/ 303385 h 586292"/>
                <a:gd name="connsiteX107" fmla="*/ 60753 w 577154"/>
                <a:gd name="connsiteY107" fmla="*/ 303385 h 586292"/>
                <a:gd name="connsiteX108" fmla="*/ 60753 w 577154"/>
                <a:gd name="connsiteY108" fmla="*/ 293525 h 586292"/>
                <a:gd name="connsiteX109" fmla="*/ 61512 w 577154"/>
                <a:gd name="connsiteY109" fmla="*/ 273805 h 586292"/>
                <a:gd name="connsiteX110" fmla="*/ 61512 w 577154"/>
                <a:gd name="connsiteY110" fmla="*/ 273047 h 586292"/>
                <a:gd name="connsiteX111" fmla="*/ 129811 w 577154"/>
                <a:gd name="connsiteY111" fmla="*/ 263173 h 586292"/>
                <a:gd name="connsiteX112" fmla="*/ 138897 w 577154"/>
                <a:gd name="connsiteY112" fmla="*/ 274553 h 586292"/>
                <a:gd name="connsiteX113" fmla="*/ 138140 w 577154"/>
                <a:gd name="connsiteY113" fmla="*/ 292760 h 586292"/>
                <a:gd name="connsiteX114" fmla="*/ 138140 w 577154"/>
                <a:gd name="connsiteY114" fmla="*/ 293518 h 586292"/>
                <a:gd name="connsiteX115" fmla="*/ 128297 w 577154"/>
                <a:gd name="connsiteY115" fmla="*/ 303380 h 586292"/>
                <a:gd name="connsiteX116" fmla="*/ 117697 w 577154"/>
                <a:gd name="connsiteY116" fmla="*/ 294277 h 586292"/>
                <a:gd name="connsiteX117" fmla="*/ 117697 w 577154"/>
                <a:gd name="connsiteY117" fmla="*/ 293518 h 586292"/>
                <a:gd name="connsiteX118" fmla="*/ 118454 w 577154"/>
                <a:gd name="connsiteY118" fmla="*/ 273035 h 586292"/>
                <a:gd name="connsiteX119" fmla="*/ 129811 w 577154"/>
                <a:gd name="connsiteY119" fmla="*/ 263173 h 586292"/>
                <a:gd name="connsiteX120" fmla="*/ 28098 w 577154"/>
                <a:gd name="connsiteY120" fmla="*/ 222230 h 586292"/>
                <a:gd name="connsiteX121" fmla="*/ 22782 w 577154"/>
                <a:gd name="connsiteY121" fmla="*/ 252568 h 586292"/>
                <a:gd name="connsiteX122" fmla="*/ 63031 w 577154"/>
                <a:gd name="connsiteY122" fmla="*/ 252568 h 586292"/>
                <a:gd name="connsiteX123" fmla="*/ 63031 w 577154"/>
                <a:gd name="connsiteY123" fmla="*/ 250293 h 586292"/>
                <a:gd name="connsiteX124" fmla="*/ 63031 w 577154"/>
                <a:gd name="connsiteY124" fmla="*/ 249535 h 586292"/>
                <a:gd name="connsiteX125" fmla="*/ 66828 w 577154"/>
                <a:gd name="connsiteY125" fmla="*/ 229815 h 586292"/>
                <a:gd name="connsiteX126" fmla="*/ 67588 w 577154"/>
                <a:gd name="connsiteY126" fmla="*/ 226022 h 586292"/>
                <a:gd name="connsiteX127" fmla="*/ 68347 w 577154"/>
                <a:gd name="connsiteY127" fmla="*/ 222230 h 586292"/>
                <a:gd name="connsiteX128" fmla="*/ 492894 w 577154"/>
                <a:gd name="connsiteY128" fmla="*/ 204013 h 586292"/>
                <a:gd name="connsiteX129" fmla="*/ 505825 w 577154"/>
                <a:gd name="connsiteY129" fmla="*/ 210836 h 586292"/>
                <a:gd name="connsiteX130" fmla="*/ 511911 w 577154"/>
                <a:gd name="connsiteY130" fmla="*/ 230547 h 586292"/>
                <a:gd name="connsiteX131" fmla="*/ 504304 w 577154"/>
                <a:gd name="connsiteY131" fmla="*/ 242677 h 586292"/>
                <a:gd name="connsiteX132" fmla="*/ 502022 w 577154"/>
                <a:gd name="connsiteY132" fmla="*/ 243435 h 586292"/>
                <a:gd name="connsiteX133" fmla="*/ 492133 w 577154"/>
                <a:gd name="connsiteY133" fmla="*/ 235854 h 586292"/>
                <a:gd name="connsiteX134" fmla="*/ 486809 w 577154"/>
                <a:gd name="connsiteY134" fmla="*/ 216901 h 586292"/>
                <a:gd name="connsiteX135" fmla="*/ 492894 w 577154"/>
                <a:gd name="connsiteY135" fmla="*/ 204013 h 586292"/>
                <a:gd name="connsiteX136" fmla="*/ 151873 w 577154"/>
                <a:gd name="connsiteY136" fmla="*/ 186619 h 586292"/>
                <a:gd name="connsiteX137" fmla="*/ 157203 w 577154"/>
                <a:gd name="connsiteY137" fmla="*/ 200274 h 586292"/>
                <a:gd name="connsiteX138" fmla="*/ 150350 w 577154"/>
                <a:gd name="connsiteY138" fmla="*/ 217723 h 586292"/>
                <a:gd name="connsiteX139" fmla="*/ 140450 w 577154"/>
                <a:gd name="connsiteY139" fmla="*/ 224550 h 586292"/>
                <a:gd name="connsiteX140" fmla="*/ 137404 w 577154"/>
                <a:gd name="connsiteY140" fmla="*/ 224550 h 586292"/>
                <a:gd name="connsiteX141" fmla="*/ 131312 w 577154"/>
                <a:gd name="connsiteY141" fmla="*/ 211654 h 586292"/>
                <a:gd name="connsiteX142" fmla="*/ 138927 w 577154"/>
                <a:gd name="connsiteY142" fmla="*/ 191929 h 586292"/>
                <a:gd name="connsiteX143" fmla="*/ 151873 w 577154"/>
                <a:gd name="connsiteY143" fmla="*/ 186619 h 586292"/>
                <a:gd name="connsiteX144" fmla="*/ 218736 w 577154"/>
                <a:gd name="connsiteY144" fmla="*/ 186536 h 586292"/>
                <a:gd name="connsiteX145" fmla="*/ 281780 w 577154"/>
                <a:gd name="connsiteY145" fmla="*/ 186536 h 586292"/>
                <a:gd name="connsiteX146" fmla="*/ 292414 w 577154"/>
                <a:gd name="connsiteY146" fmla="*/ 196401 h 586292"/>
                <a:gd name="connsiteX147" fmla="*/ 281780 w 577154"/>
                <a:gd name="connsiteY147" fmla="*/ 207024 h 586292"/>
                <a:gd name="connsiteX148" fmla="*/ 264310 w 577154"/>
                <a:gd name="connsiteY148" fmla="*/ 207024 h 586292"/>
                <a:gd name="connsiteX149" fmla="*/ 322037 w 577154"/>
                <a:gd name="connsiteY149" fmla="*/ 294288 h 586292"/>
                <a:gd name="connsiteX150" fmla="*/ 379004 w 577154"/>
                <a:gd name="connsiteY150" fmla="*/ 207024 h 586292"/>
                <a:gd name="connsiteX151" fmla="*/ 361534 w 577154"/>
                <a:gd name="connsiteY151" fmla="*/ 207024 h 586292"/>
                <a:gd name="connsiteX152" fmla="*/ 351659 w 577154"/>
                <a:gd name="connsiteY152" fmla="*/ 196401 h 586292"/>
                <a:gd name="connsiteX153" fmla="*/ 361534 w 577154"/>
                <a:gd name="connsiteY153" fmla="*/ 186536 h 586292"/>
                <a:gd name="connsiteX154" fmla="*/ 425337 w 577154"/>
                <a:gd name="connsiteY154" fmla="*/ 186536 h 586292"/>
                <a:gd name="connsiteX155" fmla="*/ 435211 w 577154"/>
                <a:gd name="connsiteY155" fmla="*/ 196401 h 586292"/>
                <a:gd name="connsiteX156" fmla="*/ 425337 w 577154"/>
                <a:gd name="connsiteY156" fmla="*/ 207024 h 586292"/>
                <a:gd name="connsiteX157" fmla="*/ 405588 w 577154"/>
                <a:gd name="connsiteY157" fmla="*/ 207024 h 586292"/>
                <a:gd name="connsiteX158" fmla="*/ 401031 w 577154"/>
                <a:gd name="connsiteY158" fmla="*/ 209301 h 586292"/>
                <a:gd name="connsiteX159" fmla="*/ 337987 w 577154"/>
                <a:gd name="connsiteY159" fmla="*/ 307947 h 586292"/>
                <a:gd name="connsiteX160" fmla="*/ 373687 w 577154"/>
                <a:gd name="connsiteY160" fmla="*/ 307947 h 586292"/>
                <a:gd name="connsiteX161" fmla="*/ 384321 w 577154"/>
                <a:gd name="connsiteY161" fmla="*/ 317812 h 586292"/>
                <a:gd name="connsiteX162" fmla="*/ 373687 w 577154"/>
                <a:gd name="connsiteY162" fmla="*/ 328435 h 586292"/>
                <a:gd name="connsiteX163" fmla="*/ 331911 w 577154"/>
                <a:gd name="connsiteY163" fmla="*/ 328435 h 586292"/>
                <a:gd name="connsiteX164" fmla="*/ 331911 w 577154"/>
                <a:gd name="connsiteY164" fmla="*/ 338300 h 586292"/>
                <a:gd name="connsiteX165" fmla="*/ 373687 w 577154"/>
                <a:gd name="connsiteY165" fmla="*/ 338300 h 586292"/>
                <a:gd name="connsiteX166" fmla="*/ 384321 w 577154"/>
                <a:gd name="connsiteY166" fmla="*/ 348164 h 586292"/>
                <a:gd name="connsiteX167" fmla="*/ 373687 w 577154"/>
                <a:gd name="connsiteY167" fmla="*/ 358788 h 586292"/>
                <a:gd name="connsiteX168" fmla="*/ 331911 w 577154"/>
                <a:gd name="connsiteY168" fmla="*/ 358788 h 586292"/>
                <a:gd name="connsiteX169" fmla="*/ 331911 w 577154"/>
                <a:gd name="connsiteY169" fmla="*/ 399005 h 586292"/>
                <a:gd name="connsiteX170" fmla="*/ 355457 w 577154"/>
                <a:gd name="connsiteY170" fmla="*/ 399005 h 586292"/>
                <a:gd name="connsiteX171" fmla="*/ 365332 w 577154"/>
                <a:gd name="connsiteY171" fmla="*/ 408870 h 586292"/>
                <a:gd name="connsiteX172" fmla="*/ 355457 w 577154"/>
                <a:gd name="connsiteY172" fmla="*/ 419493 h 586292"/>
                <a:gd name="connsiteX173" fmla="*/ 288616 w 577154"/>
                <a:gd name="connsiteY173" fmla="*/ 419493 h 586292"/>
                <a:gd name="connsiteX174" fmla="*/ 278742 w 577154"/>
                <a:gd name="connsiteY174" fmla="*/ 408870 h 586292"/>
                <a:gd name="connsiteX175" fmla="*/ 288616 w 577154"/>
                <a:gd name="connsiteY175" fmla="*/ 399005 h 586292"/>
                <a:gd name="connsiteX176" fmla="*/ 312162 w 577154"/>
                <a:gd name="connsiteY176" fmla="*/ 399005 h 586292"/>
                <a:gd name="connsiteX177" fmla="*/ 312162 w 577154"/>
                <a:gd name="connsiteY177" fmla="*/ 358788 h 586292"/>
                <a:gd name="connsiteX178" fmla="*/ 270386 w 577154"/>
                <a:gd name="connsiteY178" fmla="*/ 358788 h 586292"/>
                <a:gd name="connsiteX179" fmla="*/ 259752 w 577154"/>
                <a:gd name="connsiteY179" fmla="*/ 348164 h 586292"/>
                <a:gd name="connsiteX180" fmla="*/ 270386 w 577154"/>
                <a:gd name="connsiteY180" fmla="*/ 338300 h 586292"/>
                <a:gd name="connsiteX181" fmla="*/ 312162 w 577154"/>
                <a:gd name="connsiteY181" fmla="*/ 338300 h 586292"/>
                <a:gd name="connsiteX182" fmla="*/ 312162 w 577154"/>
                <a:gd name="connsiteY182" fmla="*/ 328435 h 586292"/>
                <a:gd name="connsiteX183" fmla="*/ 270386 w 577154"/>
                <a:gd name="connsiteY183" fmla="*/ 328435 h 586292"/>
                <a:gd name="connsiteX184" fmla="*/ 259752 w 577154"/>
                <a:gd name="connsiteY184" fmla="*/ 317812 h 586292"/>
                <a:gd name="connsiteX185" fmla="*/ 270386 w 577154"/>
                <a:gd name="connsiteY185" fmla="*/ 307947 h 586292"/>
                <a:gd name="connsiteX186" fmla="*/ 305326 w 577154"/>
                <a:gd name="connsiteY186" fmla="*/ 307947 h 586292"/>
                <a:gd name="connsiteX187" fmla="*/ 242283 w 577154"/>
                <a:gd name="connsiteY187" fmla="*/ 209301 h 586292"/>
                <a:gd name="connsiteX188" fmla="*/ 238485 w 577154"/>
                <a:gd name="connsiteY188" fmla="*/ 207024 h 586292"/>
                <a:gd name="connsiteX189" fmla="*/ 218736 w 577154"/>
                <a:gd name="connsiteY189" fmla="*/ 207024 h 586292"/>
                <a:gd name="connsiteX190" fmla="*/ 208102 w 577154"/>
                <a:gd name="connsiteY190" fmla="*/ 196401 h 586292"/>
                <a:gd name="connsiteX191" fmla="*/ 218736 w 577154"/>
                <a:gd name="connsiteY191" fmla="*/ 186536 h 586292"/>
                <a:gd name="connsiteX192" fmla="*/ 44805 w 577154"/>
                <a:gd name="connsiteY192" fmla="*/ 172171 h 586292"/>
                <a:gd name="connsiteX193" fmla="*/ 33414 w 577154"/>
                <a:gd name="connsiteY193" fmla="*/ 202510 h 586292"/>
                <a:gd name="connsiteX194" fmla="*/ 73663 w 577154"/>
                <a:gd name="connsiteY194" fmla="*/ 202510 h 586292"/>
                <a:gd name="connsiteX195" fmla="*/ 77460 w 577154"/>
                <a:gd name="connsiteY195" fmla="*/ 188858 h 586292"/>
                <a:gd name="connsiteX196" fmla="*/ 78979 w 577154"/>
                <a:gd name="connsiteY196" fmla="*/ 185065 h 586292"/>
                <a:gd name="connsiteX197" fmla="*/ 83535 w 577154"/>
                <a:gd name="connsiteY197" fmla="*/ 172171 h 586292"/>
                <a:gd name="connsiteX198" fmla="*/ 451103 w 577154"/>
                <a:gd name="connsiteY198" fmla="*/ 136487 h 586292"/>
                <a:gd name="connsiteX199" fmla="*/ 465547 w 577154"/>
                <a:gd name="connsiteY199" fmla="*/ 138009 h 586292"/>
                <a:gd name="connsiteX200" fmla="*/ 477709 w 577154"/>
                <a:gd name="connsiteY200" fmla="*/ 154748 h 586292"/>
                <a:gd name="connsiteX201" fmla="*/ 475429 w 577154"/>
                <a:gd name="connsiteY201" fmla="*/ 168444 h 586292"/>
                <a:gd name="connsiteX202" fmla="*/ 469347 w 577154"/>
                <a:gd name="connsiteY202" fmla="*/ 169966 h 586292"/>
                <a:gd name="connsiteX203" fmla="*/ 460986 w 577154"/>
                <a:gd name="connsiteY203" fmla="*/ 166161 h 586292"/>
                <a:gd name="connsiteX204" fmla="*/ 449583 w 577154"/>
                <a:gd name="connsiteY204" fmla="*/ 150183 h 586292"/>
                <a:gd name="connsiteX205" fmla="*/ 451103 w 577154"/>
                <a:gd name="connsiteY205" fmla="*/ 136487 h 586292"/>
                <a:gd name="connsiteX206" fmla="*/ 185242 w 577154"/>
                <a:gd name="connsiteY206" fmla="*/ 122835 h 586292"/>
                <a:gd name="connsiteX207" fmla="*/ 199674 w 577154"/>
                <a:gd name="connsiteY207" fmla="*/ 122835 h 586292"/>
                <a:gd name="connsiteX208" fmla="*/ 199674 w 577154"/>
                <a:gd name="connsiteY208" fmla="*/ 137266 h 586292"/>
                <a:gd name="connsiteX209" fmla="*/ 186762 w 577154"/>
                <a:gd name="connsiteY209" fmla="*/ 150938 h 586292"/>
                <a:gd name="connsiteX210" fmla="*/ 179166 w 577154"/>
                <a:gd name="connsiteY210" fmla="*/ 154736 h 586292"/>
                <a:gd name="connsiteX211" fmla="*/ 173090 w 577154"/>
                <a:gd name="connsiteY211" fmla="*/ 152457 h 586292"/>
                <a:gd name="connsiteX212" fmla="*/ 171571 w 577154"/>
                <a:gd name="connsiteY212" fmla="*/ 138026 h 586292"/>
                <a:gd name="connsiteX213" fmla="*/ 185242 w 577154"/>
                <a:gd name="connsiteY213" fmla="*/ 122835 h 586292"/>
                <a:gd name="connsiteX214" fmla="*/ 81257 w 577154"/>
                <a:gd name="connsiteY214" fmla="*/ 111494 h 586292"/>
                <a:gd name="connsiteX215" fmla="*/ 54677 w 577154"/>
                <a:gd name="connsiteY215" fmla="*/ 151692 h 586292"/>
                <a:gd name="connsiteX216" fmla="*/ 92648 w 577154"/>
                <a:gd name="connsiteY216" fmla="*/ 151692 h 586292"/>
                <a:gd name="connsiteX217" fmla="*/ 92648 w 577154"/>
                <a:gd name="connsiteY217" fmla="*/ 150934 h 586292"/>
                <a:gd name="connsiteX218" fmla="*/ 94926 w 577154"/>
                <a:gd name="connsiteY218" fmla="*/ 146383 h 586292"/>
                <a:gd name="connsiteX219" fmla="*/ 101761 w 577154"/>
                <a:gd name="connsiteY219" fmla="*/ 135006 h 586292"/>
                <a:gd name="connsiteX220" fmla="*/ 104039 w 577154"/>
                <a:gd name="connsiteY220" fmla="*/ 130455 h 586292"/>
                <a:gd name="connsiteX221" fmla="*/ 113152 w 577154"/>
                <a:gd name="connsiteY221" fmla="*/ 116803 h 586292"/>
                <a:gd name="connsiteX222" fmla="*/ 116190 w 577154"/>
                <a:gd name="connsiteY222" fmla="*/ 111494 h 586292"/>
                <a:gd name="connsiteX223" fmla="*/ 400213 w 577154"/>
                <a:gd name="connsiteY223" fmla="*/ 85002 h 586292"/>
                <a:gd name="connsiteX224" fmla="*/ 418420 w 577154"/>
                <a:gd name="connsiteY224" fmla="*/ 95611 h 586292"/>
                <a:gd name="connsiteX225" fmla="*/ 421455 w 577154"/>
                <a:gd name="connsiteY225" fmla="*/ 109251 h 586292"/>
                <a:gd name="connsiteX226" fmla="*/ 413110 w 577154"/>
                <a:gd name="connsiteY226" fmla="*/ 113798 h 586292"/>
                <a:gd name="connsiteX227" fmla="*/ 407800 w 577154"/>
                <a:gd name="connsiteY227" fmla="*/ 112282 h 586292"/>
                <a:gd name="connsiteX228" fmla="*/ 391110 w 577154"/>
                <a:gd name="connsiteY228" fmla="*/ 103189 h 586292"/>
                <a:gd name="connsiteX229" fmla="*/ 386558 w 577154"/>
                <a:gd name="connsiteY229" fmla="*/ 89549 h 586292"/>
                <a:gd name="connsiteX230" fmla="*/ 400213 w 577154"/>
                <a:gd name="connsiteY230" fmla="*/ 85002 h 586292"/>
                <a:gd name="connsiteX231" fmla="*/ 255897 w 577154"/>
                <a:gd name="connsiteY231" fmla="*/ 76571 h 586292"/>
                <a:gd name="connsiteX232" fmla="*/ 268814 w 577154"/>
                <a:gd name="connsiteY232" fmla="*/ 82644 h 586292"/>
                <a:gd name="connsiteX233" fmla="*/ 262735 w 577154"/>
                <a:gd name="connsiteY233" fmla="*/ 95550 h 586292"/>
                <a:gd name="connsiteX234" fmla="*/ 245259 w 577154"/>
                <a:gd name="connsiteY234" fmla="*/ 103141 h 586292"/>
                <a:gd name="connsiteX235" fmla="*/ 240700 w 577154"/>
                <a:gd name="connsiteY235" fmla="*/ 104660 h 586292"/>
                <a:gd name="connsiteX236" fmla="*/ 231582 w 577154"/>
                <a:gd name="connsiteY236" fmla="*/ 99346 h 586292"/>
                <a:gd name="connsiteX237" fmla="*/ 236141 w 577154"/>
                <a:gd name="connsiteY237" fmla="*/ 85681 h 586292"/>
                <a:gd name="connsiteX238" fmla="*/ 255897 w 577154"/>
                <a:gd name="connsiteY238" fmla="*/ 76571 h 586292"/>
                <a:gd name="connsiteX239" fmla="*/ 318232 w 577154"/>
                <a:gd name="connsiteY239" fmla="*/ 65184 h 586292"/>
                <a:gd name="connsiteX240" fmla="*/ 318990 w 577154"/>
                <a:gd name="connsiteY240" fmla="*/ 65184 h 586292"/>
                <a:gd name="connsiteX241" fmla="*/ 339459 w 577154"/>
                <a:gd name="connsiteY241" fmla="*/ 66705 h 586292"/>
                <a:gd name="connsiteX242" fmla="*/ 348556 w 577154"/>
                <a:gd name="connsiteY242" fmla="*/ 78111 h 586292"/>
                <a:gd name="connsiteX243" fmla="*/ 337943 w 577154"/>
                <a:gd name="connsiteY243" fmla="*/ 87237 h 586292"/>
                <a:gd name="connsiteX244" fmla="*/ 337184 w 577154"/>
                <a:gd name="connsiteY244" fmla="*/ 86476 h 586292"/>
                <a:gd name="connsiteX245" fmla="*/ 318990 w 577154"/>
                <a:gd name="connsiteY245" fmla="*/ 85716 h 586292"/>
                <a:gd name="connsiteX246" fmla="*/ 308376 w 577154"/>
                <a:gd name="connsiteY246" fmla="*/ 75830 h 586292"/>
                <a:gd name="connsiteX247" fmla="*/ 318232 w 577154"/>
                <a:gd name="connsiteY247" fmla="*/ 65184 h 586292"/>
                <a:gd name="connsiteX248" fmla="*/ 133656 w 577154"/>
                <a:gd name="connsiteY248" fmla="*/ 60677 h 586292"/>
                <a:gd name="connsiteX249" fmla="*/ 98723 w 577154"/>
                <a:gd name="connsiteY249" fmla="*/ 91015 h 586292"/>
                <a:gd name="connsiteX250" fmla="*/ 132138 w 577154"/>
                <a:gd name="connsiteY250" fmla="*/ 91015 h 586292"/>
                <a:gd name="connsiteX251" fmla="*/ 136694 w 577154"/>
                <a:gd name="connsiteY251" fmla="*/ 85706 h 586292"/>
                <a:gd name="connsiteX252" fmla="*/ 142010 w 577154"/>
                <a:gd name="connsiteY252" fmla="*/ 79638 h 586292"/>
                <a:gd name="connsiteX253" fmla="*/ 148085 w 577154"/>
                <a:gd name="connsiteY253" fmla="*/ 73571 h 586292"/>
                <a:gd name="connsiteX254" fmla="*/ 154161 w 577154"/>
                <a:gd name="connsiteY254" fmla="*/ 67503 h 586292"/>
                <a:gd name="connsiteX255" fmla="*/ 161755 w 577154"/>
                <a:gd name="connsiteY255" fmla="*/ 60677 h 586292"/>
                <a:gd name="connsiteX256" fmla="*/ 214914 w 577154"/>
                <a:gd name="connsiteY256" fmla="*/ 25029 h 586292"/>
                <a:gd name="connsiteX257" fmla="*/ 168589 w 577154"/>
                <a:gd name="connsiteY257" fmla="*/ 40198 h 586292"/>
                <a:gd name="connsiteX258" fmla="*/ 188334 w 577154"/>
                <a:gd name="connsiteY258" fmla="*/ 40198 h 586292"/>
                <a:gd name="connsiteX259" fmla="*/ 196688 w 577154"/>
                <a:gd name="connsiteY259" fmla="*/ 34889 h 586292"/>
                <a:gd name="connsiteX260" fmla="*/ 202004 w 577154"/>
                <a:gd name="connsiteY260" fmla="*/ 31855 h 586292"/>
                <a:gd name="connsiteX261" fmla="*/ 211877 w 577154"/>
                <a:gd name="connsiteY261" fmla="*/ 26546 h 586292"/>
                <a:gd name="connsiteX262" fmla="*/ 214914 w 577154"/>
                <a:gd name="connsiteY262" fmla="*/ 25029 h 586292"/>
                <a:gd name="connsiteX263" fmla="*/ 318954 w 577154"/>
                <a:gd name="connsiteY263" fmla="*/ 20478 h 586292"/>
                <a:gd name="connsiteX264" fmla="*/ 294653 w 577154"/>
                <a:gd name="connsiteY264" fmla="*/ 21237 h 586292"/>
                <a:gd name="connsiteX265" fmla="*/ 290855 w 577154"/>
                <a:gd name="connsiteY265" fmla="*/ 21995 h 586292"/>
                <a:gd name="connsiteX266" fmla="*/ 289337 w 577154"/>
                <a:gd name="connsiteY266" fmla="*/ 22754 h 586292"/>
                <a:gd name="connsiteX267" fmla="*/ 278705 w 577154"/>
                <a:gd name="connsiteY267" fmla="*/ 24271 h 586292"/>
                <a:gd name="connsiteX268" fmla="*/ 277945 w 577154"/>
                <a:gd name="connsiteY268" fmla="*/ 24271 h 586292"/>
                <a:gd name="connsiteX269" fmla="*/ 268073 w 577154"/>
                <a:gd name="connsiteY269" fmla="*/ 26546 h 586292"/>
                <a:gd name="connsiteX270" fmla="*/ 266554 w 577154"/>
                <a:gd name="connsiteY270" fmla="*/ 26546 h 586292"/>
                <a:gd name="connsiteX271" fmla="*/ 257441 w 577154"/>
                <a:gd name="connsiteY271" fmla="*/ 29580 h 586292"/>
                <a:gd name="connsiteX272" fmla="*/ 254404 w 577154"/>
                <a:gd name="connsiteY272" fmla="*/ 30338 h 586292"/>
                <a:gd name="connsiteX273" fmla="*/ 246810 w 577154"/>
                <a:gd name="connsiteY273" fmla="*/ 32614 h 586292"/>
                <a:gd name="connsiteX274" fmla="*/ 240734 w 577154"/>
                <a:gd name="connsiteY274" fmla="*/ 35648 h 586292"/>
                <a:gd name="connsiteX275" fmla="*/ 236937 w 577154"/>
                <a:gd name="connsiteY275" fmla="*/ 37164 h 586292"/>
                <a:gd name="connsiteX276" fmla="*/ 109355 w 577154"/>
                <a:gd name="connsiteY276" fmla="*/ 163069 h 586292"/>
                <a:gd name="connsiteX277" fmla="*/ 109355 w 577154"/>
                <a:gd name="connsiteY277" fmla="*/ 164586 h 586292"/>
                <a:gd name="connsiteX278" fmla="*/ 104799 w 577154"/>
                <a:gd name="connsiteY278" fmla="*/ 174446 h 586292"/>
                <a:gd name="connsiteX279" fmla="*/ 103280 w 577154"/>
                <a:gd name="connsiteY279" fmla="*/ 178239 h 586292"/>
                <a:gd name="connsiteX280" fmla="*/ 100242 w 577154"/>
                <a:gd name="connsiteY280" fmla="*/ 185823 h 586292"/>
                <a:gd name="connsiteX281" fmla="*/ 97964 w 577154"/>
                <a:gd name="connsiteY281" fmla="*/ 190374 h 586292"/>
                <a:gd name="connsiteX282" fmla="*/ 95686 w 577154"/>
                <a:gd name="connsiteY282" fmla="*/ 197201 h 586292"/>
                <a:gd name="connsiteX283" fmla="*/ 94167 w 577154"/>
                <a:gd name="connsiteY283" fmla="*/ 203268 h 586292"/>
                <a:gd name="connsiteX284" fmla="*/ 92648 w 577154"/>
                <a:gd name="connsiteY284" fmla="*/ 209336 h 586292"/>
                <a:gd name="connsiteX285" fmla="*/ 90370 w 577154"/>
                <a:gd name="connsiteY285" fmla="*/ 215404 h 586292"/>
                <a:gd name="connsiteX286" fmla="*/ 88851 w 577154"/>
                <a:gd name="connsiteY286" fmla="*/ 221471 h 586292"/>
                <a:gd name="connsiteX287" fmla="*/ 87332 w 577154"/>
                <a:gd name="connsiteY287" fmla="*/ 227539 h 586292"/>
                <a:gd name="connsiteX288" fmla="*/ 86573 w 577154"/>
                <a:gd name="connsiteY288" fmla="*/ 234365 h 586292"/>
                <a:gd name="connsiteX289" fmla="*/ 85054 w 577154"/>
                <a:gd name="connsiteY289" fmla="*/ 240433 h 586292"/>
                <a:gd name="connsiteX290" fmla="*/ 84295 w 577154"/>
                <a:gd name="connsiteY290" fmla="*/ 247259 h 586292"/>
                <a:gd name="connsiteX291" fmla="*/ 83535 w 577154"/>
                <a:gd name="connsiteY291" fmla="*/ 253327 h 586292"/>
                <a:gd name="connsiteX292" fmla="*/ 82776 w 577154"/>
                <a:gd name="connsiteY292" fmla="*/ 260912 h 586292"/>
                <a:gd name="connsiteX293" fmla="*/ 82016 w 577154"/>
                <a:gd name="connsiteY293" fmla="*/ 266221 h 586292"/>
                <a:gd name="connsiteX294" fmla="*/ 81257 w 577154"/>
                <a:gd name="connsiteY294" fmla="*/ 275322 h 586292"/>
                <a:gd name="connsiteX295" fmla="*/ 81257 w 577154"/>
                <a:gd name="connsiteY295" fmla="*/ 279873 h 586292"/>
                <a:gd name="connsiteX296" fmla="*/ 80498 w 577154"/>
                <a:gd name="connsiteY296" fmla="*/ 293525 h 586292"/>
                <a:gd name="connsiteX297" fmla="*/ 81257 w 577154"/>
                <a:gd name="connsiteY297" fmla="*/ 306419 h 586292"/>
                <a:gd name="connsiteX298" fmla="*/ 81257 w 577154"/>
                <a:gd name="connsiteY298" fmla="*/ 311729 h 586292"/>
                <a:gd name="connsiteX299" fmla="*/ 82016 w 577154"/>
                <a:gd name="connsiteY299" fmla="*/ 320072 h 586292"/>
                <a:gd name="connsiteX300" fmla="*/ 82776 w 577154"/>
                <a:gd name="connsiteY300" fmla="*/ 325381 h 586292"/>
                <a:gd name="connsiteX301" fmla="*/ 83535 w 577154"/>
                <a:gd name="connsiteY301" fmla="*/ 332966 h 586292"/>
                <a:gd name="connsiteX302" fmla="*/ 84295 w 577154"/>
                <a:gd name="connsiteY302" fmla="*/ 339033 h 586292"/>
                <a:gd name="connsiteX303" fmla="*/ 85054 w 577154"/>
                <a:gd name="connsiteY303" fmla="*/ 345859 h 586292"/>
                <a:gd name="connsiteX304" fmla="*/ 86573 w 577154"/>
                <a:gd name="connsiteY304" fmla="*/ 351927 h 586292"/>
                <a:gd name="connsiteX305" fmla="*/ 87332 w 577154"/>
                <a:gd name="connsiteY305" fmla="*/ 358753 h 586292"/>
                <a:gd name="connsiteX306" fmla="*/ 88851 w 577154"/>
                <a:gd name="connsiteY306" fmla="*/ 364821 h 586292"/>
                <a:gd name="connsiteX307" fmla="*/ 90370 w 577154"/>
                <a:gd name="connsiteY307" fmla="*/ 370889 h 586292"/>
                <a:gd name="connsiteX308" fmla="*/ 91889 w 577154"/>
                <a:gd name="connsiteY308" fmla="*/ 376956 h 586292"/>
                <a:gd name="connsiteX309" fmla="*/ 94167 w 577154"/>
                <a:gd name="connsiteY309" fmla="*/ 383783 h 586292"/>
                <a:gd name="connsiteX310" fmla="*/ 95686 w 577154"/>
                <a:gd name="connsiteY310" fmla="*/ 389092 h 586292"/>
                <a:gd name="connsiteX311" fmla="*/ 97964 w 577154"/>
                <a:gd name="connsiteY311" fmla="*/ 395918 h 586292"/>
                <a:gd name="connsiteX312" fmla="*/ 100242 w 577154"/>
                <a:gd name="connsiteY312" fmla="*/ 401227 h 586292"/>
                <a:gd name="connsiteX313" fmla="*/ 103280 w 577154"/>
                <a:gd name="connsiteY313" fmla="*/ 408812 h 586292"/>
                <a:gd name="connsiteX314" fmla="*/ 104799 w 577154"/>
                <a:gd name="connsiteY314" fmla="*/ 412604 h 586292"/>
                <a:gd name="connsiteX315" fmla="*/ 108596 w 577154"/>
                <a:gd name="connsiteY315" fmla="*/ 422464 h 586292"/>
                <a:gd name="connsiteX316" fmla="*/ 109355 w 577154"/>
                <a:gd name="connsiteY316" fmla="*/ 423223 h 586292"/>
                <a:gd name="connsiteX317" fmla="*/ 236937 w 577154"/>
                <a:gd name="connsiteY317" fmla="*/ 549886 h 586292"/>
                <a:gd name="connsiteX318" fmla="*/ 240734 w 577154"/>
                <a:gd name="connsiteY318" fmla="*/ 551403 h 586292"/>
                <a:gd name="connsiteX319" fmla="*/ 246810 w 577154"/>
                <a:gd name="connsiteY319" fmla="*/ 553678 h 586292"/>
                <a:gd name="connsiteX320" fmla="*/ 254404 w 577154"/>
                <a:gd name="connsiteY320" fmla="*/ 555954 h 586292"/>
                <a:gd name="connsiteX321" fmla="*/ 257441 w 577154"/>
                <a:gd name="connsiteY321" fmla="*/ 557471 h 586292"/>
                <a:gd name="connsiteX322" fmla="*/ 266554 w 577154"/>
                <a:gd name="connsiteY322" fmla="*/ 559746 h 586292"/>
                <a:gd name="connsiteX323" fmla="*/ 268073 w 577154"/>
                <a:gd name="connsiteY323" fmla="*/ 559746 h 586292"/>
                <a:gd name="connsiteX324" fmla="*/ 277945 w 577154"/>
                <a:gd name="connsiteY324" fmla="*/ 562021 h 586292"/>
                <a:gd name="connsiteX325" fmla="*/ 278705 w 577154"/>
                <a:gd name="connsiteY325" fmla="*/ 562780 h 586292"/>
                <a:gd name="connsiteX326" fmla="*/ 289337 w 577154"/>
                <a:gd name="connsiteY326" fmla="*/ 564297 h 586292"/>
                <a:gd name="connsiteX327" fmla="*/ 290855 w 577154"/>
                <a:gd name="connsiteY327" fmla="*/ 564297 h 586292"/>
                <a:gd name="connsiteX328" fmla="*/ 294653 w 577154"/>
                <a:gd name="connsiteY328" fmla="*/ 565055 h 586292"/>
                <a:gd name="connsiteX329" fmla="*/ 318954 w 577154"/>
                <a:gd name="connsiteY329" fmla="*/ 566572 h 586292"/>
                <a:gd name="connsiteX330" fmla="*/ 556650 w 577154"/>
                <a:gd name="connsiteY330" fmla="*/ 293525 h 586292"/>
                <a:gd name="connsiteX331" fmla="*/ 318954 w 577154"/>
                <a:gd name="connsiteY331" fmla="*/ 20478 h 586292"/>
                <a:gd name="connsiteX332" fmla="*/ 258201 w 577154"/>
                <a:gd name="connsiteY332" fmla="*/ 0 h 586292"/>
                <a:gd name="connsiteX333" fmla="*/ 287818 w 577154"/>
                <a:gd name="connsiteY333" fmla="*/ 2275 h 586292"/>
                <a:gd name="connsiteX334" fmla="*/ 318954 w 577154"/>
                <a:gd name="connsiteY334" fmla="*/ 0 h 586292"/>
                <a:gd name="connsiteX335" fmla="*/ 577154 w 577154"/>
                <a:gd name="connsiteY335" fmla="*/ 293525 h 586292"/>
                <a:gd name="connsiteX336" fmla="*/ 318954 w 577154"/>
                <a:gd name="connsiteY336" fmla="*/ 586292 h 586292"/>
                <a:gd name="connsiteX337" fmla="*/ 287818 w 577154"/>
                <a:gd name="connsiteY337" fmla="*/ 584775 h 586292"/>
                <a:gd name="connsiteX338" fmla="*/ 258201 w 577154"/>
                <a:gd name="connsiteY338" fmla="*/ 586292 h 586292"/>
                <a:gd name="connsiteX339" fmla="*/ 110874 w 577154"/>
                <a:gd name="connsiteY339" fmla="*/ 533958 h 586292"/>
                <a:gd name="connsiteX340" fmla="*/ 108596 w 577154"/>
                <a:gd name="connsiteY340" fmla="*/ 532441 h 586292"/>
                <a:gd name="connsiteX341" fmla="*/ 60753 w 577154"/>
                <a:gd name="connsiteY341" fmla="*/ 482383 h 586292"/>
                <a:gd name="connsiteX342" fmla="*/ 59993 w 577154"/>
                <a:gd name="connsiteY342" fmla="*/ 480866 h 586292"/>
                <a:gd name="connsiteX343" fmla="*/ 25060 w 577154"/>
                <a:gd name="connsiteY343" fmla="*/ 419430 h 586292"/>
                <a:gd name="connsiteX344" fmla="*/ 24301 w 577154"/>
                <a:gd name="connsiteY344" fmla="*/ 417913 h 586292"/>
                <a:gd name="connsiteX345" fmla="*/ 0 w 577154"/>
                <a:gd name="connsiteY345" fmla="*/ 293525 h 586292"/>
                <a:gd name="connsiteX346" fmla="*/ 9872 w 577154"/>
                <a:gd name="connsiteY346" fmla="*/ 211611 h 586292"/>
                <a:gd name="connsiteX347" fmla="*/ 10632 w 577154"/>
                <a:gd name="connsiteY347" fmla="*/ 207819 h 586292"/>
                <a:gd name="connsiteX348" fmla="*/ 28857 w 577154"/>
                <a:gd name="connsiteY348" fmla="*/ 158519 h 586292"/>
                <a:gd name="connsiteX349" fmla="*/ 29617 w 577154"/>
                <a:gd name="connsiteY349" fmla="*/ 157002 h 586292"/>
                <a:gd name="connsiteX350" fmla="*/ 67588 w 577154"/>
                <a:gd name="connsiteY350" fmla="*/ 94808 h 586292"/>
                <a:gd name="connsiteX351" fmla="*/ 69106 w 577154"/>
                <a:gd name="connsiteY351" fmla="*/ 94049 h 586292"/>
                <a:gd name="connsiteX352" fmla="*/ 123025 w 577154"/>
                <a:gd name="connsiteY352" fmla="*/ 43232 h 586292"/>
                <a:gd name="connsiteX353" fmla="*/ 258201 w 577154"/>
                <a:gd name="connsiteY353" fmla="*/ 0 h 586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</a:cxnLst>
              <a:rect l="l" t="t" r="r" b="b"/>
              <a:pathLst>
                <a:path w="577154" h="586292">
                  <a:moveTo>
                    <a:pt x="149604" y="536234"/>
                  </a:moveTo>
                  <a:cubicBezTo>
                    <a:pt x="170108" y="548369"/>
                    <a:pt x="191372" y="556712"/>
                    <a:pt x="214914" y="562021"/>
                  </a:cubicBezTo>
                  <a:cubicBezTo>
                    <a:pt x="214155" y="561263"/>
                    <a:pt x="212636" y="560504"/>
                    <a:pt x="211877" y="559746"/>
                  </a:cubicBezTo>
                  <a:cubicBezTo>
                    <a:pt x="208079" y="558229"/>
                    <a:pt x="205041" y="556712"/>
                    <a:pt x="202004" y="554437"/>
                  </a:cubicBezTo>
                  <a:cubicBezTo>
                    <a:pt x="199725" y="553678"/>
                    <a:pt x="198207" y="552920"/>
                    <a:pt x="196688" y="551403"/>
                  </a:cubicBezTo>
                  <a:cubicBezTo>
                    <a:pt x="192131" y="549128"/>
                    <a:pt x="188334" y="546094"/>
                    <a:pt x="184537" y="543818"/>
                  </a:cubicBezTo>
                  <a:cubicBezTo>
                    <a:pt x="182259" y="542301"/>
                    <a:pt x="179981" y="540784"/>
                    <a:pt x="177702" y="538509"/>
                  </a:cubicBezTo>
                  <a:cubicBezTo>
                    <a:pt x="176184" y="537751"/>
                    <a:pt x="175424" y="536992"/>
                    <a:pt x="173905" y="536234"/>
                  </a:cubicBezTo>
                  <a:close/>
                  <a:moveTo>
                    <a:pt x="299943" y="499816"/>
                  </a:moveTo>
                  <a:cubicBezTo>
                    <a:pt x="306021" y="500576"/>
                    <a:pt x="312100" y="500576"/>
                    <a:pt x="318939" y="500576"/>
                  </a:cubicBezTo>
                  <a:cubicBezTo>
                    <a:pt x="324257" y="500576"/>
                    <a:pt x="329576" y="505139"/>
                    <a:pt x="329576" y="511222"/>
                  </a:cubicBezTo>
                  <a:cubicBezTo>
                    <a:pt x="329576" y="516546"/>
                    <a:pt x="325017" y="521108"/>
                    <a:pt x="319698" y="521108"/>
                  </a:cubicBezTo>
                  <a:lnTo>
                    <a:pt x="318939" y="521108"/>
                  </a:lnTo>
                  <a:cubicBezTo>
                    <a:pt x="311340" y="521108"/>
                    <a:pt x="304502" y="520348"/>
                    <a:pt x="297663" y="519587"/>
                  </a:cubicBezTo>
                  <a:cubicBezTo>
                    <a:pt x="291584" y="518827"/>
                    <a:pt x="287785" y="514264"/>
                    <a:pt x="288545" y="508941"/>
                  </a:cubicBezTo>
                  <a:cubicBezTo>
                    <a:pt x="289305" y="502857"/>
                    <a:pt x="293864" y="499055"/>
                    <a:pt x="299943" y="499816"/>
                  </a:cubicBezTo>
                  <a:close/>
                  <a:moveTo>
                    <a:pt x="88851" y="485417"/>
                  </a:moveTo>
                  <a:cubicBezTo>
                    <a:pt x="98723" y="496794"/>
                    <a:pt x="109355" y="506654"/>
                    <a:pt x="119987" y="515755"/>
                  </a:cubicBezTo>
                  <a:lnTo>
                    <a:pt x="150364" y="515755"/>
                  </a:lnTo>
                  <a:cubicBezTo>
                    <a:pt x="149604" y="514997"/>
                    <a:pt x="148845" y="514238"/>
                    <a:pt x="148085" y="513480"/>
                  </a:cubicBezTo>
                  <a:cubicBezTo>
                    <a:pt x="146566" y="511204"/>
                    <a:pt x="144288" y="508929"/>
                    <a:pt x="142010" y="507412"/>
                  </a:cubicBezTo>
                  <a:cubicBezTo>
                    <a:pt x="140491" y="505137"/>
                    <a:pt x="138213" y="502861"/>
                    <a:pt x="136694" y="501344"/>
                  </a:cubicBezTo>
                  <a:cubicBezTo>
                    <a:pt x="133656" y="497552"/>
                    <a:pt x="130619" y="493760"/>
                    <a:pt x="127581" y="489967"/>
                  </a:cubicBezTo>
                  <a:cubicBezTo>
                    <a:pt x="126062" y="488450"/>
                    <a:pt x="125303" y="486934"/>
                    <a:pt x="123784" y="485417"/>
                  </a:cubicBezTo>
                  <a:close/>
                  <a:moveTo>
                    <a:pt x="399912" y="482256"/>
                  </a:moveTo>
                  <a:cubicBezTo>
                    <a:pt x="402382" y="483014"/>
                    <a:pt x="404471" y="484721"/>
                    <a:pt x="405611" y="486996"/>
                  </a:cubicBezTo>
                  <a:cubicBezTo>
                    <a:pt x="408650" y="492305"/>
                    <a:pt x="406371" y="498373"/>
                    <a:pt x="401812" y="500648"/>
                  </a:cubicBezTo>
                  <a:cubicBezTo>
                    <a:pt x="394973" y="504441"/>
                    <a:pt x="388895" y="506716"/>
                    <a:pt x="382056" y="509750"/>
                  </a:cubicBezTo>
                  <a:cubicBezTo>
                    <a:pt x="380536" y="509750"/>
                    <a:pt x="379776" y="510508"/>
                    <a:pt x="378257" y="510508"/>
                  </a:cubicBezTo>
                  <a:cubicBezTo>
                    <a:pt x="374458" y="510508"/>
                    <a:pt x="370658" y="507474"/>
                    <a:pt x="369139" y="503682"/>
                  </a:cubicBezTo>
                  <a:cubicBezTo>
                    <a:pt x="366859" y="498373"/>
                    <a:pt x="369899" y="492305"/>
                    <a:pt x="375217" y="490789"/>
                  </a:cubicBezTo>
                  <a:cubicBezTo>
                    <a:pt x="380536" y="488513"/>
                    <a:pt x="386615" y="486238"/>
                    <a:pt x="391934" y="483204"/>
                  </a:cubicBezTo>
                  <a:cubicBezTo>
                    <a:pt x="394593" y="481687"/>
                    <a:pt x="397443" y="481498"/>
                    <a:pt x="399912" y="482256"/>
                  </a:cubicBezTo>
                  <a:close/>
                  <a:moveTo>
                    <a:pt x="229351" y="474063"/>
                  </a:moveTo>
                  <a:cubicBezTo>
                    <a:pt x="234677" y="477094"/>
                    <a:pt x="240764" y="480126"/>
                    <a:pt x="246091" y="483157"/>
                  </a:cubicBezTo>
                  <a:cubicBezTo>
                    <a:pt x="250656" y="486188"/>
                    <a:pt x="252939" y="492250"/>
                    <a:pt x="250656" y="496797"/>
                  </a:cubicBezTo>
                  <a:cubicBezTo>
                    <a:pt x="248374" y="500586"/>
                    <a:pt x="245330" y="502101"/>
                    <a:pt x="241525" y="502101"/>
                  </a:cubicBezTo>
                  <a:cubicBezTo>
                    <a:pt x="240004" y="502101"/>
                    <a:pt x="238482" y="502101"/>
                    <a:pt x="236960" y="501343"/>
                  </a:cubicBezTo>
                  <a:cubicBezTo>
                    <a:pt x="230872" y="498312"/>
                    <a:pt x="224024" y="494523"/>
                    <a:pt x="218698" y="490735"/>
                  </a:cubicBezTo>
                  <a:cubicBezTo>
                    <a:pt x="214132" y="487703"/>
                    <a:pt x="212610" y="481641"/>
                    <a:pt x="215654" y="477094"/>
                  </a:cubicBezTo>
                  <a:cubicBezTo>
                    <a:pt x="218698" y="471790"/>
                    <a:pt x="224785" y="471032"/>
                    <a:pt x="229351" y="474063"/>
                  </a:cubicBezTo>
                  <a:close/>
                  <a:moveTo>
                    <a:pt x="464745" y="433889"/>
                  </a:moveTo>
                  <a:cubicBezTo>
                    <a:pt x="469298" y="436925"/>
                    <a:pt x="470057" y="443755"/>
                    <a:pt x="466262" y="447550"/>
                  </a:cubicBezTo>
                  <a:cubicBezTo>
                    <a:pt x="461709" y="453622"/>
                    <a:pt x="457155" y="458935"/>
                    <a:pt x="451842" y="463488"/>
                  </a:cubicBezTo>
                  <a:cubicBezTo>
                    <a:pt x="450324" y="465765"/>
                    <a:pt x="447288" y="466524"/>
                    <a:pt x="445012" y="466524"/>
                  </a:cubicBezTo>
                  <a:cubicBezTo>
                    <a:pt x="442735" y="466524"/>
                    <a:pt x="439699" y="465765"/>
                    <a:pt x="438181" y="463488"/>
                  </a:cubicBezTo>
                  <a:cubicBezTo>
                    <a:pt x="433627" y="459694"/>
                    <a:pt x="433627" y="453622"/>
                    <a:pt x="438181" y="449068"/>
                  </a:cubicBezTo>
                  <a:cubicBezTo>
                    <a:pt x="441976" y="444514"/>
                    <a:pt x="446530" y="439961"/>
                    <a:pt x="450324" y="435407"/>
                  </a:cubicBezTo>
                  <a:cubicBezTo>
                    <a:pt x="454119" y="430853"/>
                    <a:pt x="460191" y="430094"/>
                    <a:pt x="464745" y="433889"/>
                  </a:cubicBezTo>
                  <a:close/>
                  <a:moveTo>
                    <a:pt x="49362" y="424740"/>
                  </a:moveTo>
                  <a:cubicBezTo>
                    <a:pt x="56196" y="439150"/>
                    <a:pt x="64550" y="452803"/>
                    <a:pt x="73663" y="464938"/>
                  </a:cubicBezTo>
                  <a:lnTo>
                    <a:pt x="109355" y="464938"/>
                  </a:lnTo>
                  <a:cubicBezTo>
                    <a:pt x="107836" y="461904"/>
                    <a:pt x="106318" y="459629"/>
                    <a:pt x="104039" y="456595"/>
                  </a:cubicBezTo>
                  <a:cubicBezTo>
                    <a:pt x="103280" y="455078"/>
                    <a:pt x="102521" y="453561"/>
                    <a:pt x="101761" y="452044"/>
                  </a:cubicBezTo>
                  <a:cubicBezTo>
                    <a:pt x="99483" y="448252"/>
                    <a:pt x="97205" y="443701"/>
                    <a:pt x="94926" y="439909"/>
                  </a:cubicBezTo>
                  <a:cubicBezTo>
                    <a:pt x="94167" y="438392"/>
                    <a:pt x="93408" y="436875"/>
                    <a:pt x="92648" y="435358"/>
                  </a:cubicBezTo>
                  <a:cubicBezTo>
                    <a:pt x="91129" y="431566"/>
                    <a:pt x="89611" y="428532"/>
                    <a:pt x="88092" y="424740"/>
                  </a:cubicBezTo>
                  <a:close/>
                  <a:moveTo>
                    <a:pt x="161771" y="417898"/>
                  </a:moveTo>
                  <a:cubicBezTo>
                    <a:pt x="166316" y="414864"/>
                    <a:pt x="173134" y="415623"/>
                    <a:pt x="176164" y="420173"/>
                  </a:cubicBezTo>
                  <a:cubicBezTo>
                    <a:pt x="179194" y="425482"/>
                    <a:pt x="183739" y="430790"/>
                    <a:pt x="187527" y="435341"/>
                  </a:cubicBezTo>
                  <a:cubicBezTo>
                    <a:pt x="190557" y="439891"/>
                    <a:pt x="190557" y="446717"/>
                    <a:pt x="186012" y="449750"/>
                  </a:cubicBezTo>
                  <a:cubicBezTo>
                    <a:pt x="183739" y="451267"/>
                    <a:pt x="181466" y="452025"/>
                    <a:pt x="179194" y="452025"/>
                  </a:cubicBezTo>
                  <a:cubicBezTo>
                    <a:pt x="176921" y="452025"/>
                    <a:pt x="173891" y="451267"/>
                    <a:pt x="171619" y="448233"/>
                  </a:cubicBezTo>
                  <a:cubicBezTo>
                    <a:pt x="167074" y="442925"/>
                    <a:pt x="163286" y="437616"/>
                    <a:pt x="159498" y="431549"/>
                  </a:cubicBezTo>
                  <a:cubicBezTo>
                    <a:pt x="155711" y="426998"/>
                    <a:pt x="157226" y="420931"/>
                    <a:pt x="161771" y="417898"/>
                  </a:cubicBezTo>
                  <a:close/>
                  <a:moveTo>
                    <a:pt x="31136" y="373923"/>
                  </a:moveTo>
                  <a:cubicBezTo>
                    <a:pt x="33414" y="384541"/>
                    <a:pt x="37211" y="394401"/>
                    <a:pt x="41008" y="404261"/>
                  </a:cubicBezTo>
                  <a:lnTo>
                    <a:pt x="79738" y="404261"/>
                  </a:lnTo>
                  <a:cubicBezTo>
                    <a:pt x="79738" y="403503"/>
                    <a:pt x="78979" y="401986"/>
                    <a:pt x="78979" y="401227"/>
                  </a:cubicBezTo>
                  <a:cubicBezTo>
                    <a:pt x="78219" y="399710"/>
                    <a:pt x="77460" y="398952"/>
                    <a:pt x="77460" y="397435"/>
                  </a:cubicBezTo>
                  <a:cubicBezTo>
                    <a:pt x="75182" y="391367"/>
                    <a:pt x="73663" y="385300"/>
                    <a:pt x="72144" y="379232"/>
                  </a:cubicBezTo>
                  <a:cubicBezTo>
                    <a:pt x="71385" y="378473"/>
                    <a:pt x="71385" y="378473"/>
                    <a:pt x="71385" y="377715"/>
                  </a:cubicBezTo>
                  <a:cubicBezTo>
                    <a:pt x="71385" y="376956"/>
                    <a:pt x="70625" y="375439"/>
                    <a:pt x="70625" y="373923"/>
                  </a:cubicBezTo>
                  <a:close/>
                  <a:moveTo>
                    <a:pt x="499728" y="361797"/>
                  </a:moveTo>
                  <a:cubicBezTo>
                    <a:pt x="505037" y="363315"/>
                    <a:pt x="508071" y="369384"/>
                    <a:pt x="506554" y="374694"/>
                  </a:cubicBezTo>
                  <a:cubicBezTo>
                    <a:pt x="504279" y="381522"/>
                    <a:pt x="501245" y="387591"/>
                    <a:pt x="498970" y="394418"/>
                  </a:cubicBezTo>
                  <a:cubicBezTo>
                    <a:pt x="497453" y="398211"/>
                    <a:pt x="493661" y="400487"/>
                    <a:pt x="489868" y="400487"/>
                  </a:cubicBezTo>
                  <a:cubicBezTo>
                    <a:pt x="488352" y="400487"/>
                    <a:pt x="486835" y="399729"/>
                    <a:pt x="485318" y="399729"/>
                  </a:cubicBezTo>
                  <a:cubicBezTo>
                    <a:pt x="480767" y="397453"/>
                    <a:pt x="477733" y="391384"/>
                    <a:pt x="480009" y="386073"/>
                  </a:cubicBezTo>
                  <a:cubicBezTo>
                    <a:pt x="483042" y="380004"/>
                    <a:pt x="485318" y="373935"/>
                    <a:pt x="486835" y="367866"/>
                  </a:cubicBezTo>
                  <a:cubicBezTo>
                    <a:pt x="489110" y="362556"/>
                    <a:pt x="494419" y="360280"/>
                    <a:pt x="499728" y="361797"/>
                  </a:cubicBezTo>
                  <a:close/>
                  <a:moveTo>
                    <a:pt x="132907" y="343643"/>
                  </a:moveTo>
                  <a:cubicBezTo>
                    <a:pt x="138227" y="342126"/>
                    <a:pt x="143546" y="345161"/>
                    <a:pt x="145066" y="350471"/>
                  </a:cubicBezTo>
                  <a:cubicBezTo>
                    <a:pt x="146586" y="356540"/>
                    <a:pt x="148865" y="363368"/>
                    <a:pt x="150385" y="368678"/>
                  </a:cubicBezTo>
                  <a:cubicBezTo>
                    <a:pt x="152665" y="373988"/>
                    <a:pt x="149625" y="380057"/>
                    <a:pt x="144306" y="381575"/>
                  </a:cubicBezTo>
                  <a:cubicBezTo>
                    <a:pt x="142786" y="382333"/>
                    <a:pt x="142026" y="382333"/>
                    <a:pt x="141266" y="382333"/>
                  </a:cubicBezTo>
                  <a:cubicBezTo>
                    <a:pt x="136707" y="382333"/>
                    <a:pt x="132907" y="380057"/>
                    <a:pt x="131388" y="375506"/>
                  </a:cubicBezTo>
                  <a:cubicBezTo>
                    <a:pt x="129108" y="368678"/>
                    <a:pt x="126828" y="362609"/>
                    <a:pt x="125309" y="355781"/>
                  </a:cubicBezTo>
                  <a:cubicBezTo>
                    <a:pt x="123789" y="350471"/>
                    <a:pt x="127588" y="344402"/>
                    <a:pt x="132907" y="343643"/>
                  </a:cubicBezTo>
                  <a:close/>
                  <a:moveTo>
                    <a:pt x="21263" y="323864"/>
                  </a:moveTo>
                  <a:cubicBezTo>
                    <a:pt x="22782" y="333724"/>
                    <a:pt x="24301" y="344342"/>
                    <a:pt x="25820" y="354203"/>
                  </a:cubicBezTo>
                  <a:lnTo>
                    <a:pt x="66069" y="354203"/>
                  </a:lnTo>
                  <a:cubicBezTo>
                    <a:pt x="65309" y="348135"/>
                    <a:pt x="63790" y="342826"/>
                    <a:pt x="63031" y="337516"/>
                  </a:cubicBezTo>
                  <a:cubicBezTo>
                    <a:pt x="63031" y="336758"/>
                    <a:pt x="63031" y="336758"/>
                    <a:pt x="63031" y="335999"/>
                  </a:cubicBezTo>
                  <a:cubicBezTo>
                    <a:pt x="63031" y="332207"/>
                    <a:pt x="62272" y="327656"/>
                    <a:pt x="61512" y="323864"/>
                  </a:cubicBezTo>
                  <a:close/>
                  <a:moveTo>
                    <a:pt x="509625" y="282911"/>
                  </a:moveTo>
                  <a:cubicBezTo>
                    <a:pt x="514955" y="282911"/>
                    <a:pt x="519524" y="286704"/>
                    <a:pt x="519524" y="292773"/>
                  </a:cubicBezTo>
                  <a:lnTo>
                    <a:pt x="519524" y="293532"/>
                  </a:lnTo>
                  <a:cubicBezTo>
                    <a:pt x="519524" y="300360"/>
                    <a:pt x="519524" y="307187"/>
                    <a:pt x="518763" y="313256"/>
                  </a:cubicBezTo>
                  <a:cubicBezTo>
                    <a:pt x="518763" y="318567"/>
                    <a:pt x="514194" y="323118"/>
                    <a:pt x="508863" y="323118"/>
                  </a:cubicBezTo>
                  <a:cubicBezTo>
                    <a:pt x="508102" y="323118"/>
                    <a:pt x="508102" y="323118"/>
                    <a:pt x="508102" y="322360"/>
                  </a:cubicBezTo>
                  <a:cubicBezTo>
                    <a:pt x="502010" y="322360"/>
                    <a:pt x="498202" y="317808"/>
                    <a:pt x="498964" y="311739"/>
                  </a:cubicBezTo>
                  <a:cubicBezTo>
                    <a:pt x="498964" y="305670"/>
                    <a:pt x="498964" y="299601"/>
                    <a:pt x="498964" y="293532"/>
                  </a:cubicBezTo>
                  <a:cubicBezTo>
                    <a:pt x="498964" y="287463"/>
                    <a:pt x="503533" y="282911"/>
                    <a:pt x="509625" y="282911"/>
                  </a:cubicBezTo>
                  <a:close/>
                  <a:moveTo>
                    <a:pt x="20504" y="273047"/>
                  </a:moveTo>
                  <a:cubicBezTo>
                    <a:pt x="20504" y="279873"/>
                    <a:pt x="19744" y="286699"/>
                    <a:pt x="19744" y="293525"/>
                  </a:cubicBezTo>
                  <a:cubicBezTo>
                    <a:pt x="19744" y="296559"/>
                    <a:pt x="20504" y="300352"/>
                    <a:pt x="20504" y="303385"/>
                  </a:cubicBezTo>
                  <a:lnTo>
                    <a:pt x="60753" y="303385"/>
                  </a:lnTo>
                  <a:cubicBezTo>
                    <a:pt x="60753" y="300352"/>
                    <a:pt x="60753" y="296559"/>
                    <a:pt x="60753" y="293525"/>
                  </a:cubicBezTo>
                  <a:cubicBezTo>
                    <a:pt x="60753" y="286699"/>
                    <a:pt x="60753" y="279873"/>
                    <a:pt x="61512" y="273805"/>
                  </a:cubicBezTo>
                  <a:cubicBezTo>
                    <a:pt x="61512" y="273047"/>
                    <a:pt x="61512" y="273047"/>
                    <a:pt x="61512" y="273047"/>
                  </a:cubicBezTo>
                  <a:close/>
                  <a:moveTo>
                    <a:pt x="129811" y="263173"/>
                  </a:moveTo>
                  <a:cubicBezTo>
                    <a:pt x="135111" y="263932"/>
                    <a:pt x="138897" y="268484"/>
                    <a:pt x="138897" y="274553"/>
                  </a:cubicBezTo>
                  <a:cubicBezTo>
                    <a:pt x="138140" y="280622"/>
                    <a:pt x="138140" y="286691"/>
                    <a:pt x="138140" y="292760"/>
                  </a:cubicBezTo>
                  <a:lnTo>
                    <a:pt x="138140" y="293518"/>
                  </a:lnTo>
                  <a:cubicBezTo>
                    <a:pt x="138140" y="298829"/>
                    <a:pt x="133597" y="303380"/>
                    <a:pt x="128297" y="303380"/>
                  </a:cubicBezTo>
                  <a:cubicBezTo>
                    <a:pt x="122997" y="303380"/>
                    <a:pt x="118454" y="299587"/>
                    <a:pt x="117697" y="294277"/>
                  </a:cubicBezTo>
                  <a:lnTo>
                    <a:pt x="117697" y="293518"/>
                  </a:lnTo>
                  <a:cubicBezTo>
                    <a:pt x="117697" y="286691"/>
                    <a:pt x="118454" y="279863"/>
                    <a:pt x="118454" y="273035"/>
                  </a:cubicBezTo>
                  <a:cubicBezTo>
                    <a:pt x="119211" y="266966"/>
                    <a:pt x="123754" y="263173"/>
                    <a:pt x="129811" y="263173"/>
                  </a:cubicBezTo>
                  <a:close/>
                  <a:moveTo>
                    <a:pt x="28098" y="222230"/>
                  </a:moveTo>
                  <a:cubicBezTo>
                    <a:pt x="25820" y="232090"/>
                    <a:pt x="24301" y="242708"/>
                    <a:pt x="22782" y="252568"/>
                  </a:cubicBezTo>
                  <a:lnTo>
                    <a:pt x="63031" y="252568"/>
                  </a:lnTo>
                  <a:cubicBezTo>
                    <a:pt x="63031" y="251810"/>
                    <a:pt x="63031" y="251052"/>
                    <a:pt x="63031" y="250293"/>
                  </a:cubicBezTo>
                  <a:cubicBezTo>
                    <a:pt x="63031" y="250293"/>
                    <a:pt x="63031" y="249535"/>
                    <a:pt x="63031" y="249535"/>
                  </a:cubicBezTo>
                  <a:cubicBezTo>
                    <a:pt x="64550" y="242708"/>
                    <a:pt x="65309" y="236641"/>
                    <a:pt x="66828" y="229815"/>
                  </a:cubicBezTo>
                  <a:cubicBezTo>
                    <a:pt x="66828" y="229056"/>
                    <a:pt x="66828" y="227539"/>
                    <a:pt x="67588" y="226022"/>
                  </a:cubicBezTo>
                  <a:cubicBezTo>
                    <a:pt x="67588" y="225264"/>
                    <a:pt x="67588" y="223747"/>
                    <a:pt x="68347" y="222230"/>
                  </a:cubicBezTo>
                  <a:close/>
                  <a:moveTo>
                    <a:pt x="492894" y="204013"/>
                  </a:moveTo>
                  <a:cubicBezTo>
                    <a:pt x="498219" y="202497"/>
                    <a:pt x="504304" y="205530"/>
                    <a:pt x="505825" y="210836"/>
                  </a:cubicBezTo>
                  <a:cubicBezTo>
                    <a:pt x="508108" y="216901"/>
                    <a:pt x="510390" y="223724"/>
                    <a:pt x="511911" y="230547"/>
                  </a:cubicBezTo>
                  <a:cubicBezTo>
                    <a:pt x="513432" y="235854"/>
                    <a:pt x="509629" y="241161"/>
                    <a:pt x="504304" y="242677"/>
                  </a:cubicBezTo>
                  <a:cubicBezTo>
                    <a:pt x="503543" y="243435"/>
                    <a:pt x="502783" y="243435"/>
                    <a:pt x="502022" y="243435"/>
                  </a:cubicBezTo>
                  <a:cubicBezTo>
                    <a:pt x="497458" y="243435"/>
                    <a:pt x="493655" y="240403"/>
                    <a:pt x="492133" y="235854"/>
                  </a:cubicBezTo>
                  <a:cubicBezTo>
                    <a:pt x="490612" y="229031"/>
                    <a:pt x="489091" y="222966"/>
                    <a:pt x="486809" y="216901"/>
                  </a:cubicBezTo>
                  <a:cubicBezTo>
                    <a:pt x="485287" y="211595"/>
                    <a:pt x="487569" y="206288"/>
                    <a:pt x="492894" y="204013"/>
                  </a:cubicBezTo>
                  <a:close/>
                  <a:moveTo>
                    <a:pt x="151873" y="186619"/>
                  </a:moveTo>
                  <a:cubicBezTo>
                    <a:pt x="157203" y="188895"/>
                    <a:pt x="159488" y="194964"/>
                    <a:pt x="157203" y="200274"/>
                  </a:cubicBezTo>
                  <a:cubicBezTo>
                    <a:pt x="154919" y="205585"/>
                    <a:pt x="152634" y="211654"/>
                    <a:pt x="150350" y="217723"/>
                  </a:cubicBezTo>
                  <a:cubicBezTo>
                    <a:pt x="148827" y="222274"/>
                    <a:pt x="145019" y="224550"/>
                    <a:pt x="140450" y="224550"/>
                  </a:cubicBezTo>
                  <a:cubicBezTo>
                    <a:pt x="139689" y="224550"/>
                    <a:pt x="138927" y="224550"/>
                    <a:pt x="137404" y="224550"/>
                  </a:cubicBezTo>
                  <a:cubicBezTo>
                    <a:pt x="132074" y="222274"/>
                    <a:pt x="129028" y="216964"/>
                    <a:pt x="131312" y="211654"/>
                  </a:cubicBezTo>
                  <a:cubicBezTo>
                    <a:pt x="133597" y="204826"/>
                    <a:pt x="135881" y="197998"/>
                    <a:pt x="138927" y="191929"/>
                  </a:cubicBezTo>
                  <a:cubicBezTo>
                    <a:pt x="141212" y="186619"/>
                    <a:pt x="147304" y="184343"/>
                    <a:pt x="151873" y="186619"/>
                  </a:cubicBezTo>
                  <a:close/>
                  <a:moveTo>
                    <a:pt x="218736" y="186536"/>
                  </a:moveTo>
                  <a:lnTo>
                    <a:pt x="281780" y="186536"/>
                  </a:lnTo>
                  <a:cubicBezTo>
                    <a:pt x="288616" y="186536"/>
                    <a:pt x="292414" y="190330"/>
                    <a:pt x="292414" y="196401"/>
                  </a:cubicBezTo>
                  <a:cubicBezTo>
                    <a:pt x="292414" y="202471"/>
                    <a:pt x="288616" y="207024"/>
                    <a:pt x="281780" y="207024"/>
                  </a:cubicBezTo>
                  <a:lnTo>
                    <a:pt x="264310" y="207024"/>
                  </a:lnTo>
                  <a:lnTo>
                    <a:pt x="322037" y="294288"/>
                  </a:lnTo>
                  <a:lnTo>
                    <a:pt x="379004" y="207024"/>
                  </a:lnTo>
                  <a:lnTo>
                    <a:pt x="361534" y="207024"/>
                  </a:lnTo>
                  <a:cubicBezTo>
                    <a:pt x="355457" y="207024"/>
                    <a:pt x="351659" y="202471"/>
                    <a:pt x="351659" y="196401"/>
                  </a:cubicBezTo>
                  <a:cubicBezTo>
                    <a:pt x="351659" y="190330"/>
                    <a:pt x="355457" y="186536"/>
                    <a:pt x="361534" y="186536"/>
                  </a:cubicBezTo>
                  <a:lnTo>
                    <a:pt x="425337" y="186536"/>
                  </a:lnTo>
                  <a:cubicBezTo>
                    <a:pt x="431413" y="186536"/>
                    <a:pt x="435211" y="190330"/>
                    <a:pt x="435211" y="196401"/>
                  </a:cubicBezTo>
                  <a:cubicBezTo>
                    <a:pt x="435211" y="202471"/>
                    <a:pt x="431413" y="207024"/>
                    <a:pt x="425337" y="207024"/>
                  </a:cubicBezTo>
                  <a:lnTo>
                    <a:pt x="405588" y="207024"/>
                  </a:lnTo>
                  <a:cubicBezTo>
                    <a:pt x="404069" y="207024"/>
                    <a:pt x="402550" y="207024"/>
                    <a:pt x="401031" y="209301"/>
                  </a:cubicBezTo>
                  <a:lnTo>
                    <a:pt x="337987" y="307947"/>
                  </a:lnTo>
                  <a:lnTo>
                    <a:pt x="373687" y="307947"/>
                  </a:lnTo>
                  <a:cubicBezTo>
                    <a:pt x="380523" y="307947"/>
                    <a:pt x="384321" y="311741"/>
                    <a:pt x="384321" y="317812"/>
                  </a:cubicBezTo>
                  <a:cubicBezTo>
                    <a:pt x="384321" y="324641"/>
                    <a:pt x="380523" y="328435"/>
                    <a:pt x="373687" y="328435"/>
                  </a:cubicBezTo>
                  <a:lnTo>
                    <a:pt x="331911" y="328435"/>
                  </a:lnTo>
                  <a:lnTo>
                    <a:pt x="331911" y="338300"/>
                  </a:lnTo>
                  <a:lnTo>
                    <a:pt x="373687" y="338300"/>
                  </a:lnTo>
                  <a:cubicBezTo>
                    <a:pt x="380523" y="338300"/>
                    <a:pt x="384321" y="342094"/>
                    <a:pt x="384321" y="348164"/>
                  </a:cubicBezTo>
                  <a:cubicBezTo>
                    <a:pt x="384321" y="354994"/>
                    <a:pt x="380523" y="358788"/>
                    <a:pt x="373687" y="358788"/>
                  </a:cubicBezTo>
                  <a:lnTo>
                    <a:pt x="331911" y="358788"/>
                  </a:lnTo>
                  <a:lnTo>
                    <a:pt x="331911" y="399005"/>
                  </a:lnTo>
                  <a:lnTo>
                    <a:pt x="355457" y="399005"/>
                  </a:lnTo>
                  <a:cubicBezTo>
                    <a:pt x="361534" y="399005"/>
                    <a:pt x="365332" y="402799"/>
                    <a:pt x="365332" y="408870"/>
                  </a:cubicBezTo>
                  <a:cubicBezTo>
                    <a:pt x="365332" y="415699"/>
                    <a:pt x="361534" y="419493"/>
                    <a:pt x="355457" y="419493"/>
                  </a:cubicBezTo>
                  <a:lnTo>
                    <a:pt x="288616" y="419493"/>
                  </a:lnTo>
                  <a:cubicBezTo>
                    <a:pt x="282539" y="419493"/>
                    <a:pt x="278742" y="415699"/>
                    <a:pt x="278742" y="408870"/>
                  </a:cubicBezTo>
                  <a:cubicBezTo>
                    <a:pt x="278742" y="402799"/>
                    <a:pt x="282539" y="399005"/>
                    <a:pt x="288616" y="399005"/>
                  </a:cubicBezTo>
                  <a:lnTo>
                    <a:pt x="312162" y="399005"/>
                  </a:lnTo>
                  <a:lnTo>
                    <a:pt x="312162" y="358788"/>
                  </a:lnTo>
                  <a:lnTo>
                    <a:pt x="270386" y="358788"/>
                  </a:lnTo>
                  <a:cubicBezTo>
                    <a:pt x="264310" y="358788"/>
                    <a:pt x="259752" y="354994"/>
                    <a:pt x="259752" y="348164"/>
                  </a:cubicBezTo>
                  <a:cubicBezTo>
                    <a:pt x="259752" y="342094"/>
                    <a:pt x="264310" y="338300"/>
                    <a:pt x="270386" y="338300"/>
                  </a:cubicBezTo>
                  <a:lnTo>
                    <a:pt x="312162" y="338300"/>
                  </a:lnTo>
                  <a:lnTo>
                    <a:pt x="312162" y="328435"/>
                  </a:lnTo>
                  <a:lnTo>
                    <a:pt x="270386" y="328435"/>
                  </a:lnTo>
                  <a:cubicBezTo>
                    <a:pt x="264310" y="328435"/>
                    <a:pt x="259752" y="324641"/>
                    <a:pt x="259752" y="317812"/>
                  </a:cubicBezTo>
                  <a:cubicBezTo>
                    <a:pt x="259752" y="311741"/>
                    <a:pt x="264310" y="307947"/>
                    <a:pt x="270386" y="307947"/>
                  </a:cubicBezTo>
                  <a:lnTo>
                    <a:pt x="305326" y="307947"/>
                  </a:lnTo>
                  <a:lnTo>
                    <a:pt x="242283" y="209301"/>
                  </a:lnTo>
                  <a:cubicBezTo>
                    <a:pt x="241523" y="207024"/>
                    <a:pt x="240004" y="207024"/>
                    <a:pt x="238485" y="207024"/>
                  </a:cubicBezTo>
                  <a:lnTo>
                    <a:pt x="218736" y="207024"/>
                  </a:lnTo>
                  <a:cubicBezTo>
                    <a:pt x="211900" y="207024"/>
                    <a:pt x="208102" y="202471"/>
                    <a:pt x="208102" y="196401"/>
                  </a:cubicBezTo>
                  <a:cubicBezTo>
                    <a:pt x="208102" y="190330"/>
                    <a:pt x="211900" y="186536"/>
                    <a:pt x="218736" y="186536"/>
                  </a:cubicBezTo>
                  <a:close/>
                  <a:moveTo>
                    <a:pt x="44805" y="172171"/>
                  </a:moveTo>
                  <a:cubicBezTo>
                    <a:pt x="41008" y="182031"/>
                    <a:pt x="37211" y="191891"/>
                    <a:pt x="33414" y="202510"/>
                  </a:cubicBezTo>
                  <a:lnTo>
                    <a:pt x="73663" y="202510"/>
                  </a:lnTo>
                  <a:cubicBezTo>
                    <a:pt x="74422" y="197959"/>
                    <a:pt x="75941" y="193408"/>
                    <a:pt x="77460" y="188858"/>
                  </a:cubicBezTo>
                  <a:cubicBezTo>
                    <a:pt x="77460" y="188099"/>
                    <a:pt x="78219" y="186582"/>
                    <a:pt x="78979" y="185065"/>
                  </a:cubicBezTo>
                  <a:cubicBezTo>
                    <a:pt x="80498" y="180514"/>
                    <a:pt x="82016" y="175963"/>
                    <a:pt x="83535" y="172171"/>
                  </a:cubicBezTo>
                  <a:close/>
                  <a:moveTo>
                    <a:pt x="451103" y="136487"/>
                  </a:moveTo>
                  <a:cubicBezTo>
                    <a:pt x="455664" y="132683"/>
                    <a:pt x="461746" y="133444"/>
                    <a:pt x="465547" y="138009"/>
                  </a:cubicBezTo>
                  <a:cubicBezTo>
                    <a:pt x="470108" y="143335"/>
                    <a:pt x="473909" y="148661"/>
                    <a:pt x="477709" y="154748"/>
                  </a:cubicBezTo>
                  <a:cubicBezTo>
                    <a:pt x="481510" y="159313"/>
                    <a:pt x="479990" y="165400"/>
                    <a:pt x="475429" y="168444"/>
                  </a:cubicBezTo>
                  <a:cubicBezTo>
                    <a:pt x="473909" y="169966"/>
                    <a:pt x="471628" y="169966"/>
                    <a:pt x="469347" y="169966"/>
                  </a:cubicBezTo>
                  <a:cubicBezTo>
                    <a:pt x="466307" y="169966"/>
                    <a:pt x="463266" y="168444"/>
                    <a:pt x="460986" y="166161"/>
                  </a:cubicBezTo>
                  <a:cubicBezTo>
                    <a:pt x="457945" y="160835"/>
                    <a:pt x="454144" y="155509"/>
                    <a:pt x="449583" y="150183"/>
                  </a:cubicBezTo>
                  <a:cubicBezTo>
                    <a:pt x="446542" y="146379"/>
                    <a:pt x="446542" y="139531"/>
                    <a:pt x="451103" y="136487"/>
                  </a:cubicBezTo>
                  <a:close/>
                  <a:moveTo>
                    <a:pt x="185242" y="122835"/>
                  </a:moveTo>
                  <a:cubicBezTo>
                    <a:pt x="189040" y="119037"/>
                    <a:pt x="195876" y="119037"/>
                    <a:pt x="199674" y="122835"/>
                  </a:cubicBezTo>
                  <a:cubicBezTo>
                    <a:pt x="203472" y="126632"/>
                    <a:pt x="203472" y="132709"/>
                    <a:pt x="199674" y="137266"/>
                  </a:cubicBezTo>
                  <a:cubicBezTo>
                    <a:pt x="195117" y="141823"/>
                    <a:pt x="191319" y="146381"/>
                    <a:pt x="186762" y="150938"/>
                  </a:cubicBezTo>
                  <a:cubicBezTo>
                    <a:pt x="185242" y="153976"/>
                    <a:pt x="182204" y="154736"/>
                    <a:pt x="179166" y="154736"/>
                  </a:cubicBezTo>
                  <a:cubicBezTo>
                    <a:pt x="176887" y="154736"/>
                    <a:pt x="174609" y="153976"/>
                    <a:pt x="173090" y="152457"/>
                  </a:cubicBezTo>
                  <a:cubicBezTo>
                    <a:pt x="168532" y="149419"/>
                    <a:pt x="167773" y="142583"/>
                    <a:pt x="171571" y="138026"/>
                  </a:cubicBezTo>
                  <a:cubicBezTo>
                    <a:pt x="176128" y="132709"/>
                    <a:pt x="180685" y="127392"/>
                    <a:pt x="185242" y="122835"/>
                  </a:cubicBezTo>
                  <a:close/>
                  <a:moveTo>
                    <a:pt x="81257" y="111494"/>
                  </a:moveTo>
                  <a:cubicBezTo>
                    <a:pt x="71385" y="123629"/>
                    <a:pt x="62272" y="137282"/>
                    <a:pt x="54677" y="151692"/>
                  </a:cubicBezTo>
                  <a:lnTo>
                    <a:pt x="92648" y="151692"/>
                  </a:lnTo>
                  <a:lnTo>
                    <a:pt x="92648" y="150934"/>
                  </a:lnTo>
                  <a:cubicBezTo>
                    <a:pt x="93408" y="149417"/>
                    <a:pt x="94167" y="147900"/>
                    <a:pt x="94926" y="146383"/>
                  </a:cubicBezTo>
                  <a:cubicBezTo>
                    <a:pt x="97205" y="142591"/>
                    <a:pt x="99483" y="138799"/>
                    <a:pt x="101761" y="135006"/>
                  </a:cubicBezTo>
                  <a:cubicBezTo>
                    <a:pt x="102521" y="133489"/>
                    <a:pt x="103280" y="131972"/>
                    <a:pt x="104039" y="130455"/>
                  </a:cubicBezTo>
                  <a:cubicBezTo>
                    <a:pt x="107077" y="125905"/>
                    <a:pt x="110115" y="121354"/>
                    <a:pt x="113152" y="116803"/>
                  </a:cubicBezTo>
                  <a:cubicBezTo>
                    <a:pt x="113912" y="114528"/>
                    <a:pt x="115431" y="113011"/>
                    <a:pt x="116190" y="111494"/>
                  </a:cubicBezTo>
                  <a:close/>
                  <a:moveTo>
                    <a:pt x="400213" y="85002"/>
                  </a:moveTo>
                  <a:cubicBezTo>
                    <a:pt x="406282" y="88033"/>
                    <a:pt x="412351" y="91822"/>
                    <a:pt x="418420" y="95611"/>
                  </a:cubicBezTo>
                  <a:cubicBezTo>
                    <a:pt x="422972" y="98642"/>
                    <a:pt x="424489" y="104704"/>
                    <a:pt x="421455" y="109251"/>
                  </a:cubicBezTo>
                  <a:cubicBezTo>
                    <a:pt x="419179" y="112282"/>
                    <a:pt x="416144" y="113798"/>
                    <a:pt x="413110" y="113798"/>
                  </a:cubicBezTo>
                  <a:cubicBezTo>
                    <a:pt x="410834" y="113798"/>
                    <a:pt x="409317" y="113798"/>
                    <a:pt x="407800" y="112282"/>
                  </a:cubicBezTo>
                  <a:cubicBezTo>
                    <a:pt x="402489" y="109251"/>
                    <a:pt x="396420" y="106220"/>
                    <a:pt x="391110" y="103189"/>
                  </a:cubicBezTo>
                  <a:cubicBezTo>
                    <a:pt x="385799" y="100915"/>
                    <a:pt x="384282" y="94853"/>
                    <a:pt x="386558" y="89549"/>
                  </a:cubicBezTo>
                  <a:cubicBezTo>
                    <a:pt x="388834" y="84244"/>
                    <a:pt x="394903" y="82729"/>
                    <a:pt x="400213" y="85002"/>
                  </a:cubicBezTo>
                  <a:close/>
                  <a:moveTo>
                    <a:pt x="255897" y="76571"/>
                  </a:moveTo>
                  <a:cubicBezTo>
                    <a:pt x="261215" y="75053"/>
                    <a:pt x="266534" y="77330"/>
                    <a:pt x="268814" y="82644"/>
                  </a:cubicBezTo>
                  <a:cubicBezTo>
                    <a:pt x="271093" y="87958"/>
                    <a:pt x="268054" y="94032"/>
                    <a:pt x="262735" y="95550"/>
                  </a:cubicBezTo>
                  <a:cubicBezTo>
                    <a:pt x="257416" y="97827"/>
                    <a:pt x="251338" y="100864"/>
                    <a:pt x="245259" y="103141"/>
                  </a:cubicBezTo>
                  <a:cubicBezTo>
                    <a:pt x="243739" y="103901"/>
                    <a:pt x="242219" y="104660"/>
                    <a:pt x="240700" y="104660"/>
                  </a:cubicBezTo>
                  <a:cubicBezTo>
                    <a:pt x="237660" y="104660"/>
                    <a:pt x="233861" y="102382"/>
                    <a:pt x="231582" y="99346"/>
                  </a:cubicBezTo>
                  <a:cubicBezTo>
                    <a:pt x="229302" y="94032"/>
                    <a:pt x="231582" y="87958"/>
                    <a:pt x="236141" y="85681"/>
                  </a:cubicBezTo>
                  <a:cubicBezTo>
                    <a:pt x="242979" y="81885"/>
                    <a:pt x="249058" y="79608"/>
                    <a:pt x="255897" y="76571"/>
                  </a:cubicBezTo>
                  <a:close/>
                  <a:moveTo>
                    <a:pt x="318232" y="65184"/>
                  </a:moveTo>
                  <a:lnTo>
                    <a:pt x="318990" y="65184"/>
                  </a:lnTo>
                  <a:cubicBezTo>
                    <a:pt x="325813" y="65184"/>
                    <a:pt x="332636" y="65944"/>
                    <a:pt x="339459" y="66705"/>
                  </a:cubicBezTo>
                  <a:cubicBezTo>
                    <a:pt x="344766" y="67465"/>
                    <a:pt x="349314" y="72028"/>
                    <a:pt x="348556" y="78111"/>
                  </a:cubicBezTo>
                  <a:cubicBezTo>
                    <a:pt x="347798" y="83435"/>
                    <a:pt x="343249" y="87237"/>
                    <a:pt x="337943" y="87237"/>
                  </a:cubicBezTo>
                  <a:cubicBezTo>
                    <a:pt x="337943" y="87237"/>
                    <a:pt x="337184" y="86476"/>
                    <a:pt x="337184" y="86476"/>
                  </a:cubicBezTo>
                  <a:cubicBezTo>
                    <a:pt x="331120" y="85716"/>
                    <a:pt x="325055" y="85716"/>
                    <a:pt x="318990" y="85716"/>
                  </a:cubicBezTo>
                  <a:cubicBezTo>
                    <a:pt x="312925" y="85716"/>
                    <a:pt x="308376" y="81153"/>
                    <a:pt x="308376" y="75830"/>
                  </a:cubicBezTo>
                  <a:cubicBezTo>
                    <a:pt x="308376" y="69746"/>
                    <a:pt x="312925" y="65184"/>
                    <a:pt x="318232" y="65184"/>
                  </a:cubicBezTo>
                  <a:close/>
                  <a:moveTo>
                    <a:pt x="133656" y="60677"/>
                  </a:moveTo>
                  <a:cubicBezTo>
                    <a:pt x="121506" y="69778"/>
                    <a:pt x="109355" y="79638"/>
                    <a:pt x="98723" y="91015"/>
                  </a:cubicBezTo>
                  <a:lnTo>
                    <a:pt x="132138" y="91015"/>
                  </a:lnTo>
                  <a:cubicBezTo>
                    <a:pt x="133656" y="89498"/>
                    <a:pt x="135175" y="87223"/>
                    <a:pt x="136694" y="85706"/>
                  </a:cubicBezTo>
                  <a:cubicBezTo>
                    <a:pt x="138213" y="83431"/>
                    <a:pt x="140491" y="81155"/>
                    <a:pt x="142010" y="79638"/>
                  </a:cubicBezTo>
                  <a:cubicBezTo>
                    <a:pt x="144288" y="77363"/>
                    <a:pt x="146566" y="75088"/>
                    <a:pt x="148085" y="73571"/>
                  </a:cubicBezTo>
                  <a:cubicBezTo>
                    <a:pt x="150364" y="71295"/>
                    <a:pt x="151882" y="69020"/>
                    <a:pt x="154161" y="67503"/>
                  </a:cubicBezTo>
                  <a:cubicBezTo>
                    <a:pt x="156439" y="65228"/>
                    <a:pt x="159477" y="62952"/>
                    <a:pt x="161755" y="60677"/>
                  </a:cubicBezTo>
                  <a:close/>
                  <a:moveTo>
                    <a:pt x="214914" y="25029"/>
                  </a:moveTo>
                  <a:cubicBezTo>
                    <a:pt x="198966" y="28063"/>
                    <a:pt x="183018" y="33372"/>
                    <a:pt x="168589" y="40198"/>
                  </a:cubicBezTo>
                  <a:lnTo>
                    <a:pt x="188334" y="40198"/>
                  </a:lnTo>
                  <a:cubicBezTo>
                    <a:pt x="190612" y="38681"/>
                    <a:pt x="193650" y="37164"/>
                    <a:pt x="196688" y="34889"/>
                  </a:cubicBezTo>
                  <a:cubicBezTo>
                    <a:pt x="198207" y="34131"/>
                    <a:pt x="199725" y="32614"/>
                    <a:pt x="202004" y="31855"/>
                  </a:cubicBezTo>
                  <a:cubicBezTo>
                    <a:pt x="205041" y="30338"/>
                    <a:pt x="208079" y="28063"/>
                    <a:pt x="211877" y="26546"/>
                  </a:cubicBezTo>
                  <a:cubicBezTo>
                    <a:pt x="212636" y="25787"/>
                    <a:pt x="214155" y="25029"/>
                    <a:pt x="214914" y="25029"/>
                  </a:cubicBezTo>
                  <a:close/>
                  <a:moveTo>
                    <a:pt x="318954" y="20478"/>
                  </a:moveTo>
                  <a:cubicBezTo>
                    <a:pt x="310600" y="20478"/>
                    <a:pt x="303006" y="20478"/>
                    <a:pt x="294653" y="21237"/>
                  </a:cubicBezTo>
                  <a:lnTo>
                    <a:pt x="290855" y="21995"/>
                  </a:lnTo>
                  <a:cubicBezTo>
                    <a:pt x="290096" y="21995"/>
                    <a:pt x="290096" y="21995"/>
                    <a:pt x="289337" y="22754"/>
                  </a:cubicBezTo>
                  <a:cubicBezTo>
                    <a:pt x="285540" y="22754"/>
                    <a:pt x="282502" y="23512"/>
                    <a:pt x="278705" y="24271"/>
                  </a:cubicBezTo>
                  <a:cubicBezTo>
                    <a:pt x="278705" y="24271"/>
                    <a:pt x="278705" y="24271"/>
                    <a:pt x="277945" y="24271"/>
                  </a:cubicBezTo>
                  <a:cubicBezTo>
                    <a:pt x="274908" y="25029"/>
                    <a:pt x="271111" y="25787"/>
                    <a:pt x="268073" y="26546"/>
                  </a:cubicBezTo>
                  <a:cubicBezTo>
                    <a:pt x="267314" y="26546"/>
                    <a:pt x="267314" y="26546"/>
                    <a:pt x="266554" y="26546"/>
                  </a:cubicBezTo>
                  <a:cubicBezTo>
                    <a:pt x="263517" y="27304"/>
                    <a:pt x="260479" y="28821"/>
                    <a:pt x="257441" y="29580"/>
                  </a:cubicBezTo>
                  <a:cubicBezTo>
                    <a:pt x="256682" y="29580"/>
                    <a:pt x="255922" y="30338"/>
                    <a:pt x="254404" y="30338"/>
                  </a:cubicBezTo>
                  <a:cubicBezTo>
                    <a:pt x="252125" y="31097"/>
                    <a:pt x="249847" y="31855"/>
                    <a:pt x="246810" y="32614"/>
                  </a:cubicBezTo>
                  <a:cubicBezTo>
                    <a:pt x="245291" y="33372"/>
                    <a:pt x="243012" y="34131"/>
                    <a:pt x="240734" y="35648"/>
                  </a:cubicBezTo>
                  <a:cubicBezTo>
                    <a:pt x="239215" y="35648"/>
                    <a:pt x="238456" y="36406"/>
                    <a:pt x="236937" y="37164"/>
                  </a:cubicBezTo>
                  <a:cubicBezTo>
                    <a:pt x="182259" y="59918"/>
                    <a:pt x="136694" y="105426"/>
                    <a:pt x="109355" y="163069"/>
                  </a:cubicBezTo>
                  <a:cubicBezTo>
                    <a:pt x="109355" y="163828"/>
                    <a:pt x="109355" y="163828"/>
                    <a:pt x="109355" y="164586"/>
                  </a:cubicBezTo>
                  <a:cubicBezTo>
                    <a:pt x="107836" y="167620"/>
                    <a:pt x="106318" y="170654"/>
                    <a:pt x="104799" y="174446"/>
                  </a:cubicBezTo>
                  <a:cubicBezTo>
                    <a:pt x="104039" y="175205"/>
                    <a:pt x="103280" y="176722"/>
                    <a:pt x="103280" y="178239"/>
                  </a:cubicBezTo>
                  <a:cubicBezTo>
                    <a:pt x="101761" y="180514"/>
                    <a:pt x="101002" y="182789"/>
                    <a:pt x="100242" y="185823"/>
                  </a:cubicBezTo>
                  <a:cubicBezTo>
                    <a:pt x="99483" y="187341"/>
                    <a:pt x="98723" y="188858"/>
                    <a:pt x="97964" y="190374"/>
                  </a:cubicBezTo>
                  <a:cubicBezTo>
                    <a:pt x="97205" y="192650"/>
                    <a:pt x="96445" y="194925"/>
                    <a:pt x="95686" y="197201"/>
                  </a:cubicBezTo>
                  <a:cubicBezTo>
                    <a:pt x="95686" y="199476"/>
                    <a:pt x="94926" y="200993"/>
                    <a:pt x="94167" y="203268"/>
                  </a:cubicBezTo>
                  <a:cubicBezTo>
                    <a:pt x="93408" y="204785"/>
                    <a:pt x="92648" y="207061"/>
                    <a:pt x="92648" y="209336"/>
                  </a:cubicBezTo>
                  <a:cubicBezTo>
                    <a:pt x="91889" y="211611"/>
                    <a:pt x="91129" y="213128"/>
                    <a:pt x="90370" y="215404"/>
                  </a:cubicBezTo>
                  <a:cubicBezTo>
                    <a:pt x="90370" y="217679"/>
                    <a:pt x="89611" y="219955"/>
                    <a:pt x="88851" y="221471"/>
                  </a:cubicBezTo>
                  <a:cubicBezTo>
                    <a:pt x="88851" y="223747"/>
                    <a:pt x="88092" y="226022"/>
                    <a:pt x="87332" y="227539"/>
                  </a:cubicBezTo>
                  <a:cubicBezTo>
                    <a:pt x="87332" y="229815"/>
                    <a:pt x="86573" y="232090"/>
                    <a:pt x="86573" y="234365"/>
                  </a:cubicBezTo>
                  <a:cubicBezTo>
                    <a:pt x="85813" y="236641"/>
                    <a:pt x="85813" y="238158"/>
                    <a:pt x="85054" y="240433"/>
                  </a:cubicBezTo>
                  <a:cubicBezTo>
                    <a:pt x="85054" y="242708"/>
                    <a:pt x="84295" y="244984"/>
                    <a:pt x="84295" y="247259"/>
                  </a:cubicBezTo>
                  <a:cubicBezTo>
                    <a:pt x="83535" y="249535"/>
                    <a:pt x="83535" y="251810"/>
                    <a:pt x="83535" y="253327"/>
                  </a:cubicBezTo>
                  <a:cubicBezTo>
                    <a:pt x="82776" y="255602"/>
                    <a:pt x="82776" y="258636"/>
                    <a:pt x="82776" y="260912"/>
                  </a:cubicBezTo>
                  <a:cubicBezTo>
                    <a:pt x="82016" y="262428"/>
                    <a:pt x="82016" y="264704"/>
                    <a:pt x="82016" y="266221"/>
                  </a:cubicBezTo>
                  <a:cubicBezTo>
                    <a:pt x="82016" y="269255"/>
                    <a:pt x="81257" y="272288"/>
                    <a:pt x="81257" y="275322"/>
                  </a:cubicBezTo>
                  <a:cubicBezTo>
                    <a:pt x="81257" y="276839"/>
                    <a:pt x="81257" y="278356"/>
                    <a:pt x="81257" y="279873"/>
                  </a:cubicBezTo>
                  <a:cubicBezTo>
                    <a:pt x="80498" y="284424"/>
                    <a:pt x="80498" y="288975"/>
                    <a:pt x="80498" y="293525"/>
                  </a:cubicBezTo>
                  <a:cubicBezTo>
                    <a:pt x="80498" y="298076"/>
                    <a:pt x="80498" y="302627"/>
                    <a:pt x="81257" y="306419"/>
                  </a:cubicBezTo>
                  <a:cubicBezTo>
                    <a:pt x="81257" y="308695"/>
                    <a:pt x="81257" y="310212"/>
                    <a:pt x="81257" y="311729"/>
                  </a:cubicBezTo>
                  <a:cubicBezTo>
                    <a:pt x="81257" y="314004"/>
                    <a:pt x="81257" y="317038"/>
                    <a:pt x="82016" y="320072"/>
                  </a:cubicBezTo>
                  <a:cubicBezTo>
                    <a:pt x="82016" y="321589"/>
                    <a:pt x="82016" y="323864"/>
                    <a:pt x="82776" y="325381"/>
                  </a:cubicBezTo>
                  <a:cubicBezTo>
                    <a:pt x="82776" y="328415"/>
                    <a:pt x="82776" y="330690"/>
                    <a:pt x="83535" y="332966"/>
                  </a:cubicBezTo>
                  <a:cubicBezTo>
                    <a:pt x="83535" y="335241"/>
                    <a:pt x="83535" y="336758"/>
                    <a:pt x="84295" y="339033"/>
                  </a:cubicBezTo>
                  <a:cubicBezTo>
                    <a:pt x="84295" y="341309"/>
                    <a:pt x="85054" y="343584"/>
                    <a:pt x="85054" y="345859"/>
                  </a:cubicBezTo>
                  <a:cubicBezTo>
                    <a:pt x="85813" y="348135"/>
                    <a:pt x="85813" y="350410"/>
                    <a:pt x="86573" y="351927"/>
                  </a:cubicBezTo>
                  <a:cubicBezTo>
                    <a:pt x="86573" y="354203"/>
                    <a:pt x="87332" y="356478"/>
                    <a:pt x="87332" y="358753"/>
                  </a:cubicBezTo>
                  <a:cubicBezTo>
                    <a:pt x="88092" y="361029"/>
                    <a:pt x="88851" y="362546"/>
                    <a:pt x="88851" y="364821"/>
                  </a:cubicBezTo>
                  <a:cubicBezTo>
                    <a:pt x="89611" y="367096"/>
                    <a:pt x="90370" y="369372"/>
                    <a:pt x="90370" y="370889"/>
                  </a:cubicBezTo>
                  <a:cubicBezTo>
                    <a:pt x="91129" y="373164"/>
                    <a:pt x="91889" y="375439"/>
                    <a:pt x="91889" y="376956"/>
                  </a:cubicBezTo>
                  <a:cubicBezTo>
                    <a:pt x="92648" y="379232"/>
                    <a:pt x="93408" y="381507"/>
                    <a:pt x="94167" y="383783"/>
                  </a:cubicBezTo>
                  <a:cubicBezTo>
                    <a:pt x="94926" y="385300"/>
                    <a:pt x="95686" y="387575"/>
                    <a:pt x="95686" y="389092"/>
                  </a:cubicBezTo>
                  <a:cubicBezTo>
                    <a:pt x="96445" y="391367"/>
                    <a:pt x="97205" y="393643"/>
                    <a:pt x="97964" y="395918"/>
                  </a:cubicBezTo>
                  <a:cubicBezTo>
                    <a:pt x="98723" y="397435"/>
                    <a:pt x="99483" y="398952"/>
                    <a:pt x="100242" y="401227"/>
                  </a:cubicBezTo>
                  <a:cubicBezTo>
                    <a:pt x="101002" y="403503"/>
                    <a:pt x="101761" y="405778"/>
                    <a:pt x="103280" y="408812"/>
                  </a:cubicBezTo>
                  <a:cubicBezTo>
                    <a:pt x="103280" y="409570"/>
                    <a:pt x="104039" y="411087"/>
                    <a:pt x="104799" y="412604"/>
                  </a:cubicBezTo>
                  <a:cubicBezTo>
                    <a:pt x="106318" y="415638"/>
                    <a:pt x="107077" y="418672"/>
                    <a:pt x="108596" y="422464"/>
                  </a:cubicBezTo>
                  <a:cubicBezTo>
                    <a:pt x="109355" y="422464"/>
                    <a:pt x="109355" y="423223"/>
                    <a:pt x="109355" y="423223"/>
                  </a:cubicBezTo>
                  <a:cubicBezTo>
                    <a:pt x="136694" y="481624"/>
                    <a:pt x="182259" y="526374"/>
                    <a:pt x="236937" y="549886"/>
                  </a:cubicBezTo>
                  <a:cubicBezTo>
                    <a:pt x="237697" y="549886"/>
                    <a:pt x="239215" y="550644"/>
                    <a:pt x="240734" y="551403"/>
                  </a:cubicBezTo>
                  <a:cubicBezTo>
                    <a:pt x="243012" y="552161"/>
                    <a:pt x="245291" y="552920"/>
                    <a:pt x="246810" y="553678"/>
                  </a:cubicBezTo>
                  <a:cubicBezTo>
                    <a:pt x="249847" y="554437"/>
                    <a:pt x="252125" y="555195"/>
                    <a:pt x="254404" y="555954"/>
                  </a:cubicBezTo>
                  <a:cubicBezTo>
                    <a:pt x="255922" y="556712"/>
                    <a:pt x="256682" y="556712"/>
                    <a:pt x="257441" y="557471"/>
                  </a:cubicBezTo>
                  <a:cubicBezTo>
                    <a:pt x="260479" y="558229"/>
                    <a:pt x="263517" y="558988"/>
                    <a:pt x="266554" y="559746"/>
                  </a:cubicBezTo>
                  <a:cubicBezTo>
                    <a:pt x="267314" y="559746"/>
                    <a:pt x="267314" y="559746"/>
                    <a:pt x="268073" y="559746"/>
                  </a:cubicBezTo>
                  <a:cubicBezTo>
                    <a:pt x="271111" y="560504"/>
                    <a:pt x="274908" y="561263"/>
                    <a:pt x="277945" y="562021"/>
                  </a:cubicBezTo>
                  <a:cubicBezTo>
                    <a:pt x="278705" y="562021"/>
                    <a:pt x="278705" y="562021"/>
                    <a:pt x="278705" y="562780"/>
                  </a:cubicBezTo>
                  <a:cubicBezTo>
                    <a:pt x="282502" y="562780"/>
                    <a:pt x="285540" y="563538"/>
                    <a:pt x="289337" y="564297"/>
                  </a:cubicBezTo>
                  <a:cubicBezTo>
                    <a:pt x="290096" y="564297"/>
                    <a:pt x="290096" y="564297"/>
                    <a:pt x="290855" y="564297"/>
                  </a:cubicBezTo>
                  <a:lnTo>
                    <a:pt x="294653" y="565055"/>
                  </a:lnTo>
                  <a:cubicBezTo>
                    <a:pt x="303006" y="565814"/>
                    <a:pt x="310600" y="566572"/>
                    <a:pt x="318954" y="566572"/>
                  </a:cubicBezTo>
                  <a:cubicBezTo>
                    <a:pt x="449573" y="566572"/>
                    <a:pt x="556650" y="443701"/>
                    <a:pt x="556650" y="293525"/>
                  </a:cubicBezTo>
                  <a:cubicBezTo>
                    <a:pt x="556650" y="142591"/>
                    <a:pt x="449573" y="20478"/>
                    <a:pt x="318954" y="20478"/>
                  </a:cubicBezTo>
                  <a:close/>
                  <a:moveTo>
                    <a:pt x="258201" y="0"/>
                  </a:moveTo>
                  <a:cubicBezTo>
                    <a:pt x="268073" y="0"/>
                    <a:pt x="277945" y="758"/>
                    <a:pt x="287818" y="2275"/>
                  </a:cubicBezTo>
                  <a:cubicBezTo>
                    <a:pt x="298450" y="758"/>
                    <a:pt x="308322" y="0"/>
                    <a:pt x="318954" y="0"/>
                  </a:cubicBezTo>
                  <a:cubicBezTo>
                    <a:pt x="460964" y="0"/>
                    <a:pt x="577154" y="131214"/>
                    <a:pt x="577154" y="293525"/>
                  </a:cubicBezTo>
                  <a:cubicBezTo>
                    <a:pt x="577154" y="455078"/>
                    <a:pt x="460964" y="586292"/>
                    <a:pt x="318954" y="586292"/>
                  </a:cubicBezTo>
                  <a:cubicBezTo>
                    <a:pt x="308322" y="586292"/>
                    <a:pt x="298450" y="585534"/>
                    <a:pt x="287818" y="584775"/>
                  </a:cubicBezTo>
                  <a:cubicBezTo>
                    <a:pt x="277945" y="585534"/>
                    <a:pt x="268073" y="586292"/>
                    <a:pt x="258201" y="586292"/>
                  </a:cubicBezTo>
                  <a:cubicBezTo>
                    <a:pt x="203522" y="586292"/>
                    <a:pt x="152642" y="567331"/>
                    <a:pt x="110874" y="533958"/>
                  </a:cubicBezTo>
                  <a:cubicBezTo>
                    <a:pt x="110115" y="533200"/>
                    <a:pt x="109355" y="533200"/>
                    <a:pt x="108596" y="532441"/>
                  </a:cubicBezTo>
                  <a:cubicBezTo>
                    <a:pt x="91129" y="518031"/>
                    <a:pt x="75182" y="501344"/>
                    <a:pt x="60753" y="482383"/>
                  </a:cubicBezTo>
                  <a:cubicBezTo>
                    <a:pt x="60753" y="482383"/>
                    <a:pt x="59993" y="481624"/>
                    <a:pt x="59993" y="480866"/>
                  </a:cubicBezTo>
                  <a:cubicBezTo>
                    <a:pt x="46324" y="461904"/>
                    <a:pt x="34173" y="441426"/>
                    <a:pt x="25060" y="419430"/>
                  </a:cubicBezTo>
                  <a:cubicBezTo>
                    <a:pt x="24301" y="418672"/>
                    <a:pt x="24301" y="417913"/>
                    <a:pt x="24301" y="417913"/>
                  </a:cubicBezTo>
                  <a:cubicBezTo>
                    <a:pt x="8353" y="379990"/>
                    <a:pt x="0" y="337516"/>
                    <a:pt x="0" y="293525"/>
                  </a:cubicBezTo>
                  <a:cubicBezTo>
                    <a:pt x="0" y="264704"/>
                    <a:pt x="3037" y="237399"/>
                    <a:pt x="9872" y="211611"/>
                  </a:cubicBezTo>
                  <a:cubicBezTo>
                    <a:pt x="9872" y="210095"/>
                    <a:pt x="10632" y="209336"/>
                    <a:pt x="10632" y="207819"/>
                  </a:cubicBezTo>
                  <a:cubicBezTo>
                    <a:pt x="15188" y="191133"/>
                    <a:pt x="21263" y="174446"/>
                    <a:pt x="28857" y="158519"/>
                  </a:cubicBezTo>
                  <a:cubicBezTo>
                    <a:pt x="28857" y="157760"/>
                    <a:pt x="28857" y="157760"/>
                    <a:pt x="29617" y="157002"/>
                  </a:cubicBezTo>
                  <a:cubicBezTo>
                    <a:pt x="39489" y="134248"/>
                    <a:pt x="52399" y="113769"/>
                    <a:pt x="67588" y="94808"/>
                  </a:cubicBezTo>
                  <a:cubicBezTo>
                    <a:pt x="68347" y="94808"/>
                    <a:pt x="68347" y="94049"/>
                    <a:pt x="69106" y="94049"/>
                  </a:cubicBezTo>
                  <a:cubicBezTo>
                    <a:pt x="85054" y="74329"/>
                    <a:pt x="103280" y="57643"/>
                    <a:pt x="123025" y="43232"/>
                  </a:cubicBezTo>
                  <a:cubicBezTo>
                    <a:pt x="162514" y="15927"/>
                    <a:pt x="208839" y="0"/>
                    <a:pt x="2582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0" name="组 39"/>
          <p:cNvGrpSpPr/>
          <p:nvPr/>
        </p:nvGrpSpPr>
        <p:grpSpPr>
          <a:xfrm>
            <a:off x="4145280" y="3586392"/>
            <a:ext cx="475490" cy="475488"/>
            <a:chOff x="4145280" y="3586392"/>
            <a:chExt cx="475490" cy="475488"/>
          </a:xfrm>
        </p:grpSpPr>
        <p:sp>
          <p:nvSpPr>
            <p:cNvPr id="25" name="ïśḷiďê"/>
            <p:cNvSpPr/>
            <p:nvPr/>
          </p:nvSpPr>
          <p:spPr>
            <a:xfrm>
              <a:off x="4145280" y="3586392"/>
              <a:ext cx="475490" cy="475488"/>
            </a:xfrm>
            <a:custGeom>
              <a:avLst/>
              <a:gdLst>
                <a:gd name="connsiteX0" fmla="*/ 0 w 670873"/>
                <a:gd name="connsiteY0" fmla="*/ 335437 h 670873"/>
                <a:gd name="connsiteX1" fmla="*/ 335437 w 670873"/>
                <a:gd name="connsiteY1" fmla="*/ 0 h 670873"/>
                <a:gd name="connsiteX2" fmla="*/ 670874 w 670873"/>
                <a:gd name="connsiteY2" fmla="*/ 335437 h 670873"/>
                <a:gd name="connsiteX3" fmla="*/ 335437 w 670873"/>
                <a:gd name="connsiteY3" fmla="*/ 670874 h 670873"/>
                <a:gd name="connsiteX4" fmla="*/ 0 w 670873"/>
                <a:gd name="connsiteY4" fmla="*/ 335437 h 67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73" h="670873">
                  <a:moveTo>
                    <a:pt x="0" y="335437"/>
                  </a:moveTo>
                  <a:cubicBezTo>
                    <a:pt x="0" y="150180"/>
                    <a:pt x="150180" y="0"/>
                    <a:pt x="335437" y="0"/>
                  </a:cubicBezTo>
                  <a:cubicBezTo>
                    <a:pt x="520694" y="0"/>
                    <a:pt x="670874" y="150180"/>
                    <a:pt x="670874" y="335437"/>
                  </a:cubicBezTo>
                  <a:cubicBezTo>
                    <a:pt x="670874" y="520694"/>
                    <a:pt x="520694" y="670874"/>
                    <a:pt x="335437" y="670874"/>
                  </a:cubicBezTo>
                  <a:cubicBezTo>
                    <a:pt x="150180" y="670874"/>
                    <a:pt x="0" y="520694"/>
                    <a:pt x="0" y="335437"/>
                  </a:cubicBezTo>
                  <a:close/>
                </a:path>
              </a:pathLst>
            </a:cu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26" name="îṡlîḓè"/>
            <p:cNvSpPr/>
            <p:nvPr/>
          </p:nvSpPr>
          <p:spPr bwMode="auto">
            <a:xfrm>
              <a:off x="4249867" y="3728042"/>
              <a:ext cx="266317" cy="192183"/>
            </a:xfrm>
            <a:custGeom>
              <a:avLst/>
              <a:gdLst>
                <a:gd name="connsiteX0" fmla="*/ 91000 w 605879"/>
                <a:gd name="connsiteY0" fmla="*/ 173662 h 437224"/>
                <a:gd name="connsiteX1" fmla="*/ 331193 w 605879"/>
                <a:gd name="connsiteY1" fmla="*/ 173662 h 437224"/>
                <a:gd name="connsiteX2" fmla="*/ 342454 w 605879"/>
                <a:gd name="connsiteY2" fmla="*/ 184882 h 437224"/>
                <a:gd name="connsiteX3" fmla="*/ 331193 w 605879"/>
                <a:gd name="connsiteY3" fmla="*/ 196102 h 437224"/>
                <a:gd name="connsiteX4" fmla="*/ 91000 w 605879"/>
                <a:gd name="connsiteY4" fmla="*/ 196102 h 437224"/>
                <a:gd name="connsiteX5" fmla="*/ 79739 w 605879"/>
                <a:gd name="connsiteY5" fmla="*/ 184882 h 437224"/>
                <a:gd name="connsiteX6" fmla="*/ 91000 w 605879"/>
                <a:gd name="connsiteY6" fmla="*/ 173662 h 437224"/>
                <a:gd name="connsiteX7" fmla="*/ 421630 w 605879"/>
                <a:gd name="connsiteY7" fmla="*/ 131441 h 437224"/>
                <a:gd name="connsiteX8" fmla="*/ 423552 w 605879"/>
                <a:gd name="connsiteY8" fmla="*/ 152274 h 437224"/>
                <a:gd name="connsiteX9" fmla="*/ 275961 w 605879"/>
                <a:gd name="connsiteY9" fmla="*/ 300986 h 437224"/>
                <a:gd name="connsiteX10" fmla="*/ 408175 w 605879"/>
                <a:gd name="connsiteY10" fmla="*/ 358277 h 437224"/>
                <a:gd name="connsiteX11" fmla="*/ 418060 w 605879"/>
                <a:gd name="connsiteY11" fmla="*/ 365267 h 437224"/>
                <a:gd name="connsiteX12" fmla="*/ 488218 w 605879"/>
                <a:gd name="connsiteY12" fmla="*/ 410360 h 437224"/>
                <a:gd name="connsiteX13" fmla="*/ 474214 w 605879"/>
                <a:gd name="connsiteY13" fmla="*/ 363348 h 437224"/>
                <a:gd name="connsiteX14" fmla="*/ 482039 w 605879"/>
                <a:gd name="connsiteY14" fmla="*/ 349916 h 437224"/>
                <a:gd name="connsiteX15" fmla="*/ 583363 w 605879"/>
                <a:gd name="connsiteY15" fmla="*/ 244928 h 437224"/>
                <a:gd name="connsiteX16" fmla="*/ 421630 w 605879"/>
                <a:gd name="connsiteY16" fmla="*/ 131441 h 437224"/>
                <a:gd name="connsiteX17" fmla="*/ 75898 w 605879"/>
                <a:gd name="connsiteY17" fmla="*/ 120173 h 437224"/>
                <a:gd name="connsiteX18" fmla="*/ 340509 w 605879"/>
                <a:gd name="connsiteY18" fmla="*/ 120173 h 437224"/>
                <a:gd name="connsiteX19" fmla="*/ 351769 w 605879"/>
                <a:gd name="connsiteY19" fmla="*/ 131428 h 437224"/>
                <a:gd name="connsiteX20" fmla="*/ 340509 w 605879"/>
                <a:gd name="connsiteY20" fmla="*/ 142683 h 437224"/>
                <a:gd name="connsiteX21" fmla="*/ 75898 w 605879"/>
                <a:gd name="connsiteY21" fmla="*/ 142683 h 437224"/>
                <a:gd name="connsiteX22" fmla="*/ 64638 w 605879"/>
                <a:gd name="connsiteY22" fmla="*/ 131428 h 437224"/>
                <a:gd name="connsiteX23" fmla="*/ 75898 w 605879"/>
                <a:gd name="connsiteY23" fmla="*/ 120173 h 437224"/>
                <a:gd name="connsiteX24" fmla="*/ 210609 w 605879"/>
                <a:gd name="connsiteY24" fmla="*/ 22478 h 437224"/>
                <a:gd name="connsiteX25" fmla="*/ 22516 w 605879"/>
                <a:gd name="connsiteY25" fmla="*/ 153508 h 437224"/>
                <a:gd name="connsiteX26" fmla="*/ 139216 w 605879"/>
                <a:gd name="connsiteY26" fmla="*/ 274807 h 437224"/>
                <a:gd name="connsiteX27" fmla="*/ 147042 w 605879"/>
                <a:gd name="connsiteY27" fmla="*/ 288102 h 437224"/>
                <a:gd name="connsiteX28" fmla="*/ 130017 w 605879"/>
                <a:gd name="connsiteY28" fmla="*/ 344297 h 437224"/>
                <a:gd name="connsiteX29" fmla="*/ 214041 w 605879"/>
                <a:gd name="connsiteY29" fmla="*/ 291254 h 437224"/>
                <a:gd name="connsiteX30" fmla="*/ 223927 w 605879"/>
                <a:gd name="connsiteY30" fmla="*/ 284264 h 437224"/>
                <a:gd name="connsiteX31" fmla="*/ 398839 w 605879"/>
                <a:gd name="connsiteY31" fmla="*/ 152960 h 437224"/>
                <a:gd name="connsiteX32" fmla="*/ 369596 w 605879"/>
                <a:gd name="connsiteY32" fmla="*/ 80592 h 437224"/>
                <a:gd name="connsiteX33" fmla="*/ 210609 w 605879"/>
                <a:gd name="connsiteY33" fmla="*/ 22478 h 437224"/>
                <a:gd name="connsiteX34" fmla="*/ 210609 w 605879"/>
                <a:gd name="connsiteY34" fmla="*/ 0 h 437224"/>
                <a:gd name="connsiteX35" fmla="*/ 385796 w 605879"/>
                <a:gd name="connsiteY35" fmla="*/ 64967 h 437224"/>
                <a:gd name="connsiteX36" fmla="*/ 414079 w 605879"/>
                <a:gd name="connsiteY36" fmla="*/ 109100 h 437224"/>
                <a:gd name="connsiteX37" fmla="*/ 419845 w 605879"/>
                <a:gd name="connsiteY37" fmla="*/ 108963 h 437224"/>
                <a:gd name="connsiteX38" fmla="*/ 605879 w 605879"/>
                <a:gd name="connsiteY38" fmla="*/ 244928 h 437224"/>
                <a:gd name="connsiteX39" fmla="*/ 498515 w 605879"/>
                <a:gd name="connsiteY39" fmla="*/ 368420 h 437224"/>
                <a:gd name="connsiteX40" fmla="*/ 516088 w 605879"/>
                <a:gd name="connsiteY40" fmla="*/ 414609 h 437224"/>
                <a:gd name="connsiteX41" fmla="*/ 522953 w 605879"/>
                <a:gd name="connsiteY41" fmla="*/ 428178 h 437224"/>
                <a:gd name="connsiteX42" fmla="*/ 510185 w 605879"/>
                <a:gd name="connsiteY42" fmla="*/ 437224 h 437224"/>
                <a:gd name="connsiteX43" fmla="*/ 400487 w 605879"/>
                <a:gd name="connsiteY43" fmla="*/ 380344 h 437224"/>
                <a:gd name="connsiteX44" fmla="*/ 250836 w 605879"/>
                <a:gd name="connsiteY44" fmla="*/ 304275 h 437224"/>
                <a:gd name="connsiteX45" fmla="*/ 231752 w 605879"/>
                <a:gd name="connsiteY45" fmla="*/ 306331 h 437224"/>
                <a:gd name="connsiteX46" fmla="*/ 107639 w 605879"/>
                <a:gd name="connsiteY46" fmla="*/ 371161 h 437224"/>
                <a:gd name="connsiteX47" fmla="*/ 94596 w 605879"/>
                <a:gd name="connsiteY47" fmla="*/ 361978 h 437224"/>
                <a:gd name="connsiteX48" fmla="*/ 102009 w 605879"/>
                <a:gd name="connsiteY48" fmla="*/ 348135 h 437224"/>
                <a:gd name="connsiteX49" fmla="*/ 122741 w 605879"/>
                <a:gd name="connsiteY49" fmla="*/ 293173 h 437224"/>
                <a:gd name="connsiteX50" fmla="*/ 0 w 605879"/>
                <a:gd name="connsiteY50" fmla="*/ 153508 h 437224"/>
                <a:gd name="connsiteX51" fmla="*/ 210609 w 605879"/>
                <a:gd name="connsiteY51" fmla="*/ 0 h 43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5879" h="437224">
                  <a:moveTo>
                    <a:pt x="91000" y="173662"/>
                  </a:moveTo>
                  <a:lnTo>
                    <a:pt x="331193" y="173662"/>
                  </a:lnTo>
                  <a:cubicBezTo>
                    <a:pt x="337373" y="173662"/>
                    <a:pt x="342454" y="178725"/>
                    <a:pt x="342454" y="184882"/>
                  </a:cubicBezTo>
                  <a:cubicBezTo>
                    <a:pt x="342454" y="191040"/>
                    <a:pt x="337373" y="196102"/>
                    <a:pt x="331193" y="196102"/>
                  </a:cubicBezTo>
                  <a:lnTo>
                    <a:pt x="91000" y="196102"/>
                  </a:lnTo>
                  <a:cubicBezTo>
                    <a:pt x="84683" y="196102"/>
                    <a:pt x="79739" y="191040"/>
                    <a:pt x="79739" y="184882"/>
                  </a:cubicBezTo>
                  <a:cubicBezTo>
                    <a:pt x="79739" y="178725"/>
                    <a:pt x="84683" y="173662"/>
                    <a:pt x="91000" y="173662"/>
                  </a:cubicBezTo>
                  <a:close/>
                  <a:moveTo>
                    <a:pt x="421630" y="131441"/>
                  </a:moveTo>
                  <a:cubicBezTo>
                    <a:pt x="423003" y="138294"/>
                    <a:pt x="423552" y="145284"/>
                    <a:pt x="423552" y="152274"/>
                  </a:cubicBezTo>
                  <a:cubicBezTo>
                    <a:pt x="423552" y="220668"/>
                    <a:pt x="362456" y="281249"/>
                    <a:pt x="275961" y="300986"/>
                  </a:cubicBezTo>
                  <a:cubicBezTo>
                    <a:pt x="302047" y="334017"/>
                    <a:pt x="350924" y="355536"/>
                    <a:pt x="408175" y="358277"/>
                  </a:cubicBezTo>
                  <a:cubicBezTo>
                    <a:pt x="412569" y="358551"/>
                    <a:pt x="416413" y="361293"/>
                    <a:pt x="418060" y="365267"/>
                  </a:cubicBezTo>
                  <a:cubicBezTo>
                    <a:pt x="427259" y="388019"/>
                    <a:pt x="463505" y="403370"/>
                    <a:pt x="488218" y="410360"/>
                  </a:cubicBezTo>
                  <a:cubicBezTo>
                    <a:pt x="483962" y="399944"/>
                    <a:pt x="479156" y="385004"/>
                    <a:pt x="474214" y="363348"/>
                  </a:cubicBezTo>
                  <a:cubicBezTo>
                    <a:pt x="472841" y="357455"/>
                    <a:pt x="476273" y="351698"/>
                    <a:pt x="482039" y="349916"/>
                  </a:cubicBezTo>
                  <a:cubicBezTo>
                    <a:pt x="543685" y="332236"/>
                    <a:pt x="583500" y="290980"/>
                    <a:pt x="583363" y="244928"/>
                  </a:cubicBezTo>
                  <a:cubicBezTo>
                    <a:pt x="583363" y="182839"/>
                    <a:pt x="511009" y="132126"/>
                    <a:pt x="421630" y="131441"/>
                  </a:cubicBezTo>
                  <a:close/>
                  <a:moveTo>
                    <a:pt x="75898" y="120173"/>
                  </a:moveTo>
                  <a:lnTo>
                    <a:pt x="340509" y="120173"/>
                  </a:lnTo>
                  <a:cubicBezTo>
                    <a:pt x="346826" y="120173"/>
                    <a:pt x="351769" y="125114"/>
                    <a:pt x="351769" y="131428"/>
                  </a:cubicBezTo>
                  <a:cubicBezTo>
                    <a:pt x="351769" y="137604"/>
                    <a:pt x="346826" y="142683"/>
                    <a:pt x="340509" y="142683"/>
                  </a:cubicBezTo>
                  <a:lnTo>
                    <a:pt x="75898" y="142683"/>
                  </a:lnTo>
                  <a:cubicBezTo>
                    <a:pt x="69719" y="142683"/>
                    <a:pt x="64638" y="137604"/>
                    <a:pt x="64638" y="131428"/>
                  </a:cubicBezTo>
                  <a:cubicBezTo>
                    <a:pt x="64638" y="125114"/>
                    <a:pt x="69719" y="120173"/>
                    <a:pt x="75898" y="120173"/>
                  </a:cubicBezTo>
                  <a:close/>
                  <a:moveTo>
                    <a:pt x="210609" y="22478"/>
                  </a:moveTo>
                  <a:cubicBezTo>
                    <a:pt x="106952" y="22478"/>
                    <a:pt x="22516" y="81277"/>
                    <a:pt x="22516" y="153508"/>
                  </a:cubicBezTo>
                  <a:cubicBezTo>
                    <a:pt x="22516" y="206688"/>
                    <a:pt x="68372" y="254385"/>
                    <a:pt x="139216" y="274807"/>
                  </a:cubicBezTo>
                  <a:cubicBezTo>
                    <a:pt x="144983" y="276452"/>
                    <a:pt x="148415" y="282208"/>
                    <a:pt x="147042" y="288102"/>
                  </a:cubicBezTo>
                  <a:cubicBezTo>
                    <a:pt x="140864" y="314966"/>
                    <a:pt x="135097" y="332647"/>
                    <a:pt x="130017" y="344297"/>
                  </a:cubicBezTo>
                  <a:cubicBezTo>
                    <a:pt x="158437" y="336622"/>
                    <a:pt x="203058" y="318667"/>
                    <a:pt x="214041" y="291254"/>
                  </a:cubicBezTo>
                  <a:cubicBezTo>
                    <a:pt x="215689" y="287280"/>
                    <a:pt x="219533" y="284538"/>
                    <a:pt x="223927" y="284264"/>
                  </a:cubicBezTo>
                  <a:cubicBezTo>
                    <a:pt x="320170" y="279604"/>
                    <a:pt x="395407" y="223135"/>
                    <a:pt x="398839" y="152960"/>
                  </a:cubicBezTo>
                  <a:cubicBezTo>
                    <a:pt x="400075" y="126918"/>
                    <a:pt x="389915" y="101836"/>
                    <a:pt x="369596" y="80592"/>
                  </a:cubicBezTo>
                  <a:cubicBezTo>
                    <a:pt x="334860" y="44133"/>
                    <a:pt x="275412" y="22478"/>
                    <a:pt x="210609" y="22478"/>
                  </a:cubicBezTo>
                  <a:close/>
                  <a:moveTo>
                    <a:pt x="210609" y="0"/>
                  </a:moveTo>
                  <a:cubicBezTo>
                    <a:pt x="281453" y="0"/>
                    <a:pt x="346942" y="24260"/>
                    <a:pt x="385796" y="64967"/>
                  </a:cubicBezTo>
                  <a:cubicBezTo>
                    <a:pt x="398702" y="78536"/>
                    <a:pt x="408175" y="93338"/>
                    <a:pt x="414079" y="109100"/>
                  </a:cubicBezTo>
                  <a:cubicBezTo>
                    <a:pt x="416001" y="108963"/>
                    <a:pt x="417923" y="108963"/>
                    <a:pt x="419845" y="108963"/>
                  </a:cubicBezTo>
                  <a:cubicBezTo>
                    <a:pt x="522404" y="108963"/>
                    <a:pt x="606016" y="169955"/>
                    <a:pt x="605879" y="244928"/>
                  </a:cubicBezTo>
                  <a:cubicBezTo>
                    <a:pt x="605879" y="298519"/>
                    <a:pt x="564141" y="346079"/>
                    <a:pt x="498515" y="368420"/>
                  </a:cubicBezTo>
                  <a:cubicBezTo>
                    <a:pt x="506066" y="398025"/>
                    <a:pt x="512931" y="412279"/>
                    <a:pt x="516088" y="414609"/>
                  </a:cubicBezTo>
                  <a:cubicBezTo>
                    <a:pt x="524601" y="418858"/>
                    <a:pt x="523228" y="426671"/>
                    <a:pt x="522953" y="428178"/>
                  </a:cubicBezTo>
                  <a:cubicBezTo>
                    <a:pt x="522541" y="429686"/>
                    <a:pt x="520207" y="437224"/>
                    <a:pt x="510185" y="437224"/>
                  </a:cubicBezTo>
                  <a:cubicBezTo>
                    <a:pt x="497828" y="437224"/>
                    <a:pt x="423689" y="421325"/>
                    <a:pt x="400487" y="380344"/>
                  </a:cubicBezTo>
                  <a:cubicBezTo>
                    <a:pt x="333899" y="375410"/>
                    <a:pt x="277746" y="346764"/>
                    <a:pt x="250836" y="304275"/>
                  </a:cubicBezTo>
                  <a:cubicBezTo>
                    <a:pt x="244521" y="305098"/>
                    <a:pt x="238205" y="305783"/>
                    <a:pt x="231752" y="306331"/>
                  </a:cubicBezTo>
                  <a:cubicBezTo>
                    <a:pt x="206216" y="353069"/>
                    <a:pt x="121643" y="371161"/>
                    <a:pt x="107639" y="371161"/>
                  </a:cubicBezTo>
                  <a:cubicBezTo>
                    <a:pt x="97616" y="371161"/>
                    <a:pt x="95145" y="364171"/>
                    <a:pt x="94596" y="361978"/>
                  </a:cubicBezTo>
                  <a:cubicBezTo>
                    <a:pt x="94184" y="360470"/>
                    <a:pt x="92948" y="352658"/>
                    <a:pt x="102009" y="348135"/>
                  </a:cubicBezTo>
                  <a:cubicBezTo>
                    <a:pt x="105030" y="345942"/>
                    <a:pt x="113130" y="331550"/>
                    <a:pt x="122741" y="293173"/>
                  </a:cubicBezTo>
                  <a:cubicBezTo>
                    <a:pt x="47778" y="268228"/>
                    <a:pt x="0" y="214226"/>
                    <a:pt x="0" y="153508"/>
                  </a:cubicBezTo>
                  <a:cubicBezTo>
                    <a:pt x="0" y="68804"/>
                    <a:pt x="94458" y="0"/>
                    <a:pt x="2106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grpSp>
        <p:nvGrpSpPr>
          <p:cNvPr id="41" name="组 40"/>
          <p:cNvGrpSpPr/>
          <p:nvPr/>
        </p:nvGrpSpPr>
        <p:grpSpPr>
          <a:xfrm>
            <a:off x="7388350" y="4088218"/>
            <a:ext cx="475490" cy="475488"/>
            <a:chOff x="7388350" y="4088218"/>
            <a:chExt cx="475490" cy="475488"/>
          </a:xfrm>
        </p:grpSpPr>
        <p:sp>
          <p:nvSpPr>
            <p:cNvPr id="23" name="îṩḷíḑê"/>
            <p:cNvSpPr/>
            <p:nvPr/>
          </p:nvSpPr>
          <p:spPr>
            <a:xfrm>
              <a:off x="7388350" y="4088218"/>
              <a:ext cx="475490" cy="475488"/>
            </a:xfrm>
            <a:custGeom>
              <a:avLst/>
              <a:gdLst>
                <a:gd name="connsiteX0" fmla="*/ 0 w 670873"/>
                <a:gd name="connsiteY0" fmla="*/ 335437 h 670873"/>
                <a:gd name="connsiteX1" fmla="*/ 335437 w 670873"/>
                <a:gd name="connsiteY1" fmla="*/ 0 h 670873"/>
                <a:gd name="connsiteX2" fmla="*/ 670874 w 670873"/>
                <a:gd name="connsiteY2" fmla="*/ 335437 h 670873"/>
                <a:gd name="connsiteX3" fmla="*/ 335437 w 670873"/>
                <a:gd name="connsiteY3" fmla="*/ 670874 h 670873"/>
                <a:gd name="connsiteX4" fmla="*/ 0 w 670873"/>
                <a:gd name="connsiteY4" fmla="*/ 335437 h 670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0873" h="670873">
                  <a:moveTo>
                    <a:pt x="0" y="335437"/>
                  </a:moveTo>
                  <a:cubicBezTo>
                    <a:pt x="0" y="150180"/>
                    <a:pt x="150180" y="0"/>
                    <a:pt x="335437" y="0"/>
                  </a:cubicBezTo>
                  <a:cubicBezTo>
                    <a:pt x="520694" y="0"/>
                    <a:pt x="670874" y="150180"/>
                    <a:pt x="670874" y="335437"/>
                  </a:cubicBezTo>
                  <a:cubicBezTo>
                    <a:pt x="670874" y="520694"/>
                    <a:pt x="520694" y="670874"/>
                    <a:pt x="335437" y="670874"/>
                  </a:cubicBezTo>
                  <a:cubicBezTo>
                    <a:pt x="150180" y="670874"/>
                    <a:pt x="0" y="520694"/>
                    <a:pt x="0" y="335437"/>
                  </a:cubicBezTo>
                  <a:close/>
                </a:path>
              </a:pathLst>
            </a:cu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dirty="0"/>
            </a:p>
          </p:txBody>
        </p:sp>
        <p:sp>
          <p:nvSpPr>
            <p:cNvPr id="24" name="îsliḓé"/>
            <p:cNvSpPr/>
            <p:nvPr/>
          </p:nvSpPr>
          <p:spPr bwMode="auto">
            <a:xfrm>
              <a:off x="7492937" y="4232389"/>
              <a:ext cx="266317" cy="187141"/>
            </a:xfrm>
            <a:custGeom>
              <a:avLst/>
              <a:gdLst>
                <a:gd name="connsiteX0" fmla="*/ 450100 w 607639"/>
                <a:gd name="connsiteY0" fmla="*/ 313203 h 426991"/>
                <a:gd name="connsiteX1" fmla="*/ 450100 w 607639"/>
                <a:gd name="connsiteY1" fmla="*/ 403167 h 426991"/>
                <a:gd name="connsiteX2" fmla="*/ 585744 w 607639"/>
                <a:gd name="connsiteY2" fmla="*/ 403167 h 426991"/>
                <a:gd name="connsiteX3" fmla="*/ 586100 w 607639"/>
                <a:gd name="connsiteY3" fmla="*/ 313203 h 426991"/>
                <a:gd name="connsiteX4" fmla="*/ 530294 w 607639"/>
                <a:gd name="connsiteY4" fmla="*/ 313203 h 426991"/>
                <a:gd name="connsiteX5" fmla="*/ 530116 w 607639"/>
                <a:gd name="connsiteY5" fmla="*/ 313203 h 426991"/>
                <a:gd name="connsiteX6" fmla="*/ 529760 w 607639"/>
                <a:gd name="connsiteY6" fmla="*/ 313203 h 426991"/>
                <a:gd name="connsiteX7" fmla="*/ 450901 w 607639"/>
                <a:gd name="connsiteY7" fmla="*/ 313203 h 426991"/>
                <a:gd name="connsiteX8" fmla="*/ 236309 w 607639"/>
                <a:gd name="connsiteY8" fmla="*/ 313203 h 426991"/>
                <a:gd name="connsiteX9" fmla="*/ 236309 w 607639"/>
                <a:gd name="connsiteY9" fmla="*/ 403167 h 426991"/>
                <a:gd name="connsiteX10" fmla="*/ 371953 w 607639"/>
                <a:gd name="connsiteY10" fmla="*/ 403167 h 426991"/>
                <a:gd name="connsiteX11" fmla="*/ 372754 w 607639"/>
                <a:gd name="connsiteY11" fmla="*/ 313203 h 426991"/>
                <a:gd name="connsiteX12" fmla="*/ 237110 w 607639"/>
                <a:gd name="connsiteY12" fmla="*/ 313203 h 426991"/>
                <a:gd name="connsiteX13" fmla="*/ 22519 w 607639"/>
                <a:gd name="connsiteY13" fmla="*/ 313203 h 426991"/>
                <a:gd name="connsiteX14" fmla="*/ 22519 w 607639"/>
                <a:gd name="connsiteY14" fmla="*/ 403167 h 426991"/>
                <a:gd name="connsiteX15" fmla="*/ 158163 w 607639"/>
                <a:gd name="connsiteY15" fmla="*/ 403167 h 426991"/>
                <a:gd name="connsiteX16" fmla="*/ 158964 w 607639"/>
                <a:gd name="connsiteY16" fmla="*/ 313203 h 426991"/>
                <a:gd name="connsiteX17" fmla="*/ 91498 w 607639"/>
                <a:gd name="connsiteY17" fmla="*/ 313203 h 426991"/>
                <a:gd name="connsiteX18" fmla="*/ 91231 w 607639"/>
                <a:gd name="connsiteY18" fmla="*/ 313203 h 426991"/>
                <a:gd name="connsiteX19" fmla="*/ 90964 w 607639"/>
                <a:gd name="connsiteY19" fmla="*/ 313203 h 426991"/>
                <a:gd name="connsiteX20" fmla="*/ 23320 w 607639"/>
                <a:gd name="connsiteY20" fmla="*/ 313203 h 426991"/>
                <a:gd name="connsiteX21" fmla="*/ 91409 w 607639"/>
                <a:gd name="connsiteY21" fmla="*/ 224751 h 426991"/>
                <a:gd name="connsiteX22" fmla="*/ 530294 w 607639"/>
                <a:gd name="connsiteY22" fmla="*/ 224751 h 426991"/>
                <a:gd name="connsiteX23" fmla="*/ 540084 w 607639"/>
                <a:gd name="connsiteY23" fmla="*/ 234530 h 426991"/>
                <a:gd name="connsiteX24" fmla="*/ 540084 w 607639"/>
                <a:gd name="connsiteY24" fmla="*/ 292135 h 426991"/>
                <a:gd name="connsiteX25" fmla="*/ 586456 w 607639"/>
                <a:gd name="connsiteY25" fmla="*/ 292135 h 426991"/>
                <a:gd name="connsiteX26" fmla="*/ 607639 w 607639"/>
                <a:gd name="connsiteY26" fmla="*/ 313203 h 426991"/>
                <a:gd name="connsiteX27" fmla="*/ 607639 w 607639"/>
                <a:gd name="connsiteY27" fmla="*/ 403167 h 426991"/>
                <a:gd name="connsiteX28" fmla="*/ 586456 w 607639"/>
                <a:gd name="connsiteY28" fmla="*/ 426991 h 426991"/>
                <a:gd name="connsiteX29" fmla="*/ 451524 w 607639"/>
                <a:gd name="connsiteY29" fmla="*/ 426991 h 426991"/>
                <a:gd name="connsiteX30" fmla="*/ 427582 w 607639"/>
                <a:gd name="connsiteY30" fmla="*/ 403167 h 426991"/>
                <a:gd name="connsiteX31" fmla="*/ 427582 w 607639"/>
                <a:gd name="connsiteY31" fmla="*/ 313203 h 426991"/>
                <a:gd name="connsiteX32" fmla="*/ 451524 w 607639"/>
                <a:gd name="connsiteY32" fmla="*/ 292135 h 426991"/>
                <a:gd name="connsiteX33" fmla="*/ 517566 w 607639"/>
                <a:gd name="connsiteY33" fmla="*/ 292135 h 426991"/>
                <a:gd name="connsiteX34" fmla="*/ 517566 w 607639"/>
                <a:gd name="connsiteY34" fmla="*/ 247242 h 426991"/>
                <a:gd name="connsiteX35" fmla="*/ 315079 w 607639"/>
                <a:gd name="connsiteY35" fmla="*/ 247242 h 426991"/>
                <a:gd name="connsiteX36" fmla="*/ 315079 w 607639"/>
                <a:gd name="connsiteY36" fmla="*/ 292135 h 426991"/>
                <a:gd name="connsiteX37" fmla="*/ 372665 w 607639"/>
                <a:gd name="connsiteY37" fmla="*/ 292135 h 426991"/>
                <a:gd name="connsiteX38" fmla="*/ 393849 w 607639"/>
                <a:gd name="connsiteY38" fmla="*/ 313203 h 426991"/>
                <a:gd name="connsiteX39" fmla="*/ 393849 w 607639"/>
                <a:gd name="connsiteY39" fmla="*/ 403167 h 426991"/>
                <a:gd name="connsiteX40" fmla="*/ 372665 w 607639"/>
                <a:gd name="connsiteY40" fmla="*/ 426991 h 426991"/>
                <a:gd name="connsiteX41" fmla="*/ 237733 w 607639"/>
                <a:gd name="connsiteY41" fmla="*/ 426991 h 426991"/>
                <a:gd name="connsiteX42" fmla="*/ 213791 w 607639"/>
                <a:gd name="connsiteY42" fmla="*/ 403167 h 426991"/>
                <a:gd name="connsiteX43" fmla="*/ 213791 w 607639"/>
                <a:gd name="connsiteY43" fmla="*/ 313203 h 426991"/>
                <a:gd name="connsiteX44" fmla="*/ 237733 w 607639"/>
                <a:gd name="connsiteY44" fmla="*/ 292135 h 426991"/>
                <a:gd name="connsiteX45" fmla="*/ 292561 w 607639"/>
                <a:gd name="connsiteY45" fmla="*/ 292135 h 426991"/>
                <a:gd name="connsiteX46" fmla="*/ 292561 w 607639"/>
                <a:gd name="connsiteY46" fmla="*/ 247242 h 426991"/>
                <a:gd name="connsiteX47" fmla="*/ 101288 w 607639"/>
                <a:gd name="connsiteY47" fmla="*/ 247242 h 426991"/>
                <a:gd name="connsiteX48" fmla="*/ 101288 w 607639"/>
                <a:gd name="connsiteY48" fmla="*/ 292135 h 426991"/>
                <a:gd name="connsiteX49" fmla="*/ 158875 w 607639"/>
                <a:gd name="connsiteY49" fmla="*/ 292135 h 426991"/>
                <a:gd name="connsiteX50" fmla="*/ 180058 w 607639"/>
                <a:gd name="connsiteY50" fmla="*/ 313203 h 426991"/>
                <a:gd name="connsiteX51" fmla="*/ 180058 w 607639"/>
                <a:gd name="connsiteY51" fmla="*/ 403167 h 426991"/>
                <a:gd name="connsiteX52" fmla="*/ 158875 w 607639"/>
                <a:gd name="connsiteY52" fmla="*/ 426991 h 426991"/>
                <a:gd name="connsiteX53" fmla="*/ 24032 w 607639"/>
                <a:gd name="connsiteY53" fmla="*/ 426991 h 426991"/>
                <a:gd name="connsiteX54" fmla="*/ 0 w 607639"/>
                <a:gd name="connsiteY54" fmla="*/ 403167 h 426991"/>
                <a:gd name="connsiteX55" fmla="*/ 0 w 607639"/>
                <a:gd name="connsiteY55" fmla="*/ 313203 h 426991"/>
                <a:gd name="connsiteX56" fmla="*/ 24032 w 607639"/>
                <a:gd name="connsiteY56" fmla="*/ 292135 h 426991"/>
                <a:gd name="connsiteX57" fmla="*/ 78770 w 607639"/>
                <a:gd name="connsiteY57" fmla="*/ 292135 h 426991"/>
                <a:gd name="connsiteX58" fmla="*/ 78770 w 607639"/>
                <a:gd name="connsiteY58" fmla="*/ 234530 h 426991"/>
                <a:gd name="connsiteX59" fmla="*/ 91409 w 607639"/>
                <a:gd name="connsiteY59" fmla="*/ 224751 h 426991"/>
                <a:gd name="connsiteX60" fmla="*/ 236326 w 607639"/>
                <a:gd name="connsiteY60" fmla="*/ 21066 h 426991"/>
                <a:gd name="connsiteX61" fmla="*/ 236326 w 607639"/>
                <a:gd name="connsiteY61" fmla="*/ 111021 h 426991"/>
                <a:gd name="connsiteX62" fmla="*/ 371758 w 607639"/>
                <a:gd name="connsiteY62" fmla="*/ 111021 h 426991"/>
                <a:gd name="connsiteX63" fmla="*/ 372380 w 607639"/>
                <a:gd name="connsiteY63" fmla="*/ 21066 h 426991"/>
                <a:gd name="connsiteX64" fmla="*/ 237127 w 607639"/>
                <a:gd name="connsiteY64" fmla="*/ 21066 h 426991"/>
                <a:gd name="connsiteX65" fmla="*/ 237750 w 607639"/>
                <a:gd name="connsiteY65" fmla="*/ 0 h 426991"/>
                <a:gd name="connsiteX66" fmla="*/ 372647 w 607639"/>
                <a:gd name="connsiteY66" fmla="*/ 0 h 426991"/>
                <a:gd name="connsiteX67" fmla="*/ 393825 w 607639"/>
                <a:gd name="connsiteY67" fmla="*/ 21066 h 426991"/>
                <a:gd name="connsiteX68" fmla="*/ 393825 w 607639"/>
                <a:gd name="connsiteY68" fmla="*/ 111021 h 426991"/>
                <a:gd name="connsiteX69" fmla="*/ 372647 w 607639"/>
                <a:gd name="connsiteY69" fmla="*/ 134843 h 426991"/>
                <a:gd name="connsiteX70" fmla="*/ 315076 w 607639"/>
                <a:gd name="connsiteY70" fmla="*/ 134843 h 426991"/>
                <a:gd name="connsiteX71" fmla="*/ 315076 w 607639"/>
                <a:gd name="connsiteY71" fmla="*/ 191020 h 426991"/>
                <a:gd name="connsiteX72" fmla="*/ 292563 w 607639"/>
                <a:gd name="connsiteY72" fmla="*/ 191020 h 426991"/>
                <a:gd name="connsiteX73" fmla="*/ 292563 w 607639"/>
                <a:gd name="connsiteY73" fmla="*/ 134843 h 426991"/>
                <a:gd name="connsiteX74" fmla="*/ 237750 w 607639"/>
                <a:gd name="connsiteY74" fmla="*/ 134843 h 426991"/>
                <a:gd name="connsiteX75" fmla="*/ 213813 w 607639"/>
                <a:gd name="connsiteY75" fmla="*/ 111021 h 426991"/>
                <a:gd name="connsiteX76" fmla="*/ 213813 w 607639"/>
                <a:gd name="connsiteY76" fmla="*/ 21066 h 426991"/>
                <a:gd name="connsiteX77" fmla="*/ 237750 w 607639"/>
                <a:gd name="connsiteY77" fmla="*/ 0 h 42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7639" h="426991">
                  <a:moveTo>
                    <a:pt x="450100" y="313203"/>
                  </a:moveTo>
                  <a:lnTo>
                    <a:pt x="450100" y="403167"/>
                  </a:lnTo>
                  <a:lnTo>
                    <a:pt x="585744" y="403167"/>
                  </a:lnTo>
                  <a:lnTo>
                    <a:pt x="586100" y="313203"/>
                  </a:lnTo>
                  <a:lnTo>
                    <a:pt x="530294" y="313203"/>
                  </a:lnTo>
                  <a:cubicBezTo>
                    <a:pt x="530294" y="313203"/>
                    <a:pt x="530116" y="313203"/>
                    <a:pt x="530116" y="313203"/>
                  </a:cubicBezTo>
                  <a:cubicBezTo>
                    <a:pt x="530027" y="313203"/>
                    <a:pt x="529849" y="313203"/>
                    <a:pt x="529760" y="313203"/>
                  </a:cubicBezTo>
                  <a:lnTo>
                    <a:pt x="450901" y="313203"/>
                  </a:lnTo>
                  <a:close/>
                  <a:moveTo>
                    <a:pt x="236309" y="313203"/>
                  </a:moveTo>
                  <a:lnTo>
                    <a:pt x="236309" y="403167"/>
                  </a:lnTo>
                  <a:lnTo>
                    <a:pt x="371953" y="403167"/>
                  </a:lnTo>
                  <a:lnTo>
                    <a:pt x="372754" y="313203"/>
                  </a:lnTo>
                  <a:lnTo>
                    <a:pt x="237110" y="313203"/>
                  </a:lnTo>
                  <a:close/>
                  <a:moveTo>
                    <a:pt x="22519" y="313203"/>
                  </a:moveTo>
                  <a:lnTo>
                    <a:pt x="22519" y="403167"/>
                  </a:lnTo>
                  <a:lnTo>
                    <a:pt x="158163" y="403167"/>
                  </a:lnTo>
                  <a:lnTo>
                    <a:pt x="158964" y="313203"/>
                  </a:lnTo>
                  <a:lnTo>
                    <a:pt x="91498" y="313203"/>
                  </a:lnTo>
                  <a:cubicBezTo>
                    <a:pt x="91409" y="313203"/>
                    <a:pt x="91320" y="313203"/>
                    <a:pt x="91231" y="313203"/>
                  </a:cubicBezTo>
                  <a:cubicBezTo>
                    <a:pt x="91231" y="313203"/>
                    <a:pt x="90964" y="313203"/>
                    <a:pt x="90964" y="313203"/>
                  </a:cubicBezTo>
                  <a:lnTo>
                    <a:pt x="23320" y="313203"/>
                  </a:lnTo>
                  <a:close/>
                  <a:moveTo>
                    <a:pt x="91409" y="224751"/>
                  </a:moveTo>
                  <a:lnTo>
                    <a:pt x="530294" y="224751"/>
                  </a:lnTo>
                  <a:cubicBezTo>
                    <a:pt x="536435" y="224751"/>
                    <a:pt x="540084" y="228396"/>
                    <a:pt x="540084" y="234530"/>
                  </a:cubicBezTo>
                  <a:lnTo>
                    <a:pt x="540084" y="292135"/>
                  </a:lnTo>
                  <a:lnTo>
                    <a:pt x="586456" y="292135"/>
                  </a:lnTo>
                  <a:cubicBezTo>
                    <a:pt x="598917" y="292135"/>
                    <a:pt x="607639" y="300847"/>
                    <a:pt x="607639" y="313203"/>
                  </a:cubicBezTo>
                  <a:lnTo>
                    <a:pt x="607639" y="403167"/>
                  </a:lnTo>
                  <a:cubicBezTo>
                    <a:pt x="607639" y="415524"/>
                    <a:pt x="598917" y="426991"/>
                    <a:pt x="586456" y="426991"/>
                  </a:cubicBezTo>
                  <a:lnTo>
                    <a:pt x="451524" y="426991"/>
                  </a:lnTo>
                  <a:cubicBezTo>
                    <a:pt x="439152" y="426991"/>
                    <a:pt x="427582" y="415524"/>
                    <a:pt x="427582" y="403167"/>
                  </a:cubicBezTo>
                  <a:lnTo>
                    <a:pt x="427582" y="313203"/>
                  </a:lnTo>
                  <a:cubicBezTo>
                    <a:pt x="427582" y="300847"/>
                    <a:pt x="439152" y="292135"/>
                    <a:pt x="451524" y="292135"/>
                  </a:cubicBezTo>
                  <a:lnTo>
                    <a:pt x="517566" y="292135"/>
                  </a:lnTo>
                  <a:lnTo>
                    <a:pt x="517566" y="247242"/>
                  </a:lnTo>
                  <a:lnTo>
                    <a:pt x="315079" y="247242"/>
                  </a:lnTo>
                  <a:lnTo>
                    <a:pt x="315079" y="292135"/>
                  </a:lnTo>
                  <a:lnTo>
                    <a:pt x="372665" y="292135"/>
                  </a:lnTo>
                  <a:cubicBezTo>
                    <a:pt x="385126" y="292135"/>
                    <a:pt x="393849" y="300847"/>
                    <a:pt x="393849" y="313203"/>
                  </a:cubicBezTo>
                  <a:lnTo>
                    <a:pt x="393849" y="403167"/>
                  </a:lnTo>
                  <a:cubicBezTo>
                    <a:pt x="393849" y="415524"/>
                    <a:pt x="385126" y="426991"/>
                    <a:pt x="372665" y="426991"/>
                  </a:cubicBezTo>
                  <a:lnTo>
                    <a:pt x="237733" y="426991"/>
                  </a:lnTo>
                  <a:cubicBezTo>
                    <a:pt x="225362" y="426991"/>
                    <a:pt x="213791" y="415524"/>
                    <a:pt x="213791" y="403167"/>
                  </a:cubicBezTo>
                  <a:lnTo>
                    <a:pt x="213791" y="313203"/>
                  </a:lnTo>
                  <a:cubicBezTo>
                    <a:pt x="213791" y="300847"/>
                    <a:pt x="225362" y="292135"/>
                    <a:pt x="237733" y="292135"/>
                  </a:cubicBezTo>
                  <a:lnTo>
                    <a:pt x="292561" y="292135"/>
                  </a:lnTo>
                  <a:lnTo>
                    <a:pt x="292561" y="247242"/>
                  </a:lnTo>
                  <a:lnTo>
                    <a:pt x="101288" y="247242"/>
                  </a:lnTo>
                  <a:lnTo>
                    <a:pt x="101288" y="292135"/>
                  </a:lnTo>
                  <a:lnTo>
                    <a:pt x="158875" y="292135"/>
                  </a:lnTo>
                  <a:cubicBezTo>
                    <a:pt x="171335" y="292135"/>
                    <a:pt x="180058" y="300847"/>
                    <a:pt x="180058" y="313203"/>
                  </a:cubicBezTo>
                  <a:lnTo>
                    <a:pt x="180058" y="403167"/>
                  </a:lnTo>
                  <a:cubicBezTo>
                    <a:pt x="180058" y="415524"/>
                    <a:pt x="171335" y="426991"/>
                    <a:pt x="158875" y="426991"/>
                  </a:cubicBezTo>
                  <a:lnTo>
                    <a:pt x="24032" y="426991"/>
                  </a:lnTo>
                  <a:cubicBezTo>
                    <a:pt x="11571" y="426991"/>
                    <a:pt x="0" y="415524"/>
                    <a:pt x="0" y="403167"/>
                  </a:cubicBezTo>
                  <a:lnTo>
                    <a:pt x="0" y="313203"/>
                  </a:lnTo>
                  <a:cubicBezTo>
                    <a:pt x="0" y="300847"/>
                    <a:pt x="11571" y="292135"/>
                    <a:pt x="24032" y="292135"/>
                  </a:cubicBezTo>
                  <a:lnTo>
                    <a:pt x="78770" y="292135"/>
                  </a:lnTo>
                  <a:lnTo>
                    <a:pt x="78770" y="234530"/>
                  </a:lnTo>
                  <a:cubicBezTo>
                    <a:pt x="78770" y="228396"/>
                    <a:pt x="85178" y="224751"/>
                    <a:pt x="91409" y="224751"/>
                  </a:cubicBezTo>
                  <a:close/>
                  <a:moveTo>
                    <a:pt x="236326" y="21066"/>
                  </a:moveTo>
                  <a:lnTo>
                    <a:pt x="236326" y="111021"/>
                  </a:lnTo>
                  <a:lnTo>
                    <a:pt x="371758" y="111021"/>
                  </a:lnTo>
                  <a:lnTo>
                    <a:pt x="372380" y="21066"/>
                  </a:lnTo>
                  <a:lnTo>
                    <a:pt x="237127" y="21066"/>
                  </a:lnTo>
                  <a:close/>
                  <a:moveTo>
                    <a:pt x="237750" y="0"/>
                  </a:moveTo>
                  <a:lnTo>
                    <a:pt x="372647" y="0"/>
                  </a:lnTo>
                  <a:cubicBezTo>
                    <a:pt x="385105" y="0"/>
                    <a:pt x="393825" y="8711"/>
                    <a:pt x="393825" y="21066"/>
                  </a:cubicBezTo>
                  <a:lnTo>
                    <a:pt x="393825" y="111021"/>
                  </a:lnTo>
                  <a:cubicBezTo>
                    <a:pt x="393825" y="123376"/>
                    <a:pt x="385105" y="134843"/>
                    <a:pt x="372647" y="134843"/>
                  </a:cubicBezTo>
                  <a:lnTo>
                    <a:pt x="315076" y="134843"/>
                  </a:lnTo>
                  <a:lnTo>
                    <a:pt x="315076" y="191020"/>
                  </a:lnTo>
                  <a:lnTo>
                    <a:pt x="292563" y="191020"/>
                  </a:lnTo>
                  <a:lnTo>
                    <a:pt x="292563" y="134843"/>
                  </a:lnTo>
                  <a:lnTo>
                    <a:pt x="237750" y="134843"/>
                  </a:lnTo>
                  <a:cubicBezTo>
                    <a:pt x="225381" y="134843"/>
                    <a:pt x="213813" y="123376"/>
                    <a:pt x="213813" y="111021"/>
                  </a:cubicBezTo>
                  <a:lnTo>
                    <a:pt x="213813" y="21066"/>
                  </a:lnTo>
                  <a:cubicBezTo>
                    <a:pt x="213813" y="8711"/>
                    <a:pt x="225381" y="0"/>
                    <a:pt x="2377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</a:p>
          </p:txBody>
        </p:sp>
      </p:grpSp>
      <p:sp>
        <p:nvSpPr>
          <p:cNvPr id="21" name="iṩľiḓè"/>
          <p:cNvSpPr/>
          <p:nvPr/>
        </p:nvSpPr>
        <p:spPr>
          <a:xfrm>
            <a:off x="575174" y="2539784"/>
            <a:ext cx="3389923" cy="610261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zh-CN" altLang="en-US" sz="900" dirty="0"/>
              <a:t>此部分内容作为文字排版占位显示（建议使用主题字体）</a:t>
            </a:r>
            <a:endParaRPr lang="zh-CN" altLang="en-US" sz="900" dirty="0"/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zh-CN" altLang="en-US" sz="900" dirty="0"/>
              <a:t>如需更改请在（设置形状格式）菜单下（文本选项）中调整</a:t>
            </a:r>
            <a:endParaRPr lang="en-US" altLang="zh-CN" sz="900" dirty="0"/>
          </a:p>
        </p:txBody>
      </p:sp>
      <p:sp>
        <p:nvSpPr>
          <p:cNvPr id="22" name="íšľïḑe"/>
          <p:cNvSpPr txBox="1"/>
          <p:nvPr/>
        </p:nvSpPr>
        <p:spPr bwMode="auto">
          <a:xfrm>
            <a:off x="575174" y="2087325"/>
            <a:ext cx="3389923" cy="43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>
            <a:normAutofit/>
          </a:bodyPr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写下计划和方案，未做准备就不开始</a:t>
            </a:r>
            <a:endParaRPr lang="zh-CN" altLang="en-US" sz="16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íṥľîďê"/>
          <p:cNvSpPr/>
          <p:nvPr/>
        </p:nvSpPr>
        <p:spPr>
          <a:xfrm>
            <a:off x="575174" y="4174233"/>
            <a:ext cx="3389923" cy="610261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zh-CN" altLang="en-US" sz="900" dirty="0"/>
              <a:t>此部分内容作为文字排版占位显示（建议使用主题字体）</a:t>
            </a:r>
            <a:endParaRPr lang="zh-CN" altLang="en-US" sz="900" dirty="0"/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zh-CN" altLang="en-US" sz="900" dirty="0"/>
              <a:t>如需更改请在（设置形状格式）菜单下（文本选项）中调整</a:t>
            </a:r>
            <a:endParaRPr lang="en-US" altLang="zh-CN" sz="900" dirty="0"/>
          </a:p>
        </p:txBody>
      </p:sp>
      <p:sp>
        <p:nvSpPr>
          <p:cNvPr id="17" name="ïŝļîḑé"/>
          <p:cNvSpPr/>
          <p:nvPr/>
        </p:nvSpPr>
        <p:spPr>
          <a:xfrm>
            <a:off x="8039125" y="3292139"/>
            <a:ext cx="3389923" cy="610261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zh-CN" altLang="en-US" sz="900" dirty="0"/>
              <a:t>此部分内容作为文字排版占位显示（建议使用主题字体）</a:t>
            </a:r>
            <a:endParaRPr lang="zh-CN" altLang="en-US" sz="900" dirty="0"/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zh-CN" altLang="en-US" sz="900" dirty="0"/>
              <a:t>如需更改请在（设置形状格式）菜单下（文本选项）中调整</a:t>
            </a:r>
            <a:endParaRPr lang="en-US" altLang="zh-CN" sz="900" dirty="0"/>
          </a:p>
        </p:txBody>
      </p:sp>
      <p:sp>
        <p:nvSpPr>
          <p:cNvPr id="15" name="îṥļïḍê"/>
          <p:cNvSpPr/>
          <p:nvPr/>
        </p:nvSpPr>
        <p:spPr>
          <a:xfrm>
            <a:off x="8065522" y="4709847"/>
            <a:ext cx="3389923" cy="610261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/>
          </a:bodyPr>
          <a:lstStyle/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zh-CN" altLang="en-US" sz="900" dirty="0"/>
              <a:t>此部分内容作为文字排版占位显示（建议使用主题字体）</a:t>
            </a:r>
            <a:endParaRPr lang="zh-CN" altLang="en-US" sz="900" dirty="0"/>
          </a:p>
          <a:p>
            <a:pPr marL="228600" indent="-2286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7965" algn="l"/>
              </a:tabLst>
              <a:defRPr/>
            </a:pPr>
            <a:r>
              <a:rPr lang="zh-CN" altLang="en-US" sz="900" dirty="0"/>
              <a:t>如需更改请在（设置形状格式）菜单下（文本选项）中调整</a:t>
            </a:r>
            <a:endParaRPr lang="en-US" altLang="zh-CN" sz="900" dirty="0"/>
          </a:p>
        </p:txBody>
      </p:sp>
      <p:cxnSp>
        <p:nvCxnSpPr>
          <p:cNvPr id="13" name="直接连接符 12"/>
          <p:cNvCxnSpPr/>
          <p:nvPr/>
        </p:nvCxnSpPr>
        <p:spPr>
          <a:xfrm>
            <a:off x="578485" y="3371040"/>
            <a:ext cx="3566795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8039125" y="3980275"/>
            <a:ext cx="3389923" cy="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346579" y="26543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成功的谈判守则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75174" y="3610012"/>
            <a:ext cx="3499408" cy="615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不被权位或现状吓倒，准备好就与他们相抗</a:t>
            </a:r>
            <a:endParaRPr lang="zh-CN" altLang="en-US" sz="16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039125" y="2894391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latin typeface="楷体_GB2312" charset="0"/>
                <a:ea typeface="楷体_GB2312" charset="0"/>
              </a:rPr>
              <a:t>不被事实、平均数或统计数唬倒</a:t>
            </a:r>
            <a:endParaRPr lang="zh-CN" altLang="en-US" dirty="0">
              <a:latin typeface="楷体_GB2312" charset="0"/>
              <a:ea typeface="楷体_GB2312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039126" y="4063516"/>
            <a:ext cx="34163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如果僵局产生，不要过份强调自己的困扰，对方保证也有一堆</a:t>
            </a:r>
            <a:endParaRPr lang="zh-CN" altLang="en-US" sz="16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bldLvl="0" animBg="1"/>
      <p:bldP spid="33" grpId="0" animBg="1"/>
      <p:bldP spid="34" grpId="0" bldLvl="0" animBg="1"/>
      <p:bldP spid="21" grpId="0"/>
      <p:bldP spid="22" grpId="0"/>
      <p:bldP spid="19" grpId="0"/>
      <p:bldP spid="17" grpId="0"/>
      <p:bldP spid="15" grpId="0"/>
      <p:bldP spid="36" grpId="0"/>
      <p:bldP spid="37" grpId="0"/>
      <p:bldP spid="3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6" b="52297"/>
          <a:stretch>
            <a:fillRect/>
          </a:stretch>
        </p:blipFill>
        <p:spPr>
          <a:xfrm>
            <a:off x="0" y="1301348"/>
            <a:ext cx="12192000" cy="2336800"/>
          </a:xfrm>
          <a:prstGeom prst="rect">
            <a:avLst/>
          </a:prstGeom>
        </p:spPr>
      </p:pic>
      <p:sp>
        <p:nvSpPr>
          <p:cNvPr id="5" name="íṩ1ïḑè"/>
          <p:cNvSpPr/>
          <p:nvPr/>
        </p:nvSpPr>
        <p:spPr>
          <a:xfrm>
            <a:off x="0" y="2343870"/>
            <a:ext cx="12192000" cy="115212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íśľîďè"/>
          <p:cNvSpPr/>
          <p:nvPr/>
        </p:nvSpPr>
        <p:spPr bwMode="auto">
          <a:xfrm>
            <a:off x="719139" y="2991942"/>
            <a:ext cx="2565861" cy="2665040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endParaRPr sz="2000" b="1" kern="0">
              <a:solidFill>
                <a:prstClr val="black"/>
              </a:solidFill>
            </a:endParaRPr>
          </a:p>
        </p:txBody>
      </p:sp>
      <p:sp>
        <p:nvSpPr>
          <p:cNvPr id="12" name="iš1ídé"/>
          <p:cNvSpPr/>
          <p:nvPr/>
        </p:nvSpPr>
        <p:spPr bwMode="auto">
          <a:xfrm>
            <a:off x="3448426" y="2991942"/>
            <a:ext cx="2565861" cy="2665040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endParaRPr sz="2000" b="1" kern="0">
              <a:solidFill>
                <a:prstClr val="black"/>
              </a:solidFill>
            </a:endParaRPr>
          </a:p>
        </p:txBody>
      </p:sp>
      <p:sp>
        <p:nvSpPr>
          <p:cNvPr id="13" name="îṩḷïḓê"/>
          <p:cNvSpPr/>
          <p:nvPr/>
        </p:nvSpPr>
        <p:spPr bwMode="auto">
          <a:xfrm>
            <a:off x="6177713" y="2991942"/>
            <a:ext cx="2565861" cy="2665040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endParaRPr sz="2000" b="1" kern="0">
              <a:solidFill>
                <a:prstClr val="black"/>
              </a:solidFill>
            </a:endParaRPr>
          </a:p>
        </p:txBody>
      </p:sp>
      <p:sp>
        <p:nvSpPr>
          <p:cNvPr id="14" name="ïṧlïḑê"/>
          <p:cNvSpPr/>
          <p:nvPr/>
        </p:nvSpPr>
        <p:spPr bwMode="auto">
          <a:xfrm>
            <a:off x="8907001" y="2991942"/>
            <a:ext cx="2565861" cy="2665040"/>
          </a:xfrm>
          <a:prstGeom prst="rect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endParaRPr sz="2000" b="1" kern="0">
              <a:solidFill>
                <a:prstClr val="black"/>
              </a:solidFill>
            </a:endParaRPr>
          </a:p>
        </p:txBody>
      </p:sp>
      <p:sp>
        <p:nvSpPr>
          <p:cNvPr id="25" name="íSļïďé"/>
          <p:cNvSpPr txBox="1"/>
          <p:nvPr/>
        </p:nvSpPr>
        <p:spPr bwMode="auto">
          <a:xfrm>
            <a:off x="985920" y="3712020"/>
            <a:ext cx="2032295" cy="170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zh-CN" altLang="en-US" sz="1600" b="1" dirty="0">
                <a:solidFill>
                  <a:schemeClr val="bg1">
                    <a:lumMod val="10000"/>
                  </a:schemeClr>
                </a:solidFill>
              </a:rPr>
              <a:t>谈判守则五</a:t>
            </a:r>
            <a:endParaRPr lang="zh-CN" altLang="en-US" sz="1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6" name="íṩḻîḍê"/>
          <p:cNvSpPr txBox="1"/>
          <p:nvPr/>
        </p:nvSpPr>
        <p:spPr bwMode="auto">
          <a:xfrm>
            <a:off x="985920" y="4200348"/>
            <a:ext cx="2062080" cy="10525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defRPr>
            </a:lvl1pPr>
          </a:lstStyle>
          <a:p>
            <a:r>
              <a:rPr lang="zh-CN" altLang="en-US" dirty="0"/>
              <a:t>记住：满意是谈判的真正报酬，看看冰山下藏有多少可让大家满意的因素，找出所有影响谈判的个人因素</a:t>
            </a:r>
            <a:endParaRPr lang="zh-CN" altLang="en-US" dirty="0"/>
          </a:p>
        </p:txBody>
      </p:sp>
      <p:sp>
        <p:nvSpPr>
          <p:cNvPr id="23" name="iṥḻîdé"/>
          <p:cNvSpPr txBox="1"/>
          <p:nvPr/>
        </p:nvSpPr>
        <p:spPr bwMode="auto">
          <a:xfrm>
            <a:off x="3714740" y="3712019"/>
            <a:ext cx="2032295" cy="170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zh-CN" altLang="en-US" sz="1600" b="1" dirty="0">
                <a:solidFill>
                  <a:schemeClr val="bg1">
                    <a:lumMod val="10000"/>
                  </a:schemeClr>
                </a:solidFill>
              </a:rPr>
              <a:t>谈判守则六</a:t>
            </a:r>
            <a:endParaRPr lang="zh-CN" altLang="en-US" sz="1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21" name="iṥļidê"/>
          <p:cNvSpPr txBox="1"/>
          <p:nvPr/>
        </p:nvSpPr>
        <p:spPr bwMode="auto">
          <a:xfrm>
            <a:off x="6443559" y="3712019"/>
            <a:ext cx="2032295" cy="170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zh-CN" altLang="en-US" sz="1600" b="1" dirty="0">
                <a:solidFill>
                  <a:schemeClr val="bg1">
                    <a:lumMod val="10000"/>
                  </a:schemeClr>
                </a:solidFill>
              </a:rPr>
              <a:t>谈判守则七</a:t>
            </a:r>
            <a:endParaRPr lang="zh-CN" altLang="en-US" sz="1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9" name="îśḻíďé"/>
          <p:cNvSpPr txBox="1"/>
          <p:nvPr/>
        </p:nvSpPr>
        <p:spPr bwMode="auto">
          <a:xfrm>
            <a:off x="9172379" y="3712019"/>
            <a:ext cx="2032295" cy="1706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lIns="0" tIns="0" rIns="0" bIns="0" anchor="ctr" anchorCtr="1">
            <a:noAutofit/>
            <a:scene3d>
              <a:camera prst="orthographicFront"/>
              <a:lightRig rig="threePt" dir="t"/>
            </a:scene3d>
            <a:sp3d>
              <a:bevelT w="0" h="0"/>
            </a:sp3d>
          </a:bodyPr>
          <a:lstStyle/>
          <a:p>
            <a:pPr marL="0" lvl="1" algn="ctr"/>
            <a:r>
              <a:rPr lang="zh-CN" altLang="en-US" sz="1600" b="1" dirty="0">
                <a:solidFill>
                  <a:schemeClr val="bg1">
                    <a:lumMod val="10000"/>
                  </a:schemeClr>
                </a:solidFill>
              </a:rPr>
              <a:t>谈判守则八</a:t>
            </a:r>
            <a:endParaRPr lang="zh-CN" altLang="en-US" sz="16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" name="ïṡļíḋè"/>
          <p:cNvSpPr/>
          <p:nvPr/>
        </p:nvSpPr>
        <p:spPr>
          <a:xfrm>
            <a:off x="1684369" y="2674244"/>
            <a:ext cx="635396" cy="63539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prstClr val="black"/>
                </a:solidFill>
              </a:rPr>
              <a:t>1</a:t>
            </a:r>
            <a:endParaRPr lang="zh-CN" altLang="en-US" sz="2000" b="1" kern="0">
              <a:solidFill>
                <a:prstClr val="black"/>
              </a:solidFill>
            </a:endParaRPr>
          </a:p>
        </p:txBody>
      </p:sp>
      <p:sp>
        <p:nvSpPr>
          <p:cNvPr id="8" name="îşlïḓè"/>
          <p:cNvSpPr/>
          <p:nvPr/>
        </p:nvSpPr>
        <p:spPr>
          <a:xfrm>
            <a:off x="4413189" y="2674244"/>
            <a:ext cx="635396" cy="63539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prstClr val="black"/>
                </a:solidFill>
              </a:rPr>
              <a:t>2</a:t>
            </a:r>
            <a:endParaRPr lang="zh-CN" altLang="en-US" sz="2000" b="1" kern="0">
              <a:solidFill>
                <a:prstClr val="black"/>
              </a:solidFill>
            </a:endParaRPr>
          </a:p>
        </p:txBody>
      </p:sp>
      <p:sp>
        <p:nvSpPr>
          <p:cNvPr id="9" name="ï$ľiḑé"/>
          <p:cNvSpPr/>
          <p:nvPr/>
        </p:nvSpPr>
        <p:spPr>
          <a:xfrm>
            <a:off x="7142009" y="2674244"/>
            <a:ext cx="635396" cy="63539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prstClr val="black"/>
                </a:solidFill>
              </a:rPr>
              <a:t>3</a:t>
            </a:r>
            <a:endParaRPr lang="zh-CN" altLang="en-US" sz="2000" b="1" kern="0">
              <a:solidFill>
                <a:prstClr val="black"/>
              </a:solidFill>
            </a:endParaRPr>
          </a:p>
        </p:txBody>
      </p:sp>
      <p:sp>
        <p:nvSpPr>
          <p:cNvPr id="10" name="iṩliḓê"/>
          <p:cNvSpPr/>
          <p:nvPr/>
        </p:nvSpPr>
        <p:spPr>
          <a:xfrm>
            <a:off x="9870829" y="2674244"/>
            <a:ext cx="635396" cy="635396"/>
          </a:xfrm>
          <a:prstGeom prst="ellipse">
            <a:avLst/>
          </a:prstGeom>
          <a:solidFill>
            <a:schemeClr val="bg1"/>
          </a:solidFill>
          <a:ln w="28575">
            <a:gradFill>
              <a:gsLst>
                <a:gs pos="0">
                  <a:schemeClr val="accent1"/>
                </a:gs>
                <a:gs pos="58000">
                  <a:schemeClr val="accent2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marL="225425" indent="-225425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0">
                <a:solidFill>
                  <a:prstClr val="black"/>
                </a:solidFill>
              </a:rPr>
              <a:t>4</a:t>
            </a:r>
            <a:endParaRPr lang="zh-CN" altLang="en-US" sz="2000" b="1" kern="0">
              <a:solidFill>
                <a:prstClr val="black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346579" y="26543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成功的谈判守则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714740" y="4200347"/>
            <a:ext cx="2032295" cy="547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学会退席不谈，也学会如何重谈</a:t>
            </a:r>
            <a:endParaRPr lang="zh-CN" altLang="en-US" sz="1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288914" y="4200347"/>
            <a:ext cx="2341584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谈判一定有矛盾、对抗，有强烈“让人喜欢”欲望的一方一定会让步大</a:t>
            </a:r>
            <a:endParaRPr lang="zh-CN" altLang="en-US" sz="1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144000" y="4200347"/>
            <a:ext cx="22578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如果谈判时你已把对方逼得太历害了，就该给对方一个喘息的机会，至少你必须真心地聆听对方的问题，而且给予安慰或同情</a:t>
            </a:r>
            <a:endParaRPr lang="zh-CN" altLang="en-US" sz="1200" dirty="0"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bldLvl="0" animBg="1"/>
      <p:bldP spid="11" grpId="0" animBg="1"/>
      <p:bldP spid="12" grpId="0" animBg="1"/>
      <p:bldP spid="13" grpId="0" animBg="1"/>
      <p:bldP spid="14" grpId="0" animBg="1"/>
      <p:bldP spid="25" grpId="0"/>
      <p:bldP spid="26" grpId="0"/>
      <p:bldP spid="23" grpId="0"/>
      <p:bldP spid="21" grpId="0"/>
      <p:bldP spid="19" grpId="0"/>
      <p:bldP spid="7" grpId="0" animBg="1"/>
      <p:bldP spid="8" grpId="0" animBg="1"/>
      <p:bldP spid="9" grpId="0" animBg="1"/>
      <p:bldP spid="10" grpId="0" animBg="1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000664" y="2266139"/>
            <a:ext cx="131157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3800" dirty="0">
                <a:solidFill>
                  <a:srgbClr val="002060"/>
                </a:solidFill>
                <a:latin typeface="Agency FB" panose="020B0503020202020204" charset="0"/>
                <a:ea typeface="Agency FB" panose="020B0503020202020204" charset="0"/>
                <a:cs typeface="Agency FB" panose="020B0503020202020204" charset="0"/>
              </a:rPr>
              <a:t>01</a:t>
            </a:r>
            <a:endParaRPr kumimoji="1" lang="en-US" altLang="zh-CN" sz="13800" dirty="0">
              <a:solidFill>
                <a:srgbClr val="002060"/>
              </a:solidFill>
              <a:latin typeface="Agency FB" panose="020B0503020202020204" charset="0"/>
              <a:ea typeface="Agency FB" panose="020B0503020202020204" charset="0"/>
              <a:cs typeface="Agency FB" panose="020B050302020202020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695082" y="2713578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谈判的理念</a:t>
            </a:r>
            <a:endParaRPr kumimoji="1" lang="zh-CN" altLang="en-US" sz="48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2721219" y="3581151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315994" y="3581151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2721219" y="3828507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315994" y="3828507"/>
            <a:ext cx="1999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bg1">
                    <a:lumMod val="25000"/>
                  </a:schemeClr>
                </a:solidFill>
                <a:latin typeface="微软雅黑 Light" panose="020B0502040204020203" charset="-122"/>
                <a:ea typeface="微软雅黑 Light" panose="020B0502040204020203" charset="-122"/>
                <a:cs typeface="微软雅黑 Light" panose="020B0502040204020203" charset="-122"/>
              </a:rPr>
              <a:t>单击输入副标题</a:t>
            </a:r>
            <a:endParaRPr lang="zh-CN" altLang="en-US" sz="1200" dirty="0">
              <a:solidFill>
                <a:schemeClr val="bg1">
                  <a:lumMod val="25000"/>
                </a:schemeClr>
              </a:solidFill>
              <a:latin typeface="微软雅黑 Light" panose="020B0502040204020203" charset="-122"/>
              <a:ea typeface="微软雅黑 Light" panose="020B0502040204020203" charset="-122"/>
              <a:cs typeface="微软雅黑 Light" panose="020B0502040204020203" charset="-122"/>
            </a:endParaRPr>
          </a:p>
        </p:txBody>
      </p:sp>
      <p:pic>
        <p:nvPicPr>
          <p:cNvPr id="3" name="图片 2" descr="420d6121349e42fcadc6f6e38421ded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9545" y="1207135"/>
            <a:ext cx="6289675" cy="342709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905" y="5063490"/>
            <a:ext cx="12188825" cy="18148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8" grpId="0"/>
      <p:bldP spid="63" grpId="0"/>
      <p:bldP spid="64" grpId="0"/>
      <p:bldP spid="73" grpId="0"/>
      <p:bldP spid="74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işļîdè"/>
          <p:cNvGrpSpPr/>
          <p:nvPr/>
        </p:nvGrpSpPr>
        <p:grpSpPr>
          <a:xfrm>
            <a:off x="4298642" y="1259663"/>
            <a:ext cx="535582" cy="535586"/>
            <a:chOff x="7209752" y="4153282"/>
            <a:chExt cx="675001" cy="675006"/>
          </a:xfrm>
        </p:grpSpPr>
        <p:sp>
          <p:nvSpPr>
            <p:cNvPr id="85" name="iśḻíďê"/>
            <p:cNvSpPr/>
            <p:nvPr/>
          </p:nvSpPr>
          <p:spPr>
            <a:xfrm>
              <a:off x="7209752" y="4153282"/>
              <a:ext cx="675001" cy="675006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86" name="ïsḻïḑe"/>
            <p:cNvSpPr/>
            <p:nvPr/>
          </p:nvSpPr>
          <p:spPr bwMode="auto">
            <a:xfrm>
              <a:off x="7375153" y="4322040"/>
              <a:ext cx="344185" cy="337474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200" dirty="0"/>
            </a:p>
          </p:txBody>
        </p:sp>
      </p:grpSp>
      <p:grpSp>
        <p:nvGrpSpPr>
          <p:cNvPr id="8" name="ïṥlíḑê"/>
          <p:cNvGrpSpPr/>
          <p:nvPr/>
        </p:nvGrpSpPr>
        <p:grpSpPr>
          <a:xfrm>
            <a:off x="4312612" y="2490697"/>
            <a:ext cx="535582" cy="535586"/>
            <a:chOff x="7209752" y="4153282"/>
            <a:chExt cx="675001" cy="675006"/>
          </a:xfrm>
        </p:grpSpPr>
        <p:sp>
          <p:nvSpPr>
            <p:cNvPr id="20" name="íṩ1îďe"/>
            <p:cNvSpPr/>
            <p:nvPr/>
          </p:nvSpPr>
          <p:spPr>
            <a:xfrm>
              <a:off x="7209752" y="4153282"/>
              <a:ext cx="675001" cy="675006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1" name="iṣḷíḋé"/>
            <p:cNvSpPr/>
            <p:nvPr/>
          </p:nvSpPr>
          <p:spPr bwMode="auto">
            <a:xfrm>
              <a:off x="7375153" y="4322040"/>
              <a:ext cx="344185" cy="337474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200" dirty="0"/>
            </a:p>
          </p:txBody>
        </p:sp>
      </p:grpSp>
      <p:grpSp>
        <p:nvGrpSpPr>
          <p:cNvPr id="10" name="ïṩļîḑê"/>
          <p:cNvGrpSpPr/>
          <p:nvPr/>
        </p:nvGrpSpPr>
        <p:grpSpPr>
          <a:xfrm>
            <a:off x="4298007" y="3921756"/>
            <a:ext cx="535582" cy="535586"/>
            <a:chOff x="7209752" y="4153282"/>
            <a:chExt cx="675001" cy="675006"/>
          </a:xfrm>
        </p:grpSpPr>
        <p:sp>
          <p:nvSpPr>
            <p:cNvPr id="18" name="î$1idé"/>
            <p:cNvSpPr/>
            <p:nvPr/>
          </p:nvSpPr>
          <p:spPr>
            <a:xfrm>
              <a:off x="7209752" y="4153282"/>
              <a:ext cx="675001" cy="675006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9" name="íSlîḍe"/>
            <p:cNvSpPr/>
            <p:nvPr/>
          </p:nvSpPr>
          <p:spPr bwMode="auto">
            <a:xfrm>
              <a:off x="7375153" y="4322040"/>
              <a:ext cx="344185" cy="337474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200" dirty="0"/>
            </a:p>
          </p:txBody>
        </p:sp>
      </p:grpSp>
      <p:grpSp>
        <p:nvGrpSpPr>
          <p:cNvPr id="12" name="îšlïḑè"/>
          <p:cNvGrpSpPr/>
          <p:nvPr/>
        </p:nvGrpSpPr>
        <p:grpSpPr>
          <a:xfrm>
            <a:off x="4297372" y="5126756"/>
            <a:ext cx="535582" cy="535586"/>
            <a:chOff x="7209752" y="4153282"/>
            <a:chExt cx="675001" cy="675006"/>
          </a:xfrm>
        </p:grpSpPr>
        <p:sp>
          <p:nvSpPr>
            <p:cNvPr id="16" name="išļiḑè"/>
            <p:cNvSpPr/>
            <p:nvPr/>
          </p:nvSpPr>
          <p:spPr>
            <a:xfrm>
              <a:off x="7209752" y="4153282"/>
              <a:ext cx="675001" cy="675006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17" name="îṡ1îḓè"/>
            <p:cNvSpPr/>
            <p:nvPr/>
          </p:nvSpPr>
          <p:spPr bwMode="auto">
            <a:xfrm>
              <a:off x="7375153" y="4322040"/>
              <a:ext cx="344185" cy="337474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200" dirty="0"/>
            </a:p>
          </p:txBody>
        </p:sp>
      </p:grpSp>
      <p:sp>
        <p:nvSpPr>
          <p:cNvPr id="87" name="文本框 86"/>
          <p:cNvSpPr txBox="1"/>
          <p:nvPr/>
        </p:nvSpPr>
        <p:spPr>
          <a:xfrm>
            <a:off x="1346579" y="26543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成功的谈判守则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5288169" y="1356221"/>
            <a:ext cx="526297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尽量学习谈判战略和技巧，掌握得愈多，谈得愈好</a:t>
            </a:r>
            <a:endParaRPr lang="zh-CN" altLang="en-US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5288169" y="2367113"/>
            <a:ext cx="6217015" cy="7289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目标设高些，并且准备好承担风险，高目标就必须更努力而且更耐心</a:t>
            </a:r>
            <a:endParaRPr lang="zh-CN" altLang="en-US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5244988" y="3811566"/>
            <a:ext cx="621701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检测对手，你永远不知道他会如何反应（部份原因是连他自己也不知道），坚定原则，从容应付</a:t>
            </a:r>
            <a:endParaRPr lang="zh-CN" altLang="en-US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244988" y="5016437"/>
            <a:ext cx="6096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不理会所谓“最后的报价”，“不二价”或“不成拉倒”，所有的事都可商量的</a:t>
            </a:r>
            <a:endParaRPr lang="zh-CN" altLang="en-US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 descr="db9eb8f62588ea48e35c14363456177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8610" y="3035300"/>
            <a:ext cx="3736340" cy="3716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420d6121349e42fcadc6f6e38421ded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07585" y="1358900"/>
            <a:ext cx="6289675" cy="32753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846488" y="2059232"/>
            <a:ext cx="4145280" cy="1660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kumimoji="1"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企业商务</a:t>
            </a:r>
            <a:endParaRPr kumimoji="1" lang="zh-CN" altLang="en-US" sz="4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kumimoji="1" lang="zh-CN" altLang="en-US" sz="5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谈判技巧</a:t>
            </a:r>
            <a:r>
              <a:rPr kumimoji="1"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培训</a:t>
            </a:r>
            <a:endParaRPr kumimoji="1" lang="zh-CN" altLang="en-US" sz="48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64598" y="3609663"/>
            <a:ext cx="509079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Business negotiation skills training template</a:t>
            </a:r>
            <a:endParaRPr lang="en-US" altLang="zh-CN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1964690" y="4008755"/>
            <a:ext cx="3478530" cy="374015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0" name="组 49"/>
          <p:cNvGrpSpPr/>
          <p:nvPr/>
        </p:nvGrpSpPr>
        <p:grpSpPr>
          <a:xfrm>
            <a:off x="273722" y="172736"/>
            <a:ext cx="977665" cy="584775"/>
            <a:chOff x="273722" y="172736"/>
            <a:chExt cx="977665" cy="584775"/>
          </a:xfrm>
        </p:grpSpPr>
        <p:sp>
          <p:nvSpPr>
            <p:cNvPr id="29" name="任意形状 28"/>
            <p:cNvSpPr/>
            <p:nvPr/>
          </p:nvSpPr>
          <p:spPr>
            <a:xfrm rot="5400000">
              <a:off x="558911" y="-14830"/>
              <a:ext cx="407288" cy="977665"/>
            </a:xfrm>
            <a:custGeom>
              <a:avLst/>
              <a:gdLst>
                <a:gd name="connsiteX0" fmla="*/ 0 w 407288"/>
                <a:gd name="connsiteY0" fmla="*/ 953032 h 977665"/>
                <a:gd name="connsiteX1" fmla="*/ 0 w 407288"/>
                <a:gd name="connsiteY1" fmla="*/ 132867 h 977665"/>
                <a:gd name="connsiteX2" fmla="*/ 24633 w 407288"/>
                <a:gd name="connsiteY2" fmla="*/ 108234 h 977665"/>
                <a:gd name="connsiteX3" fmla="*/ 106651 w 407288"/>
                <a:gd name="connsiteY3" fmla="*/ 108234 h 977665"/>
                <a:gd name="connsiteX4" fmla="*/ 192239 w 407288"/>
                <a:gd name="connsiteY4" fmla="*/ 0 h 977665"/>
                <a:gd name="connsiteX5" fmla="*/ 277827 w 407288"/>
                <a:gd name="connsiteY5" fmla="*/ 108234 h 977665"/>
                <a:gd name="connsiteX6" fmla="*/ 382655 w 407288"/>
                <a:gd name="connsiteY6" fmla="*/ 108234 h 977665"/>
                <a:gd name="connsiteX7" fmla="*/ 407288 w 407288"/>
                <a:gd name="connsiteY7" fmla="*/ 132867 h 977665"/>
                <a:gd name="connsiteX8" fmla="*/ 407288 w 407288"/>
                <a:gd name="connsiteY8" fmla="*/ 953032 h 977665"/>
                <a:gd name="connsiteX9" fmla="*/ 382655 w 407288"/>
                <a:gd name="connsiteY9" fmla="*/ 977665 h 977665"/>
                <a:gd name="connsiteX10" fmla="*/ 24633 w 407288"/>
                <a:gd name="connsiteY10" fmla="*/ 977665 h 977665"/>
                <a:gd name="connsiteX11" fmla="*/ 0 w 407288"/>
                <a:gd name="connsiteY11" fmla="*/ 953032 h 977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7288" h="977665">
                  <a:moveTo>
                    <a:pt x="0" y="953032"/>
                  </a:moveTo>
                  <a:lnTo>
                    <a:pt x="0" y="132867"/>
                  </a:lnTo>
                  <a:cubicBezTo>
                    <a:pt x="0" y="119263"/>
                    <a:pt x="11029" y="108234"/>
                    <a:pt x="24633" y="108234"/>
                  </a:cubicBezTo>
                  <a:lnTo>
                    <a:pt x="106651" y="108234"/>
                  </a:lnTo>
                  <a:lnTo>
                    <a:pt x="192239" y="0"/>
                  </a:lnTo>
                  <a:lnTo>
                    <a:pt x="277827" y="108234"/>
                  </a:lnTo>
                  <a:lnTo>
                    <a:pt x="382655" y="108234"/>
                  </a:lnTo>
                  <a:cubicBezTo>
                    <a:pt x="396259" y="108234"/>
                    <a:pt x="407288" y="119263"/>
                    <a:pt x="407288" y="132867"/>
                  </a:cubicBezTo>
                  <a:lnTo>
                    <a:pt x="407288" y="953032"/>
                  </a:lnTo>
                  <a:cubicBezTo>
                    <a:pt x="407288" y="966636"/>
                    <a:pt x="396259" y="977665"/>
                    <a:pt x="382655" y="977665"/>
                  </a:cubicBezTo>
                  <a:lnTo>
                    <a:pt x="24633" y="977665"/>
                  </a:lnTo>
                  <a:cubicBezTo>
                    <a:pt x="11029" y="977665"/>
                    <a:pt x="0" y="966636"/>
                    <a:pt x="0" y="953032"/>
                  </a:cubicBezTo>
                  <a:close/>
                </a:path>
              </a:pathLst>
            </a:custGeom>
            <a:solidFill>
              <a:srgbClr val="0041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73722" y="172736"/>
              <a:ext cx="8643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3200" dirty="0">
                  <a:solidFill>
                    <a:schemeClr val="bg1"/>
                  </a:solidFill>
                  <a:latin typeface="Agency FB" panose="020B0503020202020204" charset="0"/>
                  <a:ea typeface="Agency FB" panose="020B0503020202020204" charset="0"/>
                  <a:cs typeface="Agency FB" panose="020B0503020202020204" charset="0"/>
                </a:rPr>
                <a:t>LOGO</a:t>
              </a:r>
              <a:endParaRPr kumimoji="1" lang="zh-CN" altLang="en-US" sz="3200" dirty="0">
                <a:solidFill>
                  <a:schemeClr val="bg1"/>
                </a:solidFill>
                <a:latin typeface="Agency FB" panose="020B0503020202020204" charset="0"/>
                <a:ea typeface="Agency FB" panose="020B0503020202020204" charset="0"/>
                <a:cs typeface="Agency FB" panose="020B0503020202020204" charset="0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1905" y="5063490"/>
            <a:ext cx="12188825" cy="181483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86114" y="4009055"/>
            <a:ext cx="3084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汇报人</a:t>
            </a:r>
            <a:r>
              <a:rPr kumimoji="1"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kumimoji="1"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XXX</a:t>
            </a:r>
            <a:r>
              <a:rPr kumimoji="1"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r>
              <a:rPr kumimoji="1"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时间：</a:t>
            </a:r>
            <a:r>
              <a:rPr kumimoji="1"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kumimoji="1"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1"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kumimoji="1"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kumimoji="1"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  <p:bldP spid="8" grpId="0"/>
      <p:bldP spid="9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10457" y="-35665"/>
            <a:ext cx="12180610" cy="68931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400"/>
          </a:p>
        </p:txBody>
      </p:sp>
      <p:sp>
        <p:nvSpPr>
          <p:cNvPr id="7" name="矩形 6"/>
          <p:cNvSpPr/>
          <p:nvPr/>
        </p:nvSpPr>
        <p:spPr>
          <a:xfrm>
            <a:off x="1568" y="2587120"/>
            <a:ext cx="12189499" cy="12374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77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77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77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780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77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770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43337" y="1400486"/>
            <a:ext cx="2504692" cy="7618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00815" y="4134378"/>
            <a:ext cx="379989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32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32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ïṩľïḑe"/>
          <p:cNvSpPr/>
          <p:nvPr/>
        </p:nvSpPr>
        <p:spPr>
          <a:xfrm rot="5400000">
            <a:off x="5261551" y="-3528617"/>
            <a:ext cx="1668900" cy="121920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non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32" name="ïṧļíḋê"/>
          <p:cNvSpPr/>
          <p:nvPr/>
        </p:nvSpPr>
        <p:spPr>
          <a:xfrm rot="5400000">
            <a:off x="4865541" y="-3605394"/>
            <a:ext cx="2460920" cy="12192000"/>
          </a:xfrm>
          <a:prstGeom prst="parallelogram">
            <a:avLst>
              <a:gd name="adj" fmla="val 40000"/>
            </a:avLst>
          </a:prstGeom>
          <a:solidFill>
            <a:srgbClr val="002060"/>
          </a:solidFill>
        </p:spPr>
        <p:txBody>
          <a:bodyPr wrap="non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endParaRPr lang="zh-CN" altLang="en-US" sz="2400" b="1">
              <a:solidFill>
                <a:schemeClr val="bg1"/>
              </a:solidFill>
            </a:endParaRPr>
          </a:p>
        </p:txBody>
      </p:sp>
      <p:sp>
        <p:nvSpPr>
          <p:cNvPr id="5" name="iśļiḓé"/>
          <p:cNvSpPr/>
          <p:nvPr/>
        </p:nvSpPr>
        <p:spPr>
          <a:xfrm>
            <a:off x="669925" y="1732690"/>
            <a:ext cx="3617392" cy="1669142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îṧ1iḓè"/>
          <p:cNvSpPr/>
          <p:nvPr/>
        </p:nvSpPr>
        <p:spPr>
          <a:xfrm>
            <a:off x="4287317" y="1732690"/>
            <a:ext cx="3616586" cy="166914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ïślîdê"/>
          <p:cNvSpPr/>
          <p:nvPr/>
        </p:nvSpPr>
        <p:spPr>
          <a:xfrm>
            <a:off x="7903902" y="1732690"/>
            <a:ext cx="3616586" cy="166914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</a:defRPr>
            </a:lvl9pPr>
          </a:lstStyle>
          <a:p>
            <a:pPr algn="ctr"/>
            <a:endParaRPr lang="zh-CN" altLang="en-US"/>
          </a:p>
        </p:txBody>
      </p:sp>
      <p:cxnSp>
        <p:nvCxnSpPr>
          <p:cNvPr id="8" name="直接连接符 7"/>
          <p:cNvCxnSpPr/>
          <p:nvPr/>
        </p:nvCxnSpPr>
        <p:spPr>
          <a:xfrm>
            <a:off x="4287317" y="1732690"/>
            <a:ext cx="0" cy="166914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903902" y="1732690"/>
            <a:ext cx="0" cy="166914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69925" y="4157092"/>
            <a:ext cx="10850563" cy="0"/>
          </a:xfrm>
          <a:prstGeom prst="line">
            <a:avLst/>
          </a:prstGeom>
          <a:ln w="317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i$ľïḋé"/>
          <p:cNvGrpSpPr/>
          <p:nvPr/>
        </p:nvGrpSpPr>
        <p:grpSpPr>
          <a:xfrm>
            <a:off x="2141121" y="3796501"/>
            <a:ext cx="675000" cy="675005"/>
            <a:chOff x="2210387" y="3379500"/>
            <a:chExt cx="675000" cy="675005"/>
          </a:xfrm>
        </p:grpSpPr>
        <p:sp>
          <p:nvSpPr>
            <p:cNvPr id="29" name="iṥľíḑè"/>
            <p:cNvSpPr/>
            <p:nvPr/>
          </p:nvSpPr>
          <p:spPr>
            <a:xfrm>
              <a:off x="2210387" y="3379500"/>
              <a:ext cx="675000" cy="675005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30" name="îŝḷíḑè"/>
            <p:cNvSpPr/>
            <p:nvPr/>
          </p:nvSpPr>
          <p:spPr bwMode="auto">
            <a:xfrm>
              <a:off x="2375794" y="3548264"/>
              <a:ext cx="344185" cy="337474"/>
            </a:xfrm>
            <a:custGeom>
              <a:avLst/>
              <a:gdLst>
                <a:gd name="T0" fmla="*/ 1312 w 1990"/>
                <a:gd name="T1" fmla="*/ 1552 h 1954"/>
                <a:gd name="T2" fmla="*/ 291 w 1990"/>
                <a:gd name="T3" fmla="*/ 1746 h 1954"/>
                <a:gd name="T4" fmla="*/ 0 w 1990"/>
                <a:gd name="T5" fmla="*/ 540 h 1954"/>
                <a:gd name="T6" fmla="*/ 515 w 1990"/>
                <a:gd name="T7" fmla="*/ 249 h 1954"/>
                <a:gd name="T8" fmla="*/ 1205 w 1990"/>
                <a:gd name="T9" fmla="*/ 0 h 1954"/>
                <a:gd name="T10" fmla="*/ 1496 w 1990"/>
                <a:gd name="T11" fmla="*/ 489 h 1954"/>
                <a:gd name="T12" fmla="*/ 1413 w 1990"/>
                <a:gd name="T13" fmla="*/ 291 h 1954"/>
                <a:gd name="T14" fmla="*/ 802 w 1990"/>
                <a:gd name="T15" fmla="*/ 83 h 1954"/>
                <a:gd name="T16" fmla="*/ 1039 w 1990"/>
                <a:gd name="T17" fmla="*/ 249 h 1954"/>
                <a:gd name="T18" fmla="*/ 1243 w 1990"/>
                <a:gd name="T19" fmla="*/ 499 h 1954"/>
                <a:gd name="T20" fmla="*/ 291 w 1990"/>
                <a:gd name="T21" fmla="*/ 333 h 1954"/>
                <a:gd name="T22" fmla="*/ 83 w 1990"/>
                <a:gd name="T23" fmla="*/ 1455 h 1954"/>
                <a:gd name="T24" fmla="*/ 1039 w 1990"/>
                <a:gd name="T25" fmla="*/ 1663 h 1954"/>
                <a:gd name="T26" fmla="*/ 1641 w 1990"/>
                <a:gd name="T27" fmla="*/ 1453 h 1954"/>
                <a:gd name="T28" fmla="*/ 1138 w 1990"/>
                <a:gd name="T29" fmla="*/ 583 h 1954"/>
                <a:gd name="T30" fmla="*/ 1641 w 1990"/>
                <a:gd name="T31" fmla="*/ 1453 h 1954"/>
                <a:gd name="T32" fmla="*/ 1752 w 1990"/>
                <a:gd name="T33" fmla="*/ 809 h 1954"/>
                <a:gd name="T34" fmla="*/ 1026 w 1990"/>
                <a:gd name="T35" fmla="*/ 1228 h 1954"/>
                <a:gd name="T36" fmla="*/ 1767 w 1990"/>
                <a:gd name="T37" fmla="*/ 1422 h 1954"/>
                <a:gd name="T38" fmla="*/ 1717 w 1990"/>
                <a:gd name="T39" fmla="*/ 1835 h 1954"/>
                <a:gd name="T40" fmla="*/ 1767 w 1990"/>
                <a:gd name="T41" fmla="*/ 1422 h 1954"/>
                <a:gd name="T42" fmla="*/ 1739 w 1990"/>
                <a:gd name="T43" fmla="*/ 1874 h 1954"/>
                <a:gd name="T44" fmla="*/ 1956 w 1990"/>
                <a:gd name="T45" fmla="*/ 1749 h 1954"/>
                <a:gd name="T46" fmla="*/ 249 w 1990"/>
                <a:gd name="T47" fmla="*/ 551 h 1954"/>
                <a:gd name="T48" fmla="*/ 803 w 1990"/>
                <a:gd name="T49" fmla="*/ 613 h 1954"/>
                <a:gd name="T50" fmla="*/ 675 w 1990"/>
                <a:gd name="T51" fmla="*/ 828 h 1954"/>
                <a:gd name="T52" fmla="*/ 249 w 1990"/>
                <a:gd name="T53" fmla="*/ 890 h 1954"/>
                <a:gd name="T54" fmla="*/ 675 w 1990"/>
                <a:gd name="T55" fmla="*/ 828 h 1954"/>
                <a:gd name="T56" fmla="*/ 675 w 1990"/>
                <a:gd name="T57" fmla="*/ 1167 h 1954"/>
                <a:gd name="T58" fmla="*/ 249 w 1990"/>
                <a:gd name="T59" fmla="*/ 1105 h 1954"/>
                <a:gd name="T60" fmla="*/ 249 w 1990"/>
                <a:gd name="T61" fmla="*/ 1444 h 1954"/>
                <a:gd name="T62" fmla="*/ 803 w 1990"/>
                <a:gd name="T63" fmla="*/ 1382 h 1954"/>
                <a:gd name="T64" fmla="*/ 249 w 1990"/>
                <a:gd name="T65" fmla="*/ 1444 h 1954"/>
                <a:gd name="T66" fmla="*/ 1179 w 1990"/>
                <a:gd name="T67" fmla="*/ 961 h 1954"/>
                <a:gd name="T68" fmla="*/ 1300 w 1990"/>
                <a:gd name="T69" fmla="*/ 1219 h 1954"/>
                <a:gd name="T70" fmla="*/ 1604 w 1990"/>
                <a:gd name="T71" fmla="*/ 85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990" h="1954">
                  <a:moveTo>
                    <a:pt x="1231" y="1534"/>
                  </a:moveTo>
                  <a:cubicBezTo>
                    <a:pt x="1258" y="1542"/>
                    <a:pt x="1285" y="1548"/>
                    <a:pt x="1312" y="1552"/>
                  </a:cubicBezTo>
                  <a:cubicBezTo>
                    <a:pt x="1272" y="1665"/>
                    <a:pt x="1165" y="1746"/>
                    <a:pt x="1039" y="1746"/>
                  </a:cubicBezTo>
                  <a:lnTo>
                    <a:pt x="291" y="1746"/>
                  </a:lnTo>
                  <a:cubicBezTo>
                    <a:pt x="131" y="1746"/>
                    <a:pt x="0" y="1615"/>
                    <a:pt x="0" y="1455"/>
                  </a:cubicBezTo>
                  <a:lnTo>
                    <a:pt x="0" y="540"/>
                  </a:lnTo>
                  <a:cubicBezTo>
                    <a:pt x="0" y="380"/>
                    <a:pt x="131" y="249"/>
                    <a:pt x="291" y="249"/>
                  </a:cubicBezTo>
                  <a:lnTo>
                    <a:pt x="515" y="249"/>
                  </a:lnTo>
                  <a:cubicBezTo>
                    <a:pt x="535" y="109"/>
                    <a:pt x="656" y="0"/>
                    <a:pt x="802" y="0"/>
                  </a:cubicBezTo>
                  <a:lnTo>
                    <a:pt x="1205" y="0"/>
                  </a:lnTo>
                  <a:cubicBezTo>
                    <a:pt x="1366" y="0"/>
                    <a:pt x="1496" y="131"/>
                    <a:pt x="1496" y="291"/>
                  </a:cubicBezTo>
                  <a:lnTo>
                    <a:pt x="1496" y="489"/>
                  </a:lnTo>
                  <a:cubicBezTo>
                    <a:pt x="1469" y="484"/>
                    <a:pt x="1441" y="480"/>
                    <a:pt x="1413" y="479"/>
                  </a:cubicBezTo>
                  <a:lnTo>
                    <a:pt x="1413" y="291"/>
                  </a:lnTo>
                  <a:cubicBezTo>
                    <a:pt x="1413" y="176"/>
                    <a:pt x="1320" y="83"/>
                    <a:pt x="1205" y="83"/>
                  </a:cubicBezTo>
                  <a:lnTo>
                    <a:pt x="802" y="83"/>
                  </a:lnTo>
                  <a:cubicBezTo>
                    <a:pt x="701" y="83"/>
                    <a:pt x="617" y="155"/>
                    <a:pt x="598" y="249"/>
                  </a:cubicBezTo>
                  <a:lnTo>
                    <a:pt x="1039" y="249"/>
                  </a:lnTo>
                  <a:cubicBezTo>
                    <a:pt x="1180" y="249"/>
                    <a:pt x="1297" y="349"/>
                    <a:pt x="1324" y="482"/>
                  </a:cubicBezTo>
                  <a:cubicBezTo>
                    <a:pt x="1297" y="485"/>
                    <a:pt x="1270" y="491"/>
                    <a:pt x="1243" y="499"/>
                  </a:cubicBezTo>
                  <a:cubicBezTo>
                    <a:pt x="1224" y="404"/>
                    <a:pt x="1140" y="333"/>
                    <a:pt x="1039" y="333"/>
                  </a:cubicBezTo>
                  <a:lnTo>
                    <a:pt x="291" y="333"/>
                  </a:lnTo>
                  <a:cubicBezTo>
                    <a:pt x="177" y="333"/>
                    <a:pt x="83" y="426"/>
                    <a:pt x="83" y="540"/>
                  </a:cubicBezTo>
                  <a:lnTo>
                    <a:pt x="83" y="1455"/>
                  </a:lnTo>
                  <a:cubicBezTo>
                    <a:pt x="83" y="1569"/>
                    <a:pt x="177" y="1663"/>
                    <a:pt x="291" y="1663"/>
                  </a:cubicBezTo>
                  <a:lnTo>
                    <a:pt x="1039" y="1663"/>
                  </a:lnTo>
                  <a:cubicBezTo>
                    <a:pt x="1126" y="1663"/>
                    <a:pt x="1200" y="1609"/>
                    <a:pt x="1231" y="1534"/>
                  </a:cubicBezTo>
                  <a:close/>
                  <a:moveTo>
                    <a:pt x="1641" y="1453"/>
                  </a:moveTo>
                  <a:cubicBezTo>
                    <a:pt x="1401" y="1591"/>
                    <a:pt x="1093" y="1509"/>
                    <a:pt x="955" y="1269"/>
                  </a:cubicBezTo>
                  <a:cubicBezTo>
                    <a:pt x="816" y="1029"/>
                    <a:pt x="899" y="722"/>
                    <a:pt x="1138" y="583"/>
                  </a:cubicBezTo>
                  <a:cubicBezTo>
                    <a:pt x="1378" y="445"/>
                    <a:pt x="1686" y="527"/>
                    <a:pt x="1824" y="767"/>
                  </a:cubicBezTo>
                  <a:cubicBezTo>
                    <a:pt x="1963" y="1007"/>
                    <a:pt x="1880" y="1314"/>
                    <a:pt x="1641" y="1453"/>
                  </a:cubicBezTo>
                  <a:close/>
                  <a:moveTo>
                    <a:pt x="1599" y="1381"/>
                  </a:moveTo>
                  <a:cubicBezTo>
                    <a:pt x="1799" y="1266"/>
                    <a:pt x="1868" y="1009"/>
                    <a:pt x="1752" y="809"/>
                  </a:cubicBezTo>
                  <a:cubicBezTo>
                    <a:pt x="1637" y="608"/>
                    <a:pt x="1380" y="539"/>
                    <a:pt x="1180" y="655"/>
                  </a:cubicBezTo>
                  <a:cubicBezTo>
                    <a:pt x="980" y="771"/>
                    <a:pt x="911" y="1027"/>
                    <a:pt x="1026" y="1228"/>
                  </a:cubicBezTo>
                  <a:cubicBezTo>
                    <a:pt x="1142" y="1428"/>
                    <a:pt x="1399" y="1497"/>
                    <a:pt x="1599" y="1381"/>
                  </a:cubicBezTo>
                  <a:close/>
                  <a:moveTo>
                    <a:pt x="1767" y="1422"/>
                  </a:moveTo>
                  <a:lnTo>
                    <a:pt x="1551" y="1547"/>
                  </a:lnTo>
                  <a:lnTo>
                    <a:pt x="1717" y="1835"/>
                  </a:lnTo>
                  <a:lnTo>
                    <a:pt x="1933" y="1710"/>
                  </a:lnTo>
                  <a:lnTo>
                    <a:pt x="1767" y="1422"/>
                  </a:lnTo>
                  <a:close/>
                  <a:moveTo>
                    <a:pt x="1956" y="1749"/>
                  </a:moveTo>
                  <a:lnTo>
                    <a:pt x="1739" y="1874"/>
                  </a:lnTo>
                  <a:cubicBezTo>
                    <a:pt x="1774" y="1934"/>
                    <a:pt x="1850" y="1954"/>
                    <a:pt x="1910" y="1919"/>
                  </a:cubicBezTo>
                  <a:cubicBezTo>
                    <a:pt x="1969" y="1885"/>
                    <a:pt x="1990" y="1809"/>
                    <a:pt x="1956" y="1749"/>
                  </a:cubicBezTo>
                  <a:close/>
                  <a:moveTo>
                    <a:pt x="803" y="551"/>
                  </a:moveTo>
                  <a:lnTo>
                    <a:pt x="249" y="551"/>
                  </a:lnTo>
                  <a:lnTo>
                    <a:pt x="249" y="613"/>
                  </a:lnTo>
                  <a:lnTo>
                    <a:pt x="803" y="613"/>
                  </a:lnTo>
                  <a:lnTo>
                    <a:pt x="803" y="551"/>
                  </a:lnTo>
                  <a:close/>
                  <a:moveTo>
                    <a:pt x="675" y="828"/>
                  </a:moveTo>
                  <a:lnTo>
                    <a:pt x="249" y="828"/>
                  </a:lnTo>
                  <a:lnTo>
                    <a:pt x="249" y="890"/>
                  </a:lnTo>
                  <a:lnTo>
                    <a:pt x="675" y="890"/>
                  </a:lnTo>
                  <a:lnTo>
                    <a:pt x="675" y="828"/>
                  </a:lnTo>
                  <a:close/>
                  <a:moveTo>
                    <a:pt x="249" y="1167"/>
                  </a:moveTo>
                  <a:lnTo>
                    <a:pt x="675" y="1167"/>
                  </a:lnTo>
                  <a:lnTo>
                    <a:pt x="675" y="1105"/>
                  </a:lnTo>
                  <a:lnTo>
                    <a:pt x="249" y="1105"/>
                  </a:lnTo>
                  <a:lnTo>
                    <a:pt x="249" y="1167"/>
                  </a:lnTo>
                  <a:close/>
                  <a:moveTo>
                    <a:pt x="249" y="1444"/>
                  </a:moveTo>
                  <a:lnTo>
                    <a:pt x="803" y="1444"/>
                  </a:lnTo>
                  <a:lnTo>
                    <a:pt x="803" y="1382"/>
                  </a:lnTo>
                  <a:lnTo>
                    <a:pt x="249" y="1382"/>
                  </a:lnTo>
                  <a:lnTo>
                    <a:pt x="249" y="1444"/>
                  </a:lnTo>
                  <a:close/>
                  <a:moveTo>
                    <a:pt x="1308" y="1105"/>
                  </a:moveTo>
                  <a:lnTo>
                    <a:pt x="1179" y="961"/>
                  </a:lnTo>
                  <a:lnTo>
                    <a:pt x="1118" y="1017"/>
                  </a:lnTo>
                  <a:lnTo>
                    <a:pt x="1300" y="1219"/>
                  </a:lnTo>
                  <a:lnTo>
                    <a:pt x="1657" y="922"/>
                  </a:lnTo>
                  <a:lnTo>
                    <a:pt x="1604" y="858"/>
                  </a:lnTo>
                  <a:lnTo>
                    <a:pt x="1308" y="110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200" dirty="0"/>
            </a:p>
          </p:txBody>
        </p:sp>
      </p:grpSp>
      <p:grpSp>
        <p:nvGrpSpPr>
          <p:cNvPr id="12" name="íṩḻïdê"/>
          <p:cNvGrpSpPr/>
          <p:nvPr/>
        </p:nvGrpSpPr>
        <p:grpSpPr>
          <a:xfrm>
            <a:off x="5758110" y="3796501"/>
            <a:ext cx="675000" cy="675005"/>
            <a:chOff x="7209746" y="4153276"/>
            <a:chExt cx="675000" cy="675005"/>
          </a:xfrm>
        </p:grpSpPr>
        <p:sp>
          <p:nvSpPr>
            <p:cNvPr id="27" name="ïšľíḋé"/>
            <p:cNvSpPr/>
            <p:nvPr/>
          </p:nvSpPr>
          <p:spPr>
            <a:xfrm>
              <a:off x="7209746" y="4153276"/>
              <a:ext cx="675000" cy="675005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8" name="iṩľïḓè"/>
            <p:cNvSpPr/>
            <p:nvPr/>
          </p:nvSpPr>
          <p:spPr bwMode="auto">
            <a:xfrm>
              <a:off x="7375153" y="4373344"/>
              <a:ext cx="344185" cy="234865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182270 w 607639"/>
                <a:gd name="connsiteY14" fmla="*/ 262926 h 414642"/>
                <a:gd name="connsiteX15" fmla="*/ 192432 w 607639"/>
                <a:gd name="connsiteY15" fmla="*/ 262926 h 414642"/>
                <a:gd name="connsiteX16" fmla="*/ 202593 w 607639"/>
                <a:gd name="connsiteY16" fmla="*/ 273052 h 414642"/>
                <a:gd name="connsiteX17" fmla="*/ 192432 w 607639"/>
                <a:gd name="connsiteY17" fmla="*/ 283178 h 414642"/>
                <a:gd name="connsiteX18" fmla="*/ 182270 w 607639"/>
                <a:gd name="connsiteY18" fmla="*/ 283178 h 414642"/>
                <a:gd name="connsiteX19" fmla="*/ 172109 w 607639"/>
                <a:gd name="connsiteY19" fmla="*/ 273052 h 414642"/>
                <a:gd name="connsiteX20" fmla="*/ 182270 w 607639"/>
                <a:gd name="connsiteY20" fmla="*/ 262926 h 414642"/>
                <a:gd name="connsiteX21" fmla="*/ 91153 w 607639"/>
                <a:gd name="connsiteY21" fmla="*/ 262926 h 414642"/>
                <a:gd name="connsiteX22" fmla="*/ 141783 w 607639"/>
                <a:gd name="connsiteY22" fmla="*/ 262926 h 414642"/>
                <a:gd name="connsiteX23" fmla="*/ 151927 w 607639"/>
                <a:gd name="connsiteY23" fmla="*/ 273052 h 414642"/>
                <a:gd name="connsiteX24" fmla="*/ 141783 w 607639"/>
                <a:gd name="connsiteY24" fmla="*/ 283178 h 414642"/>
                <a:gd name="connsiteX25" fmla="*/ 91153 w 607639"/>
                <a:gd name="connsiteY25" fmla="*/ 283178 h 414642"/>
                <a:gd name="connsiteX26" fmla="*/ 81009 w 607639"/>
                <a:gd name="connsiteY26" fmla="*/ 273052 h 414642"/>
                <a:gd name="connsiteX27" fmla="*/ 91153 w 607639"/>
                <a:gd name="connsiteY27" fmla="*/ 262926 h 414642"/>
                <a:gd name="connsiteX28" fmla="*/ 161988 w 607639"/>
                <a:gd name="connsiteY28" fmla="*/ 222493 h 414642"/>
                <a:gd name="connsiteX29" fmla="*/ 232948 w 607639"/>
                <a:gd name="connsiteY29" fmla="*/ 222493 h 414642"/>
                <a:gd name="connsiteX30" fmla="*/ 243098 w 607639"/>
                <a:gd name="connsiteY30" fmla="*/ 232619 h 414642"/>
                <a:gd name="connsiteX31" fmla="*/ 232948 w 607639"/>
                <a:gd name="connsiteY31" fmla="*/ 242745 h 414642"/>
                <a:gd name="connsiteX32" fmla="*/ 161988 w 607639"/>
                <a:gd name="connsiteY32" fmla="*/ 242745 h 414642"/>
                <a:gd name="connsiteX33" fmla="*/ 151927 w 607639"/>
                <a:gd name="connsiteY33" fmla="*/ 232619 h 414642"/>
                <a:gd name="connsiteX34" fmla="*/ 161988 w 607639"/>
                <a:gd name="connsiteY34" fmla="*/ 222493 h 414642"/>
                <a:gd name="connsiteX35" fmla="*/ 91146 w 607639"/>
                <a:gd name="connsiteY35" fmla="*/ 222493 h 414642"/>
                <a:gd name="connsiteX36" fmla="*/ 121467 w 607639"/>
                <a:gd name="connsiteY36" fmla="*/ 222493 h 414642"/>
                <a:gd name="connsiteX37" fmla="*/ 131604 w 607639"/>
                <a:gd name="connsiteY37" fmla="*/ 232619 h 414642"/>
                <a:gd name="connsiteX38" fmla="*/ 121467 w 607639"/>
                <a:gd name="connsiteY38" fmla="*/ 242745 h 414642"/>
                <a:gd name="connsiteX39" fmla="*/ 91146 w 607639"/>
                <a:gd name="connsiteY39" fmla="*/ 242745 h 414642"/>
                <a:gd name="connsiteX40" fmla="*/ 81009 w 607639"/>
                <a:gd name="connsiteY40" fmla="*/ 232619 h 414642"/>
                <a:gd name="connsiteX41" fmla="*/ 91146 w 607639"/>
                <a:gd name="connsiteY41" fmla="*/ 222493 h 414642"/>
                <a:gd name="connsiteX42" fmla="*/ 182270 w 607639"/>
                <a:gd name="connsiteY42" fmla="*/ 182059 h 414642"/>
                <a:gd name="connsiteX43" fmla="*/ 192432 w 607639"/>
                <a:gd name="connsiteY43" fmla="*/ 182059 h 414642"/>
                <a:gd name="connsiteX44" fmla="*/ 202593 w 607639"/>
                <a:gd name="connsiteY44" fmla="*/ 192195 h 414642"/>
                <a:gd name="connsiteX45" fmla="*/ 192432 w 607639"/>
                <a:gd name="connsiteY45" fmla="*/ 202241 h 414642"/>
                <a:gd name="connsiteX46" fmla="*/ 182270 w 607639"/>
                <a:gd name="connsiteY46" fmla="*/ 202241 h 414642"/>
                <a:gd name="connsiteX47" fmla="*/ 172109 w 607639"/>
                <a:gd name="connsiteY47" fmla="*/ 192195 h 414642"/>
                <a:gd name="connsiteX48" fmla="*/ 182270 w 607639"/>
                <a:gd name="connsiteY48" fmla="*/ 182059 h 414642"/>
                <a:gd name="connsiteX49" fmla="*/ 91153 w 607639"/>
                <a:gd name="connsiteY49" fmla="*/ 182059 h 414642"/>
                <a:gd name="connsiteX50" fmla="*/ 141783 w 607639"/>
                <a:gd name="connsiteY50" fmla="*/ 182059 h 414642"/>
                <a:gd name="connsiteX51" fmla="*/ 151927 w 607639"/>
                <a:gd name="connsiteY51" fmla="*/ 192195 h 414642"/>
                <a:gd name="connsiteX52" fmla="*/ 141783 w 607639"/>
                <a:gd name="connsiteY52" fmla="*/ 202241 h 414642"/>
                <a:gd name="connsiteX53" fmla="*/ 91153 w 607639"/>
                <a:gd name="connsiteY53" fmla="*/ 202241 h 414642"/>
                <a:gd name="connsiteX54" fmla="*/ 81009 w 607639"/>
                <a:gd name="connsiteY54" fmla="*/ 192195 h 414642"/>
                <a:gd name="connsiteX55" fmla="*/ 91153 w 607639"/>
                <a:gd name="connsiteY55" fmla="*/ 182059 h 414642"/>
                <a:gd name="connsiteX56" fmla="*/ 161988 w 607639"/>
                <a:gd name="connsiteY56" fmla="*/ 141625 h 414642"/>
                <a:gd name="connsiteX57" fmla="*/ 232948 w 607639"/>
                <a:gd name="connsiteY57" fmla="*/ 141625 h 414642"/>
                <a:gd name="connsiteX58" fmla="*/ 243098 w 607639"/>
                <a:gd name="connsiteY58" fmla="*/ 151761 h 414642"/>
                <a:gd name="connsiteX59" fmla="*/ 232948 w 607639"/>
                <a:gd name="connsiteY59" fmla="*/ 161807 h 414642"/>
                <a:gd name="connsiteX60" fmla="*/ 161988 w 607639"/>
                <a:gd name="connsiteY60" fmla="*/ 161807 h 414642"/>
                <a:gd name="connsiteX61" fmla="*/ 151927 w 607639"/>
                <a:gd name="connsiteY61" fmla="*/ 151761 h 414642"/>
                <a:gd name="connsiteX62" fmla="*/ 161988 w 607639"/>
                <a:gd name="connsiteY62" fmla="*/ 141625 h 414642"/>
                <a:gd name="connsiteX63" fmla="*/ 91146 w 607639"/>
                <a:gd name="connsiteY63" fmla="*/ 141625 h 414642"/>
                <a:gd name="connsiteX64" fmla="*/ 121467 w 607639"/>
                <a:gd name="connsiteY64" fmla="*/ 141625 h 414642"/>
                <a:gd name="connsiteX65" fmla="*/ 131604 w 607639"/>
                <a:gd name="connsiteY65" fmla="*/ 151761 h 414642"/>
                <a:gd name="connsiteX66" fmla="*/ 121467 w 607639"/>
                <a:gd name="connsiteY66" fmla="*/ 161807 h 414642"/>
                <a:gd name="connsiteX67" fmla="*/ 91146 w 607639"/>
                <a:gd name="connsiteY67" fmla="*/ 161807 h 414642"/>
                <a:gd name="connsiteX68" fmla="*/ 81009 w 607639"/>
                <a:gd name="connsiteY68" fmla="*/ 151761 h 414642"/>
                <a:gd name="connsiteX69" fmla="*/ 91146 w 607639"/>
                <a:gd name="connsiteY69" fmla="*/ 141625 h 414642"/>
                <a:gd name="connsiteX70" fmla="*/ 364566 w 607639"/>
                <a:gd name="connsiteY70" fmla="*/ 102176 h 414642"/>
                <a:gd name="connsiteX71" fmla="*/ 283573 w 607639"/>
                <a:gd name="connsiteY71" fmla="*/ 192194 h 414642"/>
                <a:gd name="connsiteX72" fmla="*/ 374712 w 607639"/>
                <a:gd name="connsiteY72" fmla="*/ 283188 h 414642"/>
                <a:gd name="connsiteX73" fmla="*/ 464783 w 607639"/>
                <a:gd name="connsiteY73" fmla="*/ 202235 h 414642"/>
                <a:gd name="connsiteX74" fmla="*/ 374712 w 607639"/>
                <a:gd name="connsiteY74" fmla="*/ 202235 h 414642"/>
                <a:gd name="connsiteX75" fmla="*/ 364566 w 607639"/>
                <a:gd name="connsiteY75" fmla="*/ 192194 h 414642"/>
                <a:gd name="connsiteX76" fmla="*/ 182270 w 607639"/>
                <a:gd name="connsiteY76" fmla="*/ 101191 h 414642"/>
                <a:gd name="connsiteX77" fmla="*/ 192432 w 607639"/>
                <a:gd name="connsiteY77" fmla="*/ 101191 h 414642"/>
                <a:gd name="connsiteX78" fmla="*/ 202593 w 607639"/>
                <a:gd name="connsiteY78" fmla="*/ 111238 h 414642"/>
                <a:gd name="connsiteX79" fmla="*/ 192432 w 607639"/>
                <a:gd name="connsiteY79" fmla="*/ 121373 h 414642"/>
                <a:gd name="connsiteX80" fmla="*/ 182270 w 607639"/>
                <a:gd name="connsiteY80" fmla="*/ 121373 h 414642"/>
                <a:gd name="connsiteX81" fmla="*/ 172109 w 607639"/>
                <a:gd name="connsiteY81" fmla="*/ 111238 h 414642"/>
                <a:gd name="connsiteX82" fmla="*/ 182270 w 607639"/>
                <a:gd name="connsiteY82" fmla="*/ 101191 h 414642"/>
                <a:gd name="connsiteX83" fmla="*/ 91153 w 607639"/>
                <a:gd name="connsiteY83" fmla="*/ 101191 h 414642"/>
                <a:gd name="connsiteX84" fmla="*/ 141783 w 607639"/>
                <a:gd name="connsiteY84" fmla="*/ 101191 h 414642"/>
                <a:gd name="connsiteX85" fmla="*/ 151927 w 607639"/>
                <a:gd name="connsiteY85" fmla="*/ 111238 h 414642"/>
                <a:gd name="connsiteX86" fmla="*/ 141783 w 607639"/>
                <a:gd name="connsiteY86" fmla="*/ 121373 h 414642"/>
                <a:gd name="connsiteX87" fmla="*/ 91153 w 607639"/>
                <a:gd name="connsiteY87" fmla="*/ 121373 h 414642"/>
                <a:gd name="connsiteX88" fmla="*/ 81009 w 607639"/>
                <a:gd name="connsiteY88" fmla="*/ 111238 h 414642"/>
                <a:gd name="connsiteX89" fmla="*/ 91153 w 607639"/>
                <a:gd name="connsiteY89" fmla="*/ 101191 h 414642"/>
                <a:gd name="connsiteX90" fmla="*/ 374712 w 607639"/>
                <a:gd name="connsiteY90" fmla="*/ 80938 h 414642"/>
                <a:gd name="connsiteX91" fmla="*/ 384858 w 607639"/>
                <a:gd name="connsiteY91" fmla="*/ 91068 h 414642"/>
                <a:gd name="connsiteX92" fmla="*/ 384858 w 607639"/>
                <a:gd name="connsiteY92" fmla="*/ 182063 h 414642"/>
                <a:gd name="connsiteX93" fmla="*/ 475998 w 607639"/>
                <a:gd name="connsiteY93" fmla="*/ 182063 h 414642"/>
                <a:gd name="connsiteX94" fmla="*/ 486055 w 607639"/>
                <a:gd name="connsiteY94" fmla="*/ 192194 h 414642"/>
                <a:gd name="connsiteX95" fmla="*/ 374712 w 607639"/>
                <a:gd name="connsiteY95" fmla="*/ 303360 h 414642"/>
                <a:gd name="connsiteX96" fmla="*/ 263280 w 607639"/>
                <a:gd name="connsiteY96" fmla="*/ 192194 h 414642"/>
                <a:gd name="connsiteX97" fmla="*/ 374712 w 607639"/>
                <a:gd name="connsiteY97" fmla="*/ 80938 h 414642"/>
                <a:gd name="connsiteX98" fmla="*/ 425343 w 607639"/>
                <a:gd name="connsiteY98" fmla="*/ 61744 h 414642"/>
                <a:gd name="connsiteX99" fmla="*/ 425343 w 607639"/>
                <a:gd name="connsiteY99" fmla="*/ 141635 h 414642"/>
                <a:gd name="connsiteX100" fmla="*/ 505373 w 607639"/>
                <a:gd name="connsiteY100" fmla="*/ 141635 h 414642"/>
                <a:gd name="connsiteX101" fmla="*/ 425343 w 607639"/>
                <a:gd name="connsiteY101" fmla="*/ 61744 h 414642"/>
                <a:gd name="connsiteX102" fmla="*/ 161988 w 607639"/>
                <a:gd name="connsiteY102" fmla="*/ 60757 h 414642"/>
                <a:gd name="connsiteX103" fmla="*/ 232948 w 607639"/>
                <a:gd name="connsiteY103" fmla="*/ 60757 h 414642"/>
                <a:gd name="connsiteX104" fmla="*/ 243098 w 607639"/>
                <a:gd name="connsiteY104" fmla="*/ 70804 h 414642"/>
                <a:gd name="connsiteX105" fmla="*/ 232948 w 607639"/>
                <a:gd name="connsiteY105" fmla="*/ 80939 h 414642"/>
                <a:gd name="connsiteX106" fmla="*/ 161988 w 607639"/>
                <a:gd name="connsiteY106" fmla="*/ 80939 h 414642"/>
                <a:gd name="connsiteX107" fmla="*/ 151927 w 607639"/>
                <a:gd name="connsiteY107" fmla="*/ 70804 h 414642"/>
                <a:gd name="connsiteX108" fmla="*/ 161988 w 607639"/>
                <a:gd name="connsiteY108" fmla="*/ 60757 h 414642"/>
                <a:gd name="connsiteX109" fmla="*/ 91146 w 607639"/>
                <a:gd name="connsiteY109" fmla="*/ 60757 h 414642"/>
                <a:gd name="connsiteX110" fmla="*/ 121467 w 607639"/>
                <a:gd name="connsiteY110" fmla="*/ 60757 h 414642"/>
                <a:gd name="connsiteX111" fmla="*/ 131604 w 607639"/>
                <a:gd name="connsiteY111" fmla="*/ 70804 h 414642"/>
                <a:gd name="connsiteX112" fmla="*/ 121467 w 607639"/>
                <a:gd name="connsiteY112" fmla="*/ 80939 h 414642"/>
                <a:gd name="connsiteX113" fmla="*/ 91146 w 607639"/>
                <a:gd name="connsiteY113" fmla="*/ 80939 h 414642"/>
                <a:gd name="connsiteX114" fmla="*/ 81009 w 607639"/>
                <a:gd name="connsiteY114" fmla="*/ 70804 h 414642"/>
                <a:gd name="connsiteX115" fmla="*/ 91146 w 607639"/>
                <a:gd name="connsiteY115" fmla="*/ 60757 h 414642"/>
                <a:gd name="connsiteX116" fmla="*/ 415194 w 607639"/>
                <a:gd name="connsiteY116" fmla="*/ 40505 h 414642"/>
                <a:gd name="connsiteX117" fmla="*/ 526560 w 607639"/>
                <a:gd name="connsiteY117" fmla="*/ 151765 h 414642"/>
                <a:gd name="connsiteX118" fmla="*/ 516501 w 607639"/>
                <a:gd name="connsiteY118" fmla="*/ 161807 h 414642"/>
                <a:gd name="connsiteX119" fmla="*/ 415194 w 607639"/>
                <a:gd name="connsiteY119" fmla="*/ 161807 h 414642"/>
                <a:gd name="connsiteX120" fmla="*/ 405046 w 607639"/>
                <a:gd name="connsiteY120" fmla="*/ 151765 h 414642"/>
                <a:gd name="connsiteX121" fmla="*/ 405046 w 607639"/>
                <a:gd name="connsiteY121" fmla="*/ 50636 h 414642"/>
                <a:gd name="connsiteX122" fmla="*/ 415194 w 607639"/>
                <a:gd name="connsiteY122" fmla="*/ 40505 h 414642"/>
                <a:gd name="connsiteX123" fmla="*/ 70848 w 607639"/>
                <a:gd name="connsiteY123" fmla="*/ 20177 h 414642"/>
                <a:gd name="connsiteX124" fmla="*/ 60791 w 607639"/>
                <a:gd name="connsiteY124" fmla="*/ 30309 h 414642"/>
                <a:gd name="connsiteX125" fmla="*/ 60791 w 607639"/>
                <a:gd name="connsiteY125" fmla="*/ 343802 h 414642"/>
                <a:gd name="connsiteX126" fmla="*/ 222780 w 607639"/>
                <a:gd name="connsiteY126" fmla="*/ 343802 h 414642"/>
                <a:gd name="connsiteX127" fmla="*/ 232927 w 607639"/>
                <a:gd name="connsiteY127" fmla="*/ 353935 h 414642"/>
                <a:gd name="connsiteX128" fmla="*/ 232927 w 607639"/>
                <a:gd name="connsiteY128" fmla="*/ 364067 h 414642"/>
                <a:gd name="connsiteX129" fmla="*/ 374712 w 607639"/>
                <a:gd name="connsiteY129" fmla="*/ 364067 h 414642"/>
                <a:gd name="connsiteX130" fmla="*/ 374712 w 607639"/>
                <a:gd name="connsiteY130" fmla="*/ 353935 h 414642"/>
                <a:gd name="connsiteX131" fmla="*/ 384859 w 607639"/>
                <a:gd name="connsiteY131" fmla="*/ 343802 h 414642"/>
                <a:gd name="connsiteX132" fmla="*/ 546848 w 607639"/>
                <a:gd name="connsiteY132" fmla="*/ 343802 h 414642"/>
                <a:gd name="connsiteX133" fmla="*/ 546848 w 607639"/>
                <a:gd name="connsiteY133" fmla="*/ 30309 h 414642"/>
                <a:gd name="connsiteX134" fmla="*/ 536702 w 607639"/>
                <a:gd name="connsiteY134" fmla="*/ 20177 h 414642"/>
                <a:gd name="connsiteX135" fmla="*/ 70848 w 607639"/>
                <a:gd name="connsiteY135" fmla="*/ 0 h 414642"/>
                <a:gd name="connsiteX136" fmla="*/ 536702 w 607639"/>
                <a:gd name="connsiteY136" fmla="*/ 0 h 414642"/>
                <a:gd name="connsiteX137" fmla="*/ 567142 w 607639"/>
                <a:gd name="connsiteY137" fmla="*/ 30309 h 414642"/>
                <a:gd name="connsiteX138" fmla="*/ 567142 w 607639"/>
                <a:gd name="connsiteY138" fmla="*/ 343802 h 414642"/>
                <a:gd name="connsiteX139" fmla="*/ 597492 w 607639"/>
                <a:gd name="connsiteY139" fmla="*/ 343802 h 414642"/>
                <a:gd name="connsiteX140" fmla="*/ 607639 w 607639"/>
                <a:gd name="connsiteY140" fmla="*/ 353935 h 414642"/>
                <a:gd name="connsiteX141" fmla="*/ 607639 w 607639"/>
                <a:gd name="connsiteY141" fmla="*/ 384244 h 414642"/>
                <a:gd name="connsiteX142" fmla="*/ 577199 w 607639"/>
                <a:gd name="connsiteY142" fmla="*/ 414642 h 414642"/>
                <a:gd name="connsiteX143" fmla="*/ 30351 w 607639"/>
                <a:gd name="connsiteY143" fmla="*/ 414642 h 414642"/>
                <a:gd name="connsiteX144" fmla="*/ 0 w 607639"/>
                <a:gd name="connsiteY144" fmla="*/ 384244 h 414642"/>
                <a:gd name="connsiteX145" fmla="*/ 0 w 607639"/>
                <a:gd name="connsiteY145" fmla="*/ 353935 h 414642"/>
                <a:gd name="connsiteX146" fmla="*/ 10147 w 607639"/>
                <a:gd name="connsiteY146" fmla="*/ 343802 h 414642"/>
                <a:gd name="connsiteX147" fmla="*/ 40497 w 607639"/>
                <a:gd name="connsiteY147" fmla="*/ 343802 h 414642"/>
                <a:gd name="connsiteX148" fmla="*/ 40497 w 607639"/>
                <a:gd name="connsiteY148" fmla="*/ 30309 h 414642"/>
                <a:gd name="connsiteX149" fmla="*/ 70848 w 607639"/>
                <a:gd name="connsiteY149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9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182270" y="262926"/>
                  </a:moveTo>
                  <a:lnTo>
                    <a:pt x="192432" y="262926"/>
                  </a:lnTo>
                  <a:cubicBezTo>
                    <a:pt x="198493" y="262926"/>
                    <a:pt x="202593" y="267012"/>
                    <a:pt x="202593" y="273052"/>
                  </a:cubicBezTo>
                  <a:cubicBezTo>
                    <a:pt x="202593" y="279092"/>
                    <a:pt x="198493" y="283178"/>
                    <a:pt x="192432" y="283178"/>
                  </a:cubicBezTo>
                  <a:lnTo>
                    <a:pt x="182270" y="283178"/>
                  </a:lnTo>
                  <a:cubicBezTo>
                    <a:pt x="176209" y="283178"/>
                    <a:pt x="172109" y="279092"/>
                    <a:pt x="172109" y="273052"/>
                  </a:cubicBezTo>
                  <a:cubicBezTo>
                    <a:pt x="172109" y="267012"/>
                    <a:pt x="176209" y="262926"/>
                    <a:pt x="182270" y="262926"/>
                  </a:cubicBezTo>
                  <a:close/>
                  <a:moveTo>
                    <a:pt x="91153" y="262926"/>
                  </a:moveTo>
                  <a:lnTo>
                    <a:pt x="141783" y="262926"/>
                  </a:lnTo>
                  <a:cubicBezTo>
                    <a:pt x="147834" y="262926"/>
                    <a:pt x="151927" y="267012"/>
                    <a:pt x="151927" y="273052"/>
                  </a:cubicBezTo>
                  <a:cubicBezTo>
                    <a:pt x="151927" y="279092"/>
                    <a:pt x="147834" y="283178"/>
                    <a:pt x="141783" y="283178"/>
                  </a:cubicBezTo>
                  <a:lnTo>
                    <a:pt x="91153" y="283178"/>
                  </a:lnTo>
                  <a:cubicBezTo>
                    <a:pt x="85102" y="283178"/>
                    <a:pt x="81009" y="279092"/>
                    <a:pt x="81009" y="273052"/>
                  </a:cubicBezTo>
                  <a:cubicBezTo>
                    <a:pt x="81009" y="267012"/>
                    <a:pt x="85102" y="262926"/>
                    <a:pt x="91153" y="262926"/>
                  </a:cubicBezTo>
                  <a:close/>
                  <a:moveTo>
                    <a:pt x="161988" y="222493"/>
                  </a:moveTo>
                  <a:lnTo>
                    <a:pt x="232948" y="222493"/>
                  </a:lnTo>
                  <a:cubicBezTo>
                    <a:pt x="239002" y="222493"/>
                    <a:pt x="243098" y="226579"/>
                    <a:pt x="243098" y="232619"/>
                  </a:cubicBezTo>
                  <a:cubicBezTo>
                    <a:pt x="243098" y="238659"/>
                    <a:pt x="239002" y="242745"/>
                    <a:pt x="232948" y="242745"/>
                  </a:cubicBezTo>
                  <a:lnTo>
                    <a:pt x="161988" y="242745"/>
                  </a:lnTo>
                  <a:cubicBezTo>
                    <a:pt x="155934" y="242745"/>
                    <a:pt x="151927" y="238659"/>
                    <a:pt x="151927" y="232619"/>
                  </a:cubicBezTo>
                  <a:cubicBezTo>
                    <a:pt x="151927" y="226579"/>
                    <a:pt x="155934" y="222493"/>
                    <a:pt x="161988" y="222493"/>
                  </a:cubicBezTo>
                  <a:close/>
                  <a:moveTo>
                    <a:pt x="91146" y="222493"/>
                  </a:moveTo>
                  <a:lnTo>
                    <a:pt x="121467" y="222493"/>
                  </a:lnTo>
                  <a:cubicBezTo>
                    <a:pt x="127603" y="222493"/>
                    <a:pt x="131604" y="226579"/>
                    <a:pt x="131604" y="232619"/>
                  </a:cubicBezTo>
                  <a:cubicBezTo>
                    <a:pt x="131604" y="238659"/>
                    <a:pt x="127603" y="242745"/>
                    <a:pt x="121467" y="242745"/>
                  </a:cubicBezTo>
                  <a:lnTo>
                    <a:pt x="91146" y="242745"/>
                  </a:lnTo>
                  <a:cubicBezTo>
                    <a:pt x="85099" y="242745"/>
                    <a:pt x="81009" y="238659"/>
                    <a:pt x="81009" y="232619"/>
                  </a:cubicBezTo>
                  <a:cubicBezTo>
                    <a:pt x="81009" y="226579"/>
                    <a:pt x="85099" y="222493"/>
                    <a:pt x="91146" y="222493"/>
                  </a:cubicBezTo>
                  <a:close/>
                  <a:moveTo>
                    <a:pt x="182270" y="182059"/>
                  </a:moveTo>
                  <a:lnTo>
                    <a:pt x="192432" y="182059"/>
                  </a:lnTo>
                  <a:cubicBezTo>
                    <a:pt x="198493" y="182059"/>
                    <a:pt x="202593" y="186060"/>
                    <a:pt x="202593" y="192195"/>
                  </a:cubicBezTo>
                  <a:cubicBezTo>
                    <a:pt x="202593" y="198240"/>
                    <a:pt x="198493" y="202241"/>
                    <a:pt x="192432" y="202241"/>
                  </a:cubicBezTo>
                  <a:lnTo>
                    <a:pt x="182270" y="202241"/>
                  </a:lnTo>
                  <a:cubicBezTo>
                    <a:pt x="176209" y="202241"/>
                    <a:pt x="172109" y="198240"/>
                    <a:pt x="172109" y="192195"/>
                  </a:cubicBezTo>
                  <a:cubicBezTo>
                    <a:pt x="172109" y="186060"/>
                    <a:pt x="176209" y="182059"/>
                    <a:pt x="182270" y="182059"/>
                  </a:cubicBezTo>
                  <a:close/>
                  <a:moveTo>
                    <a:pt x="91153" y="182059"/>
                  </a:moveTo>
                  <a:lnTo>
                    <a:pt x="141783" y="182059"/>
                  </a:lnTo>
                  <a:cubicBezTo>
                    <a:pt x="147834" y="182059"/>
                    <a:pt x="151927" y="186060"/>
                    <a:pt x="151927" y="192195"/>
                  </a:cubicBezTo>
                  <a:cubicBezTo>
                    <a:pt x="151927" y="198240"/>
                    <a:pt x="147834" y="202241"/>
                    <a:pt x="141783" y="202241"/>
                  </a:cubicBezTo>
                  <a:lnTo>
                    <a:pt x="91153" y="202241"/>
                  </a:lnTo>
                  <a:cubicBezTo>
                    <a:pt x="85102" y="202241"/>
                    <a:pt x="81009" y="198240"/>
                    <a:pt x="81009" y="192195"/>
                  </a:cubicBezTo>
                  <a:cubicBezTo>
                    <a:pt x="81009" y="186060"/>
                    <a:pt x="85102" y="182059"/>
                    <a:pt x="91153" y="182059"/>
                  </a:cubicBezTo>
                  <a:close/>
                  <a:moveTo>
                    <a:pt x="161988" y="141625"/>
                  </a:moveTo>
                  <a:lnTo>
                    <a:pt x="232948" y="141625"/>
                  </a:lnTo>
                  <a:cubicBezTo>
                    <a:pt x="239002" y="141625"/>
                    <a:pt x="243098" y="145626"/>
                    <a:pt x="243098" y="151761"/>
                  </a:cubicBezTo>
                  <a:cubicBezTo>
                    <a:pt x="243098" y="157806"/>
                    <a:pt x="239002" y="161807"/>
                    <a:pt x="232948" y="161807"/>
                  </a:cubicBezTo>
                  <a:lnTo>
                    <a:pt x="161988" y="161807"/>
                  </a:lnTo>
                  <a:cubicBezTo>
                    <a:pt x="155934" y="161807"/>
                    <a:pt x="151927" y="157806"/>
                    <a:pt x="151927" y="151761"/>
                  </a:cubicBezTo>
                  <a:cubicBezTo>
                    <a:pt x="151927" y="145626"/>
                    <a:pt x="155934" y="141625"/>
                    <a:pt x="161988" y="141625"/>
                  </a:cubicBezTo>
                  <a:close/>
                  <a:moveTo>
                    <a:pt x="91146" y="141625"/>
                  </a:moveTo>
                  <a:lnTo>
                    <a:pt x="121467" y="141625"/>
                  </a:lnTo>
                  <a:cubicBezTo>
                    <a:pt x="127603" y="141625"/>
                    <a:pt x="131604" y="145626"/>
                    <a:pt x="131604" y="151761"/>
                  </a:cubicBezTo>
                  <a:cubicBezTo>
                    <a:pt x="131604" y="157806"/>
                    <a:pt x="127603" y="161807"/>
                    <a:pt x="121467" y="161807"/>
                  </a:cubicBezTo>
                  <a:lnTo>
                    <a:pt x="91146" y="161807"/>
                  </a:lnTo>
                  <a:cubicBezTo>
                    <a:pt x="85099" y="161807"/>
                    <a:pt x="81009" y="157806"/>
                    <a:pt x="81009" y="151761"/>
                  </a:cubicBezTo>
                  <a:cubicBezTo>
                    <a:pt x="81009" y="145626"/>
                    <a:pt x="85099" y="141625"/>
                    <a:pt x="91146" y="141625"/>
                  </a:cubicBezTo>
                  <a:close/>
                  <a:moveTo>
                    <a:pt x="364566" y="102176"/>
                  </a:moveTo>
                  <a:cubicBezTo>
                    <a:pt x="318996" y="107241"/>
                    <a:pt x="283573" y="145630"/>
                    <a:pt x="283573" y="192194"/>
                  </a:cubicBezTo>
                  <a:cubicBezTo>
                    <a:pt x="283573" y="242756"/>
                    <a:pt x="324069" y="283188"/>
                    <a:pt x="374712" y="283188"/>
                  </a:cubicBezTo>
                  <a:cubicBezTo>
                    <a:pt x="421261" y="283188"/>
                    <a:pt x="459799" y="247732"/>
                    <a:pt x="464783" y="202235"/>
                  </a:cubicBezTo>
                  <a:lnTo>
                    <a:pt x="374712" y="202235"/>
                  </a:lnTo>
                  <a:cubicBezTo>
                    <a:pt x="368660" y="202235"/>
                    <a:pt x="364566" y="198236"/>
                    <a:pt x="364566" y="192194"/>
                  </a:cubicBezTo>
                  <a:close/>
                  <a:moveTo>
                    <a:pt x="182270" y="101191"/>
                  </a:moveTo>
                  <a:lnTo>
                    <a:pt x="192432" y="101191"/>
                  </a:lnTo>
                  <a:cubicBezTo>
                    <a:pt x="198493" y="101191"/>
                    <a:pt x="202593" y="105192"/>
                    <a:pt x="202593" y="111238"/>
                  </a:cubicBezTo>
                  <a:cubicBezTo>
                    <a:pt x="202593" y="117372"/>
                    <a:pt x="198493" y="121373"/>
                    <a:pt x="192432" y="121373"/>
                  </a:cubicBezTo>
                  <a:lnTo>
                    <a:pt x="182270" y="121373"/>
                  </a:lnTo>
                  <a:cubicBezTo>
                    <a:pt x="176209" y="121373"/>
                    <a:pt x="172109" y="117372"/>
                    <a:pt x="172109" y="111238"/>
                  </a:cubicBezTo>
                  <a:cubicBezTo>
                    <a:pt x="172109" y="105192"/>
                    <a:pt x="176209" y="101191"/>
                    <a:pt x="182270" y="101191"/>
                  </a:cubicBezTo>
                  <a:close/>
                  <a:moveTo>
                    <a:pt x="91153" y="101191"/>
                  </a:moveTo>
                  <a:lnTo>
                    <a:pt x="141783" y="101191"/>
                  </a:lnTo>
                  <a:cubicBezTo>
                    <a:pt x="147834" y="101191"/>
                    <a:pt x="151927" y="105192"/>
                    <a:pt x="151927" y="111238"/>
                  </a:cubicBezTo>
                  <a:cubicBezTo>
                    <a:pt x="151927" y="117372"/>
                    <a:pt x="147834" y="121373"/>
                    <a:pt x="141783" y="121373"/>
                  </a:cubicBezTo>
                  <a:lnTo>
                    <a:pt x="91153" y="121373"/>
                  </a:lnTo>
                  <a:cubicBezTo>
                    <a:pt x="85102" y="121373"/>
                    <a:pt x="81009" y="117372"/>
                    <a:pt x="81009" y="111238"/>
                  </a:cubicBezTo>
                  <a:cubicBezTo>
                    <a:pt x="81009" y="105192"/>
                    <a:pt x="85102" y="101191"/>
                    <a:pt x="91153" y="101191"/>
                  </a:cubicBezTo>
                  <a:close/>
                  <a:moveTo>
                    <a:pt x="374712" y="80938"/>
                  </a:moveTo>
                  <a:cubicBezTo>
                    <a:pt x="380764" y="80938"/>
                    <a:pt x="384858" y="85026"/>
                    <a:pt x="384858" y="91068"/>
                  </a:cubicBezTo>
                  <a:lnTo>
                    <a:pt x="384858" y="182063"/>
                  </a:lnTo>
                  <a:lnTo>
                    <a:pt x="475998" y="182063"/>
                  </a:lnTo>
                  <a:cubicBezTo>
                    <a:pt x="482050" y="182063"/>
                    <a:pt x="486055" y="186062"/>
                    <a:pt x="486055" y="192194"/>
                  </a:cubicBezTo>
                  <a:cubicBezTo>
                    <a:pt x="486055" y="253864"/>
                    <a:pt x="436480" y="303360"/>
                    <a:pt x="374712" y="303360"/>
                  </a:cubicBezTo>
                  <a:cubicBezTo>
                    <a:pt x="312944" y="303360"/>
                    <a:pt x="263280" y="253864"/>
                    <a:pt x="263280" y="192194"/>
                  </a:cubicBezTo>
                  <a:cubicBezTo>
                    <a:pt x="263280" y="130523"/>
                    <a:pt x="312944" y="80938"/>
                    <a:pt x="374712" y="80938"/>
                  </a:cubicBezTo>
                  <a:close/>
                  <a:moveTo>
                    <a:pt x="425343" y="61744"/>
                  </a:moveTo>
                  <a:lnTo>
                    <a:pt x="425343" y="141635"/>
                  </a:lnTo>
                  <a:lnTo>
                    <a:pt x="505373" y="141635"/>
                  </a:lnTo>
                  <a:cubicBezTo>
                    <a:pt x="500299" y="99157"/>
                    <a:pt x="466827" y="65743"/>
                    <a:pt x="425343" y="61744"/>
                  </a:cubicBezTo>
                  <a:close/>
                  <a:moveTo>
                    <a:pt x="161988" y="60757"/>
                  </a:moveTo>
                  <a:lnTo>
                    <a:pt x="232948" y="60757"/>
                  </a:lnTo>
                  <a:cubicBezTo>
                    <a:pt x="239002" y="60757"/>
                    <a:pt x="243098" y="64758"/>
                    <a:pt x="243098" y="70804"/>
                  </a:cubicBezTo>
                  <a:cubicBezTo>
                    <a:pt x="243098" y="76938"/>
                    <a:pt x="239002" y="80939"/>
                    <a:pt x="232948" y="80939"/>
                  </a:cubicBezTo>
                  <a:lnTo>
                    <a:pt x="161988" y="80939"/>
                  </a:lnTo>
                  <a:cubicBezTo>
                    <a:pt x="155934" y="80939"/>
                    <a:pt x="151927" y="76938"/>
                    <a:pt x="151927" y="70804"/>
                  </a:cubicBezTo>
                  <a:cubicBezTo>
                    <a:pt x="151927" y="64758"/>
                    <a:pt x="155934" y="60757"/>
                    <a:pt x="161988" y="60757"/>
                  </a:cubicBezTo>
                  <a:close/>
                  <a:moveTo>
                    <a:pt x="91146" y="60757"/>
                  </a:moveTo>
                  <a:lnTo>
                    <a:pt x="121467" y="60757"/>
                  </a:lnTo>
                  <a:cubicBezTo>
                    <a:pt x="127603" y="60757"/>
                    <a:pt x="131604" y="64758"/>
                    <a:pt x="131604" y="70804"/>
                  </a:cubicBezTo>
                  <a:cubicBezTo>
                    <a:pt x="131604" y="76938"/>
                    <a:pt x="127603" y="80939"/>
                    <a:pt x="121467" y="80939"/>
                  </a:cubicBezTo>
                  <a:lnTo>
                    <a:pt x="91146" y="80939"/>
                  </a:lnTo>
                  <a:cubicBezTo>
                    <a:pt x="85099" y="80939"/>
                    <a:pt x="81009" y="76938"/>
                    <a:pt x="81009" y="70804"/>
                  </a:cubicBezTo>
                  <a:cubicBezTo>
                    <a:pt x="81009" y="64758"/>
                    <a:pt x="85099" y="60757"/>
                    <a:pt x="91146" y="60757"/>
                  </a:cubicBezTo>
                  <a:close/>
                  <a:moveTo>
                    <a:pt x="415194" y="40505"/>
                  </a:moveTo>
                  <a:cubicBezTo>
                    <a:pt x="476975" y="40505"/>
                    <a:pt x="526560" y="90092"/>
                    <a:pt x="526560" y="151765"/>
                  </a:cubicBezTo>
                  <a:cubicBezTo>
                    <a:pt x="526560" y="157808"/>
                    <a:pt x="522554" y="161807"/>
                    <a:pt x="516501" y="161807"/>
                  </a:cubicBezTo>
                  <a:lnTo>
                    <a:pt x="415194" y="161807"/>
                  </a:lnTo>
                  <a:cubicBezTo>
                    <a:pt x="409141" y="161807"/>
                    <a:pt x="405046" y="157808"/>
                    <a:pt x="405046" y="151765"/>
                  </a:cubicBezTo>
                  <a:lnTo>
                    <a:pt x="405046" y="50636"/>
                  </a:lnTo>
                  <a:cubicBezTo>
                    <a:pt x="405046" y="44593"/>
                    <a:pt x="409141" y="40505"/>
                    <a:pt x="415194" y="40505"/>
                  </a:cubicBezTo>
                  <a:close/>
                  <a:moveTo>
                    <a:pt x="70848" y="20177"/>
                  </a:moveTo>
                  <a:cubicBezTo>
                    <a:pt x="64796" y="20177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1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1"/>
                    <a:pt x="378718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7"/>
                    <a:pt x="536702" y="20177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1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1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200" dirty="0"/>
            </a:p>
          </p:txBody>
        </p:sp>
      </p:grpSp>
      <p:grpSp>
        <p:nvGrpSpPr>
          <p:cNvPr id="13" name="ïṩľïḍé"/>
          <p:cNvGrpSpPr/>
          <p:nvPr/>
        </p:nvGrpSpPr>
        <p:grpSpPr>
          <a:xfrm>
            <a:off x="9374695" y="3796501"/>
            <a:ext cx="675000" cy="675005"/>
            <a:chOff x="7209746" y="4153276"/>
            <a:chExt cx="675000" cy="675005"/>
          </a:xfrm>
        </p:grpSpPr>
        <p:sp>
          <p:nvSpPr>
            <p:cNvPr id="25" name="ïṧḷiďè"/>
            <p:cNvSpPr/>
            <p:nvPr/>
          </p:nvSpPr>
          <p:spPr>
            <a:xfrm>
              <a:off x="7209746" y="4153276"/>
              <a:ext cx="675000" cy="675005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algn="ctr"/>
              <a:endParaRPr lang="zh-CN" altLang="en-US" dirty="0"/>
            </a:p>
          </p:txBody>
        </p:sp>
        <p:sp>
          <p:nvSpPr>
            <p:cNvPr id="26" name="ïṡļîdé"/>
            <p:cNvSpPr/>
            <p:nvPr/>
          </p:nvSpPr>
          <p:spPr bwMode="auto">
            <a:xfrm>
              <a:off x="7375153" y="4318910"/>
              <a:ext cx="344185" cy="343732"/>
            </a:xfrm>
            <a:custGeom>
              <a:avLst/>
              <a:gdLst>
                <a:gd name="connsiteX0" fmla="*/ 86413 w 591547"/>
                <a:gd name="connsiteY0" fmla="*/ 515758 h 590770"/>
                <a:gd name="connsiteX1" fmla="*/ 171919 w 591547"/>
                <a:gd name="connsiteY1" fmla="*/ 515758 h 590770"/>
                <a:gd name="connsiteX2" fmla="*/ 171919 w 591547"/>
                <a:gd name="connsiteY2" fmla="*/ 537523 h 590770"/>
                <a:gd name="connsiteX3" fmla="*/ 86413 w 591547"/>
                <a:gd name="connsiteY3" fmla="*/ 537523 h 590770"/>
                <a:gd name="connsiteX4" fmla="*/ 86413 w 591547"/>
                <a:gd name="connsiteY4" fmla="*/ 461733 h 590770"/>
                <a:gd name="connsiteX5" fmla="*/ 171919 w 591547"/>
                <a:gd name="connsiteY5" fmla="*/ 461733 h 590770"/>
                <a:gd name="connsiteX6" fmla="*/ 171919 w 591547"/>
                <a:gd name="connsiteY6" fmla="*/ 483498 h 590770"/>
                <a:gd name="connsiteX7" fmla="*/ 86413 w 591547"/>
                <a:gd name="connsiteY7" fmla="*/ 483498 h 590770"/>
                <a:gd name="connsiteX8" fmla="*/ 86413 w 591547"/>
                <a:gd name="connsiteY8" fmla="*/ 408616 h 590770"/>
                <a:gd name="connsiteX9" fmla="*/ 171919 w 591547"/>
                <a:gd name="connsiteY9" fmla="*/ 408616 h 590770"/>
                <a:gd name="connsiteX10" fmla="*/ 171919 w 591547"/>
                <a:gd name="connsiteY10" fmla="*/ 429474 h 590770"/>
                <a:gd name="connsiteX11" fmla="*/ 86413 w 591547"/>
                <a:gd name="connsiteY11" fmla="*/ 429474 h 590770"/>
                <a:gd name="connsiteX12" fmla="*/ 204177 w 591547"/>
                <a:gd name="connsiteY12" fmla="*/ 357041 h 590770"/>
                <a:gd name="connsiteX13" fmla="*/ 204177 w 591547"/>
                <a:gd name="connsiteY13" fmla="*/ 569815 h 590770"/>
                <a:gd name="connsiteX14" fmla="*/ 333300 w 591547"/>
                <a:gd name="connsiteY14" fmla="*/ 569815 h 590770"/>
                <a:gd name="connsiteX15" fmla="*/ 333300 w 591547"/>
                <a:gd name="connsiteY15" fmla="*/ 382026 h 590770"/>
                <a:gd name="connsiteX16" fmla="*/ 183194 w 591547"/>
                <a:gd name="connsiteY16" fmla="*/ 357041 h 590770"/>
                <a:gd name="connsiteX17" fmla="*/ 75053 w 591547"/>
                <a:gd name="connsiteY17" fmla="*/ 382026 h 590770"/>
                <a:gd name="connsiteX18" fmla="*/ 75053 w 591547"/>
                <a:gd name="connsiteY18" fmla="*/ 569815 h 590770"/>
                <a:gd name="connsiteX19" fmla="*/ 183194 w 591547"/>
                <a:gd name="connsiteY19" fmla="*/ 569815 h 590770"/>
                <a:gd name="connsiteX20" fmla="*/ 247709 w 591547"/>
                <a:gd name="connsiteY20" fmla="*/ 311838 h 590770"/>
                <a:gd name="connsiteX21" fmla="*/ 322851 w 591547"/>
                <a:gd name="connsiteY21" fmla="*/ 311838 h 590770"/>
                <a:gd name="connsiteX22" fmla="*/ 322851 w 591547"/>
                <a:gd name="connsiteY22" fmla="*/ 332826 h 590770"/>
                <a:gd name="connsiteX23" fmla="*/ 247709 w 591547"/>
                <a:gd name="connsiteY23" fmla="*/ 332826 h 590770"/>
                <a:gd name="connsiteX24" fmla="*/ 247709 w 591547"/>
                <a:gd name="connsiteY24" fmla="*/ 257944 h 590770"/>
                <a:gd name="connsiteX25" fmla="*/ 322851 w 591547"/>
                <a:gd name="connsiteY25" fmla="*/ 257944 h 590770"/>
                <a:gd name="connsiteX26" fmla="*/ 322851 w 591547"/>
                <a:gd name="connsiteY26" fmla="*/ 279580 h 590770"/>
                <a:gd name="connsiteX27" fmla="*/ 247709 w 591547"/>
                <a:gd name="connsiteY27" fmla="*/ 279580 h 590770"/>
                <a:gd name="connsiteX28" fmla="*/ 247709 w 591547"/>
                <a:gd name="connsiteY28" fmla="*/ 203919 h 590770"/>
                <a:gd name="connsiteX29" fmla="*/ 322851 w 591547"/>
                <a:gd name="connsiteY29" fmla="*/ 203919 h 590770"/>
                <a:gd name="connsiteX30" fmla="*/ 322851 w 591547"/>
                <a:gd name="connsiteY30" fmla="*/ 225684 h 590770"/>
                <a:gd name="connsiteX31" fmla="*/ 247709 w 591547"/>
                <a:gd name="connsiteY31" fmla="*/ 225684 h 590770"/>
                <a:gd name="connsiteX32" fmla="*/ 247709 w 591547"/>
                <a:gd name="connsiteY32" fmla="*/ 150672 h 590770"/>
                <a:gd name="connsiteX33" fmla="*/ 322851 w 591547"/>
                <a:gd name="connsiteY33" fmla="*/ 150672 h 590770"/>
                <a:gd name="connsiteX34" fmla="*/ 322851 w 591547"/>
                <a:gd name="connsiteY34" fmla="*/ 171660 h 590770"/>
                <a:gd name="connsiteX35" fmla="*/ 247709 w 591547"/>
                <a:gd name="connsiteY35" fmla="*/ 171660 h 590770"/>
                <a:gd name="connsiteX36" fmla="*/ 355090 w 591547"/>
                <a:gd name="connsiteY36" fmla="*/ 102357 h 590770"/>
                <a:gd name="connsiteX37" fmla="*/ 355090 w 591547"/>
                <a:gd name="connsiteY37" fmla="*/ 373160 h 590770"/>
                <a:gd name="connsiteX38" fmla="*/ 355090 w 591547"/>
                <a:gd name="connsiteY38" fmla="*/ 376384 h 590770"/>
                <a:gd name="connsiteX39" fmla="*/ 355090 w 591547"/>
                <a:gd name="connsiteY39" fmla="*/ 569815 h 590770"/>
                <a:gd name="connsiteX40" fmla="*/ 484213 w 591547"/>
                <a:gd name="connsiteY40" fmla="*/ 569815 h 590770"/>
                <a:gd name="connsiteX41" fmla="*/ 484213 w 591547"/>
                <a:gd name="connsiteY41" fmla="*/ 154744 h 590770"/>
                <a:gd name="connsiteX42" fmla="*/ 333300 w 591547"/>
                <a:gd name="connsiteY42" fmla="*/ 99939 h 590770"/>
                <a:gd name="connsiteX43" fmla="*/ 236458 w 591547"/>
                <a:gd name="connsiteY43" fmla="*/ 125730 h 590770"/>
                <a:gd name="connsiteX44" fmla="*/ 236458 w 591547"/>
                <a:gd name="connsiteY44" fmla="*/ 341728 h 590770"/>
                <a:gd name="connsiteX45" fmla="*/ 333300 w 591547"/>
                <a:gd name="connsiteY45" fmla="*/ 360265 h 590770"/>
                <a:gd name="connsiteX46" fmla="*/ 397862 w 591547"/>
                <a:gd name="connsiteY46" fmla="*/ 21761 h 590770"/>
                <a:gd name="connsiteX47" fmla="*/ 387371 w 591547"/>
                <a:gd name="connsiteY47" fmla="*/ 32238 h 590770"/>
                <a:gd name="connsiteX48" fmla="*/ 397862 w 591547"/>
                <a:gd name="connsiteY48" fmla="*/ 42716 h 590770"/>
                <a:gd name="connsiteX49" fmla="*/ 409160 w 591547"/>
                <a:gd name="connsiteY49" fmla="*/ 32238 h 590770"/>
                <a:gd name="connsiteX50" fmla="*/ 397862 w 591547"/>
                <a:gd name="connsiteY50" fmla="*/ 21761 h 590770"/>
                <a:gd name="connsiteX51" fmla="*/ 397862 w 591547"/>
                <a:gd name="connsiteY51" fmla="*/ 0 h 590770"/>
                <a:gd name="connsiteX52" fmla="*/ 430143 w 591547"/>
                <a:gd name="connsiteY52" fmla="*/ 32238 h 590770"/>
                <a:gd name="connsiteX53" fmla="*/ 409160 w 591547"/>
                <a:gd name="connsiteY53" fmla="*/ 62865 h 590770"/>
                <a:gd name="connsiteX54" fmla="*/ 409160 w 591547"/>
                <a:gd name="connsiteY54" fmla="*/ 100745 h 590770"/>
                <a:gd name="connsiteX55" fmla="*/ 498740 w 591547"/>
                <a:gd name="connsiteY55" fmla="*/ 137819 h 590770"/>
                <a:gd name="connsiteX56" fmla="*/ 506003 w 591547"/>
                <a:gd name="connsiteY56" fmla="*/ 147491 h 590770"/>
                <a:gd name="connsiteX57" fmla="*/ 506003 w 591547"/>
                <a:gd name="connsiteY57" fmla="*/ 569815 h 590770"/>
                <a:gd name="connsiteX58" fmla="*/ 591547 w 591547"/>
                <a:gd name="connsiteY58" fmla="*/ 569815 h 590770"/>
                <a:gd name="connsiteX59" fmla="*/ 591547 w 591547"/>
                <a:gd name="connsiteY59" fmla="*/ 590770 h 590770"/>
                <a:gd name="connsiteX60" fmla="*/ 494705 w 591547"/>
                <a:gd name="connsiteY60" fmla="*/ 590770 h 590770"/>
                <a:gd name="connsiteX61" fmla="*/ 344598 w 591547"/>
                <a:gd name="connsiteY61" fmla="*/ 590770 h 590770"/>
                <a:gd name="connsiteX62" fmla="*/ 193685 w 591547"/>
                <a:gd name="connsiteY62" fmla="*/ 590770 h 590770"/>
                <a:gd name="connsiteX63" fmla="*/ 64562 w 591547"/>
                <a:gd name="connsiteY63" fmla="*/ 590770 h 590770"/>
                <a:gd name="connsiteX64" fmla="*/ 0 w 591547"/>
                <a:gd name="connsiteY64" fmla="*/ 590770 h 590770"/>
                <a:gd name="connsiteX65" fmla="*/ 0 w 591547"/>
                <a:gd name="connsiteY65" fmla="*/ 569815 h 590770"/>
                <a:gd name="connsiteX66" fmla="*/ 54070 w 591547"/>
                <a:gd name="connsiteY66" fmla="*/ 569815 h 590770"/>
                <a:gd name="connsiteX67" fmla="*/ 54070 w 591547"/>
                <a:gd name="connsiteY67" fmla="*/ 373160 h 590770"/>
                <a:gd name="connsiteX68" fmla="*/ 62141 w 591547"/>
                <a:gd name="connsiteY68" fmla="*/ 362683 h 590770"/>
                <a:gd name="connsiteX69" fmla="*/ 191264 w 591547"/>
                <a:gd name="connsiteY69" fmla="*/ 333668 h 590770"/>
                <a:gd name="connsiteX70" fmla="*/ 195299 w 591547"/>
                <a:gd name="connsiteY70" fmla="*/ 333668 h 590770"/>
                <a:gd name="connsiteX71" fmla="*/ 196106 w 591547"/>
                <a:gd name="connsiteY71" fmla="*/ 333668 h 590770"/>
                <a:gd name="connsiteX72" fmla="*/ 215475 w 591547"/>
                <a:gd name="connsiteY72" fmla="*/ 336892 h 590770"/>
                <a:gd name="connsiteX73" fmla="*/ 215475 w 591547"/>
                <a:gd name="connsiteY73" fmla="*/ 116864 h 590770"/>
                <a:gd name="connsiteX74" fmla="*/ 223545 w 591547"/>
                <a:gd name="connsiteY74" fmla="*/ 106387 h 590770"/>
                <a:gd name="connsiteX75" fmla="*/ 341370 w 591547"/>
                <a:gd name="connsiteY75" fmla="*/ 75760 h 590770"/>
                <a:gd name="connsiteX76" fmla="*/ 342984 w 591547"/>
                <a:gd name="connsiteY76" fmla="*/ 75760 h 590770"/>
                <a:gd name="connsiteX77" fmla="*/ 345405 w 591547"/>
                <a:gd name="connsiteY77" fmla="*/ 75760 h 590770"/>
                <a:gd name="connsiteX78" fmla="*/ 347020 w 591547"/>
                <a:gd name="connsiteY78" fmla="*/ 75760 h 590770"/>
                <a:gd name="connsiteX79" fmla="*/ 348634 w 591547"/>
                <a:gd name="connsiteY79" fmla="*/ 75760 h 590770"/>
                <a:gd name="connsiteX80" fmla="*/ 387371 w 591547"/>
                <a:gd name="connsiteY80" fmla="*/ 91879 h 590770"/>
                <a:gd name="connsiteX81" fmla="*/ 387371 w 591547"/>
                <a:gd name="connsiteY81" fmla="*/ 62865 h 590770"/>
                <a:gd name="connsiteX82" fmla="*/ 365581 w 591547"/>
                <a:gd name="connsiteY82" fmla="*/ 32238 h 590770"/>
                <a:gd name="connsiteX83" fmla="*/ 397862 w 591547"/>
                <a:gd name="connsiteY83" fmla="*/ 0 h 5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91547" h="590770">
                  <a:moveTo>
                    <a:pt x="86413" y="515758"/>
                  </a:moveTo>
                  <a:lnTo>
                    <a:pt x="171919" y="515758"/>
                  </a:lnTo>
                  <a:lnTo>
                    <a:pt x="171919" y="537523"/>
                  </a:lnTo>
                  <a:lnTo>
                    <a:pt x="86413" y="537523"/>
                  </a:lnTo>
                  <a:close/>
                  <a:moveTo>
                    <a:pt x="86413" y="461733"/>
                  </a:moveTo>
                  <a:lnTo>
                    <a:pt x="171919" y="461733"/>
                  </a:lnTo>
                  <a:lnTo>
                    <a:pt x="171919" y="483498"/>
                  </a:lnTo>
                  <a:lnTo>
                    <a:pt x="86413" y="483498"/>
                  </a:lnTo>
                  <a:close/>
                  <a:moveTo>
                    <a:pt x="86413" y="408616"/>
                  </a:moveTo>
                  <a:lnTo>
                    <a:pt x="171919" y="408616"/>
                  </a:lnTo>
                  <a:lnTo>
                    <a:pt x="171919" y="429474"/>
                  </a:lnTo>
                  <a:lnTo>
                    <a:pt x="86413" y="429474"/>
                  </a:lnTo>
                  <a:close/>
                  <a:moveTo>
                    <a:pt x="204177" y="357041"/>
                  </a:moveTo>
                  <a:lnTo>
                    <a:pt x="204177" y="569815"/>
                  </a:lnTo>
                  <a:lnTo>
                    <a:pt x="333300" y="569815"/>
                  </a:lnTo>
                  <a:lnTo>
                    <a:pt x="333300" y="382026"/>
                  </a:lnTo>
                  <a:close/>
                  <a:moveTo>
                    <a:pt x="183194" y="357041"/>
                  </a:moveTo>
                  <a:lnTo>
                    <a:pt x="75053" y="382026"/>
                  </a:lnTo>
                  <a:lnTo>
                    <a:pt x="75053" y="569815"/>
                  </a:lnTo>
                  <a:lnTo>
                    <a:pt x="183194" y="569815"/>
                  </a:lnTo>
                  <a:close/>
                  <a:moveTo>
                    <a:pt x="247709" y="311838"/>
                  </a:moveTo>
                  <a:lnTo>
                    <a:pt x="322851" y="311838"/>
                  </a:lnTo>
                  <a:lnTo>
                    <a:pt x="322851" y="332826"/>
                  </a:lnTo>
                  <a:lnTo>
                    <a:pt x="247709" y="332826"/>
                  </a:lnTo>
                  <a:close/>
                  <a:moveTo>
                    <a:pt x="247709" y="257944"/>
                  </a:moveTo>
                  <a:lnTo>
                    <a:pt x="322851" y="257944"/>
                  </a:lnTo>
                  <a:lnTo>
                    <a:pt x="322851" y="279580"/>
                  </a:lnTo>
                  <a:lnTo>
                    <a:pt x="247709" y="279580"/>
                  </a:lnTo>
                  <a:close/>
                  <a:moveTo>
                    <a:pt x="247709" y="203919"/>
                  </a:moveTo>
                  <a:lnTo>
                    <a:pt x="322851" y="203919"/>
                  </a:lnTo>
                  <a:lnTo>
                    <a:pt x="322851" y="225684"/>
                  </a:lnTo>
                  <a:lnTo>
                    <a:pt x="247709" y="225684"/>
                  </a:lnTo>
                  <a:close/>
                  <a:moveTo>
                    <a:pt x="247709" y="150672"/>
                  </a:moveTo>
                  <a:lnTo>
                    <a:pt x="322851" y="150672"/>
                  </a:lnTo>
                  <a:lnTo>
                    <a:pt x="322851" y="171660"/>
                  </a:lnTo>
                  <a:lnTo>
                    <a:pt x="247709" y="171660"/>
                  </a:lnTo>
                  <a:close/>
                  <a:moveTo>
                    <a:pt x="355090" y="102357"/>
                  </a:moveTo>
                  <a:lnTo>
                    <a:pt x="355090" y="373160"/>
                  </a:lnTo>
                  <a:lnTo>
                    <a:pt x="355090" y="376384"/>
                  </a:lnTo>
                  <a:lnTo>
                    <a:pt x="355090" y="569815"/>
                  </a:lnTo>
                  <a:lnTo>
                    <a:pt x="484213" y="569815"/>
                  </a:lnTo>
                  <a:lnTo>
                    <a:pt x="484213" y="154744"/>
                  </a:lnTo>
                  <a:close/>
                  <a:moveTo>
                    <a:pt x="333300" y="99939"/>
                  </a:moveTo>
                  <a:lnTo>
                    <a:pt x="236458" y="125730"/>
                  </a:lnTo>
                  <a:lnTo>
                    <a:pt x="236458" y="341728"/>
                  </a:lnTo>
                  <a:lnTo>
                    <a:pt x="333300" y="360265"/>
                  </a:lnTo>
                  <a:close/>
                  <a:moveTo>
                    <a:pt x="397862" y="21761"/>
                  </a:moveTo>
                  <a:cubicBezTo>
                    <a:pt x="392213" y="21761"/>
                    <a:pt x="387371" y="26596"/>
                    <a:pt x="387371" y="32238"/>
                  </a:cubicBezTo>
                  <a:cubicBezTo>
                    <a:pt x="387371" y="37880"/>
                    <a:pt x="392213" y="42716"/>
                    <a:pt x="397862" y="42716"/>
                  </a:cubicBezTo>
                  <a:cubicBezTo>
                    <a:pt x="404318" y="42716"/>
                    <a:pt x="409160" y="37880"/>
                    <a:pt x="409160" y="32238"/>
                  </a:cubicBezTo>
                  <a:cubicBezTo>
                    <a:pt x="409160" y="26596"/>
                    <a:pt x="404318" y="21761"/>
                    <a:pt x="397862" y="21761"/>
                  </a:cubicBezTo>
                  <a:close/>
                  <a:moveTo>
                    <a:pt x="397862" y="0"/>
                  </a:moveTo>
                  <a:cubicBezTo>
                    <a:pt x="415616" y="0"/>
                    <a:pt x="430143" y="14507"/>
                    <a:pt x="430143" y="32238"/>
                  </a:cubicBezTo>
                  <a:cubicBezTo>
                    <a:pt x="430143" y="45940"/>
                    <a:pt x="421266" y="58029"/>
                    <a:pt x="409160" y="62865"/>
                  </a:cubicBezTo>
                  <a:lnTo>
                    <a:pt x="409160" y="100745"/>
                  </a:lnTo>
                  <a:lnTo>
                    <a:pt x="498740" y="137819"/>
                  </a:lnTo>
                  <a:cubicBezTo>
                    <a:pt x="502775" y="139431"/>
                    <a:pt x="506003" y="143461"/>
                    <a:pt x="506003" y="147491"/>
                  </a:cubicBezTo>
                  <a:lnTo>
                    <a:pt x="506003" y="569815"/>
                  </a:lnTo>
                  <a:lnTo>
                    <a:pt x="591547" y="569815"/>
                  </a:lnTo>
                  <a:lnTo>
                    <a:pt x="591547" y="590770"/>
                  </a:lnTo>
                  <a:lnTo>
                    <a:pt x="494705" y="590770"/>
                  </a:lnTo>
                  <a:lnTo>
                    <a:pt x="344598" y="590770"/>
                  </a:lnTo>
                  <a:lnTo>
                    <a:pt x="193685" y="590770"/>
                  </a:lnTo>
                  <a:lnTo>
                    <a:pt x="64562" y="590770"/>
                  </a:lnTo>
                  <a:lnTo>
                    <a:pt x="0" y="590770"/>
                  </a:lnTo>
                  <a:lnTo>
                    <a:pt x="0" y="569815"/>
                  </a:lnTo>
                  <a:lnTo>
                    <a:pt x="54070" y="569815"/>
                  </a:lnTo>
                  <a:lnTo>
                    <a:pt x="54070" y="373160"/>
                  </a:lnTo>
                  <a:cubicBezTo>
                    <a:pt x="54070" y="368324"/>
                    <a:pt x="57298" y="364294"/>
                    <a:pt x="62141" y="362683"/>
                  </a:cubicBezTo>
                  <a:lnTo>
                    <a:pt x="191264" y="333668"/>
                  </a:lnTo>
                  <a:cubicBezTo>
                    <a:pt x="192878" y="332862"/>
                    <a:pt x="194492" y="332862"/>
                    <a:pt x="195299" y="333668"/>
                  </a:cubicBezTo>
                  <a:cubicBezTo>
                    <a:pt x="196106" y="333668"/>
                    <a:pt x="196106" y="333668"/>
                    <a:pt x="196106" y="333668"/>
                  </a:cubicBezTo>
                  <a:lnTo>
                    <a:pt x="215475" y="336892"/>
                  </a:lnTo>
                  <a:lnTo>
                    <a:pt x="215475" y="116864"/>
                  </a:lnTo>
                  <a:cubicBezTo>
                    <a:pt x="215475" y="112028"/>
                    <a:pt x="218703" y="107999"/>
                    <a:pt x="223545" y="106387"/>
                  </a:cubicBezTo>
                  <a:lnTo>
                    <a:pt x="341370" y="75760"/>
                  </a:lnTo>
                  <a:cubicBezTo>
                    <a:pt x="342177" y="75760"/>
                    <a:pt x="342177" y="75760"/>
                    <a:pt x="342984" y="75760"/>
                  </a:cubicBezTo>
                  <a:cubicBezTo>
                    <a:pt x="343791" y="75760"/>
                    <a:pt x="344598" y="74954"/>
                    <a:pt x="345405" y="75760"/>
                  </a:cubicBezTo>
                  <a:cubicBezTo>
                    <a:pt x="346213" y="75760"/>
                    <a:pt x="347020" y="75760"/>
                    <a:pt x="347020" y="75760"/>
                  </a:cubicBezTo>
                  <a:cubicBezTo>
                    <a:pt x="347827" y="75760"/>
                    <a:pt x="347827" y="75760"/>
                    <a:pt x="348634" y="75760"/>
                  </a:cubicBezTo>
                  <a:lnTo>
                    <a:pt x="387371" y="91879"/>
                  </a:lnTo>
                  <a:lnTo>
                    <a:pt x="387371" y="62865"/>
                  </a:lnTo>
                  <a:cubicBezTo>
                    <a:pt x="375265" y="58029"/>
                    <a:pt x="365581" y="45940"/>
                    <a:pt x="365581" y="32238"/>
                  </a:cubicBezTo>
                  <a:cubicBezTo>
                    <a:pt x="365581" y="14507"/>
                    <a:pt x="380107" y="0"/>
                    <a:pt x="39786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200" dirty="0"/>
            </a:p>
          </p:txBody>
        </p:sp>
      </p:grpSp>
      <p:sp>
        <p:nvSpPr>
          <p:cNvPr id="23" name="íşḷiḋê"/>
          <p:cNvSpPr txBox="1"/>
          <p:nvPr/>
        </p:nvSpPr>
        <p:spPr>
          <a:xfrm>
            <a:off x="871353" y="4494566"/>
            <a:ext cx="3214534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>
                    <a:lumMod val="25000"/>
                  </a:schemeClr>
                </a:solidFill>
              </a:rPr>
              <a:t>谈判指的是</a:t>
            </a:r>
            <a:endParaRPr lang="zh-CN" alt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1" name="ïṡ1îḑé"/>
          <p:cNvSpPr txBox="1"/>
          <p:nvPr/>
        </p:nvSpPr>
        <p:spPr>
          <a:xfrm>
            <a:off x="4488342" y="4494566"/>
            <a:ext cx="3214534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>
                    <a:lumMod val="25000"/>
                  </a:schemeClr>
                </a:solidFill>
              </a:rPr>
              <a:t>谈判指的是</a:t>
            </a:r>
            <a:endParaRPr lang="zh-CN" alt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9" name="îṣḷíḍe"/>
          <p:cNvSpPr txBox="1"/>
          <p:nvPr/>
        </p:nvSpPr>
        <p:spPr>
          <a:xfrm>
            <a:off x="8104927" y="4494566"/>
            <a:ext cx="3214534" cy="588331"/>
          </a:xfrm>
          <a:prstGeom prst="rect">
            <a:avLst/>
          </a:prstGeom>
          <a:noFill/>
        </p:spPr>
        <p:txBody>
          <a:bodyPr wrap="none" lIns="90000" tIns="46800" rIns="90000" bIns="46800" rtlCol="0" anchor="ctr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zh-CN" altLang="en-US" b="1" dirty="0">
                <a:solidFill>
                  <a:schemeClr val="bg1">
                    <a:lumMod val="25000"/>
                  </a:schemeClr>
                </a:solidFill>
              </a:rPr>
              <a:t>谈判指的是</a:t>
            </a:r>
            <a:endParaRPr lang="zh-CN" alt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228574" y="5082897"/>
            <a:ext cx="0" cy="1348958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7854665" y="5082897"/>
            <a:ext cx="0" cy="1348956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/>
          <p:cNvSpPr txBox="1"/>
          <p:nvPr/>
        </p:nvSpPr>
        <p:spPr>
          <a:xfrm>
            <a:off x="1371600" y="263157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什么是谈判？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080257" y="5105957"/>
            <a:ext cx="2670545" cy="63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谈</a:t>
            </a:r>
            <a:r>
              <a:rPr lang="en-US" altLang="zh-CN" sz="1600" dirty="0">
                <a:solidFill>
                  <a:schemeClr val="bg1">
                    <a:lumMod val="2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(</a:t>
            </a: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交流、沟通）与判（决策），沟通之后决策</a:t>
            </a:r>
            <a:endParaRPr lang="zh-CN" altLang="en-US" sz="1600" dirty="0">
              <a:solidFill>
                <a:schemeClr val="bg1">
                  <a:lumMod val="25000"/>
                </a:schemeClr>
              </a:solidFill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88342" y="5100891"/>
            <a:ext cx="3085427" cy="63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让别人支持我们从他们那里获得我们想要的东西！</a:t>
            </a:r>
            <a:endParaRPr lang="zh-CN" altLang="en-US" sz="1600" dirty="0">
              <a:solidFill>
                <a:schemeClr val="bg1">
                  <a:lumMod val="25000"/>
                </a:schemeClr>
              </a:solidFill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203105" y="5100891"/>
            <a:ext cx="3018177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600" dirty="0">
                <a:solidFill>
                  <a:schemeClr val="bg1">
                    <a:lumMod val="2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</a:rPr>
              <a:t>贯穿了人的一生，拥有好的谈判能力，你将获得一个更高质量的人生和工作过程</a:t>
            </a:r>
            <a:endParaRPr lang="zh-CN" altLang="en-US" sz="1600" dirty="0">
              <a:solidFill>
                <a:schemeClr val="bg1">
                  <a:lumMod val="25000"/>
                </a:schemeClr>
              </a:solidFill>
              <a:latin typeface="Source Han Sans CN" charset="-122"/>
              <a:ea typeface="Source Han Sans CN" charset="-122"/>
              <a:cs typeface="Source Han Sans CN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3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800"/>
                            </p:stCondLst>
                            <p:childTnLst>
                              <p:par>
                                <p:cTn id="71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bldLvl="0" animBg="1"/>
      <p:bldP spid="5" grpId="0" bldLvl="0" animBg="1"/>
      <p:bldP spid="6" grpId="0" bldLvl="0" animBg="1"/>
      <p:bldP spid="7" grpId="0" bldLvl="0" animBg="1"/>
      <p:bldP spid="23" grpId="0"/>
      <p:bldP spid="21" grpId="0"/>
      <p:bldP spid="19" grpId="0"/>
      <p:bldP spid="36" grpId="0"/>
      <p:bldP spid="37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71600" y="276805"/>
            <a:ext cx="3775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什么情况下需要谈判？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aphicFrame>
        <p:nvGraphicFramePr>
          <p:cNvPr id="7" name="Group 34"/>
          <p:cNvGraphicFramePr/>
          <p:nvPr/>
        </p:nvGraphicFramePr>
        <p:xfrm>
          <a:off x="1738265" y="1429512"/>
          <a:ext cx="8715469" cy="4738935"/>
        </p:xfrm>
        <a:graphic>
          <a:graphicData uri="http://schemas.openxmlformats.org/drawingml/2006/table">
            <a:tbl>
              <a:tblPr/>
              <a:tblGrid>
                <a:gridCol w="1742362"/>
                <a:gridCol w="1744191"/>
                <a:gridCol w="1742363"/>
                <a:gridCol w="1744191"/>
                <a:gridCol w="1742362"/>
              </a:tblGrid>
              <a:tr h="15796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2F7AAD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r>
                        <a:rPr kumimoji="1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甲方</a:t>
                      </a:r>
                      <a:endParaRPr kumimoji="1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强</a:t>
                      </a:r>
                      <a:endParaRPr kumimoji="1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强</a:t>
                      </a:r>
                      <a:endParaRPr kumimoji="1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弱</a:t>
                      </a:r>
                      <a:endParaRPr kumimoji="1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弱</a:t>
                      </a:r>
                      <a:endParaRPr kumimoji="1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96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乙方</a:t>
                      </a:r>
                      <a:endParaRPr kumimoji="1" lang="zh-CN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强</a:t>
                      </a:r>
                      <a:endParaRPr kumimoji="1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弱</a:t>
                      </a:r>
                      <a:endParaRPr kumimoji="1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强</a:t>
                      </a:r>
                      <a:endParaRPr kumimoji="1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弱</a:t>
                      </a:r>
                      <a:endParaRPr kumimoji="1" lang="zh-CN" altLang="en-US" sz="32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796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需要</a:t>
                      </a:r>
                      <a:endParaRPr kumimoji="1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zh-CN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谈判？</a:t>
                      </a:r>
                      <a:endParaRPr kumimoji="1" lang="zh-C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N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en-US" altLang="zh-CN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N</a:t>
                      </a:r>
                      <a:endParaRPr kumimoji="1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defRPr kumimoji="1" sz="28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anose="05000000000000000000" pitchFamily="2" charset="2"/>
                        <a:defRPr kumimoji="1" sz="24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95000"/>
                        <a:buFont typeface="Wingdings" panose="05000000000000000000" pitchFamily="2" charset="2"/>
                        <a:defRPr kumimoji="1" sz="2000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anose="05000000000000000000" pitchFamily="2" charset="2"/>
                        <a:defRPr kumimoji="1">
                          <a:solidFill>
                            <a:schemeClr val="tx1"/>
                          </a:solidFill>
                          <a:latin typeface="Tahoma" panose="020B0604030504040204" charset="0"/>
                          <a:ea typeface="宋体" panose="02010600030101010101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10000"/>
                        <a:buFont typeface="Wingdings" panose="05000000000000000000" pitchFamily="2" charset="2"/>
                        <a:buNone/>
                      </a:pPr>
                      <a:r>
                        <a:rPr kumimoji="1" lang="en-US" altLang="zh-C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Y</a:t>
                      </a:r>
                      <a:endParaRPr kumimoji="1" lang="en-US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3651" marR="103651" marT="53899" marB="53899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71600" y="263157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谈判的目标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4458084" y="1059664"/>
            <a:ext cx="87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>
                <a:solidFill>
                  <a:srgbClr val="00206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我</a:t>
            </a:r>
            <a:endParaRPr lang="zh-CN" altLang="en-US" sz="2800" b="1">
              <a:solidFill>
                <a:srgbClr val="002060"/>
              </a:solidFill>
              <a:latin typeface="Source Han Sans CN Normal" charset="-122"/>
              <a:ea typeface="Source Han Sans CN Normal" charset="-122"/>
              <a:cs typeface="Source Han Sans CN Normal" charset="-122"/>
            </a:endParaRPr>
          </a:p>
        </p:txBody>
      </p:sp>
      <p:cxnSp>
        <p:nvCxnSpPr>
          <p:cNvPr id="11" name="直线连接符 10"/>
          <p:cNvCxnSpPr/>
          <p:nvPr/>
        </p:nvCxnSpPr>
        <p:spPr>
          <a:xfrm>
            <a:off x="1870364" y="3886201"/>
            <a:ext cx="5929746" cy="0"/>
          </a:xfrm>
          <a:prstGeom prst="line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/>
        </p:nvCxnSpPr>
        <p:spPr>
          <a:xfrm flipV="1">
            <a:off x="4835237" y="1842655"/>
            <a:ext cx="0" cy="4606637"/>
          </a:xfrm>
          <a:prstGeom prst="line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 32"/>
          <p:cNvGrpSpPr/>
          <p:nvPr/>
        </p:nvGrpSpPr>
        <p:grpSpPr>
          <a:xfrm>
            <a:off x="5337080" y="2382022"/>
            <a:ext cx="2083029" cy="1260764"/>
            <a:chOff x="5337080" y="2382022"/>
            <a:chExt cx="2083029" cy="1260764"/>
          </a:xfrm>
        </p:grpSpPr>
        <p:sp>
          <p:nvSpPr>
            <p:cNvPr id="15" name="圆角矩形 14"/>
            <p:cNvSpPr/>
            <p:nvPr/>
          </p:nvSpPr>
          <p:spPr>
            <a:xfrm>
              <a:off x="5337080" y="2382022"/>
              <a:ext cx="2083029" cy="1260764"/>
            </a:xfrm>
            <a:prstGeom prst="roundRect">
              <a:avLst>
                <a:gd name="adj" fmla="val 4711"/>
              </a:avLst>
            </a:prstGeom>
            <a:noFill/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5824596" y="2827738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/>
                <a:t>我输你赢</a:t>
              </a:r>
              <a:endParaRPr kumimoji="1" lang="zh-CN" altLang="en-US"/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5337080" y="4145973"/>
            <a:ext cx="2083029" cy="1260764"/>
            <a:chOff x="5337080" y="4145973"/>
            <a:chExt cx="2083029" cy="1260764"/>
          </a:xfrm>
        </p:grpSpPr>
        <p:sp>
          <p:nvSpPr>
            <p:cNvPr id="16" name="圆角矩形 15"/>
            <p:cNvSpPr/>
            <p:nvPr/>
          </p:nvSpPr>
          <p:spPr>
            <a:xfrm>
              <a:off x="5337080" y="4145973"/>
              <a:ext cx="2083029" cy="1260764"/>
            </a:xfrm>
            <a:prstGeom prst="roundRect">
              <a:avLst>
                <a:gd name="adj" fmla="val 4711"/>
              </a:avLst>
            </a:prstGeom>
            <a:noFill/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709180" y="4591689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我输你也输</a:t>
              </a:r>
              <a:endParaRPr kumimoji="1" lang="zh-CN" altLang="en-US" dirty="0"/>
            </a:p>
          </p:txBody>
        </p:sp>
      </p:grpSp>
      <p:grpSp>
        <p:nvGrpSpPr>
          <p:cNvPr id="31" name="组 30"/>
          <p:cNvGrpSpPr/>
          <p:nvPr/>
        </p:nvGrpSpPr>
        <p:grpSpPr>
          <a:xfrm>
            <a:off x="2264220" y="4145973"/>
            <a:ext cx="2083029" cy="1260764"/>
            <a:chOff x="2264220" y="4145973"/>
            <a:chExt cx="2083029" cy="1260764"/>
          </a:xfrm>
        </p:grpSpPr>
        <p:sp>
          <p:nvSpPr>
            <p:cNvPr id="17" name="圆角矩形 16"/>
            <p:cNvSpPr/>
            <p:nvPr/>
          </p:nvSpPr>
          <p:spPr>
            <a:xfrm>
              <a:off x="2264220" y="4145973"/>
              <a:ext cx="2083029" cy="1260764"/>
            </a:xfrm>
            <a:prstGeom prst="roundRect">
              <a:avLst>
                <a:gd name="adj" fmla="val 4711"/>
              </a:avLst>
            </a:prstGeom>
            <a:noFill/>
            <a:ln>
              <a:solidFill>
                <a:schemeClr val="accent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751736" y="4591689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我</a:t>
              </a:r>
              <a:r>
                <a:rPr kumimoji="1" lang="zh-CN" altLang="en-US"/>
                <a:t>输你赢</a:t>
              </a:r>
              <a:endParaRPr kumimoji="1" lang="zh-CN" altLang="en-US" dirty="0"/>
            </a:p>
          </p:txBody>
        </p:sp>
      </p:grpSp>
      <p:grpSp>
        <p:nvGrpSpPr>
          <p:cNvPr id="34" name="组 33"/>
          <p:cNvGrpSpPr/>
          <p:nvPr/>
        </p:nvGrpSpPr>
        <p:grpSpPr>
          <a:xfrm>
            <a:off x="2264220" y="2384651"/>
            <a:ext cx="2083029" cy="1260764"/>
            <a:chOff x="2264220" y="2384651"/>
            <a:chExt cx="2083029" cy="1260764"/>
          </a:xfrm>
        </p:grpSpPr>
        <p:sp>
          <p:nvSpPr>
            <p:cNvPr id="14" name="圆角矩形 13"/>
            <p:cNvSpPr/>
            <p:nvPr/>
          </p:nvSpPr>
          <p:spPr>
            <a:xfrm>
              <a:off x="2264220" y="2384651"/>
              <a:ext cx="2083029" cy="1260764"/>
            </a:xfrm>
            <a:prstGeom prst="roundRect">
              <a:avLst>
                <a:gd name="adj" fmla="val 4711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951310" y="2827738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>
                  <a:solidFill>
                    <a:schemeClr val="bg1"/>
                  </a:solidFill>
                </a:rPr>
                <a:t>双 赢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2751736" y="1793100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bg1">
                    <a:lumMod val="25000"/>
                  </a:schemeClr>
                </a:solidFill>
              </a:rPr>
              <a:t>（赢）</a:t>
            </a:r>
            <a:endParaRPr lang="zh-CN" alt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5843769" y="1790471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>
                    <a:lumMod val="25000"/>
                  </a:schemeClr>
                </a:solidFill>
              </a:rPr>
              <a:t>（输）</a:t>
            </a:r>
            <a:endParaRPr lang="zh-CN" altLang="en-US" b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876527" y="2827738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bg1">
                    <a:lumMod val="25000"/>
                  </a:schemeClr>
                </a:solidFill>
              </a:rPr>
              <a:t>（赢）</a:t>
            </a:r>
            <a:endParaRPr lang="zh-CN" altLang="en-US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5" name="Text Box 20"/>
          <p:cNvSpPr txBox="1">
            <a:spLocks noChangeArrowheads="1"/>
          </p:cNvSpPr>
          <p:nvPr/>
        </p:nvSpPr>
        <p:spPr bwMode="auto">
          <a:xfrm>
            <a:off x="879305" y="4493799"/>
            <a:ext cx="1107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b="1">
                <a:solidFill>
                  <a:schemeClr val="bg1">
                    <a:lumMod val="25000"/>
                  </a:schemeClr>
                </a:solidFill>
              </a:rPr>
              <a:t>（输）</a:t>
            </a:r>
            <a:endParaRPr lang="zh-CN" altLang="en-US" b="1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969589" y="3622753"/>
            <a:ext cx="8789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800" b="1" dirty="0">
                <a:solidFill>
                  <a:srgbClr val="002060"/>
                </a:solidFill>
                <a:latin typeface="Source Han Sans CN Normal" charset="-122"/>
                <a:ea typeface="Source Han Sans CN Normal" charset="-122"/>
                <a:cs typeface="Source Han Sans CN Normal" charset="-122"/>
              </a:rPr>
              <a:t>你</a:t>
            </a:r>
            <a:endParaRPr lang="zh-CN" altLang="en-US" sz="2800" b="1" dirty="0">
              <a:solidFill>
                <a:srgbClr val="002060"/>
              </a:solidFill>
              <a:latin typeface="Source Han Sans CN Normal" charset="-122"/>
              <a:ea typeface="Source Han Sans CN Normal" charset="-122"/>
              <a:cs typeface="Source Han Sans CN Normal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2" grpId="0"/>
      <p:bldP spid="23" grpId="0"/>
      <p:bldP spid="24" grpId="0"/>
      <p:bldP spid="25" grpId="0"/>
      <p:bldP spid="2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 33"/>
          <p:cNvGrpSpPr/>
          <p:nvPr/>
        </p:nvGrpSpPr>
        <p:grpSpPr>
          <a:xfrm>
            <a:off x="526415" y="1656080"/>
            <a:ext cx="5119370" cy="2037715"/>
            <a:chOff x="2264220" y="2384651"/>
            <a:chExt cx="2224519" cy="1260764"/>
          </a:xfrm>
        </p:grpSpPr>
        <p:sp>
          <p:nvSpPr>
            <p:cNvPr id="14" name="圆角矩形 13"/>
            <p:cNvSpPr/>
            <p:nvPr/>
          </p:nvSpPr>
          <p:spPr>
            <a:xfrm>
              <a:off x="2264220" y="2384651"/>
              <a:ext cx="2224519" cy="1260764"/>
            </a:xfrm>
            <a:prstGeom prst="roundRect">
              <a:avLst>
                <a:gd name="adj" fmla="val 4711"/>
              </a:avLst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951310" y="2827738"/>
              <a:ext cx="708848" cy="227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>
                  <a:solidFill>
                    <a:schemeClr val="bg1"/>
                  </a:solidFill>
                </a:rPr>
                <a:t>双 赢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389868" y="222213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成功谈判者应具备的素质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791200" y="1898039"/>
            <a:ext cx="5749636" cy="604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5791200" y="1867313"/>
            <a:ext cx="5749636" cy="65825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成功的谈判需要正确的商业判断以及对人类本性的敏锐触觉，优秀的谈判人员有下列特质：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3999" y="2740751"/>
            <a:ext cx="6858001" cy="2639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有意愿去仔细计划、了解产品及替代方案，有勇气刺探及证实情报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良好的商务判断力，能找出真正的底线及症结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能承受矛盾及晦暗不明的压力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有勇气承诺更高目标，并承担相应的风险</a:t>
            </a:r>
            <a:r>
              <a:rPr lang="en-US" altLang="zh-CN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(</a:t>
            </a: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大胆要，达成深度合作）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有基于知识、规划和良好的内部谈判能力而产生的自信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有耐心等待真相揭露的智慧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坚定支持对双方互惠、双赢的理念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742950" lvl="1" indent="-285750">
              <a:lnSpc>
                <a:spcPct val="150000"/>
              </a:lnSpc>
              <a:buClr>
                <a:schemeClr val="accent5"/>
              </a:buClr>
              <a:buFont typeface="Wingdings" panose="05000000000000000000" pitchFamily="2" charset="2"/>
              <a:buChar char="p"/>
            </a:pPr>
            <a:r>
              <a:rPr lang="zh-CN" altLang="en-US" sz="1400" dirty="0">
                <a:solidFill>
                  <a:schemeClr val="bg1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从个人角度透视谈判的洞察力，能体察出个人影响谈判的潜伏因素</a:t>
            </a:r>
            <a:endParaRPr lang="zh-CN" altLang="en-US" sz="1400" dirty="0">
              <a:solidFill>
                <a:schemeClr val="bg1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 descr="C:\Users\Administrator\Desktop\新建文件夹 (2)\06d8ec96c93830130580992941d8044e.jpg06d8ec96c93830130580992941d8044e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02672" y="2442986"/>
            <a:ext cx="4921661" cy="2306955"/>
          </a:xfrm>
          <a:prstGeom prst="rect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bldLvl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359877" y="251259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谈判者应该具备的重要因素</a:t>
            </a:r>
            <a:endParaRPr kumimoji="1" lang="zh-CN" altLang="en-US" sz="28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" name="ïs1ïḓe"/>
          <p:cNvSpPr/>
          <p:nvPr/>
        </p:nvSpPr>
        <p:spPr>
          <a:xfrm>
            <a:off x="4188489" y="1732271"/>
            <a:ext cx="3604008" cy="3604008"/>
          </a:xfrm>
          <a:prstGeom prst="ellipse">
            <a:avLst/>
          </a:prstGeom>
          <a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8" name="iṩ1iḋe"/>
          <p:cNvSpPr/>
          <p:nvPr/>
        </p:nvSpPr>
        <p:spPr>
          <a:xfrm>
            <a:off x="5444533" y="1647570"/>
            <a:ext cx="1091921" cy="1093558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49" name="i$ļîďê"/>
          <p:cNvSpPr/>
          <p:nvPr/>
        </p:nvSpPr>
        <p:spPr bwMode="auto">
          <a:xfrm>
            <a:off x="5719234" y="1951067"/>
            <a:ext cx="560621" cy="524114"/>
          </a:xfrm>
          <a:custGeom>
            <a:avLst/>
            <a:gdLst>
              <a:gd name="T0" fmla="*/ 736 w 1492"/>
              <a:gd name="T1" fmla="*/ 1230 h 1397"/>
              <a:gd name="T2" fmla="*/ 830 w 1492"/>
              <a:gd name="T3" fmla="*/ 903 h 1397"/>
              <a:gd name="T4" fmla="*/ 950 w 1492"/>
              <a:gd name="T5" fmla="*/ 791 h 1397"/>
              <a:gd name="T6" fmla="*/ 1492 w 1492"/>
              <a:gd name="T7" fmla="*/ 903 h 1397"/>
              <a:gd name="T8" fmla="*/ 1492 w 1492"/>
              <a:gd name="T9" fmla="*/ 1231 h 1397"/>
              <a:gd name="T10" fmla="*/ 1371 w 1492"/>
              <a:gd name="T11" fmla="*/ 1397 h 1397"/>
              <a:gd name="T12" fmla="*/ 830 w 1492"/>
              <a:gd name="T13" fmla="*/ 1286 h 1397"/>
              <a:gd name="T14" fmla="*/ 120 w 1492"/>
              <a:gd name="T15" fmla="*/ 0 h 1397"/>
              <a:gd name="T16" fmla="*/ 625 w 1492"/>
              <a:gd name="T17" fmla="*/ 30 h 1397"/>
              <a:gd name="T18" fmla="*/ 661 w 1492"/>
              <a:gd name="T19" fmla="*/ 438 h 1397"/>
              <a:gd name="T20" fmla="*/ 625 w 1492"/>
              <a:gd name="T21" fmla="*/ 573 h 1397"/>
              <a:gd name="T22" fmla="*/ 366 w 1492"/>
              <a:gd name="T23" fmla="*/ 644 h 1397"/>
              <a:gd name="T24" fmla="*/ 295 w 1492"/>
              <a:gd name="T25" fmla="*/ 605 h 1397"/>
              <a:gd name="T26" fmla="*/ 0 w 1492"/>
              <a:gd name="T27" fmla="*/ 493 h 1397"/>
              <a:gd name="T28" fmla="*/ 0 w 1492"/>
              <a:gd name="T29" fmla="*/ 437 h 1397"/>
              <a:gd name="T30" fmla="*/ 36 w 1492"/>
              <a:gd name="T31" fmla="*/ 30 h 1397"/>
              <a:gd name="T32" fmla="*/ 541 w 1492"/>
              <a:gd name="T33" fmla="*/ 71 h 1397"/>
              <a:gd name="T34" fmla="*/ 85 w 1492"/>
              <a:gd name="T35" fmla="*/ 84 h 1397"/>
              <a:gd name="T36" fmla="*/ 71 w 1492"/>
              <a:gd name="T37" fmla="*/ 110 h 1397"/>
              <a:gd name="T38" fmla="*/ 589 w 1492"/>
              <a:gd name="T39" fmla="*/ 110 h 1397"/>
              <a:gd name="T40" fmla="*/ 541 w 1492"/>
              <a:gd name="T41" fmla="*/ 71 h 1397"/>
              <a:gd name="T42" fmla="*/ 71 w 1492"/>
              <a:gd name="T43" fmla="*/ 493 h 1397"/>
              <a:gd name="T44" fmla="*/ 541 w 1492"/>
              <a:gd name="T45" fmla="*/ 533 h 1397"/>
              <a:gd name="T46" fmla="*/ 589 w 1492"/>
              <a:gd name="T47" fmla="*/ 474 h 1397"/>
              <a:gd name="T48" fmla="*/ 902 w 1492"/>
              <a:gd name="T49" fmla="*/ 1194 h 1397"/>
              <a:gd name="T50" fmla="*/ 1420 w 1492"/>
              <a:gd name="T51" fmla="*/ 903 h 1397"/>
              <a:gd name="T52" fmla="*/ 950 w 1492"/>
              <a:gd name="T53" fmla="*/ 863 h 1397"/>
              <a:gd name="T54" fmla="*/ 902 w 1492"/>
              <a:gd name="T55" fmla="*/ 903 h 1397"/>
              <a:gd name="T56" fmla="*/ 1420 w 1492"/>
              <a:gd name="T57" fmla="*/ 1266 h 1397"/>
              <a:gd name="T58" fmla="*/ 902 w 1492"/>
              <a:gd name="T59" fmla="*/ 1286 h 1397"/>
              <a:gd name="T60" fmla="*/ 1371 w 1492"/>
              <a:gd name="T61" fmla="*/ 1325 h 1397"/>
              <a:gd name="T62" fmla="*/ 1420 w 1492"/>
              <a:gd name="T63" fmla="*/ 1266 h 1397"/>
              <a:gd name="T64" fmla="*/ 295 w 1492"/>
              <a:gd name="T65" fmla="*/ 890 h 1397"/>
              <a:gd name="T66" fmla="*/ 366 w 1492"/>
              <a:gd name="T67" fmla="*/ 935 h 1397"/>
              <a:gd name="T68" fmla="*/ 295 w 1492"/>
              <a:gd name="T69" fmla="*/ 890 h 1397"/>
              <a:gd name="T70" fmla="*/ 295 w 1492"/>
              <a:gd name="T71" fmla="*/ 746 h 1397"/>
              <a:gd name="T72" fmla="*/ 366 w 1492"/>
              <a:gd name="T73" fmla="*/ 793 h 1397"/>
              <a:gd name="T74" fmla="*/ 295 w 1492"/>
              <a:gd name="T75" fmla="*/ 746 h 1397"/>
              <a:gd name="T76" fmla="*/ 295 w 1492"/>
              <a:gd name="T77" fmla="*/ 1031 h 1397"/>
              <a:gd name="T78" fmla="*/ 366 w 1492"/>
              <a:gd name="T79" fmla="*/ 1078 h 1397"/>
              <a:gd name="T80" fmla="*/ 295 w 1492"/>
              <a:gd name="T81" fmla="*/ 1031 h 1397"/>
              <a:gd name="T82" fmla="*/ 536 w 1492"/>
              <a:gd name="T83" fmla="*/ 1194 h 1397"/>
              <a:gd name="T84" fmla="*/ 490 w 1492"/>
              <a:gd name="T85" fmla="*/ 1266 h 1397"/>
              <a:gd name="T86" fmla="*/ 536 w 1492"/>
              <a:gd name="T87" fmla="*/ 1194 h 1397"/>
              <a:gd name="T88" fmla="*/ 677 w 1492"/>
              <a:gd name="T89" fmla="*/ 1194 h 1397"/>
              <a:gd name="T90" fmla="*/ 630 w 1492"/>
              <a:gd name="T91" fmla="*/ 1266 h 1397"/>
              <a:gd name="T92" fmla="*/ 677 w 1492"/>
              <a:gd name="T93" fmla="*/ 1194 h 1397"/>
              <a:gd name="T94" fmla="*/ 295 w 1492"/>
              <a:gd name="T95" fmla="*/ 1164 h 1397"/>
              <a:gd name="T96" fmla="*/ 366 w 1492"/>
              <a:gd name="T97" fmla="*/ 1194 h 1397"/>
              <a:gd name="T98" fmla="*/ 396 w 1492"/>
              <a:gd name="T99" fmla="*/ 1266 h 1397"/>
              <a:gd name="T100" fmla="*/ 299 w 1492"/>
              <a:gd name="T101" fmla="*/ 1249 h 1397"/>
              <a:gd name="T102" fmla="*/ 299 w 1492"/>
              <a:gd name="T103" fmla="*/ 1247 h 1397"/>
              <a:gd name="T104" fmla="*/ 298 w 1492"/>
              <a:gd name="T105" fmla="*/ 1246 h 1397"/>
              <a:gd name="T106" fmla="*/ 297 w 1492"/>
              <a:gd name="T107" fmla="*/ 1245 h 1397"/>
              <a:gd name="T108" fmla="*/ 296 w 1492"/>
              <a:gd name="T109" fmla="*/ 1242 h 1397"/>
              <a:gd name="T110" fmla="*/ 295 w 1492"/>
              <a:gd name="T111" fmla="*/ 1240 h 1397"/>
              <a:gd name="T112" fmla="*/ 295 w 1492"/>
              <a:gd name="T113" fmla="*/ 1237 h 1397"/>
              <a:gd name="T114" fmla="*/ 295 w 1492"/>
              <a:gd name="T115" fmla="*/ 1236 h 1397"/>
              <a:gd name="T116" fmla="*/ 295 w 1492"/>
              <a:gd name="T117" fmla="*/ 1233 h 1397"/>
              <a:gd name="T118" fmla="*/ 295 w 1492"/>
              <a:gd name="T119" fmla="*/ 1231 h 1397"/>
              <a:gd name="T120" fmla="*/ 295 w 1492"/>
              <a:gd name="T121" fmla="*/ 1230 h 13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92" h="1397">
                <a:moveTo>
                  <a:pt x="830" y="1266"/>
                </a:moveTo>
                <a:cubicBezTo>
                  <a:pt x="772" y="1266"/>
                  <a:pt x="772" y="1266"/>
                  <a:pt x="772" y="1266"/>
                </a:cubicBezTo>
                <a:cubicBezTo>
                  <a:pt x="752" y="1266"/>
                  <a:pt x="736" y="1250"/>
                  <a:pt x="736" y="1230"/>
                </a:cubicBezTo>
                <a:cubicBezTo>
                  <a:pt x="736" y="1211"/>
                  <a:pt x="752" y="1194"/>
                  <a:pt x="772" y="1194"/>
                </a:cubicBezTo>
                <a:cubicBezTo>
                  <a:pt x="830" y="1194"/>
                  <a:pt x="830" y="1194"/>
                  <a:pt x="830" y="1194"/>
                </a:cubicBezTo>
                <a:cubicBezTo>
                  <a:pt x="830" y="903"/>
                  <a:pt x="830" y="903"/>
                  <a:pt x="830" y="903"/>
                </a:cubicBezTo>
                <a:cubicBezTo>
                  <a:pt x="830" y="872"/>
                  <a:pt x="844" y="843"/>
                  <a:pt x="866" y="823"/>
                </a:cubicBezTo>
                <a:cubicBezTo>
                  <a:pt x="869" y="821"/>
                  <a:pt x="869" y="821"/>
                  <a:pt x="869" y="821"/>
                </a:cubicBezTo>
                <a:cubicBezTo>
                  <a:pt x="891" y="802"/>
                  <a:pt x="920" y="791"/>
                  <a:pt x="950" y="791"/>
                </a:cubicBezTo>
                <a:cubicBezTo>
                  <a:pt x="1371" y="791"/>
                  <a:pt x="1371" y="791"/>
                  <a:pt x="1371" y="791"/>
                </a:cubicBezTo>
                <a:cubicBezTo>
                  <a:pt x="1404" y="791"/>
                  <a:pt x="1434" y="803"/>
                  <a:pt x="1455" y="823"/>
                </a:cubicBezTo>
                <a:cubicBezTo>
                  <a:pt x="1478" y="843"/>
                  <a:pt x="1492" y="872"/>
                  <a:pt x="1492" y="903"/>
                </a:cubicBezTo>
                <a:cubicBezTo>
                  <a:pt x="1492" y="1230"/>
                  <a:pt x="1492" y="1230"/>
                  <a:pt x="1492" y="1230"/>
                </a:cubicBezTo>
                <a:cubicBezTo>
                  <a:pt x="1492" y="1230"/>
                  <a:pt x="1492" y="1230"/>
                  <a:pt x="1492" y="1230"/>
                </a:cubicBezTo>
                <a:cubicBezTo>
                  <a:pt x="1492" y="1231"/>
                  <a:pt x="1492" y="1231"/>
                  <a:pt x="1492" y="1231"/>
                </a:cubicBezTo>
                <a:cubicBezTo>
                  <a:pt x="1492" y="1286"/>
                  <a:pt x="1492" y="1286"/>
                  <a:pt x="1492" y="1286"/>
                </a:cubicBezTo>
                <a:cubicBezTo>
                  <a:pt x="1492" y="1317"/>
                  <a:pt x="1478" y="1345"/>
                  <a:pt x="1455" y="1366"/>
                </a:cubicBezTo>
                <a:cubicBezTo>
                  <a:pt x="1434" y="1385"/>
                  <a:pt x="1404" y="1397"/>
                  <a:pt x="1371" y="1397"/>
                </a:cubicBezTo>
                <a:cubicBezTo>
                  <a:pt x="950" y="1397"/>
                  <a:pt x="950" y="1397"/>
                  <a:pt x="950" y="1397"/>
                </a:cubicBezTo>
                <a:cubicBezTo>
                  <a:pt x="918" y="1397"/>
                  <a:pt x="888" y="1385"/>
                  <a:pt x="867" y="1366"/>
                </a:cubicBezTo>
                <a:cubicBezTo>
                  <a:pt x="844" y="1345"/>
                  <a:pt x="830" y="1317"/>
                  <a:pt x="830" y="1286"/>
                </a:cubicBezTo>
                <a:cubicBezTo>
                  <a:pt x="830" y="1266"/>
                  <a:pt x="830" y="1266"/>
                  <a:pt x="830" y="1266"/>
                </a:cubicBezTo>
                <a:cubicBezTo>
                  <a:pt x="830" y="1266"/>
                  <a:pt x="830" y="1266"/>
                  <a:pt x="830" y="1266"/>
                </a:cubicBezTo>
                <a:close/>
                <a:moveTo>
                  <a:pt x="120" y="0"/>
                </a:moveTo>
                <a:cubicBezTo>
                  <a:pt x="120" y="0"/>
                  <a:pt x="120" y="0"/>
                  <a:pt x="120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73" y="0"/>
                  <a:pt x="603" y="11"/>
                  <a:pt x="625" y="30"/>
                </a:cubicBezTo>
                <a:cubicBezTo>
                  <a:pt x="648" y="52"/>
                  <a:pt x="661" y="79"/>
                  <a:pt x="661" y="110"/>
                </a:cubicBezTo>
                <a:cubicBezTo>
                  <a:pt x="661" y="437"/>
                  <a:pt x="661" y="437"/>
                  <a:pt x="661" y="437"/>
                </a:cubicBezTo>
                <a:cubicBezTo>
                  <a:pt x="661" y="438"/>
                  <a:pt x="661" y="438"/>
                  <a:pt x="661" y="438"/>
                </a:cubicBezTo>
                <a:cubicBezTo>
                  <a:pt x="661" y="439"/>
                  <a:pt x="661" y="439"/>
                  <a:pt x="661" y="439"/>
                </a:cubicBezTo>
                <a:cubicBezTo>
                  <a:pt x="661" y="493"/>
                  <a:pt x="661" y="493"/>
                  <a:pt x="661" y="493"/>
                </a:cubicBezTo>
                <a:cubicBezTo>
                  <a:pt x="661" y="524"/>
                  <a:pt x="648" y="553"/>
                  <a:pt x="625" y="573"/>
                </a:cubicBezTo>
                <a:cubicBezTo>
                  <a:pt x="603" y="593"/>
                  <a:pt x="573" y="605"/>
                  <a:pt x="541" y="605"/>
                </a:cubicBezTo>
                <a:cubicBezTo>
                  <a:pt x="366" y="605"/>
                  <a:pt x="366" y="605"/>
                  <a:pt x="366" y="605"/>
                </a:cubicBezTo>
                <a:cubicBezTo>
                  <a:pt x="366" y="644"/>
                  <a:pt x="366" y="644"/>
                  <a:pt x="366" y="644"/>
                </a:cubicBezTo>
                <a:cubicBezTo>
                  <a:pt x="366" y="664"/>
                  <a:pt x="350" y="680"/>
                  <a:pt x="330" y="680"/>
                </a:cubicBezTo>
                <a:cubicBezTo>
                  <a:pt x="311" y="680"/>
                  <a:pt x="295" y="664"/>
                  <a:pt x="295" y="644"/>
                </a:cubicBezTo>
                <a:cubicBezTo>
                  <a:pt x="295" y="605"/>
                  <a:pt x="295" y="605"/>
                  <a:pt x="295" y="605"/>
                </a:cubicBezTo>
                <a:cubicBezTo>
                  <a:pt x="120" y="605"/>
                  <a:pt x="120" y="605"/>
                  <a:pt x="120" y="605"/>
                </a:cubicBezTo>
                <a:cubicBezTo>
                  <a:pt x="88" y="605"/>
                  <a:pt x="58" y="593"/>
                  <a:pt x="36" y="573"/>
                </a:cubicBezTo>
                <a:cubicBezTo>
                  <a:pt x="14" y="553"/>
                  <a:pt x="0" y="524"/>
                  <a:pt x="0" y="493"/>
                </a:cubicBezTo>
                <a:cubicBezTo>
                  <a:pt x="0" y="439"/>
                  <a:pt x="0" y="439"/>
                  <a:pt x="0" y="439"/>
                </a:cubicBezTo>
                <a:cubicBezTo>
                  <a:pt x="0" y="438"/>
                  <a:pt x="0" y="438"/>
                  <a:pt x="0" y="438"/>
                </a:cubicBezTo>
                <a:cubicBezTo>
                  <a:pt x="0" y="437"/>
                  <a:pt x="0" y="437"/>
                  <a:pt x="0" y="437"/>
                </a:cubicBezTo>
                <a:cubicBezTo>
                  <a:pt x="0" y="110"/>
                  <a:pt x="0" y="110"/>
                  <a:pt x="0" y="110"/>
                </a:cubicBezTo>
                <a:cubicBezTo>
                  <a:pt x="0" y="79"/>
                  <a:pt x="14" y="52"/>
                  <a:pt x="36" y="31"/>
                </a:cubicBezTo>
                <a:cubicBezTo>
                  <a:pt x="36" y="30"/>
                  <a:pt x="36" y="30"/>
                  <a:pt x="36" y="30"/>
                </a:cubicBezTo>
                <a:cubicBezTo>
                  <a:pt x="58" y="11"/>
                  <a:pt x="87" y="0"/>
                  <a:pt x="120" y="0"/>
                </a:cubicBezTo>
                <a:cubicBezTo>
                  <a:pt x="120" y="0"/>
                  <a:pt x="120" y="0"/>
                  <a:pt x="120" y="0"/>
                </a:cubicBezTo>
                <a:close/>
                <a:moveTo>
                  <a:pt x="541" y="71"/>
                </a:moveTo>
                <a:cubicBezTo>
                  <a:pt x="541" y="71"/>
                  <a:pt x="541" y="71"/>
                  <a:pt x="541" y="71"/>
                </a:cubicBezTo>
                <a:cubicBezTo>
                  <a:pt x="120" y="71"/>
                  <a:pt x="120" y="71"/>
                  <a:pt x="120" y="71"/>
                </a:cubicBezTo>
                <a:cubicBezTo>
                  <a:pt x="106" y="71"/>
                  <a:pt x="93" y="76"/>
                  <a:pt x="85" y="84"/>
                </a:cubicBezTo>
                <a:cubicBezTo>
                  <a:pt x="85" y="84"/>
                  <a:pt x="85" y="84"/>
                  <a:pt x="85" y="84"/>
                </a:cubicBezTo>
                <a:cubicBezTo>
                  <a:pt x="85" y="84"/>
                  <a:pt x="85" y="84"/>
                  <a:pt x="85" y="84"/>
                </a:cubicBezTo>
                <a:cubicBezTo>
                  <a:pt x="76" y="91"/>
                  <a:pt x="71" y="100"/>
                  <a:pt x="71" y="110"/>
                </a:cubicBezTo>
                <a:cubicBezTo>
                  <a:pt x="71" y="402"/>
                  <a:pt x="71" y="402"/>
                  <a:pt x="71" y="402"/>
                </a:cubicBezTo>
                <a:cubicBezTo>
                  <a:pt x="589" y="402"/>
                  <a:pt x="589" y="402"/>
                  <a:pt x="589" y="402"/>
                </a:cubicBezTo>
                <a:cubicBezTo>
                  <a:pt x="589" y="110"/>
                  <a:pt x="589" y="110"/>
                  <a:pt x="589" y="110"/>
                </a:cubicBezTo>
                <a:cubicBezTo>
                  <a:pt x="589" y="100"/>
                  <a:pt x="584" y="91"/>
                  <a:pt x="577" y="84"/>
                </a:cubicBezTo>
                <a:cubicBezTo>
                  <a:pt x="567" y="76"/>
                  <a:pt x="555" y="71"/>
                  <a:pt x="541" y="71"/>
                </a:cubicBezTo>
                <a:cubicBezTo>
                  <a:pt x="541" y="71"/>
                  <a:pt x="541" y="71"/>
                  <a:pt x="541" y="71"/>
                </a:cubicBezTo>
                <a:close/>
                <a:moveTo>
                  <a:pt x="71" y="474"/>
                </a:moveTo>
                <a:cubicBezTo>
                  <a:pt x="71" y="474"/>
                  <a:pt x="71" y="474"/>
                  <a:pt x="71" y="474"/>
                </a:cubicBezTo>
                <a:cubicBezTo>
                  <a:pt x="71" y="493"/>
                  <a:pt x="71" y="493"/>
                  <a:pt x="71" y="493"/>
                </a:cubicBezTo>
                <a:cubicBezTo>
                  <a:pt x="71" y="503"/>
                  <a:pt x="76" y="513"/>
                  <a:pt x="85" y="520"/>
                </a:cubicBezTo>
                <a:cubicBezTo>
                  <a:pt x="93" y="528"/>
                  <a:pt x="106" y="533"/>
                  <a:pt x="120" y="533"/>
                </a:cubicBezTo>
                <a:cubicBezTo>
                  <a:pt x="541" y="533"/>
                  <a:pt x="541" y="533"/>
                  <a:pt x="541" y="533"/>
                </a:cubicBezTo>
                <a:cubicBezTo>
                  <a:pt x="555" y="533"/>
                  <a:pt x="567" y="528"/>
                  <a:pt x="577" y="520"/>
                </a:cubicBezTo>
                <a:cubicBezTo>
                  <a:pt x="584" y="513"/>
                  <a:pt x="589" y="503"/>
                  <a:pt x="589" y="493"/>
                </a:cubicBezTo>
                <a:cubicBezTo>
                  <a:pt x="589" y="474"/>
                  <a:pt x="589" y="474"/>
                  <a:pt x="589" y="474"/>
                </a:cubicBezTo>
                <a:cubicBezTo>
                  <a:pt x="71" y="474"/>
                  <a:pt x="71" y="474"/>
                  <a:pt x="71" y="474"/>
                </a:cubicBezTo>
                <a:cubicBezTo>
                  <a:pt x="71" y="474"/>
                  <a:pt x="71" y="474"/>
                  <a:pt x="71" y="474"/>
                </a:cubicBezTo>
                <a:close/>
                <a:moveTo>
                  <a:pt x="902" y="1194"/>
                </a:moveTo>
                <a:cubicBezTo>
                  <a:pt x="902" y="1194"/>
                  <a:pt x="902" y="1194"/>
                  <a:pt x="902" y="1194"/>
                </a:cubicBezTo>
                <a:cubicBezTo>
                  <a:pt x="1420" y="1194"/>
                  <a:pt x="1420" y="1194"/>
                  <a:pt x="1420" y="1194"/>
                </a:cubicBezTo>
                <a:cubicBezTo>
                  <a:pt x="1420" y="903"/>
                  <a:pt x="1420" y="903"/>
                  <a:pt x="1420" y="903"/>
                </a:cubicBezTo>
                <a:cubicBezTo>
                  <a:pt x="1420" y="893"/>
                  <a:pt x="1416" y="883"/>
                  <a:pt x="1407" y="876"/>
                </a:cubicBezTo>
                <a:cubicBezTo>
                  <a:pt x="1398" y="869"/>
                  <a:pt x="1386" y="863"/>
                  <a:pt x="1371" y="863"/>
                </a:cubicBezTo>
                <a:cubicBezTo>
                  <a:pt x="950" y="863"/>
                  <a:pt x="950" y="863"/>
                  <a:pt x="950" y="863"/>
                </a:cubicBezTo>
                <a:cubicBezTo>
                  <a:pt x="937" y="863"/>
                  <a:pt x="925" y="867"/>
                  <a:pt x="916" y="875"/>
                </a:cubicBezTo>
                <a:cubicBezTo>
                  <a:pt x="915" y="876"/>
                  <a:pt x="915" y="876"/>
                  <a:pt x="915" y="876"/>
                </a:cubicBezTo>
                <a:cubicBezTo>
                  <a:pt x="907" y="883"/>
                  <a:pt x="902" y="893"/>
                  <a:pt x="902" y="903"/>
                </a:cubicBezTo>
                <a:cubicBezTo>
                  <a:pt x="902" y="1194"/>
                  <a:pt x="902" y="1194"/>
                  <a:pt x="902" y="1194"/>
                </a:cubicBezTo>
                <a:cubicBezTo>
                  <a:pt x="902" y="1194"/>
                  <a:pt x="902" y="1194"/>
                  <a:pt x="902" y="1194"/>
                </a:cubicBezTo>
                <a:close/>
                <a:moveTo>
                  <a:pt x="1420" y="1266"/>
                </a:moveTo>
                <a:cubicBezTo>
                  <a:pt x="1420" y="1266"/>
                  <a:pt x="1420" y="1266"/>
                  <a:pt x="1420" y="1266"/>
                </a:cubicBezTo>
                <a:cubicBezTo>
                  <a:pt x="902" y="1266"/>
                  <a:pt x="902" y="1266"/>
                  <a:pt x="902" y="1266"/>
                </a:cubicBezTo>
                <a:cubicBezTo>
                  <a:pt x="902" y="1286"/>
                  <a:pt x="902" y="1286"/>
                  <a:pt x="902" y="1286"/>
                </a:cubicBezTo>
                <a:cubicBezTo>
                  <a:pt x="902" y="1296"/>
                  <a:pt x="907" y="1305"/>
                  <a:pt x="915" y="1312"/>
                </a:cubicBezTo>
                <a:cubicBezTo>
                  <a:pt x="924" y="1320"/>
                  <a:pt x="936" y="1325"/>
                  <a:pt x="950" y="1325"/>
                </a:cubicBezTo>
                <a:cubicBezTo>
                  <a:pt x="1371" y="1325"/>
                  <a:pt x="1371" y="1325"/>
                  <a:pt x="1371" y="1325"/>
                </a:cubicBezTo>
                <a:cubicBezTo>
                  <a:pt x="1386" y="1325"/>
                  <a:pt x="1398" y="1320"/>
                  <a:pt x="1407" y="1312"/>
                </a:cubicBezTo>
                <a:cubicBezTo>
                  <a:pt x="1416" y="1305"/>
                  <a:pt x="1420" y="1296"/>
                  <a:pt x="1420" y="1286"/>
                </a:cubicBezTo>
                <a:cubicBezTo>
                  <a:pt x="1420" y="1266"/>
                  <a:pt x="1420" y="1266"/>
                  <a:pt x="1420" y="1266"/>
                </a:cubicBezTo>
                <a:cubicBezTo>
                  <a:pt x="1420" y="1266"/>
                  <a:pt x="1420" y="1266"/>
                  <a:pt x="1420" y="1266"/>
                </a:cubicBezTo>
                <a:close/>
                <a:moveTo>
                  <a:pt x="295" y="890"/>
                </a:moveTo>
                <a:cubicBezTo>
                  <a:pt x="295" y="890"/>
                  <a:pt x="295" y="890"/>
                  <a:pt x="295" y="890"/>
                </a:cubicBezTo>
                <a:cubicBezTo>
                  <a:pt x="295" y="869"/>
                  <a:pt x="311" y="853"/>
                  <a:pt x="330" y="853"/>
                </a:cubicBezTo>
                <a:cubicBezTo>
                  <a:pt x="350" y="853"/>
                  <a:pt x="366" y="869"/>
                  <a:pt x="366" y="890"/>
                </a:cubicBezTo>
                <a:cubicBezTo>
                  <a:pt x="366" y="935"/>
                  <a:pt x="366" y="935"/>
                  <a:pt x="366" y="935"/>
                </a:cubicBezTo>
                <a:cubicBezTo>
                  <a:pt x="366" y="955"/>
                  <a:pt x="350" y="971"/>
                  <a:pt x="330" y="971"/>
                </a:cubicBezTo>
                <a:cubicBezTo>
                  <a:pt x="311" y="971"/>
                  <a:pt x="295" y="955"/>
                  <a:pt x="295" y="935"/>
                </a:cubicBezTo>
                <a:cubicBezTo>
                  <a:pt x="295" y="890"/>
                  <a:pt x="295" y="890"/>
                  <a:pt x="295" y="890"/>
                </a:cubicBezTo>
                <a:cubicBezTo>
                  <a:pt x="295" y="890"/>
                  <a:pt x="295" y="890"/>
                  <a:pt x="295" y="890"/>
                </a:cubicBezTo>
                <a:close/>
                <a:moveTo>
                  <a:pt x="295" y="746"/>
                </a:moveTo>
                <a:cubicBezTo>
                  <a:pt x="295" y="746"/>
                  <a:pt x="295" y="746"/>
                  <a:pt x="295" y="746"/>
                </a:cubicBezTo>
                <a:cubicBezTo>
                  <a:pt x="295" y="727"/>
                  <a:pt x="311" y="710"/>
                  <a:pt x="330" y="710"/>
                </a:cubicBezTo>
                <a:cubicBezTo>
                  <a:pt x="350" y="710"/>
                  <a:pt x="366" y="727"/>
                  <a:pt x="366" y="746"/>
                </a:cubicBezTo>
                <a:cubicBezTo>
                  <a:pt x="366" y="793"/>
                  <a:pt x="366" y="793"/>
                  <a:pt x="366" y="793"/>
                </a:cubicBezTo>
                <a:cubicBezTo>
                  <a:pt x="366" y="812"/>
                  <a:pt x="350" y="829"/>
                  <a:pt x="330" y="829"/>
                </a:cubicBezTo>
                <a:cubicBezTo>
                  <a:pt x="311" y="829"/>
                  <a:pt x="295" y="812"/>
                  <a:pt x="295" y="793"/>
                </a:cubicBezTo>
                <a:cubicBezTo>
                  <a:pt x="295" y="746"/>
                  <a:pt x="295" y="746"/>
                  <a:pt x="295" y="746"/>
                </a:cubicBezTo>
                <a:cubicBezTo>
                  <a:pt x="295" y="746"/>
                  <a:pt x="295" y="746"/>
                  <a:pt x="295" y="746"/>
                </a:cubicBezTo>
                <a:close/>
                <a:moveTo>
                  <a:pt x="295" y="1031"/>
                </a:moveTo>
                <a:cubicBezTo>
                  <a:pt x="295" y="1031"/>
                  <a:pt x="295" y="1031"/>
                  <a:pt x="295" y="1031"/>
                </a:cubicBezTo>
                <a:cubicBezTo>
                  <a:pt x="295" y="1012"/>
                  <a:pt x="311" y="996"/>
                  <a:pt x="330" y="996"/>
                </a:cubicBezTo>
                <a:cubicBezTo>
                  <a:pt x="350" y="996"/>
                  <a:pt x="366" y="1012"/>
                  <a:pt x="366" y="1031"/>
                </a:cubicBezTo>
                <a:cubicBezTo>
                  <a:pt x="366" y="1078"/>
                  <a:pt x="366" y="1078"/>
                  <a:pt x="366" y="1078"/>
                </a:cubicBezTo>
                <a:cubicBezTo>
                  <a:pt x="366" y="1098"/>
                  <a:pt x="350" y="1114"/>
                  <a:pt x="330" y="1114"/>
                </a:cubicBezTo>
                <a:cubicBezTo>
                  <a:pt x="311" y="1114"/>
                  <a:pt x="295" y="1098"/>
                  <a:pt x="295" y="1078"/>
                </a:cubicBezTo>
                <a:cubicBezTo>
                  <a:pt x="295" y="1031"/>
                  <a:pt x="295" y="1031"/>
                  <a:pt x="295" y="1031"/>
                </a:cubicBezTo>
                <a:cubicBezTo>
                  <a:pt x="295" y="1031"/>
                  <a:pt x="295" y="1031"/>
                  <a:pt x="295" y="1031"/>
                </a:cubicBezTo>
                <a:close/>
                <a:moveTo>
                  <a:pt x="536" y="1194"/>
                </a:moveTo>
                <a:cubicBezTo>
                  <a:pt x="536" y="1194"/>
                  <a:pt x="536" y="1194"/>
                  <a:pt x="536" y="1194"/>
                </a:cubicBezTo>
                <a:cubicBezTo>
                  <a:pt x="556" y="1194"/>
                  <a:pt x="573" y="1211"/>
                  <a:pt x="573" y="1230"/>
                </a:cubicBezTo>
                <a:cubicBezTo>
                  <a:pt x="573" y="1250"/>
                  <a:pt x="556" y="1266"/>
                  <a:pt x="536" y="1266"/>
                </a:cubicBezTo>
                <a:cubicBezTo>
                  <a:pt x="490" y="1266"/>
                  <a:pt x="490" y="1266"/>
                  <a:pt x="490" y="1266"/>
                </a:cubicBezTo>
                <a:cubicBezTo>
                  <a:pt x="470" y="1266"/>
                  <a:pt x="454" y="1250"/>
                  <a:pt x="454" y="1230"/>
                </a:cubicBezTo>
                <a:cubicBezTo>
                  <a:pt x="454" y="1211"/>
                  <a:pt x="470" y="1194"/>
                  <a:pt x="490" y="1194"/>
                </a:cubicBezTo>
                <a:cubicBezTo>
                  <a:pt x="536" y="1194"/>
                  <a:pt x="536" y="1194"/>
                  <a:pt x="536" y="1194"/>
                </a:cubicBezTo>
                <a:cubicBezTo>
                  <a:pt x="536" y="1194"/>
                  <a:pt x="536" y="1194"/>
                  <a:pt x="536" y="1194"/>
                </a:cubicBezTo>
                <a:close/>
                <a:moveTo>
                  <a:pt x="677" y="1194"/>
                </a:moveTo>
                <a:cubicBezTo>
                  <a:pt x="677" y="1194"/>
                  <a:pt x="677" y="1194"/>
                  <a:pt x="677" y="1194"/>
                </a:cubicBezTo>
                <a:cubicBezTo>
                  <a:pt x="696" y="1194"/>
                  <a:pt x="712" y="1211"/>
                  <a:pt x="712" y="1230"/>
                </a:cubicBezTo>
                <a:cubicBezTo>
                  <a:pt x="712" y="1250"/>
                  <a:pt x="696" y="1266"/>
                  <a:pt x="677" y="1266"/>
                </a:cubicBezTo>
                <a:cubicBezTo>
                  <a:pt x="630" y="1266"/>
                  <a:pt x="630" y="1266"/>
                  <a:pt x="630" y="1266"/>
                </a:cubicBezTo>
                <a:cubicBezTo>
                  <a:pt x="610" y="1266"/>
                  <a:pt x="595" y="1250"/>
                  <a:pt x="595" y="1230"/>
                </a:cubicBezTo>
                <a:cubicBezTo>
                  <a:pt x="595" y="1211"/>
                  <a:pt x="610" y="1194"/>
                  <a:pt x="630" y="1194"/>
                </a:cubicBezTo>
                <a:cubicBezTo>
                  <a:pt x="677" y="1194"/>
                  <a:pt x="677" y="1194"/>
                  <a:pt x="677" y="1194"/>
                </a:cubicBezTo>
                <a:cubicBezTo>
                  <a:pt x="677" y="1194"/>
                  <a:pt x="677" y="1194"/>
                  <a:pt x="677" y="1194"/>
                </a:cubicBezTo>
                <a:close/>
                <a:moveTo>
                  <a:pt x="295" y="1164"/>
                </a:moveTo>
                <a:cubicBezTo>
                  <a:pt x="295" y="1164"/>
                  <a:pt x="295" y="1164"/>
                  <a:pt x="295" y="1164"/>
                </a:cubicBezTo>
                <a:cubicBezTo>
                  <a:pt x="295" y="1144"/>
                  <a:pt x="311" y="1129"/>
                  <a:pt x="330" y="1129"/>
                </a:cubicBezTo>
                <a:cubicBezTo>
                  <a:pt x="350" y="1129"/>
                  <a:pt x="366" y="1144"/>
                  <a:pt x="366" y="1164"/>
                </a:cubicBezTo>
                <a:cubicBezTo>
                  <a:pt x="366" y="1194"/>
                  <a:pt x="366" y="1194"/>
                  <a:pt x="366" y="1194"/>
                </a:cubicBezTo>
                <a:cubicBezTo>
                  <a:pt x="396" y="1194"/>
                  <a:pt x="396" y="1194"/>
                  <a:pt x="396" y="1194"/>
                </a:cubicBezTo>
                <a:cubicBezTo>
                  <a:pt x="416" y="1194"/>
                  <a:pt x="433" y="1211"/>
                  <a:pt x="433" y="1230"/>
                </a:cubicBezTo>
                <a:cubicBezTo>
                  <a:pt x="433" y="1250"/>
                  <a:pt x="416" y="1266"/>
                  <a:pt x="396" y="1266"/>
                </a:cubicBezTo>
                <a:cubicBezTo>
                  <a:pt x="333" y="1266"/>
                  <a:pt x="333" y="1266"/>
                  <a:pt x="333" y="1266"/>
                </a:cubicBezTo>
                <a:cubicBezTo>
                  <a:pt x="330" y="1266"/>
                  <a:pt x="330" y="1266"/>
                  <a:pt x="330" y="1266"/>
                </a:cubicBezTo>
                <a:cubicBezTo>
                  <a:pt x="317" y="1266"/>
                  <a:pt x="305" y="1260"/>
                  <a:pt x="299" y="1249"/>
                </a:cubicBezTo>
                <a:cubicBezTo>
                  <a:pt x="299" y="1248"/>
                  <a:pt x="299" y="1248"/>
                  <a:pt x="299" y="1248"/>
                </a:cubicBezTo>
                <a:cubicBezTo>
                  <a:pt x="299" y="1248"/>
                  <a:pt x="299" y="1248"/>
                  <a:pt x="299" y="1248"/>
                </a:cubicBezTo>
                <a:cubicBezTo>
                  <a:pt x="299" y="1247"/>
                  <a:pt x="299" y="1247"/>
                  <a:pt x="299" y="1247"/>
                </a:cubicBezTo>
                <a:cubicBezTo>
                  <a:pt x="299" y="1246"/>
                  <a:pt x="299" y="1246"/>
                  <a:pt x="299" y="1246"/>
                </a:cubicBezTo>
                <a:cubicBezTo>
                  <a:pt x="298" y="1246"/>
                  <a:pt x="298" y="1246"/>
                  <a:pt x="298" y="1246"/>
                </a:cubicBezTo>
                <a:cubicBezTo>
                  <a:pt x="298" y="1246"/>
                  <a:pt x="298" y="1246"/>
                  <a:pt x="298" y="1246"/>
                </a:cubicBezTo>
                <a:cubicBezTo>
                  <a:pt x="298" y="1245"/>
                  <a:pt x="298" y="1245"/>
                  <a:pt x="298" y="1245"/>
                </a:cubicBezTo>
                <a:cubicBezTo>
                  <a:pt x="298" y="1245"/>
                  <a:pt x="298" y="1245"/>
                  <a:pt x="298" y="1245"/>
                </a:cubicBezTo>
                <a:cubicBezTo>
                  <a:pt x="297" y="1245"/>
                  <a:pt x="297" y="1245"/>
                  <a:pt x="297" y="1245"/>
                </a:cubicBezTo>
                <a:cubicBezTo>
                  <a:pt x="297" y="1244"/>
                  <a:pt x="297" y="1244"/>
                  <a:pt x="297" y="1244"/>
                </a:cubicBezTo>
                <a:cubicBezTo>
                  <a:pt x="296" y="1243"/>
                  <a:pt x="296" y="1243"/>
                  <a:pt x="296" y="1243"/>
                </a:cubicBezTo>
                <a:cubicBezTo>
                  <a:pt x="296" y="1242"/>
                  <a:pt x="296" y="1242"/>
                  <a:pt x="296" y="1242"/>
                </a:cubicBezTo>
                <a:cubicBezTo>
                  <a:pt x="296" y="1241"/>
                  <a:pt x="296" y="1241"/>
                  <a:pt x="296" y="1241"/>
                </a:cubicBezTo>
                <a:cubicBezTo>
                  <a:pt x="295" y="1240"/>
                  <a:pt x="295" y="1240"/>
                  <a:pt x="295" y="1240"/>
                </a:cubicBezTo>
                <a:cubicBezTo>
                  <a:pt x="295" y="1240"/>
                  <a:pt x="295" y="1240"/>
                  <a:pt x="295" y="1240"/>
                </a:cubicBezTo>
                <a:cubicBezTo>
                  <a:pt x="295" y="1239"/>
                  <a:pt x="295" y="1239"/>
                  <a:pt x="295" y="1239"/>
                </a:cubicBezTo>
                <a:cubicBezTo>
                  <a:pt x="295" y="1238"/>
                  <a:pt x="295" y="1238"/>
                  <a:pt x="295" y="1238"/>
                </a:cubicBezTo>
                <a:cubicBezTo>
                  <a:pt x="295" y="1237"/>
                  <a:pt x="295" y="1237"/>
                  <a:pt x="295" y="1237"/>
                </a:cubicBezTo>
                <a:cubicBezTo>
                  <a:pt x="295" y="1237"/>
                  <a:pt x="295" y="1237"/>
                  <a:pt x="295" y="1237"/>
                </a:cubicBezTo>
                <a:cubicBezTo>
                  <a:pt x="295" y="1236"/>
                  <a:pt x="295" y="1236"/>
                  <a:pt x="295" y="1236"/>
                </a:cubicBezTo>
                <a:cubicBezTo>
                  <a:pt x="295" y="1236"/>
                  <a:pt x="295" y="1236"/>
                  <a:pt x="295" y="1236"/>
                </a:cubicBezTo>
                <a:cubicBezTo>
                  <a:pt x="295" y="1235"/>
                  <a:pt x="295" y="1235"/>
                  <a:pt x="295" y="1235"/>
                </a:cubicBezTo>
                <a:cubicBezTo>
                  <a:pt x="295" y="1234"/>
                  <a:pt x="295" y="1234"/>
                  <a:pt x="295" y="1234"/>
                </a:cubicBezTo>
                <a:cubicBezTo>
                  <a:pt x="295" y="1233"/>
                  <a:pt x="295" y="1233"/>
                  <a:pt x="295" y="1233"/>
                </a:cubicBezTo>
                <a:cubicBezTo>
                  <a:pt x="295" y="1232"/>
                  <a:pt x="295" y="1232"/>
                  <a:pt x="295" y="1232"/>
                </a:cubicBezTo>
                <a:cubicBezTo>
                  <a:pt x="295" y="1232"/>
                  <a:pt x="295" y="1232"/>
                  <a:pt x="295" y="1232"/>
                </a:cubicBezTo>
                <a:cubicBezTo>
                  <a:pt x="295" y="1231"/>
                  <a:pt x="295" y="1231"/>
                  <a:pt x="295" y="1231"/>
                </a:cubicBezTo>
                <a:cubicBezTo>
                  <a:pt x="295" y="1231"/>
                  <a:pt x="295" y="1231"/>
                  <a:pt x="295" y="1231"/>
                </a:cubicBezTo>
                <a:cubicBezTo>
                  <a:pt x="295" y="1230"/>
                  <a:pt x="295" y="1230"/>
                  <a:pt x="295" y="1230"/>
                </a:cubicBezTo>
                <a:cubicBezTo>
                  <a:pt x="295" y="1230"/>
                  <a:pt x="295" y="1230"/>
                  <a:pt x="295" y="1230"/>
                </a:cubicBezTo>
                <a:cubicBezTo>
                  <a:pt x="295" y="1164"/>
                  <a:pt x="295" y="1164"/>
                  <a:pt x="295" y="1164"/>
                </a:cubicBezTo>
                <a:cubicBezTo>
                  <a:pt x="295" y="1164"/>
                  <a:pt x="295" y="1164"/>
                  <a:pt x="295" y="11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38" name="îśḻíḑè"/>
          <p:cNvSpPr/>
          <p:nvPr/>
        </p:nvSpPr>
        <p:spPr>
          <a:xfrm>
            <a:off x="4171019" y="2298366"/>
            <a:ext cx="1091921" cy="1093558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39" name="íṧļiḍê"/>
          <p:cNvGrpSpPr/>
          <p:nvPr/>
        </p:nvGrpSpPr>
        <p:grpSpPr>
          <a:xfrm>
            <a:off x="4452132" y="2573857"/>
            <a:ext cx="529695" cy="528485"/>
            <a:chOff x="1855787" y="2568158"/>
            <a:chExt cx="1139825" cy="1137224"/>
          </a:xfrm>
          <a:solidFill>
            <a:schemeClr val="bg1"/>
          </a:solidFill>
        </p:grpSpPr>
        <p:sp>
          <p:nvSpPr>
            <p:cNvPr id="40" name="ïśļíďê"/>
            <p:cNvSpPr/>
            <p:nvPr/>
          </p:nvSpPr>
          <p:spPr bwMode="auto">
            <a:xfrm>
              <a:off x="2022261" y="2573360"/>
              <a:ext cx="333468" cy="274682"/>
            </a:xfrm>
            <a:custGeom>
              <a:avLst/>
              <a:gdLst>
                <a:gd name="T0" fmla="*/ 0 w 308"/>
                <a:gd name="T1" fmla="*/ 254 h 254"/>
                <a:gd name="T2" fmla="*/ 308 w 308"/>
                <a:gd name="T3" fmla="*/ 0 h 254"/>
                <a:gd name="T4" fmla="*/ 237 w 308"/>
                <a:gd name="T5" fmla="*/ 136 h 254"/>
                <a:gd name="T6" fmla="*/ 146 w 308"/>
                <a:gd name="T7" fmla="*/ 203 h 254"/>
                <a:gd name="T8" fmla="*/ 0 w 308"/>
                <a:gd name="T9" fmla="*/ 254 h 254"/>
                <a:gd name="T10" fmla="*/ 0 w 308"/>
                <a:gd name="T11" fmla="*/ 254 h 254"/>
                <a:gd name="T12" fmla="*/ 0 w 308"/>
                <a:gd name="T13" fmla="*/ 254 h 254"/>
                <a:gd name="T14" fmla="*/ 0 w 308"/>
                <a:gd name="T15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8" h="254">
                  <a:moveTo>
                    <a:pt x="0" y="254"/>
                  </a:moveTo>
                  <a:cubicBezTo>
                    <a:pt x="0" y="254"/>
                    <a:pt x="69" y="40"/>
                    <a:pt x="308" y="0"/>
                  </a:cubicBezTo>
                  <a:cubicBezTo>
                    <a:pt x="308" y="0"/>
                    <a:pt x="272" y="53"/>
                    <a:pt x="237" y="136"/>
                  </a:cubicBezTo>
                  <a:cubicBezTo>
                    <a:pt x="237" y="136"/>
                    <a:pt x="163" y="128"/>
                    <a:pt x="146" y="203"/>
                  </a:cubicBezTo>
                  <a:cubicBezTo>
                    <a:pt x="146" y="203"/>
                    <a:pt x="68" y="217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moveTo>
                    <a:pt x="0" y="254"/>
                  </a:moveTo>
                  <a:cubicBezTo>
                    <a:pt x="0" y="254"/>
                    <a:pt x="0" y="254"/>
                    <a:pt x="0" y="2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1" name="ïṡḻïdè"/>
            <p:cNvSpPr/>
            <p:nvPr/>
          </p:nvSpPr>
          <p:spPr bwMode="auto">
            <a:xfrm>
              <a:off x="1967116" y="2839718"/>
              <a:ext cx="306416" cy="390173"/>
            </a:xfrm>
            <a:custGeom>
              <a:avLst/>
              <a:gdLst>
                <a:gd name="T0" fmla="*/ 199 w 283"/>
                <a:gd name="T1" fmla="*/ 0 h 361"/>
                <a:gd name="T2" fmla="*/ 34 w 283"/>
                <a:gd name="T3" fmla="*/ 69 h 361"/>
                <a:gd name="T4" fmla="*/ 81 w 283"/>
                <a:gd name="T5" fmla="*/ 343 h 361"/>
                <a:gd name="T6" fmla="*/ 249 w 283"/>
                <a:gd name="T7" fmla="*/ 353 h 361"/>
                <a:gd name="T8" fmla="*/ 283 w 283"/>
                <a:gd name="T9" fmla="*/ 274 h 361"/>
                <a:gd name="T10" fmla="*/ 252 w 283"/>
                <a:gd name="T11" fmla="*/ 53 h 361"/>
                <a:gd name="T12" fmla="*/ 199 w 283"/>
                <a:gd name="T13" fmla="*/ 0 h 361"/>
                <a:gd name="T14" fmla="*/ 199 w 283"/>
                <a:gd name="T15" fmla="*/ 0 h 361"/>
                <a:gd name="T16" fmla="*/ 199 w 283"/>
                <a:gd name="T17" fmla="*/ 0 h 361"/>
                <a:gd name="T18" fmla="*/ 199 w 283"/>
                <a:gd name="T19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61">
                  <a:moveTo>
                    <a:pt x="199" y="0"/>
                  </a:moveTo>
                  <a:cubicBezTo>
                    <a:pt x="199" y="0"/>
                    <a:pt x="98" y="21"/>
                    <a:pt x="34" y="69"/>
                  </a:cubicBezTo>
                  <a:cubicBezTo>
                    <a:pt x="34" y="69"/>
                    <a:pt x="0" y="210"/>
                    <a:pt x="81" y="343"/>
                  </a:cubicBezTo>
                  <a:cubicBezTo>
                    <a:pt x="81" y="343"/>
                    <a:pt x="165" y="361"/>
                    <a:pt x="249" y="353"/>
                  </a:cubicBezTo>
                  <a:cubicBezTo>
                    <a:pt x="249" y="353"/>
                    <a:pt x="249" y="300"/>
                    <a:pt x="283" y="274"/>
                  </a:cubicBezTo>
                  <a:cubicBezTo>
                    <a:pt x="283" y="274"/>
                    <a:pt x="241" y="167"/>
                    <a:pt x="252" y="53"/>
                  </a:cubicBezTo>
                  <a:cubicBezTo>
                    <a:pt x="252" y="53"/>
                    <a:pt x="209" y="43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moveTo>
                    <a:pt x="199" y="0"/>
                  </a:moveTo>
                  <a:cubicBezTo>
                    <a:pt x="199" y="0"/>
                    <a:pt x="199" y="0"/>
                    <a:pt x="19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2" name="i$1idé"/>
            <p:cNvSpPr/>
            <p:nvPr/>
          </p:nvSpPr>
          <p:spPr bwMode="auto">
            <a:xfrm>
              <a:off x="2091972" y="3263186"/>
              <a:ext cx="383930" cy="178439"/>
            </a:xfrm>
            <a:custGeom>
              <a:avLst/>
              <a:gdLst>
                <a:gd name="T0" fmla="*/ 0 w 355"/>
                <a:gd name="T1" fmla="*/ 0 h 165"/>
                <a:gd name="T2" fmla="*/ 355 w 355"/>
                <a:gd name="T3" fmla="*/ 142 h 165"/>
                <a:gd name="T4" fmla="*/ 248 w 355"/>
                <a:gd name="T5" fmla="*/ 32 h 165"/>
                <a:gd name="T6" fmla="*/ 156 w 355"/>
                <a:gd name="T7" fmla="*/ 0 h 165"/>
                <a:gd name="T8" fmla="*/ 0 w 355"/>
                <a:gd name="T9" fmla="*/ 0 h 165"/>
                <a:gd name="T10" fmla="*/ 0 w 355"/>
                <a:gd name="T11" fmla="*/ 0 h 165"/>
                <a:gd name="T12" fmla="*/ 0 w 355"/>
                <a:gd name="T13" fmla="*/ 0 h 165"/>
                <a:gd name="T14" fmla="*/ 0 w 355"/>
                <a:gd name="T15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5" h="165">
                  <a:moveTo>
                    <a:pt x="0" y="0"/>
                  </a:moveTo>
                  <a:cubicBezTo>
                    <a:pt x="0" y="0"/>
                    <a:pt x="107" y="165"/>
                    <a:pt x="355" y="142"/>
                  </a:cubicBezTo>
                  <a:cubicBezTo>
                    <a:pt x="355" y="142"/>
                    <a:pt x="267" y="59"/>
                    <a:pt x="248" y="32"/>
                  </a:cubicBezTo>
                  <a:cubicBezTo>
                    <a:pt x="248" y="32"/>
                    <a:pt x="179" y="49"/>
                    <a:pt x="156" y="0"/>
                  </a:cubicBezTo>
                  <a:cubicBezTo>
                    <a:pt x="156" y="0"/>
                    <a:pt x="66" y="14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3" name="íṧḻîḍè"/>
            <p:cNvSpPr/>
            <p:nvPr/>
          </p:nvSpPr>
          <p:spPr bwMode="auto">
            <a:xfrm>
              <a:off x="2397867" y="3011394"/>
              <a:ext cx="419306" cy="393294"/>
            </a:xfrm>
            <a:custGeom>
              <a:avLst/>
              <a:gdLst>
                <a:gd name="T0" fmla="*/ 0 w 387"/>
                <a:gd name="T1" fmla="*/ 239 h 364"/>
                <a:gd name="T2" fmla="*/ 24 w 387"/>
                <a:gd name="T3" fmla="*/ 190 h 364"/>
                <a:gd name="T4" fmla="*/ 246 w 387"/>
                <a:gd name="T5" fmla="*/ 13 h 364"/>
                <a:gd name="T6" fmla="*/ 292 w 387"/>
                <a:gd name="T7" fmla="*/ 0 h 364"/>
                <a:gd name="T8" fmla="*/ 387 w 387"/>
                <a:gd name="T9" fmla="*/ 138 h 364"/>
                <a:gd name="T10" fmla="*/ 133 w 387"/>
                <a:gd name="T11" fmla="*/ 364 h 364"/>
                <a:gd name="T12" fmla="*/ 0 w 387"/>
                <a:gd name="T13" fmla="*/ 239 h 364"/>
                <a:gd name="T14" fmla="*/ 0 w 387"/>
                <a:gd name="T15" fmla="*/ 239 h 364"/>
                <a:gd name="T16" fmla="*/ 0 w 387"/>
                <a:gd name="T17" fmla="*/ 239 h 364"/>
                <a:gd name="T18" fmla="*/ 0 w 387"/>
                <a:gd name="T19" fmla="*/ 23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364">
                  <a:moveTo>
                    <a:pt x="0" y="239"/>
                  </a:moveTo>
                  <a:cubicBezTo>
                    <a:pt x="0" y="239"/>
                    <a:pt x="17" y="232"/>
                    <a:pt x="24" y="190"/>
                  </a:cubicBezTo>
                  <a:cubicBezTo>
                    <a:pt x="24" y="190"/>
                    <a:pt x="161" y="142"/>
                    <a:pt x="246" y="13"/>
                  </a:cubicBezTo>
                  <a:cubicBezTo>
                    <a:pt x="246" y="13"/>
                    <a:pt x="273" y="15"/>
                    <a:pt x="292" y="0"/>
                  </a:cubicBezTo>
                  <a:cubicBezTo>
                    <a:pt x="292" y="0"/>
                    <a:pt x="356" y="60"/>
                    <a:pt x="387" y="138"/>
                  </a:cubicBezTo>
                  <a:cubicBezTo>
                    <a:pt x="387" y="138"/>
                    <a:pt x="327" y="309"/>
                    <a:pt x="133" y="364"/>
                  </a:cubicBezTo>
                  <a:cubicBezTo>
                    <a:pt x="133" y="364"/>
                    <a:pt x="45" y="307"/>
                    <a:pt x="0" y="239"/>
                  </a:cubicBezTo>
                  <a:cubicBezTo>
                    <a:pt x="0" y="239"/>
                    <a:pt x="0" y="239"/>
                    <a:pt x="0" y="239"/>
                  </a:cubicBezTo>
                  <a:moveTo>
                    <a:pt x="0" y="239"/>
                  </a:moveTo>
                  <a:cubicBezTo>
                    <a:pt x="0" y="239"/>
                    <a:pt x="0" y="239"/>
                    <a:pt x="0" y="23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4" name="î$ľïḑe"/>
            <p:cNvSpPr/>
            <p:nvPr/>
          </p:nvSpPr>
          <p:spPr bwMode="auto">
            <a:xfrm>
              <a:off x="2745381" y="2762724"/>
              <a:ext cx="143063" cy="333988"/>
            </a:xfrm>
            <a:custGeom>
              <a:avLst/>
              <a:gdLst>
                <a:gd name="T0" fmla="*/ 31 w 132"/>
                <a:gd name="T1" fmla="*/ 0 h 309"/>
                <a:gd name="T2" fmla="*/ 86 w 132"/>
                <a:gd name="T3" fmla="*/ 309 h 309"/>
                <a:gd name="T4" fmla="*/ 3 w 132"/>
                <a:gd name="T5" fmla="*/ 199 h 309"/>
                <a:gd name="T6" fmla="*/ 0 w 132"/>
                <a:gd name="T7" fmla="*/ 116 h 309"/>
                <a:gd name="T8" fmla="*/ 31 w 132"/>
                <a:gd name="T9" fmla="*/ 0 h 309"/>
                <a:gd name="T10" fmla="*/ 31 w 132"/>
                <a:gd name="T11" fmla="*/ 0 h 309"/>
                <a:gd name="T12" fmla="*/ 31 w 132"/>
                <a:gd name="T13" fmla="*/ 0 h 309"/>
                <a:gd name="T14" fmla="*/ 31 w 132"/>
                <a:gd name="T1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9">
                  <a:moveTo>
                    <a:pt x="31" y="0"/>
                  </a:moveTo>
                  <a:cubicBezTo>
                    <a:pt x="31" y="0"/>
                    <a:pt x="132" y="115"/>
                    <a:pt x="86" y="309"/>
                  </a:cubicBezTo>
                  <a:cubicBezTo>
                    <a:pt x="86" y="309"/>
                    <a:pt x="31" y="220"/>
                    <a:pt x="3" y="199"/>
                  </a:cubicBezTo>
                  <a:cubicBezTo>
                    <a:pt x="3" y="199"/>
                    <a:pt x="28" y="151"/>
                    <a:pt x="0" y="116"/>
                  </a:cubicBezTo>
                  <a:cubicBezTo>
                    <a:pt x="0" y="116"/>
                    <a:pt x="26" y="64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5" name="îṥļîdé"/>
            <p:cNvSpPr/>
            <p:nvPr/>
          </p:nvSpPr>
          <p:spPr bwMode="auto">
            <a:xfrm>
              <a:off x="2323474" y="2568158"/>
              <a:ext cx="418786" cy="297052"/>
            </a:xfrm>
            <a:custGeom>
              <a:avLst/>
              <a:gdLst>
                <a:gd name="T0" fmla="*/ 0 w 387"/>
                <a:gd name="T1" fmla="*/ 154 h 275"/>
                <a:gd name="T2" fmla="*/ 30 w 387"/>
                <a:gd name="T3" fmla="*/ 200 h 275"/>
                <a:gd name="T4" fmla="*/ 262 w 387"/>
                <a:gd name="T5" fmla="*/ 275 h 275"/>
                <a:gd name="T6" fmla="*/ 356 w 387"/>
                <a:gd name="T7" fmla="*/ 265 h 275"/>
                <a:gd name="T8" fmla="*/ 387 w 387"/>
                <a:gd name="T9" fmla="*/ 131 h 275"/>
                <a:gd name="T10" fmla="*/ 91 w 387"/>
                <a:gd name="T11" fmla="*/ 0 h 275"/>
                <a:gd name="T12" fmla="*/ 0 w 387"/>
                <a:gd name="T13" fmla="*/ 154 h 275"/>
                <a:gd name="T14" fmla="*/ 0 w 387"/>
                <a:gd name="T15" fmla="*/ 154 h 275"/>
                <a:gd name="T16" fmla="*/ 0 w 387"/>
                <a:gd name="T17" fmla="*/ 154 h 275"/>
                <a:gd name="T18" fmla="*/ 0 w 387"/>
                <a:gd name="T19" fmla="*/ 154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7" h="275">
                  <a:moveTo>
                    <a:pt x="0" y="154"/>
                  </a:moveTo>
                  <a:cubicBezTo>
                    <a:pt x="0" y="154"/>
                    <a:pt x="29" y="178"/>
                    <a:pt x="30" y="200"/>
                  </a:cubicBezTo>
                  <a:cubicBezTo>
                    <a:pt x="30" y="200"/>
                    <a:pt x="154" y="207"/>
                    <a:pt x="262" y="275"/>
                  </a:cubicBezTo>
                  <a:cubicBezTo>
                    <a:pt x="262" y="275"/>
                    <a:pt x="310" y="235"/>
                    <a:pt x="356" y="265"/>
                  </a:cubicBezTo>
                  <a:cubicBezTo>
                    <a:pt x="356" y="265"/>
                    <a:pt x="382" y="217"/>
                    <a:pt x="387" y="131"/>
                  </a:cubicBezTo>
                  <a:cubicBezTo>
                    <a:pt x="387" y="131"/>
                    <a:pt x="291" y="4"/>
                    <a:pt x="91" y="0"/>
                  </a:cubicBezTo>
                  <a:cubicBezTo>
                    <a:pt x="91" y="0"/>
                    <a:pt x="13" y="106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moveTo>
                    <a:pt x="0" y="154"/>
                  </a:moveTo>
                  <a:cubicBezTo>
                    <a:pt x="0" y="154"/>
                    <a:pt x="0" y="154"/>
                    <a:pt x="0" y="154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6" name="íŝļiḍê"/>
            <p:cNvSpPr/>
            <p:nvPr/>
          </p:nvSpPr>
          <p:spPr bwMode="auto">
            <a:xfrm>
              <a:off x="2285497" y="2829834"/>
              <a:ext cx="333468" cy="340231"/>
            </a:xfrm>
            <a:custGeom>
              <a:avLst/>
              <a:gdLst>
                <a:gd name="T0" fmla="*/ 0 w 308"/>
                <a:gd name="T1" fmla="*/ 65 h 315"/>
                <a:gd name="T2" fmla="*/ 68 w 308"/>
                <a:gd name="T3" fmla="*/ 0 h 315"/>
                <a:gd name="T4" fmla="*/ 274 w 308"/>
                <a:gd name="T5" fmla="*/ 65 h 315"/>
                <a:gd name="T6" fmla="*/ 308 w 308"/>
                <a:gd name="T7" fmla="*/ 168 h 315"/>
                <a:gd name="T8" fmla="*/ 121 w 308"/>
                <a:gd name="T9" fmla="*/ 315 h 315"/>
                <a:gd name="T10" fmla="*/ 28 w 308"/>
                <a:gd name="T11" fmla="*/ 267 h 315"/>
                <a:gd name="T12" fmla="*/ 0 w 308"/>
                <a:gd name="T13" fmla="*/ 65 h 315"/>
                <a:gd name="T14" fmla="*/ 0 w 308"/>
                <a:gd name="T15" fmla="*/ 65 h 315"/>
                <a:gd name="T16" fmla="*/ 0 w 308"/>
                <a:gd name="T17" fmla="*/ 65 h 315"/>
                <a:gd name="T18" fmla="*/ 0 w 308"/>
                <a:gd name="T19" fmla="*/ 65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8" h="315">
                  <a:moveTo>
                    <a:pt x="0" y="65"/>
                  </a:moveTo>
                  <a:cubicBezTo>
                    <a:pt x="0" y="65"/>
                    <a:pt x="58" y="69"/>
                    <a:pt x="68" y="0"/>
                  </a:cubicBezTo>
                  <a:cubicBezTo>
                    <a:pt x="68" y="0"/>
                    <a:pt x="182" y="11"/>
                    <a:pt x="274" y="65"/>
                  </a:cubicBezTo>
                  <a:cubicBezTo>
                    <a:pt x="274" y="65"/>
                    <a:pt x="252" y="134"/>
                    <a:pt x="308" y="168"/>
                  </a:cubicBezTo>
                  <a:cubicBezTo>
                    <a:pt x="308" y="168"/>
                    <a:pt x="251" y="254"/>
                    <a:pt x="121" y="315"/>
                  </a:cubicBezTo>
                  <a:cubicBezTo>
                    <a:pt x="121" y="315"/>
                    <a:pt x="96" y="256"/>
                    <a:pt x="28" y="267"/>
                  </a:cubicBezTo>
                  <a:cubicBezTo>
                    <a:pt x="29" y="267"/>
                    <a:pt x="1" y="214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47" name="iś1iḍé"/>
            <p:cNvSpPr/>
            <p:nvPr/>
          </p:nvSpPr>
          <p:spPr bwMode="auto">
            <a:xfrm>
              <a:off x="1855787" y="3448908"/>
              <a:ext cx="1139825" cy="256474"/>
            </a:xfrm>
            <a:custGeom>
              <a:avLst/>
              <a:gdLst>
                <a:gd name="T0" fmla="*/ 999 w 1053"/>
                <a:gd name="T1" fmla="*/ 90 h 237"/>
                <a:gd name="T2" fmla="*/ 603 w 1053"/>
                <a:gd name="T3" fmla="*/ 90 h 237"/>
                <a:gd name="T4" fmla="*/ 572 w 1053"/>
                <a:gd name="T5" fmla="*/ 58 h 237"/>
                <a:gd name="T6" fmla="*/ 572 w 1053"/>
                <a:gd name="T7" fmla="*/ 0 h 237"/>
                <a:gd name="T8" fmla="*/ 469 w 1053"/>
                <a:gd name="T9" fmla="*/ 0 h 237"/>
                <a:gd name="T10" fmla="*/ 469 w 1053"/>
                <a:gd name="T11" fmla="*/ 58 h 237"/>
                <a:gd name="T12" fmla="*/ 438 w 1053"/>
                <a:gd name="T13" fmla="*/ 90 h 237"/>
                <a:gd name="T14" fmla="*/ 54 w 1053"/>
                <a:gd name="T15" fmla="*/ 90 h 237"/>
                <a:gd name="T16" fmla="*/ 0 w 1053"/>
                <a:gd name="T17" fmla="*/ 144 h 237"/>
                <a:gd name="T18" fmla="*/ 0 w 1053"/>
                <a:gd name="T19" fmla="*/ 144 h 237"/>
                <a:gd name="T20" fmla="*/ 54 w 1053"/>
                <a:gd name="T21" fmla="*/ 198 h 237"/>
                <a:gd name="T22" fmla="*/ 443 w 1053"/>
                <a:gd name="T23" fmla="*/ 198 h 237"/>
                <a:gd name="T24" fmla="*/ 520 w 1053"/>
                <a:gd name="T25" fmla="*/ 237 h 237"/>
                <a:gd name="T26" fmla="*/ 598 w 1053"/>
                <a:gd name="T27" fmla="*/ 198 h 237"/>
                <a:gd name="T28" fmla="*/ 999 w 1053"/>
                <a:gd name="T29" fmla="*/ 198 h 237"/>
                <a:gd name="T30" fmla="*/ 1053 w 1053"/>
                <a:gd name="T31" fmla="*/ 144 h 237"/>
                <a:gd name="T32" fmla="*/ 1053 w 1053"/>
                <a:gd name="T33" fmla="*/ 144 h 237"/>
                <a:gd name="T34" fmla="*/ 999 w 1053"/>
                <a:gd name="T35" fmla="*/ 9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53" h="237">
                  <a:moveTo>
                    <a:pt x="999" y="90"/>
                  </a:moveTo>
                  <a:cubicBezTo>
                    <a:pt x="603" y="90"/>
                    <a:pt x="603" y="90"/>
                    <a:pt x="603" y="90"/>
                  </a:cubicBezTo>
                  <a:cubicBezTo>
                    <a:pt x="595" y="77"/>
                    <a:pt x="585" y="66"/>
                    <a:pt x="572" y="58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469" y="0"/>
                    <a:pt x="469" y="0"/>
                    <a:pt x="469" y="0"/>
                  </a:cubicBezTo>
                  <a:cubicBezTo>
                    <a:pt x="469" y="58"/>
                    <a:pt x="469" y="58"/>
                    <a:pt x="469" y="58"/>
                  </a:cubicBezTo>
                  <a:cubicBezTo>
                    <a:pt x="456" y="66"/>
                    <a:pt x="446" y="77"/>
                    <a:pt x="438" y="90"/>
                  </a:cubicBezTo>
                  <a:cubicBezTo>
                    <a:pt x="54" y="90"/>
                    <a:pt x="54" y="90"/>
                    <a:pt x="54" y="90"/>
                  </a:cubicBezTo>
                  <a:cubicBezTo>
                    <a:pt x="24" y="90"/>
                    <a:pt x="0" y="114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74"/>
                    <a:pt x="24" y="198"/>
                    <a:pt x="54" y="198"/>
                  </a:cubicBezTo>
                  <a:cubicBezTo>
                    <a:pt x="443" y="198"/>
                    <a:pt x="443" y="198"/>
                    <a:pt x="443" y="198"/>
                  </a:cubicBezTo>
                  <a:cubicBezTo>
                    <a:pt x="461" y="222"/>
                    <a:pt x="489" y="237"/>
                    <a:pt x="520" y="237"/>
                  </a:cubicBezTo>
                  <a:cubicBezTo>
                    <a:pt x="552" y="237"/>
                    <a:pt x="580" y="222"/>
                    <a:pt x="598" y="198"/>
                  </a:cubicBezTo>
                  <a:cubicBezTo>
                    <a:pt x="999" y="198"/>
                    <a:pt x="999" y="198"/>
                    <a:pt x="999" y="198"/>
                  </a:cubicBezTo>
                  <a:cubicBezTo>
                    <a:pt x="1029" y="198"/>
                    <a:pt x="1053" y="174"/>
                    <a:pt x="1053" y="144"/>
                  </a:cubicBezTo>
                  <a:cubicBezTo>
                    <a:pt x="1053" y="144"/>
                    <a:pt x="1053" y="144"/>
                    <a:pt x="1053" y="144"/>
                  </a:cubicBezTo>
                  <a:cubicBezTo>
                    <a:pt x="1053" y="114"/>
                    <a:pt x="1029" y="90"/>
                    <a:pt x="999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36" name="ïŝlíďê"/>
          <p:cNvSpPr/>
          <p:nvPr/>
        </p:nvSpPr>
        <p:spPr>
          <a:xfrm flipV="1">
            <a:off x="5444533" y="4327420"/>
            <a:ext cx="1091921" cy="109356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37" name="íśḻiḓé"/>
          <p:cNvSpPr/>
          <p:nvPr/>
        </p:nvSpPr>
        <p:spPr bwMode="auto">
          <a:xfrm>
            <a:off x="5747679" y="4595469"/>
            <a:ext cx="485628" cy="509319"/>
          </a:xfrm>
          <a:custGeom>
            <a:avLst/>
            <a:gdLst>
              <a:gd name="T0" fmla="*/ 994 w 1104"/>
              <a:gd name="T1" fmla="*/ 355 h 1159"/>
              <a:gd name="T2" fmla="*/ 994 w 1104"/>
              <a:gd name="T3" fmla="*/ 607 h 1159"/>
              <a:gd name="T4" fmla="*/ 735 w 1104"/>
              <a:gd name="T5" fmla="*/ 607 h 1159"/>
              <a:gd name="T6" fmla="*/ 552 w 1104"/>
              <a:gd name="T7" fmla="*/ 746 h 1159"/>
              <a:gd name="T8" fmla="*/ 369 w 1104"/>
              <a:gd name="T9" fmla="*/ 607 h 1159"/>
              <a:gd name="T10" fmla="*/ 221 w 1104"/>
              <a:gd name="T11" fmla="*/ 607 h 1159"/>
              <a:gd name="T12" fmla="*/ 221 w 1104"/>
              <a:gd name="T13" fmla="*/ 775 h 1159"/>
              <a:gd name="T14" fmla="*/ 386 w 1104"/>
              <a:gd name="T15" fmla="*/ 966 h 1159"/>
              <a:gd name="T16" fmla="*/ 193 w 1104"/>
              <a:gd name="T17" fmla="*/ 1159 h 1159"/>
              <a:gd name="T18" fmla="*/ 0 w 1104"/>
              <a:gd name="T19" fmla="*/ 966 h 1159"/>
              <a:gd name="T20" fmla="*/ 110 w 1104"/>
              <a:gd name="T21" fmla="*/ 792 h 1159"/>
              <a:gd name="T22" fmla="*/ 110 w 1104"/>
              <a:gd name="T23" fmla="*/ 497 h 1159"/>
              <a:gd name="T24" fmla="*/ 374 w 1104"/>
              <a:gd name="T25" fmla="*/ 497 h 1159"/>
              <a:gd name="T26" fmla="*/ 552 w 1104"/>
              <a:gd name="T27" fmla="*/ 374 h 1159"/>
              <a:gd name="T28" fmla="*/ 730 w 1104"/>
              <a:gd name="T29" fmla="*/ 497 h 1159"/>
              <a:gd name="T30" fmla="*/ 883 w 1104"/>
              <a:gd name="T31" fmla="*/ 497 h 1159"/>
              <a:gd name="T32" fmla="*/ 879 w 1104"/>
              <a:gd name="T33" fmla="*/ 369 h 1159"/>
              <a:gd name="T34" fmla="*/ 724 w 1104"/>
              <a:gd name="T35" fmla="*/ 186 h 1159"/>
              <a:gd name="T36" fmla="*/ 914 w 1104"/>
              <a:gd name="T37" fmla="*/ 0 h 1159"/>
              <a:gd name="T38" fmla="*/ 1104 w 1104"/>
              <a:gd name="T39" fmla="*/ 186 h 1159"/>
              <a:gd name="T40" fmla="*/ 994 w 1104"/>
              <a:gd name="T41" fmla="*/ 355 h 1159"/>
              <a:gd name="T42" fmla="*/ 76 w 1104"/>
              <a:gd name="T43" fmla="*/ 973 h 1159"/>
              <a:gd name="T44" fmla="*/ 191 w 1104"/>
              <a:gd name="T45" fmla="*/ 1087 h 1159"/>
              <a:gd name="T46" fmla="*/ 305 w 1104"/>
              <a:gd name="T47" fmla="*/ 973 h 1159"/>
              <a:gd name="T48" fmla="*/ 191 w 1104"/>
              <a:gd name="T49" fmla="*/ 860 h 1159"/>
              <a:gd name="T50" fmla="*/ 76 w 1104"/>
              <a:gd name="T51" fmla="*/ 973 h 1159"/>
              <a:gd name="T52" fmla="*/ 552 w 1104"/>
              <a:gd name="T53" fmla="*/ 447 h 1159"/>
              <a:gd name="T54" fmla="*/ 438 w 1104"/>
              <a:gd name="T55" fmla="*/ 561 h 1159"/>
              <a:gd name="T56" fmla="*/ 552 w 1104"/>
              <a:gd name="T57" fmla="*/ 674 h 1159"/>
              <a:gd name="T58" fmla="*/ 667 w 1104"/>
              <a:gd name="T59" fmla="*/ 561 h 1159"/>
              <a:gd name="T60" fmla="*/ 552 w 1104"/>
              <a:gd name="T61" fmla="*/ 447 h 1159"/>
              <a:gd name="T62" fmla="*/ 914 w 1104"/>
              <a:gd name="T63" fmla="*/ 73 h 1159"/>
              <a:gd name="T64" fmla="*/ 799 w 1104"/>
              <a:gd name="T65" fmla="*/ 187 h 1159"/>
              <a:gd name="T66" fmla="*/ 914 w 1104"/>
              <a:gd name="T67" fmla="*/ 300 h 1159"/>
              <a:gd name="T68" fmla="*/ 1029 w 1104"/>
              <a:gd name="T69" fmla="*/ 187 h 1159"/>
              <a:gd name="T70" fmla="*/ 914 w 1104"/>
              <a:gd name="T71" fmla="*/ 73 h 1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04" h="1159">
                <a:moveTo>
                  <a:pt x="994" y="355"/>
                </a:moveTo>
                <a:cubicBezTo>
                  <a:pt x="994" y="607"/>
                  <a:pt x="994" y="607"/>
                  <a:pt x="994" y="607"/>
                </a:cubicBezTo>
                <a:cubicBezTo>
                  <a:pt x="735" y="607"/>
                  <a:pt x="735" y="607"/>
                  <a:pt x="735" y="607"/>
                </a:cubicBezTo>
                <a:cubicBezTo>
                  <a:pt x="714" y="687"/>
                  <a:pt x="640" y="746"/>
                  <a:pt x="552" y="746"/>
                </a:cubicBezTo>
                <a:cubicBezTo>
                  <a:pt x="464" y="746"/>
                  <a:pt x="390" y="687"/>
                  <a:pt x="369" y="607"/>
                </a:cubicBezTo>
                <a:cubicBezTo>
                  <a:pt x="221" y="607"/>
                  <a:pt x="221" y="607"/>
                  <a:pt x="221" y="607"/>
                </a:cubicBezTo>
                <a:cubicBezTo>
                  <a:pt x="221" y="775"/>
                  <a:pt x="221" y="775"/>
                  <a:pt x="221" y="775"/>
                </a:cubicBezTo>
                <a:cubicBezTo>
                  <a:pt x="314" y="789"/>
                  <a:pt x="386" y="869"/>
                  <a:pt x="386" y="966"/>
                </a:cubicBezTo>
                <a:cubicBezTo>
                  <a:pt x="386" y="1072"/>
                  <a:pt x="300" y="1159"/>
                  <a:pt x="193" y="1159"/>
                </a:cubicBezTo>
                <a:cubicBezTo>
                  <a:pt x="87" y="1159"/>
                  <a:pt x="0" y="1072"/>
                  <a:pt x="0" y="966"/>
                </a:cubicBezTo>
                <a:cubicBezTo>
                  <a:pt x="0" y="889"/>
                  <a:pt x="45" y="823"/>
                  <a:pt x="110" y="792"/>
                </a:cubicBezTo>
                <a:cubicBezTo>
                  <a:pt x="110" y="497"/>
                  <a:pt x="110" y="497"/>
                  <a:pt x="110" y="497"/>
                </a:cubicBezTo>
                <a:cubicBezTo>
                  <a:pt x="374" y="497"/>
                  <a:pt x="374" y="497"/>
                  <a:pt x="374" y="497"/>
                </a:cubicBezTo>
                <a:cubicBezTo>
                  <a:pt x="400" y="425"/>
                  <a:pt x="470" y="374"/>
                  <a:pt x="552" y="374"/>
                </a:cubicBezTo>
                <a:cubicBezTo>
                  <a:pt x="634" y="374"/>
                  <a:pt x="704" y="425"/>
                  <a:pt x="730" y="497"/>
                </a:cubicBezTo>
                <a:cubicBezTo>
                  <a:pt x="883" y="497"/>
                  <a:pt x="883" y="497"/>
                  <a:pt x="883" y="497"/>
                </a:cubicBezTo>
                <a:cubicBezTo>
                  <a:pt x="879" y="369"/>
                  <a:pt x="879" y="369"/>
                  <a:pt x="879" y="369"/>
                </a:cubicBezTo>
                <a:cubicBezTo>
                  <a:pt x="790" y="353"/>
                  <a:pt x="724" y="277"/>
                  <a:pt x="724" y="186"/>
                </a:cubicBezTo>
                <a:cubicBezTo>
                  <a:pt x="724" y="83"/>
                  <a:pt x="809" y="0"/>
                  <a:pt x="914" y="0"/>
                </a:cubicBezTo>
                <a:cubicBezTo>
                  <a:pt x="1019" y="0"/>
                  <a:pt x="1104" y="83"/>
                  <a:pt x="1104" y="186"/>
                </a:cubicBezTo>
                <a:cubicBezTo>
                  <a:pt x="1104" y="261"/>
                  <a:pt x="1059" y="325"/>
                  <a:pt x="994" y="355"/>
                </a:cubicBezTo>
                <a:close/>
                <a:moveTo>
                  <a:pt x="76" y="973"/>
                </a:moveTo>
                <a:cubicBezTo>
                  <a:pt x="76" y="1036"/>
                  <a:pt x="127" y="1087"/>
                  <a:pt x="191" y="1087"/>
                </a:cubicBezTo>
                <a:cubicBezTo>
                  <a:pt x="254" y="1087"/>
                  <a:pt x="305" y="1036"/>
                  <a:pt x="305" y="973"/>
                </a:cubicBezTo>
                <a:cubicBezTo>
                  <a:pt x="305" y="911"/>
                  <a:pt x="254" y="860"/>
                  <a:pt x="191" y="860"/>
                </a:cubicBezTo>
                <a:cubicBezTo>
                  <a:pt x="127" y="860"/>
                  <a:pt x="76" y="911"/>
                  <a:pt x="76" y="973"/>
                </a:cubicBezTo>
                <a:close/>
                <a:moveTo>
                  <a:pt x="552" y="447"/>
                </a:moveTo>
                <a:cubicBezTo>
                  <a:pt x="489" y="447"/>
                  <a:pt x="438" y="498"/>
                  <a:pt x="438" y="561"/>
                </a:cubicBezTo>
                <a:cubicBezTo>
                  <a:pt x="438" y="623"/>
                  <a:pt x="489" y="674"/>
                  <a:pt x="552" y="674"/>
                </a:cubicBezTo>
                <a:cubicBezTo>
                  <a:pt x="616" y="674"/>
                  <a:pt x="667" y="623"/>
                  <a:pt x="667" y="561"/>
                </a:cubicBezTo>
                <a:cubicBezTo>
                  <a:pt x="667" y="498"/>
                  <a:pt x="616" y="447"/>
                  <a:pt x="552" y="447"/>
                </a:cubicBezTo>
                <a:close/>
                <a:moveTo>
                  <a:pt x="914" y="73"/>
                </a:moveTo>
                <a:cubicBezTo>
                  <a:pt x="851" y="73"/>
                  <a:pt x="799" y="124"/>
                  <a:pt x="799" y="187"/>
                </a:cubicBezTo>
                <a:cubicBezTo>
                  <a:pt x="799" y="249"/>
                  <a:pt x="851" y="300"/>
                  <a:pt x="914" y="300"/>
                </a:cubicBezTo>
                <a:cubicBezTo>
                  <a:pt x="977" y="300"/>
                  <a:pt x="1029" y="249"/>
                  <a:pt x="1029" y="187"/>
                </a:cubicBezTo>
                <a:cubicBezTo>
                  <a:pt x="1029" y="124"/>
                  <a:pt x="977" y="73"/>
                  <a:pt x="914" y="7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9" name="îšḷïdé"/>
          <p:cNvSpPr/>
          <p:nvPr/>
        </p:nvSpPr>
        <p:spPr>
          <a:xfrm flipV="1">
            <a:off x="6718049" y="3676623"/>
            <a:ext cx="1091921" cy="109356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grpSp>
        <p:nvGrpSpPr>
          <p:cNvPr id="30" name="íṥlîdè"/>
          <p:cNvGrpSpPr/>
          <p:nvPr/>
        </p:nvGrpSpPr>
        <p:grpSpPr>
          <a:xfrm>
            <a:off x="7062419" y="3915126"/>
            <a:ext cx="529194" cy="526452"/>
            <a:chOff x="6689328" y="3781703"/>
            <a:chExt cx="508205" cy="505574"/>
          </a:xfrm>
        </p:grpSpPr>
        <p:sp>
          <p:nvSpPr>
            <p:cNvPr id="31" name="ïṥlîḑè"/>
            <p:cNvSpPr/>
            <p:nvPr/>
          </p:nvSpPr>
          <p:spPr bwMode="auto">
            <a:xfrm>
              <a:off x="6689328" y="4032649"/>
              <a:ext cx="341171" cy="254628"/>
            </a:xfrm>
            <a:custGeom>
              <a:avLst/>
              <a:gdLst>
                <a:gd name="T0" fmla="*/ 623 w 623"/>
                <a:gd name="T1" fmla="*/ 427 h 466"/>
                <a:gd name="T2" fmla="*/ 618 w 623"/>
                <a:gd name="T3" fmla="*/ 428 h 466"/>
                <a:gd name="T4" fmla="*/ 607 w 623"/>
                <a:gd name="T5" fmla="*/ 425 h 466"/>
                <a:gd name="T6" fmla="*/ 541 w 623"/>
                <a:gd name="T7" fmla="*/ 390 h 466"/>
                <a:gd name="T8" fmla="*/ 475 w 623"/>
                <a:gd name="T9" fmla="*/ 425 h 466"/>
                <a:gd name="T10" fmla="*/ 464 w 623"/>
                <a:gd name="T11" fmla="*/ 428 h 466"/>
                <a:gd name="T12" fmla="*/ 449 w 623"/>
                <a:gd name="T13" fmla="*/ 423 h 466"/>
                <a:gd name="T14" fmla="*/ 440 w 623"/>
                <a:gd name="T15" fmla="*/ 399 h 466"/>
                <a:gd name="T16" fmla="*/ 452 w 623"/>
                <a:gd name="T17" fmla="*/ 326 h 466"/>
                <a:gd name="T18" fmla="*/ 399 w 623"/>
                <a:gd name="T19" fmla="*/ 273 h 466"/>
                <a:gd name="T20" fmla="*/ 392 w 623"/>
                <a:gd name="T21" fmla="*/ 249 h 466"/>
                <a:gd name="T22" fmla="*/ 412 w 623"/>
                <a:gd name="T23" fmla="*/ 232 h 466"/>
                <a:gd name="T24" fmla="*/ 486 w 623"/>
                <a:gd name="T25" fmla="*/ 221 h 466"/>
                <a:gd name="T26" fmla="*/ 519 w 623"/>
                <a:gd name="T27" fmla="*/ 154 h 466"/>
                <a:gd name="T28" fmla="*/ 541 w 623"/>
                <a:gd name="T29" fmla="*/ 141 h 466"/>
                <a:gd name="T30" fmla="*/ 563 w 623"/>
                <a:gd name="T31" fmla="*/ 154 h 466"/>
                <a:gd name="T32" fmla="*/ 582 w 623"/>
                <a:gd name="T33" fmla="*/ 192 h 466"/>
                <a:gd name="T34" fmla="*/ 529 w 623"/>
                <a:gd name="T35" fmla="*/ 78 h 466"/>
                <a:gd name="T36" fmla="*/ 407 w 623"/>
                <a:gd name="T37" fmla="*/ 1 h 466"/>
                <a:gd name="T38" fmla="*/ 391 w 623"/>
                <a:gd name="T39" fmla="*/ 7 h 466"/>
                <a:gd name="T40" fmla="*/ 351 w 623"/>
                <a:gd name="T41" fmla="*/ 63 h 466"/>
                <a:gd name="T42" fmla="*/ 307 w 623"/>
                <a:gd name="T43" fmla="*/ 3 h 466"/>
                <a:gd name="T44" fmla="*/ 338 w 623"/>
                <a:gd name="T45" fmla="*/ 107 h 466"/>
                <a:gd name="T46" fmla="*/ 338 w 623"/>
                <a:gd name="T47" fmla="*/ 115 h 466"/>
                <a:gd name="T48" fmla="*/ 306 w 623"/>
                <a:gd name="T49" fmla="*/ 262 h 466"/>
                <a:gd name="T50" fmla="*/ 306 w 623"/>
                <a:gd name="T51" fmla="*/ 264 h 466"/>
                <a:gd name="T52" fmla="*/ 306 w 623"/>
                <a:gd name="T53" fmla="*/ 265 h 466"/>
                <a:gd name="T54" fmla="*/ 306 w 623"/>
                <a:gd name="T55" fmla="*/ 264 h 466"/>
                <a:gd name="T56" fmla="*/ 306 w 623"/>
                <a:gd name="T57" fmla="*/ 263 h 466"/>
                <a:gd name="T58" fmla="*/ 271 w 623"/>
                <a:gd name="T59" fmla="*/ 115 h 466"/>
                <a:gd name="T60" fmla="*/ 272 w 623"/>
                <a:gd name="T61" fmla="*/ 107 h 466"/>
                <a:gd name="T62" fmla="*/ 305 w 623"/>
                <a:gd name="T63" fmla="*/ 1 h 466"/>
                <a:gd name="T64" fmla="*/ 259 w 623"/>
                <a:gd name="T65" fmla="*/ 65 h 466"/>
                <a:gd name="T66" fmla="*/ 219 w 623"/>
                <a:gd name="T67" fmla="*/ 11 h 466"/>
                <a:gd name="T68" fmla="*/ 202 w 623"/>
                <a:gd name="T69" fmla="*/ 5 h 466"/>
                <a:gd name="T70" fmla="*/ 98 w 623"/>
                <a:gd name="T71" fmla="*/ 74 h 466"/>
                <a:gd name="T72" fmla="*/ 95 w 623"/>
                <a:gd name="T73" fmla="*/ 78 h 466"/>
                <a:gd name="T74" fmla="*/ 93 w 623"/>
                <a:gd name="T75" fmla="*/ 80 h 466"/>
                <a:gd name="T76" fmla="*/ 87 w 623"/>
                <a:gd name="T77" fmla="*/ 91 h 466"/>
                <a:gd name="T78" fmla="*/ 88 w 623"/>
                <a:gd name="T79" fmla="*/ 91 h 466"/>
                <a:gd name="T80" fmla="*/ 75 w 623"/>
                <a:gd name="T81" fmla="*/ 119 h 466"/>
                <a:gd name="T82" fmla="*/ 74 w 623"/>
                <a:gd name="T83" fmla="*/ 118 h 466"/>
                <a:gd name="T84" fmla="*/ 0 w 623"/>
                <a:gd name="T85" fmla="*/ 411 h 466"/>
                <a:gd name="T86" fmla="*/ 2 w 623"/>
                <a:gd name="T87" fmla="*/ 411 h 466"/>
                <a:gd name="T88" fmla="*/ 66 w 623"/>
                <a:gd name="T89" fmla="*/ 465 h 466"/>
                <a:gd name="T90" fmla="*/ 556 w 623"/>
                <a:gd name="T91" fmla="*/ 465 h 466"/>
                <a:gd name="T92" fmla="*/ 623 w 623"/>
                <a:gd name="T93" fmla="*/ 42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23" h="466">
                  <a:moveTo>
                    <a:pt x="623" y="427"/>
                  </a:moveTo>
                  <a:cubicBezTo>
                    <a:pt x="622" y="428"/>
                    <a:pt x="620" y="428"/>
                    <a:pt x="618" y="428"/>
                  </a:cubicBezTo>
                  <a:cubicBezTo>
                    <a:pt x="614" y="428"/>
                    <a:pt x="611" y="427"/>
                    <a:pt x="607" y="425"/>
                  </a:cubicBezTo>
                  <a:cubicBezTo>
                    <a:pt x="541" y="390"/>
                    <a:pt x="541" y="390"/>
                    <a:pt x="541" y="390"/>
                  </a:cubicBezTo>
                  <a:cubicBezTo>
                    <a:pt x="475" y="425"/>
                    <a:pt x="475" y="425"/>
                    <a:pt x="475" y="425"/>
                  </a:cubicBezTo>
                  <a:cubicBezTo>
                    <a:pt x="471" y="427"/>
                    <a:pt x="468" y="428"/>
                    <a:pt x="464" y="428"/>
                  </a:cubicBezTo>
                  <a:cubicBezTo>
                    <a:pt x="458" y="428"/>
                    <a:pt x="453" y="426"/>
                    <a:pt x="449" y="423"/>
                  </a:cubicBezTo>
                  <a:cubicBezTo>
                    <a:pt x="442" y="418"/>
                    <a:pt x="438" y="408"/>
                    <a:pt x="440" y="399"/>
                  </a:cubicBezTo>
                  <a:cubicBezTo>
                    <a:pt x="452" y="326"/>
                    <a:pt x="452" y="326"/>
                    <a:pt x="452" y="326"/>
                  </a:cubicBezTo>
                  <a:cubicBezTo>
                    <a:pt x="399" y="273"/>
                    <a:pt x="399" y="273"/>
                    <a:pt x="399" y="273"/>
                  </a:cubicBezTo>
                  <a:cubicBezTo>
                    <a:pt x="392" y="267"/>
                    <a:pt x="390" y="257"/>
                    <a:pt x="392" y="249"/>
                  </a:cubicBezTo>
                  <a:cubicBezTo>
                    <a:pt x="395" y="240"/>
                    <a:pt x="403" y="233"/>
                    <a:pt x="412" y="232"/>
                  </a:cubicBezTo>
                  <a:cubicBezTo>
                    <a:pt x="486" y="221"/>
                    <a:pt x="486" y="221"/>
                    <a:pt x="486" y="221"/>
                  </a:cubicBezTo>
                  <a:cubicBezTo>
                    <a:pt x="519" y="154"/>
                    <a:pt x="519" y="154"/>
                    <a:pt x="519" y="154"/>
                  </a:cubicBezTo>
                  <a:cubicBezTo>
                    <a:pt x="523" y="146"/>
                    <a:pt x="532" y="141"/>
                    <a:pt x="541" y="141"/>
                  </a:cubicBezTo>
                  <a:cubicBezTo>
                    <a:pt x="550" y="141"/>
                    <a:pt x="559" y="146"/>
                    <a:pt x="563" y="154"/>
                  </a:cubicBezTo>
                  <a:cubicBezTo>
                    <a:pt x="582" y="192"/>
                    <a:pt x="582" y="192"/>
                    <a:pt x="582" y="192"/>
                  </a:cubicBezTo>
                  <a:cubicBezTo>
                    <a:pt x="567" y="147"/>
                    <a:pt x="550" y="104"/>
                    <a:pt x="529" y="78"/>
                  </a:cubicBezTo>
                  <a:cubicBezTo>
                    <a:pt x="498" y="26"/>
                    <a:pt x="447" y="7"/>
                    <a:pt x="407" y="1"/>
                  </a:cubicBezTo>
                  <a:cubicBezTo>
                    <a:pt x="401" y="0"/>
                    <a:pt x="395" y="2"/>
                    <a:pt x="391" y="7"/>
                  </a:cubicBezTo>
                  <a:cubicBezTo>
                    <a:pt x="351" y="63"/>
                    <a:pt x="351" y="63"/>
                    <a:pt x="351" y="63"/>
                  </a:cubicBezTo>
                  <a:cubicBezTo>
                    <a:pt x="307" y="3"/>
                    <a:pt x="307" y="3"/>
                    <a:pt x="307" y="3"/>
                  </a:cubicBezTo>
                  <a:cubicBezTo>
                    <a:pt x="338" y="107"/>
                    <a:pt x="338" y="107"/>
                    <a:pt x="338" y="107"/>
                  </a:cubicBezTo>
                  <a:cubicBezTo>
                    <a:pt x="338" y="110"/>
                    <a:pt x="338" y="112"/>
                    <a:pt x="338" y="115"/>
                  </a:cubicBezTo>
                  <a:cubicBezTo>
                    <a:pt x="306" y="262"/>
                    <a:pt x="306" y="262"/>
                    <a:pt x="306" y="262"/>
                  </a:cubicBezTo>
                  <a:cubicBezTo>
                    <a:pt x="306" y="263"/>
                    <a:pt x="306" y="263"/>
                    <a:pt x="306" y="264"/>
                  </a:cubicBezTo>
                  <a:cubicBezTo>
                    <a:pt x="306" y="265"/>
                    <a:pt x="306" y="265"/>
                    <a:pt x="306" y="265"/>
                  </a:cubicBezTo>
                  <a:cubicBezTo>
                    <a:pt x="306" y="264"/>
                    <a:pt x="306" y="264"/>
                    <a:pt x="306" y="264"/>
                  </a:cubicBezTo>
                  <a:cubicBezTo>
                    <a:pt x="306" y="263"/>
                    <a:pt x="306" y="263"/>
                    <a:pt x="306" y="263"/>
                  </a:cubicBezTo>
                  <a:cubicBezTo>
                    <a:pt x="271" y="115"/>
                    <a:pt x="271" y="115"/>
                    <a:pt x="271" y="115"/>
                  </a:cubicBezTo>
                  <a:cubicBezTo>
                    <a:pt x="271" y="112"/>
                    <a:pt x="271" y="109"/>
                    <a:pt x="272" y="107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259" y="65"/>
                    <a:pt x="259" y="65"/>
                    <a:pt x="259" y="65"/>
                  </a:cubicBezTo>
                  <a:cubicBezTo>
                    <a:pt x="219" y="11"/>
                    <a:pt x="219" y="11"/>
                    <a:pt x="219" y="11"/>
                  </a:cubicBezTo>
                  <a:cubicBezTo>
                    <a:pt x="215" y="6"/>
                    <a:pt x="208" y="3"/>
                    <a:pt x="202" y="5"/>
                  </a:cubicBezTo>
                  <a:cubicBezTo>
                    <a:pt x="170" y="13"/>
                    <a:pt x="128" y="32"/>
                    <a:pt x="98" y="74"/>
                  </a:cubicBezTo>
                  <a:cubicBezTo>
                    <a:pt x="97" y="76"/>
                    <a:pt x="96" y="77"/>
                    <a:pt x="95" y="78"/>
                  </a:cubicBezTo>
                  <a:cubicBezTo>
                    <a:pt x="95" y="79"/>
                    <a:pt x="94" y="80"/>
                    <a:pt x="93" y="80"/>
                  </a:cubicBezTo>
                  <a:cubicBezTo>
                    <a:pt x="91" y="84"/>
                    <a:pt x="89" y="87"/>
                    <a:pt x="87" y="91"/>
                  </a:cubicBezTo>
                  <a:cubicBezTo>
                    <a:pt x="87" y="91"/>
                    <a:pt x="88" y="91"/>
                    <a:pt x="88" y="91"/>
                  </a:cubicBezTo>
                  <a:cubicBezTo>
                    <a:pt x="84" y="99"/>
                    <a:pt x="79" y="109"/>
                    <a:pt x="75" y="119"/>
                  </a:cubicBezTo>
                  <a:cubicBezTo>
                    <a:pt x="75" y="118"/>
                    <a:pt x="74" y="118"/>
                    <a:pt x="74" y="118"/>
                  </a:cubicBezTo>
                  <a:cubicBezTo>
                    <a:pt x="35" y="210"/>
                    <a:pt x="0" y="394"/>
                    <a:pt x="0" y="411"/>
                  </a:cubicBezTo>
                  <a:cubicBezTo>
                    <a:pt x="2" y="411"/>
                    <a:pt x="2" y="411"/>
                    <a:pt x="2" y="411"/>
                  </a:cubicBezTo>
                  <a:cubicBezTo>
                    <a:pt x="2" y="429"/>
                    <a:pt x="9" y="466"/>
                    <a:pt x="66" y="465"/>
                  </a:cubicBezTo>
                  <a:cubicBezTo>
                    <a:pt x="556" y="465"/>
                    <a:pt x="556" y="465"/>
                    <a:pt x="556" y="465"/>
                  </a:cubicBezTo>
                  <a:cubicBezTo>
                    <a:pt x="556" y="465"/>
                    <a:pt x="607" y="466"/>
                    <a:pt x="623" y="4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2" name="ïsľiḍe"/>
            <p:cNvSpPr/>
            <p:nvPr/>
          </p:nvSpPr>
          <p:spPr bwMode="auto">
            <a:xfrm>
              <a:off x="6737992" y="3781703"/>
              <a:ext cx="235163" cy="2338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3" name="íṥḷîdê"/>
            <p:cNvSpPr/>
            <p:nvPr/>
          </p:nvSpPr>
          <p:spPr bwMode="auto">
            <a:xfrm>
              <a:off x="6922124" y="4128397"/>
              <a:ext cx="125999" cy="119686"/>
            </a:xfrm>
            <a:custGeom>
              <a:avLst/>
              <a:gdLst>
                <a:gd name="T0" fmla="*/ 107 w 230"/>
                <a:gd name="T1" fmla="*/ 5 h 219"/>
                <a:gd name="T2" fmla="*/ 115 w 230"/>
                <a:gd name="T3" fmla="*/ 0 h 219"/>
                <a:gd name="T4" fmla="*/ 123 w 230"/>
                <a:gd name="T5" fmla="*/ 5 h 219"/>
                <a:gd name="T6" fmla="*/ 154 w 230"/>
                <a:gd name="T7" fmla="*/ 67 h 219"/>
                <a:gd name="T8" fmla="*/ 222 w 230"/>
                <a:gd name="T9" fmla="*/ 77 h 219"/>
                <a:gd name="T10" fmla="*/ 229 w 230"/>
                <a:gd name="T11" fmla="*/ 83 h 219"/>
                <a:gd name="T12" fmla="*/ 227 w 230"/>
                <a:gd name="T13" fmla="*/ 92 h 219"/>
                <a:gd name="T14" fmla="*/ 178 w 230"/>
                <a:gd name="T15" fmla="*/ 140 h 219"/>
                <a:gd name="T16" fmla="*/ 189 w 230"/>
                <a:gd name="T17" fmla="*/ 208 h 219"/>
                <a:gd name="T18" fmla="*/ 186 w 230"/>
                <a:gd name="T19" fmla="*/ 217 h 219"/>
                <a:gd name="T20" fmla="*/ 176 w 230"/>
                <a:gd name="T21" fmla="*/ 218 h 219"/>
                <a:gd name="T22" fmla="*/ 115 w 230"/>
                <a:gd name="T23" fmla="*/ 186 h 219"/>
                <a:gd name="T24" fmla="*/ 54 w 230"/>
                <a:gd name="T25" fmla="*/ 218 h 219"/>
                <a:gd name="T26" fmla="*/ 44 w 230"/>
                <a:gd name="T27" fmla="*/ 217 h 219"/>
                <a:gd name="T28" fmla="*/ 41 w 230"/>
                <a:gd name="T29" fmla="*/ 208 h 219"/>
                <a:gd name="T30" fmla="*/ 52 w 230"/>
                <a:gd name="T31" fmla="*/ 140 h 219"/>
                <a:gd name="T32" fmla="*/ 3 w 230"/>
                <a:gd name="T33" fmla="*/ 92 h 219"/>
                <a:gd name="T34" fmla="*/ 1 w 230"/>
                <a:gd name="T35" fmla="*/ 83 h 219"/>
                <a:gd name="T36" fmla="*/ 8 w 230"/>
                <a:gd name="T37" fmla="*/ 77 h 219"/>
                <a:gd name="T38" fmla="*/ 76 w 230"/>
                <a:gd name="T39" fmla="*/ 67 h 219"/>
                <a:gd name="T40" fmla="*/ 107 w 230"/>
                <a:gd name="T41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0" h="219">
                  <a:moveTo>
                    <a:pt x="107" y="5"/>
                  </a:moveTo>
                  <a:cubicBezTo>
                    <a:pt x="108" y="2"/>
                    <a:pt x="112" y="0"/>
                    <a:pt x="115" y="0"/>
                  </a:cubicBezTo>
                  <a:cubicBezTo>
                    <a:pt x="119" y="0"/>
                    <a:pt x="122" y="2"/>
                    <a:pt x="123" y="5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25" y="77"/>
                    <a:pt x="228" y="80"/>
                    <a:pt x="229" y="83"/>
                  </a:cubicBezTo>
                  <a:cubicBezTo>
                    <a:pt x="230" y="86"/>
                    <a:pt x="229" y="90"/>
                    <a:pt x="227" y="92"/>
                  </a:cubicBezTo>
                  <a:cubicBezTo>
                    <a:pt x="178" y="140"/>
                    <a:pt x="178" y="140"/>
                    <a:pt x="178" y="140"/>
                  </a:cubicBezTo>
                  <a:cubicBezTo>
                    <a:pt x="189" y="208"/>
                    <a:pt x="189" y="208"/>
                    <a:pt x="189" y="208"/>
                  </a:cubicBezTo>
                  <a:cubicBezTo>
                    <a:pt x="190" y="211"/>
                    <a:pt x="188" y="215"/>
                    <a:pt x="186" y="217"/>
                  </a:cubicBezTo>
                  <a:cubicBezTo>
                    <a:pt x="183" y="219"/>
                    <a:pt x="179" y="219"/>
                    <a:pt x="176" y="218"/>
                  </a:cubicBezTo>
                  <a:cubicBezTo>
                    <a:pt x="115" y="186"/>
                    <a:pt x="115" y="186"/>
                    <a:pt x="115" y="186"/>
                  </a:cubicBezTo>
                  <a:cubicBezTo>
                    <a:pt x="54" y="218"/>
                    <a:pt x="54" y="218"/>
                    <a:pt x="54" y="218"/>
                  </a:cubicBezTo>
                  <a:cubicBezTo>
                    <a:pt x="51" y="219"/>
                    <a:pt x="47" y="219"/>
                    <a:pt x="44" y="217"/>
                  </a:cubicBezTo>
                  <a:cubicBezTo>
                    <a:pt x="42" y="215"/>
                    <a:pt x="40" y="212"/>
                    <a:pt x="41" y="208"/>
                  </a:cubicBezTo>
                  <a:cubicBezTo>
                    <a:pt x="52" y="140"/>
                    <a:pt x="52" y="140"/>
                    <a:pt x="52" y="140"/>
                  </a:cubicBezTo>
                  <a:cubicBezTo>
                    <a:pt x="3" y="92"/>
                    <a:pt x="3" y="92"/>
                    <a:pt x="3" y="92"/>
                  </a:cubicBezTo>
                  <a:cubicBezTo>
                    <a:pt x="1" y="90"/>
                    <a:pt x="0" y="86"/>
                    <a:pt x="1" y="83"/>
                  </a:cubicBezTo>
                  <a:cubicBezTo>
                    <a:pt x="2" y="80"/>
                    <a:pt x="5" y="77"/>
                    <a:pt x="8" y="7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107" y="5"/>
                    <a:pt x="107" y="5"/>
                    <a:pt x="10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4" name="ïṩļïdé"/>
            <p:cNvSpPr/>
            <p:nvPr/>
          </p:nvSpPr>
          <p:spPr bwMode="auto">
            <a:xfrm>
              <a:off x="7071008" y="4128397"/>
              <a:ext cx="126525" cy="119686"/>
            </a:xfrm>
            <a:custGeom>
              <a:avLst/>
              <a:gdLst>
                <a:gd name="T0" fmla="*/ 107 w 231"/>
                <a:gd name="T1" fmla="*/ 5 h 219"/>
                <a:gd name="T2" fmla="*/ 116 w 231"/>
                <a:gd name="T3" fmla="*/ 0 h 219"/>
                <a:gd name="T4" fmla="*/ 124 w 231"/>
                <a:gd name="T5" fmla="*/ 5 h 219"/>
                <a:gd name="T6" fmla="*/ 154 w 231"/>
                <a:gd name="T7" fmla="*/ 67 h 219"/>
                <a:gd name="T8" fmla="*/ 222 w 231"/>
                <a:gd name="T9" fmla="*/ 77 h 219"/>
                <a:gd name="T10" fmla="*/ 230 w 231"/>
                <a:gd name="T11" fmla="*/ 83 h 219"/>
                <a:gd name="T12" fmla="*/ 227 w 231"/>
                <a:gd name="T13" fmla="*/ 92 h 219"/>
                <a:gd name="T14" fmla="*/ 178 w 231"/>
                <a:gd name="T15" fmla="*/ 140 h 219"/>
                <a:gd name="T16" fmla="*/ 190 w 231"/>
                <a:gd name="T17" fmla="*/ 208 h 219"/>
                <a:gd name="T18" fmla="*/ 186 w 231"/>
                <a:gd name="T19" fmla="*/ 217 h 219"/>
                <a:gd name="T20" fmla="*/ 176 w 231"/>
                <a:gd name="T21" fmla="*/ 218 h 219"/>
                <a:gd name="T22" fmla="*/ 116 w 231"/>
                <a:gd name="T23" fmla="*/ 186 h 219"/>
                <a:gd name="T24" fmla="*/ 55 w 231"/>
                <a:gd name="T25" fmla="*/ 218 h 219"/>
                <a:gd name="T26" fmla="*/ 45 w 231"/>
                <a:gd name="T27" fmla="*/ 217 h 219"/>
                <a:gd name="T28" fmla="*/ 41 w 231"/>
                <a:gd name="T29" fmla="*/ 208 h 219"/>
                <a:gd name="T30" fmla="*/ 53 w 231"/>
                <a:gd name="T31" fmla="*/ 140 h 219"/>
                <a:gd name="T32" fmla="*/ 4 w 231"/>
                <a:gd name="T33" fmla="*/ 92 h 219"/>
                <a:gd name="T34" fmla="*/ 1 w 231"/>
                <a:gd name="T35" fmla="*/ 83 h 219"/>
                <a:gd name="T36" fmla="*/ 9 w 231"/>
                <a:gd name="T37" fmla="*/ 77 h 219"/>
                <a:gd name="T38" fmla="*/ 77 w 231"/>
                <a:gd name="T39" fmla="*/ 67 h 219"/>
                <a:gd name="T40" fmla="*/ 107 w 231"/>
                <a:gd name="T41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1" h="219">
                  <a:moveTo>
                    <a:pt x="107" y="5"/>
                  </a:moveTo>
                  <a:cubicBezTo>
                    <a:pt x="109" y="2"/>
                    <a:pt x="112" y="0"/>
                    <a:pt x="116" y="0"/>
                  </a:cubicBezTo>
                  <a:cubicBezTo>
                    <a:pt x="119" y="0"/>
                    <a:pt x="122" y="2"/>
                    <a:pt x="124" y="5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26" y="77"/>
                    <a:pt x="229" y="79"/>
                    <a:pt x="230" y="83"/>
                  </a:cubicBezTo>
                  <a:cubicBezTo>
                    <a:pt x="231" y="86"/>
                    <a:pt x="230" y="90"/>
                    <a:pt x="227" y="92"/>
                  </a:cubicBezTo>
                  <a:cubicBezTo>
                    <a:pt x="178" y="140"/>
                    <a:pt x="178" y="140"/>
                    <a:pt x="178" y="140"/>
                  </a:cubicBezTo>
                  <a:cubicBezTo>
                    <a:pt x="190" y="208"/>
                    <a:pt x="190" y="208"/>
                    <a:pt x="190" y="208"/>
                  </a:cubicBezTo>
                  <a:cubicBezTo>
                    <a:pt x="190" y="211"/>
                    <a:pt x="189" y="215"/>
                    <a:pt x="186" y="217"/>
                  </a:cubicBezTo>
                  <a:cubicBezTo>
                    <a:pt x="183" y="219"/>
                    <a:pt x="180" y="219"/>
                    <a:pt x="176" y="218"/>
                  </a:cubicBezTo>
                  <a:cubicBezTo>
                    <a:pt x="116" y="186"/>
                    <a:pt x="116" y="186"/>
                    <a:pt x="116" y="186"/>
                  </a:cubicBezTo>
                  <a:cubicBezTo>
                    <a:pt x="55" y="218"/>
                    <a:pt x="55" y="218"/>
                    <a:pt x="55" y="218"/>
                  </a:cubicBezTo>
                  <a:cubicBezTo>
                    <a:pt x="52" y="219"/>
                    <a:pt x="48" y="219"/>
                    <a:pt x="45" y="217"/>
                  </a:cubicBezTo>
                  <a:cubicBezTo>
                    <a:pt x="42" y="215"/>
                    <a:pt x="41" y="211"/>
                    <a:pt x="41" y="208"/>
                  </a:cubicBezTo>
                  <a:cubicBezTo>
                    <a:pt x="53" y="140"/>
                    <a:pt x="53" y="140"/>
                    <a:pt x="53" y="140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1" y="90"/>
                    <a:pt x="0" y="86"/>
                    <a:pt x="1" y="83"/>
                  </a:cubicBezTo>
                  <a:cubicBezTo>
                    <a:pt x="2" y="79"/>
                    <a:pt x="5" y="77"/>
                    <a:pt x="9" y="77"/>
                  </a:cubicBezTo>
                  <a:cubicBezTo>
                    <a:pt x="77" y="67"/>
                    <a:pt x="77" y="67"/>
                    <a:pt x="77" y="67"/>
                  </a:cubicBezTo>
                  <a:cubicBezTo>
                    <a:pt x="107" y="5"/>
                    <a:pt x="107" y="5"/>
                    <a:pt x="10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î$ḻïḑé"/>
            <p:cNvSpPr/>
            <p:nvPr/>
          </p:nvSpPr>
          <p:spPr bwMode="auto">
            <a:xfrm>
              <a:off x="6992620" y="4000294"/>
              <a:ext cx="125999" cy="120212"/>
            </a:xfrm>
            <a:custGeom>
              <a:avLst/>
              <a:gdLst>
                <a:gd name="T0" fmla="*/ 107 w 230"/>
                <a:gd name="T1" fmla="*/ 5 h 220"/>
                <a:gd name="T2" fmla="*/ 115 w 230"/>
                <a:gd name="T3" fmla="*/ 0 h 220"/>
                <a:gd name="T4" fmla="*/ 123 w 230"/>
                <a:gd name="T5" fmla="*/ 6 h 220"/>
                <a:gd name="T6" fmla="*/ 154 w 230"/>
                <a:gd name="T7" fmla="*/ 67 h 220"/>
                <a:gd name="T8" fmla="*/ 222 w 230"/>
                <a:gd name="T9" fmla="*/ 77 h 220"/>
                <a:gd name="T10" fmla="*/ 229 w 230"/>
                <a:gd name="T11" fmla="*/ 83 h 220"/>
                <a:gd name="T12" fmla="*/ 227 w 230"/>
                <a:gd name="T13" fmla="*/ 93 h 220"/>
                <a:gd name="T14" fmla="*/ 178 w 230"/>
                <a:gd name="T15" fmla="*/ 141 h 220"/>
                <a:gd name="T16" fmla="*/ 189 w 230"/>
                <a:gd name="T17" fmla="*/ 208 h 220"/>
                <a:gd name="T18" fmla="*/ 186 w 230"/>
                <a:gd name="T19" fmla="*/ 217 h 220"/>
                <a:gd name="T20" fmla="*/ 176 w 230"/>
                <a:gd name="T21" fmla="*/ 218 h 220"/>
                <a:gd name="T22" fmla="*/ 115 w 230"/>
                <a:gd name="T23" fmla="*/ 186 h 220"/>
                <a:gd name="T24" fmla="*/ 54 w 230"/>
                <a:gd name="T25" fmla="*/ 218 h 220"/>
                <a:gd name="T26" fmla="*/ 45 w 230"/>
                <a:gd name="T27" fmla="*/ 217 h 220"/>
                <a:gd name="T28" fmla="*/ 41 w 230"/>
                <a:gd name="T29" fmla="*/ 208 h 220"/>
                <a:gd name="T30" fmla="*/ 52 w 230"/>
                <a:gd name="T31" fmla="*/ 141 h 220"/>
                <a:gd name="T32" fmla="*/ 3 w 230"/>
                <a:gd name="T33" fmla="*/ 93 h 220"/>
                <a:gd name="T34" fmla="*/ 1 w 230"/>
                <a:gd name="T35" fmla="*/ 83 h 220"/>
                <a:gd name="T36" fmla="*/ 8 w 230"/>
                <a:gd name="T37" fmla="*/ 77 h 220"/>
                <a:gd name="T38" fmla="*/ 76 w 230"/>
                <a:gd name="T39" fmla="*/ 67 h 220"/>
                <a:gd name="T40" fmla="*/ 107 w 230"/>
                <a:gd name="T41" fmla="*/ 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0" h="220">
                  <a:moveTo>
                    <a:pt x="107" y="5"/>
                  </a:moveTo>
                  <a:cubicBezTo>
                    <a:pt x="108" y="2"/>
                    <a:pt x="112" y="0"/>
                    <a:pt x="115" y="0"/>
                  </a:cubicBezTo>
                  <a:cubicBezTo>
                    <a:pt x="119" y="0"/>
                    <a:pt x="122" y="2"/>
                    <a:pt x="123" y="6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222" y="77"/>
                    <a:pt x="222" y="77"/>
                    <a:pt x="222" y="77"/>
                  </a:cubicBezTo>
                  <a:cubicBezTo>
                    <a:pt x="225" y="77"/>
                    <a:pt x="228" y="80"/>
                    <a:pt x="229" y="83"/>
                  </a:cubicBezTo>
                  <a:cubicBezTo>
                    <a:pt x="230" y="87"/>
                    <a:pt x="229" y="90"/>
                    <a:pt x="227" y="93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189" y="208"/>
                    <a:pt x="189" y="208"/>
                    <a:pt x="189" y="208"/>
                  </a:cubicBezTo>
                  <a:cubicBezTo>
                    <a:pt x="190" y="212"/>
                    <a:pt x="188" y="215"/>
                    <a:pt x="186" y="217"/>
                  </a:cubicBezTo>
                  <a:cubicBezTo>
                    <a:pt x="183" y="220"/>
                    <a:pt x="179" y="220"/>
                    <a:pt x="176" y="218"/>
                  </a:cubicBezTo>
                  <a:cubicBezTo>
                    <a:pt x="115" y="186"/>
                    <a:pt x="115" y="186"/>
                    <a:pt x="115" y="186"/>
                  </a:cubicBezTo>
                  <a:cubicBezTo>
                    <a:pt x="54" y="218"/>
                    <a:pt x="54" y="218"/>
                    <a:pt x="54" y="218"/>
                  </a:cubicBezTo>
                  <a:cubicBezTo>
                    <a:pt x="51" y="220"/>
                    <a:pt x="47" y="220"/>
                    <a:pt x="45" y="217"/>
                  </a:cubicBezTo>
                  <a:cubicBezTo>
                    <a:pt x="42" y="215"/>
                    <a:pt x="40" y="212"/>
                    <a:pt x="41" y="208"/>
                  </a:cubicBezTo>
                  <a:cubicBezTo>
                    <a:pt x="52" y="141"/>
                    <a:pt x="52" y="141"/>
                    <a:pt x="52" y="141"/>
                  </a:cubicBezTo>
                  <a:cubicBezTo>
                    <a:pt x="3" y="93"/>
                    <a:pt x="3" y="93"/>
                    <a:pt x="3" y="93"/>
                  </a:cubicBezTo>
                  <a:cubicBezTo>
                    <a:pt x="1" y="90"/>
                    <a:pt x="0" y="87"/>
                    <a:pt x="1" y="83"/>
                  </a:cubicBezTo>
                  <a:cubicBezTo>
                    <a:pt x="2" y="80"/>
                    <a:pt x="5" y="77"/>
                    <a:pt x="8" y="77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107" y="5"/>
                    <a:pt x="107" y="5"/>
                    <a:pt x="10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27" name="iślîdê"/>
          <p:cNvSpPr/>
          <p:nvPr/>
        </p:nvSpPr>
        <p:spPr>
          <a:xfrm flipV="1">
            <a:off x="4171019" y="3676623"/>
            <a:ext cx="1091921" cy="1093560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8" name="îś1ïḋê"/>
          <p:cNvSpPr/>
          <p:nvPr/>
        </p:nvSpPr>
        <p:spPr bwMode="auto">
          <a:xfrm>
            <a:off x="4444420" y="3958019"/>
            <a:ext cx="545119" cy="545119"/>
          </a:xfrm>
          <a:custGeom>
            <a:avLst/>
            <a:gdLst>
              <a:gd name="T0" fmla="*/ 1083 w 1083"/>
              <a:gd name="T1" fmla="*/ 542 h 1084"/>
              <a:gd name="T2" fmla="*/ 158 w 1083"/>
              <a:gd name="T3" fmla="*/ 926 h 1084"/>
              <a:gd name="T4" fmla="*/ 542 w 1083"/>
              <a:gd name="T5" fmla="*/ 0 h 1084"/>
              <a:gd name="T6" fmla="*/ 517 w 1083"/>
              <a:gd name="T7" fmla="*/ 1000 h 1084"/>
              <a:gd name="T8" fmla="*/ 357 w 1083"/>
              <a:gd name="T9" fmla="*/ 861 h 1084"/>
              <a:gd name="T10" fmla="*/ 517 w 1083"/>
              <a:gd name="T11" fmla="*/ 1000 h 1084"/>
              <a:gd name="T12" fmla="*/ 866 w 1083"/>
              <a:gd name="T13" fmla="*/ 218 h 1084"/>
              <a:gd name="T14" fmla="*/ 842 w 1083"/>
              <a:gd name="T15" fmla="*/ 517 h 1084"/>
              <a:gd name="T16" fmla="*/ 866 w 1083"/>
              <a:gd name="T17" fmla="*/ 218 h 1084"/>
              <a:gd name="T18" fmla="*/ 722 w 1083"/>
              <a:gd name="T19" fmla="*/ 120 h 1084"/>
              <a:gd name="T20" fmla="*/ 815 w 1083"/>
              <a:gd name="T21" fmla="*/ 174 h 1084"/>
              <a:gd name="T22" fmla="*/ 617 w 1083"/>
              <a:gd name="T23" fmla="*/ 90 h 1084"/>
              <a:gd name="T24" fmla="*/ 707 w 1083"/>
              <a:gd name="T25" fmla="*/ 231 h 1084"/>
              <a:gd name="T26" fmla="*/ 617 w 1083"/>
              <a:gd name="T27" fmla="*/ 90 h 1084"/>
              <a:gd name="T28" fmla="*/ 517 w 1083"/>
              <a:gd name="T29" fmla="*/ 84 h 1084"/>
              <a:gd name="T30" fmla="*/ 357 w 1083"/>
              <a:gd name="T31" fmla="*/ 224 h 1084"/>
              <a:gd name="T32" fmla="*/ 517 w 1083"/>
              <a:gd name="T33" fmla="*/ 84 h 1084"/>
              <a:gd name="T34" fmla="*/ 362 w 1083"/>
              <a:gd name="T35" fmla="*/ 120 h 1084"/>
              <a:gd name="T36" fmla="*/ 325 w 1083"/>
              <a:gd name="T37" fmla="*/ 177 h 1084"/>
              <a:gd name="T38" fmla="*/ 229 w 1083"/>
              <a:gd name="T39" fmla="*/ 207 h 1084"/>
              <a:gd name="T40" fmla="*/ 84 w 1083"/>
              <a:gd name="T41" fmla="*/ 517 h 1084"/>
              <a:gd name="T42" fmla="*/ 229 w 1083"/>
              <a:gd name="T43" fmla="*/ 207 h 1084"/>
              <a:gd name="T44" fmla="*/ 84 w 1083"/>
              <a:gd name="T45" fmla="*/ 567 h 1084"/>
              <a:gd name="T46" fmla="*/ 292 w 1083"/>
              <a:gd name="T47" fmla="*/ 837 h 1084"/>
              <a:gd name="T48" fmla="*/ 84 w 1083"/>
              <a:gd name="T49" fmla="*/ 567 h 1084"/>
              <a:gd name="T50" fmla="*/ 362 w 1083"/>
              <a:gd name="T51" fmla="*/ 964 h 1084"/>
              <a:gd name="T52" fmla="*/ 268 w 1083"/>
              <a:gd name="T53" fmla="*/ 911 h 1084"/>
              <a:gd name="T54" fmla="*/ 567 w 1083"/>
              <a:gd name="T55" fmla="*/ 1000 h 1084"/>
              <a:gd name="T56" fmla="*/ 726 w 1083"/>
              <a:gd name="T57" fmla="*/ 861 h 1084"/>
              <a:gd name="T58" fmla="*/ 566 w 1083"/>
              <a:gd name="T59" fmla="*/ 1000 h 1084"/>
              <a:gd name="T60" fmla="*/ 722 w 1083"/>
              <a:gd name="T61" fmla="*/ 964 h 1084"/>
              <a:gd name="T62" fmla="*/ 758 w 1083"/>
              <a:gd name="T63" fmla="*/ 908 h 1084"/>
              <a:gd name="T64" fmla="*/ 855 w 1083"/>
              <a:gd name="T65" fmla="*/ 878 h 1084"/>
              <a:gd name="T66" fmla="*/ 1000 w 1083"/>
              <a:gd name="T67" fmla="*/ 567 h 1084"/>
              <a:gd name="T68" fmla="*/ 855 w 1083"/>
              <a:gd name="T69" fmla="*/ 878 h 1084"/>
              <a:gd name="T70" fmla="*/ 746 w 1083"/>
              <a:gd name="T71" fmla="*/ 269 h 1084"/>
              <a:gd name="T72" fmla="*/ 567 w 1083"/>
              <a:gd name="T73" fmla="*/ 517 h 1084"/>
              <a:gd name="T74" fmla="*/ 746 w 1083"/>
              <a:gd name="T75" fmla="*/ 269 h 1084"/>
              <a:gd name="T76" fmla="*/ 358 w 1083"/>
              <a:gd name="T77" fmla="*/ 278 h 1084"/>
              <a:gd name="T78" fmla="*/ 517 w 1083"/>
              <a:gd name="T79" fmla="*/ 517 h 1084"/>
              <a:gd name="T80" fmla="*/ 517 w 1083"/>
              <a:gd name="T81" fmla="*/ 775 h 1084"/>
              <a:gd name="T82" fmla="*/ 292 w 1083"/>
              <a:gd name="T83" fmla="*/ 567 h 1084"/>
              <a:gd name="T84" fmla="*/ 517 w 1083"/>
              <a:gd name="T85" fmla="*/ 775 h 1084"/>
              <a:gd name="T86" fmla="*/ 567 w 1083"/>
              <a:gd name="T87" fmla="*/ 775 h 1084"/>
              <a:gd name="T88" fmla="*/ 792 w 1083"/>
              <a:gd name="T89" fmla="*/ 567 h 1084"/>
              <a:gd name="T90" fmla="*/ 567 w 1083"/>
              <a:gd name="T91" fmla="*/ 775 h 10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83" h="1084">
                <a:moveTo>
                  <a:pt x="542" y="0"/>
                </a:moveTo>
                <a:cubicBezTo>
                  <a:pt x="691" y="0"/>
                  <a:pt x="827" y="61"/>
                  <a:pt x="925" y="159"/>
                </a:cubicBezTo>
                <a:cubicBezTo>
                  <a:pt x="1023" y="258"/>
                  <a:pt x="1083" y="393"/>
                  <a:pt x="1083" y="542"/>
                </a:cubicBezTo>
                <a:cubicBezTo>
                  <a:pt x="1083" y="692"/>
                  <a:pt x="1023" y="827"/>
                  <a:pt x="925" y="926"/>
                </a:cubicBezTo>
                <a:cubicBezTo>
                  <a:pt x="827" y="1024"/>
                  <a:pt x="691" y="1084"/>
                  <a:pt x="542" y="1084"/>
                </a:cubicBezTo>
                <a:cubicBezTo>
                  <a:pt x="392" y="1084"/>
                  <a:pt x="257" y="1024"/>
                  <a:pt x="158" y="926"/>
                </a:cubicBezTo>
                <a:cubicBezTo>
                  <a:pt x="60" y="827"/>
                  <a:pt x="0" y="692"/>
                  <a:pt x="0" y="542"/>
                </a:cubicBezTo>
                <a:cubicBezTo>
                  <a:pt x="0" y="393"/>
                  <a:pt x="60" y="258"/>
                  <a:pt x="158" y="159"/>
                </a:cubicBezTo>
                <a:cubicBezTo>
                  <a:pt x="257" y="61"/>
                  <a:pt x="392" y="0"/>
                  <a:pt x="542" y="0"/>
                </a:cubicBezTo>
                <a:cubicBezTo>
                  <a:pt x="542" y="0"/>
                  <a:pt x="542" y="0"/>
                  <a:pt x="542" y="0"/>
                </a:cubicBezTo>
                <a:close/>
                <a:moveTo>
                  <a:pt x="517" y="1000"/>
                </a:moveTo>
                <a:cubicBezTo>
                  <a:pt x="517" y="1000"/>
                  <a:pt x="517" y="1000"/>
                  <a:pt x="517" y="1000"/>
                </a:cubicBezTo>
                <a:cubicBezTo>
                  <a:pt x="517" y="825"/>
                  <a:pt x="517" y="825"/>
                  <a:pt x="517" y="825"/>
                </a:cubicBezTo>
                <a:cubicBezTo>
                  <a:pt x="468" y="827"/>
                  <a:pt x="420" y="837"/>
                  <a:pt x="376" y="854"/>
                </a:cubicBezTo>
                <a:cubicBezTo>
                  <a:pt x="370" y="856"/>
                  <a:pt x="363" y="859"/>
                  <a:pt x="357" y="861"/>
                </a:cubicBezTo>
                <a:cubicBezTo>
                  <a:pt x="361" y="869"/>
                  <a:pt x="365" y="877"/>
                  <a:pt x="369" y="884"/>
                </a:cubicBezTo>
                <a:cubicBezTo>
                  <a:pt x="396" y="934"/>
                  <a:pt x="430" y="972"/>
                  <a:pt x="466" y="995"/>
                </a:cubicBezTo>
                <a:cubicBezTo>
                  <a:pt x="483" y="998"/>
                  <a:pt x="500" y="1000"/>
                  <a:pt x="517" y="1000"/>
                </a:cubicBezTo>
                <a:cubicBezTo>
                  <a:pt x="517" y="1000"/>
                  <a:pt x="517" y="1000"/>
                  <a:pt x="517" y="1000"/>
                </a:cubicBezTo>
                <a:close/>
                <a:moveTo>
                  <a:pt x="866" y="218"/>
                </a:moveTo>
                <a:cubicBezTo>
                  <a:pt x="866" y="218"/>
                  <a:pt x="866" y="218"/>
                  <a:pt x="866" y="218"/>
                </a:cubicBezTo>
                <a:cubicBezTo>
                  <a:pt x="862" y="214"/>
                  <a:pt x="858" y="211"/>
                  <a:pt x="855" y="207"/>
                </a:cubicBezTo>
                <a:cubicBezTo>
                  <a:pt x="835" y="223"/>
                  <a:pt x="813" y="236"/>
                  <a:pt x="791" y="248"/>
                </a:cubicBezTo>
                <a:cubicBezTo>
                  <a:pt x="820" y="325"/>
                  <a:pt x="839" y="418"/>
                  <a:pt x="842" y="517"/>
                </a:cubicBezTo>
                <a:cubicBezTo>
                  <a:pt x="1000" y="517"/>
                  <a:pt x="1000" y="517"/>
                  <a:pt x="1000" y="517"/>
                </a:cubicBezTo>
                <a:cubicBezTo>
                  <a:pt x="993" y="401"/>
                  <a:pt x="943" y="296"/>
                  <a:pt x="866" y="218"/>
                </a:cubicBezTo>
                <a:cubicBezTo>
                  <a:pt x="866" y="218"/>
                  <a:pt x="866" y="218"/>
                  <a:pt x="866" y="218"/>
                </a:cubicBezTo>
                <a:close/>
                <a:moveTo>
                  <a:pt x="815" y="174"/>
                </a:moveTo>
                <a:cubicBezTo>
                  <a:pt x="815" y="174"/>
                  <a:pt x="815" y="174"/>
                  <a:pt x="815" y="174"/>
                </a:cubicBezTo>
                <a:cubicBezTo>
                  <a:pt x="787" y="153"/>
                  <a:pt x="755" y="135"/>
                  <a:pt x="722" y="120"/>
                </a:cubicBezTo>
                <a:cubicBezTo>
                  <a:pt x="735" y="138"/>
                  <a:pt x="747" y="156"/>
                  <a:pt x="758" y="177"/>
                </a:cubicBezTo>
                <a:cubicBezTo>
                  <a:pt x="763" y="185"/>
                  <a:pt x="767" y="193"/>
                  <a:pt x="771" y="202"/>
                </a:cubicBezTo>
                <a:cubicBezTo>
                  <a:pt x="787" y="194"/>
                  <a:pt x="801" y="184"/>
                  <a:pt x="815" y="174"/>
                </a:cubicBezTo>
                <a:cubicBezTo>
                  <a:pt x="815" y="174"/>
                  <a:pt x="815" y="174"/>
                  <a:pt x="815" y="174"/>
                </a:cubicBezTo>
                <a:close/>
                <a:moveTo>
                  <a:pt x="617" y="90"/>
                </a:moveTo>
                <a:cubicBezTo>
                  <a:pt x="617" y="90"/>
                  <a:pt x="617" y="90"/>
                  <a:pt x="617" y="90"/>
                </a:cubicBezTo>
                <a:cubicBezTo>
                  <a:pt x="601" y="87"/>
                  <a:pt x="584" y="85"/>
                  <a:pt x="567" y="84"/>
                </a:cubicBezTo>
                <a:cubicBezTo>
                  <a:pt x="567" y="260"/>
                  <a:pt x="567" y="260"/>
                  <a:pt x="567" y="260"/>
                </a:cubicBezTo>
                <a:cubicBezTo>
                  <a:pt x="616" y="258"/>
                  <a:pt x="664" y="247"/>
                  <a:pt x="707" y="231"/>
                </a:cubicBezTo>
                <a:cubicBezTo>
                  <a:pt x="714" y="229"/>
                  <a:pt x="720" y="226"/>
                  <a:pt x="726" y="224"/>
                </a:cubicBezTo>
                <a:cubicBezTo>
                  <a:pt x="723" y="216"/>
                  <a:pt x="719" y="208"/>
                  <a:pt x="714" y="201"/>
                </a:cubicBezTo>
                <a:cubicBezTo>
                  <a:pt x="687" y="151"/>
                  <a:pt x="654" y="112"/>
                  <a:pt x="617" y="90"/>
                </a:cubicBezTo>
                <a:cubicBezTo>
                  <a:pt x="617" y="90"/>
                  <a:pt x="617" y="90"/>
                  <a:pt x="617" y="90"/>
                </a:cubicBezTo>
                <a:close/>
                <a:moveTo>
                  <a:pt x="517" y="84"/>
                </a:moveTo>
                <a:cubicBezTo>
                  <a:pt x="517" y="84"/>
                  <a:pt x="517" y="84"/>
                  <a:pt x="517" y="84"/>
                </a:cubicBezTo>
                <a:cubicBezTo>
                  <a:pt x="500" y="85"/>
                  <a:pt x="483" y="88"/>
                  <a:pt x="466" y="90"/>
                </a:cubicBezTo>
                <a:cubicBezTo>
                  <a:pt x="430" y="112"/>
                  <a:pt x="396" y="151"/>
                  <a:pt x="369" y="201"/>
                </a:cubicBezTo>
                <a:cubicBezTo>
                  <a:pt x="365" y="208"/>
                  <a:pt x="361" y="216"/>
                  <a:pt x="357" y="224"/>
                </a:cubicBezTo>
                <a:cubicBezTo>
                  <a:pt x="363" y="226"/>
                  <a:pt x="370" y="229"/>
                  <a:pt x="376" y="231"/>
                </a:cubicBezTo>
                <a:cubicBezTo>
                  <a:pt x="420" y="247"/>
                  <a:pt x="467" y="258"/>
                  <a:pt x="517" y="260"/>
                </a:cubicBezTo>
                <a:cubicBezTo>
                  <a:pt x="517" y="84"/>
                  <a:pt x="517" y="84"/>
                  <a:pt x="517" y="84"/>
                </a:cubicBezTo>
                <a:cubicBezTo>
                  <a:pt x="517" y="84"/>
                  <a:pt x="517" y="84"/>
                  <a:pt x="517" y="84"/>
                </a:cubicBezTo>
                <a:close/>
                <a:moveTo>
                  <a:pt x="362" y="120"/>
                </a:moveTo>
                <a:cubicBezTo>
                  <a:pt x="362" y="120"/>
                  <a:pt x="362" y="120"/>
                  <a:pt x="362" y="120"/>
                </a:cubicBezTo>
                <a:cubicBezTo>
                  <a:pt x="328" y="135"/>
                  <a:pt x="297" y="153"/>
                  <a:pt x="268" y="174"/>
                </a:cubicBezTo>
                <a:cubicBezTo>
                  <a:pt x="283" y="184"/>
                  <a:pt x="297" y="194"/>
                  <a:pt x="312" y="202"/>
                </a:cubicBezTo>
                <a:cubicBezTo>
                  <a:pt x="316" y="193"/>
                  <a:pt x="320" y="185"/>
                  <a:pt x="325" y="177"/>
                </a:cubicBezTo>
                <a:cubicBezTo>
                  <a:pt x="336" y="156"/>
                  <a:pt x="349" y="138"/>
                  <a:pt x="362" y="120"/>
                </a:cubicBezTo>
                <a:cubicBezTo>
                  <a:pt x="362" y="120"/>
                  <a:pt x="362" y="120"/>
                  <a:pt x="362" y="120"/>
                </a:cubicBezTo>
                <a:close/>
                <a:moveTo>
                  <a:pt x="229" y="207"/>
                </a:moveTo>
                <a:cubicBezTo>
                  <a:pt x="229" y="207"/>
                  <a:pt x="229" y="207"/>
                  <a:pt x="229" y="207"/>
                </a:cubicBezTo>
                <a:cubicBezTo>
                  <a:pt x="225" y="211"/>
                  <a:pt x="221" y="214"/>
                  <a:pt x="218" y="218"/>
                </a:cubicBezTo>
                <a:cubicBezTo>
                  <a:pt x="140" y="296"/>
                  <a:pt x="90" y="401"/>
                  <a:pt x="84" y="517"/>
                </a:cubicBezTo>
                <a:cubicBezTo>
                  <a:pt x="242" y="517"/>
                  <a:pt x="242" y="517"/>
                  <a:pt x="242" y="517"/>
                </a:cubicBezTo>
                <a:cubicBezTo>
                  <a:pt x="245" y="418"/>
                  <a:pt x="263" y="325"/>
                  <a:pt x="292" y="248"/>
                </a:cubicBezTo>
                <a:cubicBezTo>
                  <a:pt x="270" y="236"/>
                  <a:pt x="249" y="223"/>
                  <a:pt x="229" y="207"/>
                </a:cubicBezTo>
                <a:cubicBezTo>
                  <a:pt x="229" y="207"/>
                  <a:pt x="229" y="207"/>
                  <a:pt x="229" y="207"/>
                </a:cubicBezTo>
                <a:close/>
                <a:moveTo>
                  <a:pt x="84" y="567"/>
                </a:moveTo>
                <a:cubicBezTo>
                  <a:pt x="84" y="567"/>
                  <a:pt x="84" y="567"/>
                  <a:pt x="84" y="567"/>
                </a:cubicBezTo>
                <a:cubicBezTo>
                  <a:pt x="90" y="684"/>
                  <a:pt x="140" y="789"/>
                  <a:pt x="218" y="867"/>
                </a:cubicBezTo>
                <a:cubicBezTo>
                  <a:pt x="229" y="878"/>
                  <a:pt x="229" y="878"/>
                  <a:pt x="229" y="878"/>
                </a:cubicBezTo>
                <a:cubicBezTo>
                  <a:pt x="249" y="863"/>
                  <a:pt x="270" y="849"/>
                  <a:pt x="292" y="837"/>
                </a:cubicBezTo>
                <a:cubicBezTo>
                  <a:pt x="263" y="760"/>
                  <a:pt x="245" y="667"/>
                  <a:pt x="242" y="567"/>
                </a:cubicBezTo>
                <a:cubicBezTo>
                  <a:pt x="84" y="567"/>
                  <a:pt x="84" y="567"/>
                  <a:pt x="84" y="567"/>
                </a:cubicBezTo>
                <a:cubicBezTo>
                  <a:pt x="84" y="567"/>
                  <a:pt x="84" y="567"/>
                  <a:pt x="84" y="567"/>
                </a:cubicBezTo>
                <a:close/>
                <a:moveTo>
                  <a:pt x="268" y="911"/>
                </a:moveTo>
                <a:cubicBezTo>
                  <a:pt x="268" y="911"/>
                  <a:pt x="268" y="911"/>
                  <a:pt x="268" y="911"/>
                </a:cubicBezTo>
                <a:cubicBezTo>
                  <a:pt x="297" y="932"/>
                  <a:pt x="328" y="950"/>
                  <a:pt x="362" y="964"/>
                </a:cubicBezTo>
                <a:cubicBezTo>
                  <a:pt x="349" y="948"/>
                  <a:pt x="336" y="929"/>
                  <a:pt x="325" y="908"/>
                </a:cubicBezTo>
                <a:cubicBezTo>
                  <a:pt x="320" y="900"/>
                  <a:pt x="316" y="892"/>
                  <a:pt x="312" y="883"/>
                </a:cubicBezTo>
                <a:cubicBezTo>
                  <a:pt x="297" y="891"/>
                  <a:pt x="283" y="900"/>
                  <a:pt x="268" y="911"/>
                </a:cubicBezTo>
                <a:cubicBezTo>
                  <a:pt x="268" y="911"/>
                  <a:pt x="268" y="911"/>
                  <a:pt x="268" y="911"/>
                </a:cubicBezTo>
                <a:close/>
                <a:moveTo>
                  <a:pt x="567" y="1000"/>
                </a:moveTo>
                <a:cubicBezTo>
                  <a:pt x="567" y="1000"/>
                  <a:pt x="567" y="1000"/>
                  <a:pt x="567" y="1000"/>
                </a:cubicBezTo>
                <a:cubicBezTo>
                  <a:pt x="584" y="1000"/>
                  <a:pt x="601" y="998"/>
                  <a:pt x="617" y="995"/>
                </a:cubicBezTo>
                <a:cubicBezTo>
                  <a:pt x="654" y="972"/>
                  <a:pt x="687" y="934"/>
                  <a:pt x="714" y="884"/>
                </a:cubicBezTo>
                <a:cubicBezTo>
                  <a:pt x="719" y="877"/>
                  <a:pt x="723" y="869"/>
                  <a:pt x="726" y="861"/>
                </a:cubicBezTo>
                <a:cubicBezTo>
                  <a:pt x="720" y="859"/>
                  <a:pt x="714" y="856"/>
                  <a:pt x="707" y="854"/>
                </a:cubicBezTo>
                <a:cubicBezTo>
                  <a:pt x="664" y="837"/>
                  <a:pt x="616" y="828"/>
                  <a:pt x="566" y="825"/>
                </a:cubicBezTo>
                <a:cubicBezTo>
                  <a:pt x="566" y="1000"/>
                  <a:pt x="566" y="1000"/>
                  <a:pt x="566" y="1000"/>
                </a:cubicBezTo>
                <a:cubicBezTo>
                  <a:pt x="567" y="1000"/>
                  <a:pt x="567" y="1000"/>
                  <a:pt x="567" y="1000"/>
                </a:cubicBezTo>
                <a:close/>
                <a:moveTo>
                  <a:pt x="722" y="964"/>
                </a:moveTo>
                <a:cubicBezTo>
                  <a:pt x="722" y="964"/>
                  <a:pt x="722" y="964"/>
                  <a:pt x="722" y="964"/>
                </a:cubicBezTo>
                <a:cubicBezTo>
                  <a:pt x="755" y="950"/>
                  <a:pt x="787" y="932"/>
                  <a:pt x="815" y="911"/>
                </a:cubicBezTo>
                <a:cubicBezTo>
                  <a:pt x="801" y="900"/>
                  <a:pt x="787" y="891"/>
                  <a:pt x="771" y="883"/>
                </a:cubicBezTo>
                <a:cubicBezTo>
                  <a:pt x="767" y="892"/>
                  <a:pt x="763" y="900"/>
                  <a:pt x="758" y="908"/>
                </a:cubicBezTo>
                <a:cubicBezTo>
                  <a:pt x="747" y="929"/>
                  <a:pt x="735" y="948"/>
                  <a:pt x="722" y="964"/>
                </a:cubicBezTo>
                <a:cubicBezTo>
                  <a:pt x="722" y="964"/>
                  <a:pt x="722" y="964"/>
                  <a:pt x="722" y="964"/>
                </a:cubicBezTo>
                <a:close/>
                <a:moveTo>
                  <a:pt x="855" y="878"/>
                </a:moveTo>
                <a:cubicBezTo>
                  <a:pt x="855" y="878"/>
                  <a:pt x="855" y="878"/>
                  <a:pt x="855" y="878"/>
                </a:cubicBezTo>
                <a:cubicBezTo>
                  <a:pt x="866" y="867"/>
                  <a:pt x="866" y="867"/>
                  <a:pt x="866" y="867"/>
                </a:cubicBezTo>
                <a:cubicBezTo>
                  <a:pt x="943" y="789"/>
                  <a:pt x="993" y="684"/>
                  <a:pt x="1000" y="567"/>
                </a:cubicBezTo>
                <a:cubicBezTo>
                  <a:pt x="842" y="567"/>
                  <a:pt x="842" y="567"/>
                  <a:pt x="842" y="567"/>
                </a:cubicBezTo>
                <a:cubicBezTo>
                  <a:pt x="839" y="667"/>
                  <a:pt x="820" y="760"/>
                  <a:pt x="791" y="837"/>
                </a:cubicBezTo>
                <a:cubicBezTo>
                  <a:pt x="813" y="849"/>
                  <a:pt x="835" y="863"/>
                  <a:pt x="855" y="878"/>
                </a:cubicBezTo>
                <a:cubicBezTo>
                  <a:pt x="855" y="878"/>
                  <a:pt x="855" y="878"/>
                  <a:pt x="855" y="878"/>
                </a:cubicBezTo>
                <a:close/>
                <a:moveTo>
                  <a:pt x="746" y="269"/>
                </a:moveTo>
                <a:cubicBezTo>
                  <a:pt x="746" y="269"/>
                  <a:pt x="746" y="269"/>
                  <a:pt x="746" y="269"/>
                </a:cubicBezTo>
                <a:cubicBezTo>
                  <a:pt x="739" y="272"/>
                  <a:pt x="732" y="275"/>
                  <a:pt x="725" y="278"/>
                </a:cubicBezTo>
                <a:cubicBezTo>
                  <a:pt x="675" y="296"/>
                  <a:pt x="622" y="308"/>
                  <a:pt x="567" y="310"/>
                </a:cubicBezTo>
                <a:cubicBezTo>
                  <a:pt x="567" y="517"/>
                  <a:pt x="567" y="517"/>
                  <a:pt x="567" y="517"/>
                </a:cubicBezTo>
                <a:cubicBezTo>
                  <a:pt x="792" y="517"/>
                  <a:pt x="792" y="517"/>
                  <a:pt x="792" y="517"/>
                </a:cubicBezTo>
                <a:cubicBezTo>
                  <a:pt x="789" y="425"/>
                  <a:pt x="772" y="340"/>
                  <a:pt x="746" y="269"/>
                </a:cubicBezTo>
                <a:cubicBezTo>
                  <a:pt x="746" y="269"/>
                  <a:pt x="746" y="269"/>
                  <a:pt x="746" y="269"/>
                </a:cubicBezTo>
                <a:close/>
                <a:moveTo>
                  <a:pt x="517" y="310"/>
                </a:moveTo>
                <a:cubicBezTo>
                  <a:pt x="517" y="310"/>
                  <a:pt x="517" y="310"/>
                  <a:pt x="517" y="310"/>
                </a:cubicBezTo>
                <a:cubicBezTo>
                  <a:pt x="462" y="308"/>
                  <a:pt x="409" y="296"/>
                  <a:pt x="358" y="278"/>
                </a:cubicBezTo>
                <a:cubicBezTo>
                  <a:pt x="352" y="275"/>
                  <a:pt x="345" y="272"/>
                  <a:pt x="338" y="269"/>
                </a:cubicBezTo>
                <a:cubicBezTo>
                  <a:pt x="311" y="340"/>
                  <a:pt x="294" y="425"/>
                  <a:pt x="292" y="517"/>
                </a:cubicBezTo>
                <a:cubicBezTo>
                  <a:pt x="517" y="517"/>
                  <a:pt x="517" y="517"/>
                  <a:pt x="517" y="517"/>
                </a:cubicBezTo>
                <a:cubicBezTo>
                  <a:pt x="517" y="310"/>
                  <a:pt x="517" y="310"/>
                  <a:pt x="517" y="310"/>
                </a:cubicBezTo>
                <a:cubicBezTo>
                  <a:pt x="517" y="310"/>
                  <a:pt x="517" y="310"/>
                  <a:pt x="517" y="310"/>
                </a:cubicBezTo>
                <a:close/>
                <a:moveTo>
                  <a:pt x="517" y="775"/>
                </a:moveTo>
                <a:cubicBezTo>
                  <a:pt x="517" y="775"/>
                  <a:pt x="517" y="775"/>
                  <a:pt x="517" y="775"/>
                </a:cubicBezTo>
                <a:cubicBezTo>
                  <a:pt x="517" y="567"/>
                  <a:pt x="517" y="567"/>
                  <a:pt x="517" y="567"/>
                </a:cubicBezTo>
                <a:cubicBezTo>
                  <a:pt x="292" y="567"/>
                  <a:pt x="292" y="567"/>
                  <a:pt x="292" y="567"/>
                </a:cubicBezTo>
                <a:cubicBezTo>
                  <a:pt x="294" y="659"/>
                  <a:pt x="311" y="744"/>
                  <a:pt x="338" y="815"/>
                </a:cubicBezTo>
                <a:cubicBezTo>
                  <a:pt x="345" y="813"/>
                  <a:pt x="352" y="810"/>
                  <a:pt x="359" y="807"/>
                </a:cubicBezTo>
                <a:cubicBezTo>
                  <a:pt x="409" y="789"/>
                  <a:pt x="462" y="777"/>
                  <a:pt x="517" y="775"/>
                </a:cubicBezTo>
                <a:cubicBezTo>
                  <a:pt x="517" y="775"/>
                  <a:pt x="517" y="775"/>
                  <a:pt x="517" y="775"/>
                </a:cubicBezTo>
                <a:close/>
                <a:moveTo>
                  <a:pt x="567" y="775"/>
                </a:moveTo>
                <a:cubicBezTo>
                  <a:pt x="567" y="775"/>
                  <a:pt x="567" y="775"/>
                  <a:pt x="567" y="775"/>
                </a:cubicBezTo>
                <a:cubicBezTo>
                  <a:pt x="622" y="778"/>
                  <a:pt x="675" y="789"/>
                  <a:pt x="725" y="807"/>
                </a:cubicBezTo>
                <a:cubicBezTo>
                  <a:pt x="732" y="810"/>
                  <a:pt x="739" y="813"/>
                  <a:pt x="746" y="815"/>
                </a:cubicBezTo>
                <a:cubicBezTo>
                  <a:pt x="772" y="744"/>
                  <a:pt x="789" y="659"/>
                  <a:pt x="792" y="567"/>
                </a:cubicBezTo>
                <a:cubicBezTo>
                  <a:pt x="567" y="567"/>
                  <a:pt x="567" y="567"/>
                  <a:pt x="567" y="567"/>
                </a:cubicBezTo>
                <a:cubicBezTo>
                  <a:pt x="567" y="775"/>
                  <a:pt x="567" y="775"/>
                  <a:pt x="567" y="775"/>
                </a:cubicBezTo>
                <a:cubicBezTo>
                  <a:pt x="567" y="775"/>
                  <a:pt x="567" y="775"/>
                  <a:pt x="567" y="7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25" name="íśḷïďe"/>
          <p:cNvSpPr/>
          <p:nvPr/>
        </p:nvSpPr>
        <p:spPr>
          <a:xfrm>
            <a:off x="6718049" y="2298366"/>
            <a:ext cx="1091921" cy="1093558"/>
          </a:xfrm>
          <a:prstGeom prst="ellipse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</a:p>
        </p:txBody>
      </p:sp>
      <p:sp>
        <p:nvSpPr>
          <p:cNvPr id="26" name="ïşḷïďé"/>
          <p:cNvSpPr/>
          <p:nvPr/>
        </p:nvSpPr>
        <p:spPr bwMode="auto">
          <a:xfrm>
            <a:off x="7000668" y="2648112"/>
            <a:ext cx="526681" cy="394065"/>
          </a:xfrm>
          <a:custGeom>
            <a:avLst/>
            <a:gdLst>
              <a:gd name="T0" fmla="*/ 828 w 1296"/>
              <a:gd name="T1" fmla="*/ 522 h 972"/>
              <a:gd name="T2" fmla="*/ 504 w 1296"/>
              <a:gd name="T3" fmla="*/ 288 h 972"/>
              <a:gd name="T4" fmla="*/ 445 w 1296"/>
              <a:gd name="T5" fmla="*/ 648 h 972"/>
              <a:gd name="T6" fmla="*/ 1175 w 1296"/>
              <a:gd name="T7" fmla="*/ 0 h 972"/>
              <a:gd name="T8" fmla="*/ 0 w 1296"/>
              <a:gd name="T9" fmla="*/ 122 h 972"/>
              <a:gd name="T10" fmla="*/ 121 w 1296"/>
              <a:gd name="T11" fmla="*/ 972 h 972"/>
              <a:gd name="T12" fmla="*/ 1296 w 1296"/>
              <a:gd name="T13" fmla="*/ 850 h 972"/>
              <a:gd name="T14" fmla="*/ 1175 w 1296"/>
              <a:gd name="T15" fmla="*/ 0 h 972"/>
              <a:gd name="T16" fmla="*/ 202 w 1296"/>
              <a:gd name="T17" fmla="*/ 891 h 972"/>
              <a:gd name="T18" fmla="*/ 81 w 1296"/>
              <a:gd name="T19" fmla="*/ 850 h 972"/>
              <a:gd name="T20" fmla="*/ 122 w 1296"/>
              <a:gd name="T21" fmla="*/ 729 h 972"/>
              <a:gd name="T22" fmla="*/ 243 w 1296"/>
              <a:gd name="T23" fmla="*/ 770 h 972"/>
              <a:gd name="T24" fmla="*/ 243 w 1296"/>
              <a:gd name="T25" fmla="*/ 526 h 972"/>
              <a:gd name="T26" fmla="*/ 122 w 1296"/>
              <a:gd name="T27" fmla="*/ 567 h 972"/>
              <a:gd name="T28" fmla="*/ 81 w 1296"/>
              <a:gd name="T29" fmla="*/ 446 h 972"/>
              <a:gd name="T30" fmla="*/ 202 w 1296"/>
              <a:gd name="T31" fmla="*/ 405 h 972"/>
              <a:gd name="T32" fmla="*/ 243 w 1296"/>
              <a:gd name="T33" fmla="*/ 526 h 972"/>
              <a:gd name="T34" fmla="*/ 202 w 1296"/>
              <a:gd name="T35" fmla="*/ 243 h 972"/>
              <a:gd name="T36" fmla="*/ 81 w 1296"/>
              <a:gd name="T37" fmla="*/ 202 h 972"/>
              <a:gd name="T38" fmla="*/ 122 w 1296"/>
              <a:gd name="T39" fmla="*/ 81 h 972"/>
              <a:gd name="T40" fmla="*/ 243 w 1296"/>
              <a:gd name="T41" fmla="*/ 122 h 972"/>
              <a:gd name="T42" fmla="*/ 972 w 1296"/>
              <a:gd name="T43" fmla="*/ 891 h 972"/>
              <a:gd name="T44" fmla="*/ 324 w 1296"/>
              <a:gd name="T45" fmla="*/ 81 h 972"/>
              <a:gd name="T46" fmla="*/ 972 w 1296"/>
              <a:gd name="T47" fmla="*/ 891 h 972"/>
              <a:gd name="T48" fmla="*/ 1174 w 1296"/>
              <a:gd name="T49" fmla="*/ 891 h 972"/>
              <a:gd name="T50" fmla="*/ 1053 w 1296"/>
              <a:gd name="T51" fmla="*/ 850 h 972"/>
              <a:gd name="T52" fmla="*/ 1094 w 1296"/>
              <a:gd name="T53" fmla="*/ 729 h 972"/>
              <a:gd name="T54" fmla="*/ 1215 w 1296"/>
              <a:gd name="T55" fmla="*/ 770 h 972"/>
              <a:gd name="T56" fmla="*/ 1215 w 1296"/>
              <a:gd name="T57" fmla="*/ 526 h 972"/>
              <a:gd name="T58" fmla="*/ 1094 w 1296"/>
              <a:gd name="T59" fmla="*/ 567 h 972"/>
              <a:gd name="T60" fmla="*/ 1053 w 1296"/>
              <a:gd name="T61" fmla="*/ 446 h 972"/>
              <a:gd name="T62" fmla="*/ 1174 w 1296"/>
              <a:gd name="T63" fmla="*/ 405 h 972"/>
              <a:gd name="T64" fmla="*/ 1215 w 1296"/>
              <a:gd name="T65" fmla="*/ 526 h 972"/>
              <a:gd name="T66" fmla="*/ 1174 w 1296"/>
              <a:gd name="T67" fmla="*/ 243 h 972"/>
              <a:gd name="T68" fmla="*/ 1053 w 1296"/>
              <a:gd name="T69" fmla="*/ 202 h 972"/>
              <a:gd name="T70" fmla="*/ 1094 w 1296"/>
              <a:gd name="T71" fmla="*/ 81 h 972"/>
              <a:gd name="T72" fmla="*/ 1215 w 1296"/>
              <a:gd name="T73" fmla="*/ 122 h 9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96" h="972">
                <a:moveTo>
                  <a:pt x="504" y="684"/>
                </a:moveTo>
                <a:cubicBezTo>
                  <a:pt x="828" y="522"/>
                  <a:pt x="828" y="522"/>
                  <a:pt x="828" y="522"/>
                </a:cubicBezTo>
                <a:cubicBezTo>
                  <a:pt x="858" y="507"/>
                  <a:pt x="858" y="465"/>
                  <a:pt x="828" y="450"/>
                </a:cubicBezTo>
                <a:cubicBezTo>
                  <a:pt x="504" y="288"/>
                  <a:pt x="504" y="288"/>
                  <a:pt x="504" y="288"/>
                </a:cubicBezTo>
                <a:cubicBezTo>
                  <a:pt x="477" y="274"/>
                  <a:pt x="445" y="294"/>
                  <a:pt x="445" y="324"/>
                </a:cubicBezTo>
                <a:cubicBezTo>
                  <a:pt x="445" y="648"/>
                  <a:pt x="445" y="648"/>
                  <a:pt x="445" y="648"/>
                </a:cubicBezTo>
                <a:cubicBezTo>
                  <a:pt x="445" y="678"/>
                  <a:pt x="477" y="698"/>
                  <a:pt x="504" y="684"/>
                </a:cubicBezTo>
                <a:close/>
                <a:moveTo>
                  <a:pt x="1175" y="0"/>
                </a:moveTo>
                <a:cubicBezTo>
                  <a:pt x="121" y="0"/>
                  <a:pt x="121" y="0"/>
                  <a:pt x="121" y="0"/>
                </a:cubicBezTo>
                <a:cubicBezTo>
                  <a:pt x="54" y="0"/>
                  <a:pt x="0" y="55"/>
                  <a:pt x="0" y="122"/>
                </a:cubicBezTo>
                <a:cubicBezTo>
                  <a:pt x="0" y="850"/>
                  <a:pt x="0" y="850"/>
                  <a:pt x="0" y="850"/>
                </a:cubicBezTo>
                <a:cubicBezTo>
                  <a:pt x="0" y="917"/>
                  <a:pt x="54" y="972"/>
                  <a:pt x="121" y="972"/>
                </a:cubicBezTo>
                <a:cubicBezTo>
                  <a:pt x="1175" y="972"/>
                  <a:pt x="1175" y="972"/>
                  <a:pt x="1175" y="972"/>
                </a:cubicBezTo>
                <a:cubicBezTo>
                  <a:pt x="1242" y="972"/>
                  <a:pt x="1296" y="917"/>
                  <a:pt x="1296" y="850"/>
                </a:cubicBezTo>
                <a:cubicBezTo>
                  <a:pt x="1296" y="122"/>
                  <a:pt x="1296" y="122"/>
                  <a:pt x="1296" y="122"/>
                </a:cubicBezTo>
                <a:cubicBezTo>
                  <a:pt x="1296" y="55"/>
                  <a:pt x="1242" y="0"/>
                  <a:pt x="1175" y="0"/>
                </a:cubicBezTo>
                <a:close/>
                <a:moveTo>
                  <a:pt x="243" y="850"/>
                </a:moveTo>
                <a:cubicBezTo>
                  <a:pt x="243" y="873"/>
                  <a:pt x="226" y="891"/>
                  <a:pt x="202" y="891"/>
                </a:cubicBezTo>
                <a:cubicBezTo>
                  <a:pt x="122" y="891"/>
                  <a:pt x="122" y="891"/>
                  <a:pt x="122" y="891"/>
                </a:cubicBezTo>
                <a:cubicBezTo>
                  <a:pt x="99" y="891"/>
                  <a:pt x="81" y="874"/>
                  <a:pt x="81" y="850"/>
                </a:cubicBezTo>
                <a:cubicBezTo>
                  <a:pt x="81" y="770"/>
                  <a:pt x="81" y="770"/>
                  <a:pt x="81" y="770"/>
                </a:cubicBezTo>
                <a:cubicBezTo>
                  <a:pt x="81" y="747"/>
                  <a:pt x="98" y="729"/>
                  <a:pt x="122" y="729"/>
                </a:cubicBezTo>
                <a:cubicBezTo>
                  <a:pt x="202" y="729"/>
                  <a:pt x="202" y="729"/>
                  <a:pt x="202" y="729"/>
                </a:cubicBezTo>
                <a:cubicBezTo>
                  <a:pt x="225" y="729"/>
                  <a:pt x="243" y="746"/>
                  <a:pt x="243" y="770"/>
                </a:cubicBezTo>
                <a:cubicBezTo>
                  <a:pt x="243" y="850"/>
                  <a:pt x="243" y="850"/>
                  <a:pt x="243" y="850"/>
                </a:cubicBezTo>
                <a:close/>
                <a:moveTo>
                  <a:pt x="243" y="526"/>
                </a:moveTo>
                <a:cubicBezTo>
                  <a:pt x="243" y="549"/>
                  <a:pt x="226" y="567"/>
                  <a:pt x="202" y="567"/>
                </a:cubicBezTo>
                <a:cubicBezTo>
                  <a:pt x="122" y="567"/>
                  <a:pt x="122" y="567"/>
                  <a:pt x="122" y="567"/>
                </a:cubicBezTo>
                <a:cubicBezTo>
                  <a:pt x="99" y="567"/>
                  <a:pt x="81" y="550"/>
                  <a:pt x="81" y="526"/>
                </a:cubicBezTo>
                <a:cubicBezTo>
                  <a:pt x="81" y="446"/>
                  <a:pt x="81" y="446"/>
                  <a:pt x="81" y="446"/>
                </a:cubicBezTo>
                <a:cubicBezTo>
                  <a:pt x="81" y="423"/>
                  <a:pt x="98" y="405"/>
                  <a:pt x="122" y="405"/>
                </a:cubicBezTo>
                <a:cubicBezTo>
                  <a:pt x="202" y="405"/>
                  <a:pt x="202" y="405"/>
                  <a:pt x="202" y="405"/>
                </a:cubicBezTo>
                <a:cubicBezTo>
                  <a:pt x="225" y="405"/>
                  <a:pt x="243" y="422"/>
                  <a:pt x="243" y="446"/>
                </a:cubicBezTo>
                <a:cubicBezTo>
                  <a:pt x="243" y="526"/>
                  <a:pt x="243" y="526"/>
                  <a:pt x="243" y="526"/>
                </a:cubicBezTo>
                <a:close/>
                <a:moveTo>
                  <a:pt x="243" y="202"/>
                </a:moveTo>
                <a:cubicBezTo>
                  <a:pt x="243" y="225"/>
                  <a:pt x="226" y="243"/>
                  <a:pt x="202" y="243"/>
                </a:cubicBezTo>
                <a:cubicBezTo>
                  <a:pt x="122" y="243"/>
                  <a:pt x="122" y="243"/>
                  <a:pt x="122" y="243"/>
                </a:cubicBezTo>
                <a:cubicBezTo>
                  <a:pt x="99" y="243"/>
                  <a:pt x="81" y="226"/>
                  <a:pt x="81" y="202"/>
                </a:cubicBezTo>
                <a:cubicBezTo>
                  <a:pt x="81" y="122"/>
                  <a:pt x="81" y="122"/>
                  <a:pt x="81" y="122"/>
                </a:cubicBezTo>
                <a:cubicBezTo>
                  <a:pt x="81" y="99"/>
                  <a:pt x="98" y="81"/>
                  <a:pt x="122" y="81"/>
                </a:cubicBezTo>
                <a:cubicBezTo>
                  <a:pt x="202" y="81"/>
                  <a:pt x="202" y="81"/>
                  <a:pt x="202" y="81"/>
                </a:cubicBezTo>
                <a:cubicBezTo>
                  <a:pt x="225" y="81"/>
                  <a:pt x="243" y="98"/>
                  <a:pt x="243" y="122"/>
                </a:cubicBezTo>
                <a:cubicBezTo>
                  <a:pt x="243" y="202"/>
                  <a:pt x="243" y="202"/>
                  <a:pt x="243" y="202"/>
                </a:cubicBezTo>
                <a:close/>
                <a:moveTo>
                  <a:pt x="972" y="891"/>
                </a:moveTo>
                <a:cubicBezTo>
                  <a:pt x="324" y="891"/>
                  <a:pt x="324" y="891"/>
                  <a:pt x="324" y="891"/>
                </a:cubicBezTo>
                <a:cubicBezTo>
                  <a:pt x="324" y="81"/>
                  <a:pt x="324" y="81"/>
                  <a:pt x="324" y="81"/>
                </a:cubicBezTo>
                <a:cubicBezTo>
                  <a:pt x="972" y="81"/>
                  <a:pt x="972" y="81"/>
                  <a:pt x="972" y="81"/>
                </a:cubicBezTo>
                <a:cubicBezTo>
                  <a:pt x="972" y="891"/>
                  <a:pt x="972" y="891"/>
                  <a:pt x="972" y="891"/>
                </a:cubicBezTo>
                <a:close/>
                <a:moveTo>
                  <a:pt x="1215" y="850"/>
                </a:moveTo>
                <a:cubicBezTo>
                  <a:pt x="1215" y="873"/>
                  <a:pt x="1198" y="891"/>
                  <a:pt x="1174" y="891"/>
                </a:cubicBezTo>
                <a:cubicBezTo>
                  <a:pt x="1094" y="891"/>
                  <a:pt x="1094" y="891"/>
                  <a:pt x="1094" y="891"/>
                </a:cubicBezTo>
                <a:cubicBezTo>
                  <a:pt x="1071" y="891"/>
                  <a:pt x="1053" y="874"/>
                  <a:pt x="1053" y="850"/>
                </a:cubicBezTo>
                <a:cubicBezTo>
                  <a:pt x="1053" y="770"/>
                  <a:pt x="1053" y="770"/>
                  <a:pt x="1053" y="770"/>
                </a:cubicBezTo>
                <a:cubicBezTo>
                  <a:pt x="1053" y="747"/>
                  <a:pt x="1070" y="729"/>
                  <a:pt x="1094" y="729"/>
                </a:cubicBezTo>
                <a:cubicBezTo>
                  <a:pt x="1174" y="729"/>
                  <a:pt x="1174" y="729"/>
                  <a:pt x="1174" y="729"/>
                </a:cubicBezTo>
                <a:cubicBezTo>
                  <a:pt x="1197" y="729"/>
                  <a:pt x="1215" y="746"/>
                  <a:pt x="1215" y="770"/>
                </a:cubicBezTo>
                <a:cubicBezTo>
                  <a:pt x="1215" y="850"/>
                  <a:pt x="1215" y="850"/>
                  <a:pt x="1215" y="850"/>
                </a:cubicBezTo>
                <a:close/>
                <a:moveTo>
                  <a:pt x="1215" y="526"/>
                </a:moveTo>
                <a:cubicBezTo>
                  <a:pt x="1215" y="549"/>
                  <a:pt x="1198" y="567"/>
                  <a:pt x="1174" y="567"/>
                </a:cubicBezTo>
                <a:cubicBezTo>
                  <a:pt x="1094" y="567"/>
                  <a:pt x="1094" y="567"/>
                  <a:pt x="1094" y="567"/>
                </a:cubicBezTo>
                <a:cubicBezTo>
                  <a:pt x="1071" y="567"/>
                  <a:pt x="1053" y="550"/>
                  <a:pt x="1053" y="526"/>
                </a:cubicBezTo>
                <a:cubicBezTo>
                  <a:pt x="1053" y="446"/>
                  <a:pt x="1053" y="446"/>
                  <a:pt x="1053" y="446"/>
                </a:cubicBezTo>
                <a:cubicBezTo>
                  <a:pt x="1053" y="423"/>
                  <a:pt x="1070" y="405"/>
                  <a:pt x="1094" y="405"/>
                </a:cubicBezTo>
                <a:cubicBezTo>
                  <a:pt x="1174" y="405"/>
                  <a:pt x="1174" y="405"/>
                  <a:pt x="1174" y="405"/>
                </a:cubicBezTo>
                <a:cubicBezTo>
                  <a:pt x="1197" y="405"/>
                  <a:pt x="1215" y="422"/>
                  <a:pt x="1215" y="446"/>
                </a:cubicBezTo>
                <a:cubicBezTo>
                  <a:pt x="1215" y="526"/>
                  <a:pt x="1215" y="526"/>
                  <a:pt x="1215" y="526"/>
                </a:cubicBezTo>
                <a:close/>
                <a:moveTo>
                  <a:pt x="1215" y="202"/>
                </a:moveTo>
                <a:cubicBezTo>
                  <a:pt x="1215" y="225"/>
                  <a:pt x="1198" y="243"/>
                  <a:pt x="1174" y="243"/>
                </a:cubicBezTo>
                <a:cubicBezTo>
                  <a:pt x="1094" y="243"/>
                  <a:pt x="1094" y="243"/>
                  <a:pt x="1094" y="243"/>
                </a:cubicBezTo>
                <a:cubicBezTo>
                  <a:pt x="1071" y="243"/>
                  <a:pt x="1053" y="226"/>
                  <a:pt x="1053" y="202"/>
                </a:cubicBezTo>
                <a:cubicBezTo>
                  <a:pt x="1053" y="122"/>
                  <a:pt x="1053" y="122"/>
                  <a:pt x="1053" y="122"/>
                </a:cubicBezTo>
                <a:cubicBezTo>
                  <a:pt x="1053" y="99"/>
                  <a:pt x="1070" y="81"/>
                  <a:pt x="1094" y="81"/>
                </a:cubicBezTo>
                <a:cubicBezTo>
                  <a:pt x="1174" y="81"/>
                  <a:pt x="1174" y="81"/>
                  <a:pt x="1174" y="81"/>
                </a:cubicBezTo>
                <a:cubicBezTo>
                  <a:pt x="1197" y="81"/>
                  <a:pt x="1215" y="98"/>
                  <a:pt x="1215" y="122"/>
                </a:cubicBezTo>
                <a:cubicBezTo>
                  <a:pt x="1215" y="202"/>
                  <a:pt x="1215" y="202"/>
                  <a:pt x="1215" y="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</a:p>
        </p:txBody>
      </p:sp>
      <p:sp>
        <p:nvSpPr>
          <p:cNvPr id="13" name="iSľíďè"/>
          <p:cNvSpPr txBox="1"/>
          <p:nvPr/>
        </p:nvSpPr>
        <p:spPr>
          <a:xfrm>
            <a:off x="943543" y="1898409"/>
            <a:ext cx="2963331" cy="214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r" rtl="0">
              <a:buSzPct val="25000"/>
              <a:buNone/>
            </a:pPr>
            <a:r>
              <a:rPr lang="zh-CN" altLang="en-US" sz="1600" b="1" i="0" u="none" strike="noStrike" cap="none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谈判者的目标</a:t>
            </a:r>
            <a:endParaRPr lang="zh-CN" altLang="en-US" sz="1600" b="1" i="0" u="none" strike="noStrike" cap="none" baseline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íSļïde"/>
          <p:cNvSpPr txBox="1"/>
          <p:nvPr/>
        </p:nvSpPr>
        <p:spPr>
          <a:xfrm>
            <a:off x="943543" y="2174772"/>
            <a:ext cx="2963331" cy="3782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20000"/>
              </a:lnSpc>
              <a:buSzPct val="25000"/>
              <a:buNone/>
            </a:pPr>
            <a:r>
              <a:rPr lang="zh-CN" altLang="en-US" sz="1000" b="0" i="0" u="none" strike="noStrike" cap="none" baseline="0"/>
              <a:t>此部分内容作为文字排版占位显示</a:t>
            </a:r>
            <a:br>
              <a:rPr lang="zh-CN" altLang="en-US" sz="1000" b="0" i="0" u="none" strike="noStrike" cap="none" baseline="0"/>
            </a:br>
            <a:r>
              <a:rPr lang="zh-CN" altLang="en-US" sz="1000" b="0" i="0" u="none" strike="noStrike" cap="none" baseline="0"/>
              <a:t>（建议使用主题字体）</a:t>
            </a:r>
            <a:endParaRPr lang="zh-CN" altLang="en-US" sz="1000" b="0" i="0" u="none" strike="noStrike" cap="none" baseline="0"/>
          </a:p>
        </p:txBody>
      </p:sp>
      <p:sp>
        <p:nvSpPr>
          <p:cNvPr id="15" name="ïŝľïdê"/>
          <p:cNvSpPr txBox="1"/>
          <p:nvPr/>
        </p:nvSpPr>
        <p:spPr>
          <a:xfrm>
            <a:off x="943543" y="4515511"/>
            <a:ext cx="2963331" cy="214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normAutofit/>
          </a:bodyPr>
          <a:lstStyle/>
          <a:p>
            <a:pPr marL="0" marR="0" lvl="0" indent="0" algn="r" rtl="0">
              <a:buSzPct val="25000"/>
              <a:buNone/>
            </a:pPr>
            <a:r>
              <a:rPr lang="zh-CN" altLang="en-US" sz="1400" b="1" i="0" u="none" strike="noStrike" cap="none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面临的压力</a:t>
            </a:r>
            <a:endParaRPr lang="zh-CN" altLang="en-US" sz="1400" b="1" i="0" u="none" strike="noStrike" cap="none" baseline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6" name="ïşlîḍê"/>
          <p:cNvSpPr txBox="1"/>
          <p:nvPr/>
        </p:nvSpPr>
        <p:spPr>
          <a:xfrm>
            <a:off x="943543" y="4791876"/>
            <a:ext cx="2963331" cy="3782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20000"/>
              </a:lnSpc>
              <a:buSzPct val="25000"/>
              <a:buNone/>
            </a:pPr>
            <a:r>
              <a:rPr lang="zh-CN" altLang="en-US" sz="1000" b="0" i="0" u="none" strike="noStrike" cap="none" baseline="0"/>
              <a:t>此部分内容作为文字排版占位显示</a:t>
            </a:r>
            <a:br>
              <a:rPr lang="zh-CN" altLang="en-US" sz="1000" b="0" i="0" u="none" strike="noStrike" cap="none" baseline="0"/>
            </a:br>
            <a:r>
              <a:rPr lang="zh-CN" altLang="en-US" sz="1000" b="0" i="0" u="none" strike="noStrike" cap="none" baseline="0"/>
              <a:t>（建议使用主题字体）</a:t>
            </a:r>
            <a:endParaRPr lang="zh-CN" altLang="en-US" sz="1000" b="0" i="0" u="none" strike="noStrike" cap="none" baseline="0"/>
          </a:p>
        </p:txBody>
      </p:sp>
      <p:sp>
        <p:nvSpPr>
          <p:cNvPr id="17" name="ïŝlîdé"/>
          <p:cNvSpPr txBox="1"/>
          <p:nvPr/>
        </p:nvSpPr>
        <p:spPr>
          <a:xfrm>
            <a:off x="943543" y="3200918"/>
            <a:ext cx="2353362" cy="214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normAutofit/>
          </a:bodyPr>
          <a:lstStyle/>
          <a:p>
            <a:pPr marL="0" marR="0" lvl="0" indent="0" algn="r" rtl="0">
              <a:buSzPct val="25000"/>
              <a:buNone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谈判者掌握的信息</a:t>
            </a:r>
            <a:endParaRPr lang="zh-CN" altLang="en-US" sz="1400" b="1" i="0" u="none" strike="noStrike" cap="none" baseline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8" name="ï$ľîḍe"/>
          <p:cNvSpPr txBox="1"/>
          <p:nvPr/>
        </p:nvSpPr>
        <p:spPr>
          <a:xfrm>
            <a:off x="943543" y="3477281"/>
            <a:ext cx="2353362" cy="3782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rmAutofit/>
          </a:bodyPr>
          <a:lstStyle/>
          <a:p>
            <a:pPr marL="0" marR="0" lvl="0" indent="0" algn="r" rtl="0">
              <a:lnSpc>
                <a:spcPct val="120000"/>
              </a:lnSpc>
              <a:buSzPct val="25000"/>
              <a:buNone/>
            </a:pPr>
            <a:r>
              <a:rPr lang="zh-CN" altLang="en-US" sz="1000" b="0" i="0" u="none" strike="noStrike" cap="none" baseline="0"/>
              <a:t>此部分内容作为文字排版占位显示</a:t>
            </a:r>
            <a:br>
              <a:rPr lang="zh-CN" altLang="en-US" sz="1000" b="0" i="0" u="none" strike="noStrike" cap="none" baseline="0"/>
            </a:br>
            <a:r>
              <a:rPr lang="zh-CN" altLang="en-US" sz="1000" b="0" i="0" u="none" strike="noStrike" cap="none" baseline="0"/>
              <a:t>（建议使用主题字体）</a:t>
            </a:r>
            <a:endParaRPr lang="zh-CN" altLang="en-US" sz="1000" b="0" i="0" u="none" strike="noStrike" cap="none" baseline="0"/>
          </a:p>
        </p:txBody>
      </p:sp>
      <p:sp>
        <p:nvSpPr>
          <p:cNvPr id="19" name="íSľîḍe"/>
          <p:cNvSpPr txBox="1"/>
          <p:nvPr/>
        </p:nvSpPr>
        <p:spPr>
          <a:xfrm>
            <a:off x="8074112" y="1898409"/>
            <a:ext cx="2963331" cy="214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normAutofit/>
          </a:bodyPr>
          <a:lstStyle/>
          <a:p>
            <a:pPr lvl="0">
              <a:buSzPct val="25000"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谈判者的权力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0" name="íṩlîďe"/>
          <p:cNvSpPr txBox="1"/>
          <p:nvPr/>
        </p:nvSpPr>
        <p:spPr>
          <a:xfrm>
            <a:off x="8074112" y="2174772"/>
            <a:ext cx="2963331" cy="3782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buSzPct val="25000"/>
              <a:buNone/>
            </a:pPr>
            <a:r>
              <a:rPr lang="zh-CN" altLang="en-US" sz="1000" b="0" i="0" u="none" strike="noStrike" cap="none" baseline="0"/>
              <a:t>此部分内容作为文字排版占位显示</a:t>
            </a:r>
            <a:br>
              <a:rPr lang="zh-CN" altLang="en-US" sz="1000" b="0" i="0" u="none" strike="noStrike" cap="none" baseline="0"/>
            </a:br>
            <a:r>
              <a:rPr lang="zh-CN" altLang="en-US" sz="1000" b="0" i="0" u="none" strike="noStrike" cap="none" baseline="0"/>
              <a:t>（建议使用主题字体）</a:t>
            </a:r>
            <a:endParaRPr lang="zh-CN" altLang="en-US" sz="1000" b="0" i="0" u="none" strike="noStrike" cap="none" baseline="0"/>
          </a:p>
        </p:txBody>
      </p:sp>
      <p:sp>
        <p:nvSpPr>
          <p:cNvPr id="21" name="ïSḻïďê"/>
          <p:cNvSpPr txBox="1"/>
          <p:nvPr/>
        </p:nvSpPr>
        <p:spPr>
          <a:xfrm>
            <a:off x="8074112" y="4515511"/>
            <a:ext cx="2963331" cy="214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normAutofit/>
          </a:bodyPr>
          <a:lstStyle/>
          <a:p>
            <a:pPr marL="0" marR="0" lvl="0" indent="0" algn="l" rtl="0">
              <a:buSzPct val="25000"/>
              <a:buNone/>
            </a:pPr>
            <a:r>
              <a:rPr lang="zh-CN" altLang="en-US" sz="1400" b="1" i="0" u="none" strike="noStrike" cap="none" baseline="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谈判者的素质风格</a:t>
            </a:r>
            <a:endParaRPr lang="zh-CN" altLang="en-US" sz="1400" b="1" i="0" u="none" strike="noStrike" cap="none" baseline="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íṩļîḑe"/>
          <p:cNvSpPr txBox="1"/>
          <p:nvPr/>
        </p:nvSpPr>
        <p:spPr>
          <a:xfrm>
            <a:off x="8074112" y="4791876"/>
            <a:ext cx="2963331" cy="3782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buSzPct val="25000"/>
              <a:buNone/>
            </a:pPr>
            <a:r>
              <a:rPr lang="zh-CN" altLang="en-US" sz="1000" b="0" i="0" u="none" strike="noStrike" cap="none" baseline="0"/>
              <a:t>此部分内容作为文字排版占位显示</a:t>
            </a:r>
            <a:br>
              <a:rPr lang="zh-CN" altLang="en-US" sz="1000" b="0" i="0" u="none" strike="noStrike" cap="none" baseline="0"/>
            </a:br>
            <a:r>
              <a:rPr lang="zh-CN" altLang="en-US" sz="1000" b="0" i="0" u="none" strike="noStrike" cap="none" baseline="0"/>
              <a:t>（建议使用主题字体）</a:t>
            </a:r>
            <a:endParaRPr lang="zh-CN" altLang="en-US" sz="1000" b="0" i="0" u="none" strike="noStrike" cap="none" baseline="0"/>
          </a:p>
        </p:txBody>
      </p:sp>
      <p:sp>
        <p:nvSpPr>
          <p:cNvPr id="23" name="iŝ1ïdê"/>
          <p:cNvSpPr txBox="1"/>
          <p:nvPr/>
        </p:nvSpPr>
        <p:spPr>
          <a:xfrm>
            <a:off x="8684078" y="3200918"/>
            <a:ext cx="2353362" cy="21466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t" anchorCtr="0">
            <a:normAutofit/>
          </a:bodyPr>
          <a:lstStyle/>
          <a:p>
            <a:pPr lvl="0">
              <a:buSzPct val="25000"/>
            </a:pPr>
            <a:r>
              <a:rPr lang="zh-CN" altLang="en-US" sz="1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谈判的时间限制</a:t>
            </a:r>
            <a:endParaRPr lang="zh-CN" altLang="en-US" sz="14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4" name="ïślíḍe"/>
          <p:cNvSpPr txBox="1"/>
          <p:nvPr/>
        </p:nvSpPr>
        <p:spPr>
          <a:xfrm>
            <a:off x="8684078" y="3477281"/>
            <a:ext cx="2353362" cy="3782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buSzPct val="25000"/>
              <a:buNone/>
            </a:pPr>
            <a:r>
              <a:rPr lang="zh-CN" altLang="en-US" sz="1000" b="0" i="0" u="none" strike="noStrike" cap="none" baseline="0"/>
              <a:t>此部分内容作为文字排版占位显示</a:t>
            </a:r>
            <a:br>
              <a:rPr lang="zh-CN" altLang="en-US" sz="1000" b="0" i="0" u="none" strike="noStrike" cap="none" baseline="0"/>
            </a:br>
            <a:r>
              <a:rPr lang="zh-CN" altLang="en-US" sz="1000" b="0" i="0" u="none" strike="noStrike" cap="none" baseline="0"/>
              <a:t>（建议使用主题字体）</a:t>
            </a:r>
            <a:endParaRPr lang="zh-CN" altLang="en-US" sz="1000" b="0" i="0" u="none" strike="noStrike" cap="none" baseline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decel="5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8" grpId="0" bldLvl="0" animBg="1"/>
      <p:bldP spid="49" grpId="0" animBg="1"/>
      <p:bldP spid="38" grpId="0" bldLvl="0" animBg="1"/>
      <p:bldP spid="36" grpId="0" bldLvl="0" animBg="1"/>
      <p:bldP spid="37" grpId="0" animBg="1"/>
      <p:bldP spid="29" grpId="0" bldLvl="0" animBg="1"/>
      <p:bldP spid="27" grpId="0" bldLvl="0" animBg="1"/>
      <p:bldP spid="28" grpId="0" animBg="1"/>
      <p:bldP spid="25" grpId="0" bldLvl="0" animBg="1"/>
      <p:bldP spid="26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íş1îḑe"/>
          <p:cNvGrpSpPr/>
          <p:nvPr/>
        </p:nvGrpSpPr>
        <p:grpSpPr>
          <a:xfrm>
            <a:off x="494368" y="5609614"/>
            <a:ext cx="10843417" cy="820738"/>
            <a:chOff x="677862" y="5316537"/>
            <a:chExt cx="10837863" cy="820738"/>
          </a:xfrm>
          <a:solidFill>
            <a:srgbClr val="002060"/>
          </a:solidFill>
        </p:grpSpPr>
        <p:sp>
          <p:nvSpPr>
            <p:cNvPr id="34" name="î$ļîḓe"/>
            <p:cNvSpPr/>
            <p:nvPr/>
          </p:nvSpPr>
          <p:spPr bwMode="auto">
            <a:xfrm>
              <a:off x="677862" y="5316537"/>
              <a:ext cx="10837863" cy="8207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5" name="íṩḻide"/>
            <p:cNvSpPr/>
            <p:nvPr/>
          </p:nvSpPr>
          <p:spPr bwMode="auto">
            <a:xfrm>
              <a:off x="2390775" y="5316537"/>
              <a:ext cx="7410450" cy="820738"/>
            </a:xfrm>
            <a:custGeom>
              <a:avLst/>
              <a:gdLst>
                <a:gd name="T0" fmla="*/ 0 w 4668"/>
                <a:gd name="T1" fmla="*/ 517 h 517"/>
                <a:gd name="T2" fmla="*/ 4668 w 4668"/>
                <a:gd name="T3" fmla="*/ 517 h 517"/>
                <a:gd name="T4" fmla="*/ 2862 w 4668"/>
                <a:gd name="T5" fmla="*/ 0 h 517"/>
                <a:gd name="T6" fmla="*/ 1808 w 4668"/>
                <a:gd name="T7" fmla="*/ 0 h 517"/>
                <a:gd name="T8" fmla="*/ 0 w 4668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68" h="517">
                  <a:moveTo>
                    <a:pt x="0" y="517"/>
                  </a:moveTo>
                  <a:lnTo>
                    <a:pt x="4668" y="517"/>
                  </a:lnTo>
                  <a:lnTo>
                    <a:pt x="2862" y="0"/>
                  </a:lnTo>
                  <a:lnTo>
                    <a:pt x="1808" y="0"/>
                  </a:lnTo>
                  <a:lnTo>
                    <a:pt x="0" y="5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6" name="išḷíḍé"/>
            <p:cNvSpPr/>
            <p:nvPr/>
          </p:nvSpPr>
          <p:spPr bwMode="auto">
            <a:xfrm>
              <a:off x="2887662" y="5316537"/>
              <a:ext cx="6419850" cy="820738"/>
            </a:xfrm>
            <a:custGeom>
              <a:avLst/>
              <a:gdLst>
                <a:gd name="T0" fmla="*/ 0 w 4044"/>
                <a:gd name="T1" fmla="*/ 517 h 517"/>
                <a:gd name="T2" fmla="*/ 4044 w 4044"/>
                <a:gd name="T3" fmla="*/ 517 h 517"/>
                <a:gd name="T4" fmla="*/ 2478 w 4044"/>
                <a:gd name="T5" fmla="*/ 0 h 517"/>
                <a:gd name="T6" fmla="*/ 1564 w 4044"/>
                <a:gd name="T7" fmla="*/ 0 h 517"/>
                <a:gd name="T8" fmla="*/ 0 w 4044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4" h="517">
                  <a:moveTo>
                    <a:pt x="0" y="517"/>
                  </a:moveTo>
                  <a:lnTo>
                    <a:pt x="4044" y="517"/>
                  </a:lnTo>
                  <a:lnTo>
                    <a:pt x="2478" y="0"/>
                  </a:lnTo>
                  <a:lnTo>
                    <a:pt x="1564" y="0"/>
                  </a:lnTo>
                  <a:lnTo>
                    <a:pt x="0" y="5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7" name="íŝḷiḑé"/>
            <p:cNvSpPr/>
            <p:nvPr/>
          </p:nvSpPr>
          <p:spPr bwMode="auto">
            <a:xfrm>
              <a:off x="3176587" y="5316537"/>
              <a:ext cx="5838825" cy="820738"/>
            </a:xfrm>
            <a:custGeom>
              <a:avLst/>
              <a:gdLst>
                <a:gd name="T0" fmla="*/ 0 w 3678"/>
                <a:gd name="T1" fmla="*/ 517 h 517"/>
                <a:gd name="T2" fmla="*/ 3678 w 3678"/>
                <a:gd name="T3" fmla="*/ 517 h 517"/>
                <a:gd name="T4" fmla="*/ 2255 w 3678"/>
                <a:gd name="T5" fmla="*/ 0 h 517"/>
                <a:gd name="T6" fmla="*/ 1423 w 3678"/>
                <a:gd name="T7" fmla="*/ 0 h 517"/>
                <a:gd name="T8" fmla="*/ 0 w 3678"/>
                <a:gd name="T9" fmla="*/ 517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8" h="517">
                  <a:moveTo>
                    <a:pt x="0" y="517"/>
                  </a:moveTo>
                  <a:lnTo>
                    <a:pt x="3678" y="517"/>
                  </a:lnTo>
                  <a:lnTo>
                    <a:pt x="2255" y="0"/>
                  </a:lnTo>
                  <a:lnTo>
                    <a:pt x="1423" y="0"/>
                  </a:lnTo>
                  <a:lnTo>
                    <a:pt x="0" y="5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38" name="îś1îḋê"/>
            <p:cNvSpPr/>
            <p:nvPr/>
          </p:nvSpPr>
          <p:spPr bwMode="auto">
            <a:xfrm>
              <a:off x="5965825" y="5316537"/>
              <a:ext cx="260350" cy="820738"/>
            </a:xfrm>
            <a:custGeom>
              <a:avLst/>
              <a:gdLst>
                <a:gd name="T0" fmla="*/ 0 w 164"/>
                <a:gd name="T1" fmla="*/ 517 h 517"/>
                <a:gd name="T2" fmla="*/ 164 w 164"/>
                <a:gd name="T3" fmla="*/ 517 h 517"/>
                <a:gd name="T4" fmla="*/ 138 w 164"/>
                <a:gd name="T5" fmla="*/ 315 h 517"/>
                <a:gd name="T6" fmla="*/ 26 w 164"/>
                <a:gd name="T7" fmla="*/ 315 h 517"/>
                <a:gd name="T8" fmla="*/ 0 w 164"/>
                <a:gd name="T9" fmla="*/ 517 h 517"/>
                <a:gd name="T10" fmla="*/ 0 w 164"/>
                <a:gd name="T11" fmla="*/ 517 h 517"/>
                <a:gd name="T12" fmla="*/ 136 w 164"/>
                <a:gd name="T13" fmla="*/ 292 h 517"/>
                <a:gd name="T14" fmla="*/ 123 w 164"/>
                <a:gd name="T15" fmla="*/ 176 h 517"/>
                <a:gd name="T16" fmla="*/ 41 w 164"/>
                <a:gd name="T17" fmla="*/ 176 h 517"/>
                <a:gd name="T18" fmla="*/ 28 w 164"/>
                <a:gd name="T19" fmla="*/ 292 h 517"/>
                <a:gd name="T20" fmla="*/ 136 w 164"/>
                <a:gd name="T21" fmla="*/ 292 h 517"/>
                <a:gd name="T22" fmla="*/ 136 w 164"/>
                <a:gd name="T23" fmla="*/ 292 h 517"/>
                <a:gd name="T24" fmla="*/ 120 w 164"/>
                <a:gd name="T25" fmla="*/ 153 h 517"/>
                <a:gd name="T26" fmla="*/ 110 w 164"/>
                <a:gd name="T27" fmla="*/ 69 h 517"/>
                <a:gd name="T28" fmla="*/ 57 w 164"/>
                <a:gd name="T29" fmla="*/ 69 h 517"/>
                <a:gd name="T30" fmla="*/ 44 w 164"/>
                <a:gd name="T31" fmla="*/ 153 h 517"/>
                <a:gd name="T32" fmla="*/ 120 w 164"/>
                <a:gd name="T33" fmla="*/ 153 h 517"/>
                <a:gd name="T34" fmla="*/ 120 w 164"/>
                <a:gd name="T35" fmla="*/ 153 h 517"/>
                <a:gd name="T36" fmla="*/ 108 w 164"/>
                <a:gd name="T37" fmla="*/ 48 h 517"/>
                <a:gd name="T38" fmla="*/ 100 w 164"/>
                <a:gd name="T39" fmla="*/ 0 h 517"/>
                <a:gd name="T40" fmla="*/ 64 w 164"/>
                <a:gd name="T41" fmla="*/ 0 h 517"/>
                <a:gd name="T42" fmla="*/ 59 w 164"/>
                <a:gd name="T43" fmla="*/ 48 h 517"/>
                <a:gd name="T44" fmla="*/ 108 w 164"/>
                <a:gd name="T45" fmla="*/ 48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4" h="517">
                  <a:moveTo>
                    <a:pt x="0" y="517"/>
                  </a:moveTo>
                  <a:lnTo>
                    <a:pt x="164" y="517"/>
                  </a:lnTo>
                  <a:lnTo>
                    <a:pt x="138" y="315"/>
                  </a:lnTo>
                  <a:lnTo>
                    <a:pt x="26" y="315"/>
                  </a:lnTo>
                  <a:lnTo>
                    <a:pt x="0" y="517"/>
                  </a:lnTo>
                  <a:lnTo>
                    <a:pt x="0" y="517"/>
                  </a:lnTo>
                  <a:close/>
                  <a:moveTo>
                    <a:pt x="136" y="292"/>
                  </a:moveTo>
                  <a:lnTo>
                    <a:pt x="123" y="176"/>
                  </a:lnTo>
                  <a:lnTo>
                    <a:pt x="41" y="176"/>
                  </a:lnTo>
                  <a:lnTo>
                    <a:pt x="28" y="292"/>
                  </a:lnTo>
                  <a:lnTo>
                    <a:pt x="136" y="292"/>
                  </a:lnTo>
                  <a:lnTo>
                    <a:pt x="136" y="292"/>
                  </a:lnTo>
                  <a:close/>
                  <a:moveTo>
                    <a:pt x="120" y="153"/>
                  </a:moveTo>
                  <a:lnTo>
                    <a:pt x="110" y="69"/>
                  </a:lnTo>
                  <a:lnTo>
                    <a:pt x="57" y="69"/>
                  </a:lnTo>
                  <a:lnTo>
                    <a:pt x="44" y="153"/>
                  </a:lnTo>
                  <a:lnTo>
                    <a:pt x="120" y="153"/>
                  </a:lnTo>
                  <a:lnTo>
                    <a:pt x="120" y="153"/>
                  </a:lnTo>
                  <a:close/>
                  <a:moveTo>
                    <a:pt x="108" y="48"/>
                  </a:moveTo>
                  <a:lnTo>
                    <a:pt x="100" y="0"/>
                  </a:lnTo>
                  <a:lnTo>
                    <a:pt x="64" y="0"/>
                  </a:lnTo>
                  <a:lnTo>
                    <a:pt x="59" y="48"/>
                  </a:lnTo>
                  <a:lnTo>
                    <a:pt x="108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</p:grpSp>
      <p:sp>
        <p:nvSpPr>
          <p:cNvPr id="27" name="ïś1îďé"/>
          <p:cNvSpPr/>
          <p:nvPr/>
        </p:nvSpPr>
        <p:spPr>
          <a:xfrm>
            <a:off x="4995942" y="3663331"/>
            <a:ext cx="2607521" cy="676852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/>
          </a:bodyPr>
          <a:lstStyle/>
          <a:p>
            <a:pPr marL="171450" indent="-171450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000" dirty="0"/>
              <a:t>When you copy &amp; paste, choose "keep text only" option.</a:t>
            </a:r>
            <a:endParaRPr lang="zh-CN" altLang="en-US" sz="1000" dirty="0"/>
          </a:p>
        </p:txBody>
      </p:sp>
      <p:grpSp>
        <p:nvGrpSpPr>
          <p:cNvPr id="44" name="组 43"/>
          <p:cNvGrpSpPr/>
          <p:nvPr/>
        </p:nvGrpSpPr>
        <p:grpSpPr>
          <a:xfrm>
            <a:off x="4986540" y="2805193"/>
            <a:ext cx="1733848" cy="2761200"/>
            <a:chOff x="4986540" y="2805193"/>
            <a:chExt cx="1733848" cy="2761200"/>
          </a:xfrm>
        </p:grpSpPr>
        <p:sp>
          <p:nvSpPr>
            <p:cNvPr id="26" name="îṩlîḍe"/>
            <p:cNvSpPr/>
            <p:nvPr/>
          </p:nvSpPr>
          <p:spPr bwMode="auto">
            <a:xfrm>
              <a:off x="5010388" y="2914228"/>
              <a:ext cx="1710000" cy="400522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</a:rPr>
                <a:t>类型二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 flipV="1">
              <a:off x="4986540" y="2805193"/>
              <a:ext cx="0" cy="2761200"/>
            </a:xfrm>
            <a:prstGeom prst="line">
              <a:avLst/>
            </a:prstGeom>
            <a:ln w="3175" cap="rnd">
              <a:solidFill>
                <a:schemeClr val="accent2"/>
              </a:solidFill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ï$ḷiḓè"/>
          <p:cNvSpPr/>
          <p:nvPr/>
        </p:nvSpPr>
        <p:spPr bwMode="auto">
          <a:xfrm>
            <a:off x="4959058" y="5579918"/>
            <a:ext cx="62856" cy="6285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21" name="ïṩḷïdè"/>
          <p:cNvSpPr/>
          <p:nvPr/>
        </p:nvSpPr>
        <p:spPr>
          <a:xfrm>
            <a:off x="2236441" y="4340183"/>
            <a:ext cx="2607521" cy="623072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/>
          </a:bodyPr>
          <a:lstStyle/>
          <a:p>
            <a:pPr marL="171450" indent="-171450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000" dirty="0"/>
              <a:t>When you copy &amp; paste, choose "keep text only" option.</a:t>
            </a:r>
            <a:endParaRPr lang="zh-CN" altLang="en-US" sz="1000" dirty="0"/>
          </a:p>
        </p:txBody>
      </p:sp>
      <p:grpSp>
        <p:nvGrpSpPr>
          <p:cNvPr id="43" name="组 42"/>
          <p:cNvGrpSpPr/>
          <p:nvPr/>
        </p:nvGrpSpPr>
        <p:grpSpPr>
          <a:xfrm>
            <a:off x="2246783" y="3506053"/>
            <a:ext cx="1723248" cy="2873254"/>
            <a:chOff x="2246783" y="3506053"/>
            <a:chExt cx="1723248" cy="2873254"/>
          </a:xfrm>
        </p:grpSpPr>
        <p:sp>
          <p:nvSpPr>
            <p:cNvPr id="20" name="ïṩļïdé"/>
            <p:cNvSpPr/>
            <p:nvPr/>
          </p:nvSpPr>
          <p:spPr bwMode="auto">
            <a:xfrm>
              <a:off x="2260031" y="3591080"/>
              <a:ext cx="1710000" cy="400522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</a:rPr>
                <a:t>类型一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直接连接符 17"/>
            <p:cNvCxnSpPr/>
            <p:nvPr/>
          </p:nvCxnSpPr>
          <p:spPr>
            <a:xfrm flipV="1">
              <a:off x="2246783" y="3506053"/>
              <a:ext cx="0" cy="2873254"/>
            </a:xfrm>
            <a:prstGeom prst="line">
              <a:avLst/>
            </a:prstGeom>
            <a:ln w="3175" cap="rnd">
              <a:solidFill>
                <a:schemeClr val="accent1"/>
              </a:solidFill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iŝliḍé"/>
          <p:cNvSpPr/>
          <p:nvPr/>
        </p:nvSpPr>
        <p:spPr bwMode="auto">
          <a:xfrm>
            <a:off x="2219592" y="6367496"/>
            <a:ext cx="62856" cy="6285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îšḻiḍè"/>
          <p:cNvSpPr/>
          <p:nvPr/>
        </p:nvSpPr>
        <p:spPr>
          <a:xfrm>
            <a:off x="7741655" y="4441379"/>
            <a:ext cx="2607521" cy="775058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>
            <a:normAutofit/>
          </a:bodyPr>
          <a:lstStyle/>
          <a:p>
            <a:pPr marL="171450" indent="-171450">
              <a:lnSpc>
                <a:spcPct val="17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sz="1000"/>
              <a:t>When </a:t>
            </a:r>
            <a:r>
              <a:rPr lang="en-US" altLang="zh-CN" sz="1000" dirty="0"/>
              <a:t>you copy &amp; paste, choose "keep text only" option.</a:t>
            </a:r>
            <a:endParaRPr lang="zh-CN" altLang="en-US" sz="1000" dirty="0"/>
          </a:p>
        </p:txBody>
      </p:sp>
      <p:grpSp>
        <p:nvGrpSpPr>
          <p:cNvPr id="45" name="组 44"/>
          <p:cNvGrpSpPr/>
          <p:nvPr/>
        </p:nvGrpSpPr>
        <p:grpSpPr>
          <a:xfrm>
            <a:off x="7736898" y="3591080"/>
            <a:ext cx="1729203" cy="2250065"/>
            <a:chOff x="7736898" y="3591080"/>
            <a:chExt cx="1729203" cy="2250065"/>
          </a:xfrm>
        </p:grpSpPr>
        <p:sp>
          <p:nvSpPr>
            <p:cNvPr id="14" name="ïṡļîḍe"/>
            <p:cNvSpPr/>
            <p:nvPr/>
          </p:nvSpPr>
          <p:spPr bwMode="auto">
            <a:xfrm>
              <a:off x="7756101" y="3692276"/>
              <a:ext cx="1710000" cy="400522"/>
            </a:xfrm>
            <a:prstGeom prst="roundRect">
              <a:avLst>
                <a:gd name="adj" fmla="val 0"/>
              </a:avLst>
            </a:prstGeom>
            <a:solidFill>
              <a:srgbClr val="002060"/>
            </a:solidFill>
            <a:ln w="38100"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 anchor="ctr">
              <a:norm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</a:rPr>
                <a:t>类型三</a:t>
              </a:r>
              <a:endParaRPr lang="zh-CN" altLang="en-US" sz="1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7736898" y="3591080"/>
              <a:ext cx="0" cy="2250065"/>
            </a:xfrm>
            <a:prstGeom prst="line">
              <a:avLst/>
            </a:prstGeom>
            <a:ln w="3175" cap="rnd">
              <a:solidFill>
                <a:schemeClr val="accent3"/>
              </a:solidFill>
              <a:round/>
              <a:headEnd type="none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ïṩļïḓê"/>
          <p:cNvSpPr/>
          <p:nvPr/>
        </p:nvSpPr>
        <p:spPr bwMode="auto">
          <a:xfrm>
            <a:off x="7710079" y="5873578"/>
            <a:ext cx="62856" cy="62856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487086" y="1993885"/>
            <a:ext cx="10866714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ŝľîḓê"/>
          <p:cNvSpPr txBox="1"/>
          <p:nvPr/>
        </p:nvSpPr>
        <p:spPr>
          <a:xfrm>
            <a:off x="2644079" y="1438112"/>
            <a:ext cx="6552728" cy="1218580"/>
          </a:xfrm>
          <a:prstGeom prst="rect">
            <a:avLst/>
          </a:prstGeom>
          <a:solidFill>
            <a:schemeClr val="bg1"/>
          </a:solidFill>
        </p:spPr>
        <p:txBody>
          <a:bodyPr wrap="square" lIns="90000" tIns="46800" rIns="90000" bIns="46800" rtlCol="0" anchor="ctr">
            <a:normAutofit/>
          </a:bodyPr>
          <a:lstStyle/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  <a:sym typeface="Arial" panose="020B0604020202020204" pitchFamily="34" charset="0"/>
              </a:rPr>
              <a:t>单击此处编辑您要的内容，建议您在展示时采用微软雅黑字体，本模版所有图形线条及其相应素材均可自由编辑、改色、替换。单击此处编辑您要的内容单击此处编辑您要的内容，建议您在展示时采用微软雅黑字体，本模版所有图形线条及其相应素材均可自由编辑、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Source Han Sans CN" charset="-122"/>
              <a:ea typeface="Source Han Sans CN" charset="-122"/>
              <a:cs typeface="Source Han Sans CN" charset="-122"/>
              <a:sym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ource Han Sans CN" charset="-122"/>
                <a:ea typeface="Source Han Sans CN" charset="-122"/>
                <a:cs typeface="Source Han Sans CN" charset="-122"/>
                <a:sym typeface="Arial" panose="020B0604020202020204" pitchFamily="34" charset="0"/>
              </a:rPr>
              <a:t>改色、替换。单击此处编辑您要的内容</a:t>
            </a:r>
            <a:endParaRPr lang="en-US" altLang="x-none" sz="1200" dirty="0">
              <a:solidFill>
                <a:schemeClr val="tx1">
                  <a:lumMod val="65000"/>
                  <a:lumOff val="35000"/>
                </a:schemeClr>
              </a:solidFill>
              <a:latin typeface="Source Han Sans CN" charset="-122"/>
              <a:ea typeface="Source Han Sans CN" charset="-122"/>
              <a:cs typeface="Source Han Sans CN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380219" y="4036674"/>
            <a:ext cx="28738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友好合作式谈判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129119" y="3369425"/>
            <a:ext cx="28738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理性式谈判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870334" y="4162712"/>
            <a:ext cx="28738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竞争式谈判</a:t>
            </a:r>
            <a:endParaRPr lang="zh-CN" altLang="en-US" sz="20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390204" y="220108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谈判的类型</a:t>
            </a:r>
            <a:endParaRPr kumimoji="1" lang="zh-CN" altLang="en-US" sz="28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wipe/>
      </p:transition>
    </mc:Choice>
    <mc:Fallback>
      <p:transition spd="slow"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1" grpId="0"/>
      <p:bldP spid="15" grpId="0"/>
      <p:bldP spid="9" grpId="0" animBg="1"/>
      <p:bldP spid="39" grpId="0"/>
      <p:bldP spid="40" grpId="0"/>
      <p:bldP spid="41" grpId="0"/>
    </p:bldLst>
  </p:timing>
</p:sld>
</file>

<file path=ppt/tags/tag1.xml><?xml version="1.0" encoding="utf-8"?>
<p:tagLst xmlns:p="http://schemas.openxmlformats.org/presentationml/2006/main">
  <p:tag name="ISPRING_PRESENTATION_TITLE" val="企业商务谈判技巧培训PPT模板"/>
  <p:tag name="commondata" val="eyJoZGlkIjoiYTQ3YTc2YjBlNWRhYjQ0NTA0MDBkN2E0YWM4YTZjZGMifQ=="/>
</p:tagLst>
</file>

<file path=ppt/theme/theme1.xml><?xml version="1.0" encoding="utf-8"?>
<a:theme xmlns:a="http://schemas.openxmlformats.org/drawingml/2006/main" name="Office 主题​​">
  <a:themeElements>
    <a:clrScheme name="自定义 250">
      <a:dk1>
        <a:srgbClr val="080808"/>
      </a:dk1>
      <a:lt1>
        <a:srgbClr val="F8F8F8"/>
      </a:lt1>
      <a:dk2>
        <a:srgbClr val="080808"/>
      </a:dk2>
      <a:lt2>
        <a:srgbClr val="080808"/>
      </a:lt2>
      <a:accent1>
        <a:srgbClr val="2E7EB1"/>
      </a:accent1>
      <a:accent2>
        <a:srgbClr val="2D668C"/>
      </a:accent2>
      <a:accent3>
        <a:srgbClr val="2E7DB1"/>
      </a:accent3>
      <a:accent4>
        <a:srgbClr val="2D668C"/>
      </a:accent4>
      <a:accent5>
        <a:srgbClr val="3275A1"/>
      </a:accent5>
      <a:accent6>
        <a:srgbClr val="3275A1"/>
      </a:accent6>
      <a:hlink>
        <a:srgbClr val="2D668C"/>
      </a:hlink>
      <a:folHlink>
        <a:srgbClr val="363536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4665</Words>
  <Application>WPS 演示</Application>
  <PresentationFormat>宽屏</PresentationFormat>
  <Paragraphs>517</Paragraphs>
  <Slides>32</Slides>
  <Notes>31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Agency FB</vt:lpstr>
      <vt:lpstr>Trebuchet MS</vt:lpstr>
      <vt:lpstr>微软雅黑 Light</vt:lpstr>
      <vt:lpstr>Source Han Sans CN</vt:lpstr>
      <vt:lpstr>Tahoma</vt:lpstr>
      <vt:lpstr>Source Han Sans CN Normal</vt:lpstr>
      <vt:lpstr>等线</vt:lpstr>
      <vt:lpstr>Arial Unicode MS</vt:lpstr>
      <vt:lpstr>Impact</vt:lpstr>
      <vt:lpstr>楷体_GB2312</vt:lpstr>
      <vt:lpstr>新宋体</vt:lpstr>
      <vt:lpstr>等线 Light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企业商务谈判技巧培训PPT模板</dc:title>
  <dc:creator/>
  <cp:lastModifiedBy>Years later</cp:lastModifiedBy>
  <cp:revision>165</cp:revision>
  <dcterms:created xsi:type="dcterms:W3CDTF">2018-03-06T07:13:00Z</dcterms:created>
  <dcterms:modified xsi:type="dcterms:W3CDTF">2024-05-05T18:03:29Z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F5F70EB50C5545359EADF66DDFF498C3_13</vt:lpwstr>
  </property>
</Properties>
</file>