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66" r:id="rId7"/>
    <p:sldId id="260" r:id="rId8"/>
    <p:sldId id="261" r:id="rId9"/>
    <p:sldId id="262" r:id="rId10"/>
    <p:sldId id="263" r:id="rId11"/>
    <p:sldId id="287" r:id="rId12"/>
    <p:sldId id="285" r:id="rId13"/>
    <p:sldId id="271" r:id="rId14"/>
    <p:sldId id="273" r:id="rId15"/>
    <p:sldId id="272" r:id="rId16"/>
    <p:sldId id="275" r:id="rId17"/>
    <p:sldId id="277" r:id="rId18"/>
    <p:sldId id="276" r:id="rId19"/>
    <p:sldId id="288" r:id="rId20"/>
    <p:sldId id="269" r:id="rId21"/>
    <p:sldId id="268" r:id="rId22"/>
    <p:sldId id="270" r:id="rId23"/>
    <p:sldId id="289" r:id="rId24"/>
    <p:sldId id="278" r:id="rId25"/>
    <p:sldId id="279" r:id="rId26"/>
    <p:sldId id="280" r:id="rId27"/>
    <p:sldId id="281" r:id="rId28"/>
    <p:sldId id="286" r:id="rId29"/>
    <p:sldId id="290" r:id="rId30"/>
    <p:sldId id="306" r:id="rId31"/>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1FFB"/>
    <a:srgbClr val="3857FB"/>
    <a:srgbClr val="297BFA"/>
    <a:srgbClr val="2A303D"/>
    <a:srgbClr val="FC02F9"/>
    <a:srgbClr val="00ECFE"/>
    <a:srgbClr val="CA18FB"/>
    <a:srgbClr val="9437FB"/>
    <a:srgbClr val="00ACFB"/>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15" autoAdjust="0"/>
    <p:restoredTop sz="94660"/>
  </p:normalViewPr>
  <p:slideViewPr>
    <p:cSldViewPr snapToGrid="0">
      <p:cViewPr varScale="1">
        <p:scale>
          <a:sx n="108" d="100"/>
          <a:sy n="108" d="100"/>
        </p:scale>
        <p:origin x="3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19.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8F8F8"/>
            </a:solidFill>
            <a:ln w="19050">
              <a:noFill/>
            </a:ln>
            <a:effectLst>
              <a:outerShdw blurRad="76200" dist="63500" dir="8100000" algn="tr" rotWithShape="0">
                <a:srgbClr val="434456">
                  <a:alpha val="40000"/>
                </a:srgbClr>
              </a:outerShdw>
            </a:effectLst>
          </c:spPr>
          <c:explosion val="0"/>
          <c:dPt>
            <c:idx val="0"/>
            <c:bubble3D val="0"/>
            <c:spPr>
              <a:noFill/>
              <a:ln w="19050">
                <a:gradFill>
                  <a:gsLst>
                    <a:gs pos="0">
                      <a:srgbClr val="00ECFE"/>
                    </a:gs>
                    <a:gs pos="100000">
                      <a:srgbClr val="0094FA"/>
                    </a:gs>
                  </a:gsLst>
                  <a:lin ang="5400000" scaled="1"/>
                </a:gradFill>
              </a:ln>
              <a:effectLst>
                <a:outerShdw blurRad="76200" dist="63500" dir="8100000" algn="tr" rotWithShape="0">
                  <a:srgbClr val="434456">
                    <a:alpha val="40000"/>
                  </a:srgbClr>
                </a:outerShdw>
              </a:effectLst>
            </c:spPr>
          </c:dPt>
          <c:dPt>
            <c:idx val="1"/>
            <c:bubble3D val="0"/>
            <c:spPr>
              <a:gradFill>
                <a:gsLst>
                  <a:gs pos="21000">
                    <a:srgbClr val="00ECFE"/>
                  </a:gs>
                  <a:gs pos="80000">
                    <a:srgbClr val="0094FA"/>
                  </a:gs>
                </a:gsLst>
                <a:lin ang="1800000" scaled="0"/>
              </a:gradFill>
              <a:ln w="19050">
                <a:gradFill>
                  <a:gsLst>
                    <a:gs pos="0">
                      <a:srgbClr val="00ECFE"/>
                    </a:gs>
                    <a:gs pos="100000">
                      <a:srgbClr val="0094FA"/>
                    </a:gs>
                  </a:gsLst>
                  <a:lin ang="5400000" scaled="1"/>
                </a:gradFill>
              </a:ln>
              <a:effectLst>
                <a:outerShdw blurRad="76200" dist="63500" dir="8100000" algn="tr" rotWithShape="0">
                  <a:srgbClr val="434456">
                    <a:alpha val="40000"/>
                  </a:srgbClr>
                </a:outerShdw>
              </a:effectLst>
            </c:spPr>
          </c:dPt>
          <c:dLbls>
            <c:delete val="1"/>
          </c:dLbls>
          <c:cat>
            <c:strRef>
              <c:f>Sheet1!$A$2:$A$3</c:f>
              <c:strCache>
                <c:ptCount val="2"/>
                <c:pt idx="0">
                  <c:v>第一季度</c:v>
                </c:pt>
                <c:pt idx="1">
                  <c:v>第二季度</c:v>
                </c:pt>
              </c:strCache>
            </c:strRef>
          </c:cat>
          <c:val>
            <c:numRef>
              <c:f>Sheet1!$B$2:$B$3</c:f>
              <c:numCache>
                <c:formatCode>0%</c:formatCode>
                <c:ptCount val="2"/>
                <c:pt idx="0">
                  <c:v>0.75</c:v>
                </c:pt>
                <c:pt idx="1">
                  <c:v>0.25</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8F8F8"/>
            </a:solidFill>
            <a:ln w="19050">
              <a:gradFill>
                <a:gsLst>
                  <a:gs pos="0">
                    <a:srgbClr val="3558FB"/>
                  </a:gs>
                  <a:gs pos="100000">
                    <a:srgbClr val="BE1DFB"/>
                  </a:gs>
                </a:gsLst>
                <a:lin ang="5400000" scaled="1"/>
              </a:gradFill>
            </a:ln>
            <a:effectLst>
              <a:outerShdw blurRad="88900" dist="50800" dir="8100000" algn="tr" rotWithShape="0">
                <a:srgbClr val="434456">
                  <a:alpha val="40000"/>
                </a:srgbClr>
              </a:outerShdw>
            </a:effectLst>
          </c:spPr>
          <c:explosion val="0"/>
          <c:dPt>
            <c:idx val="0"/>
            <c:bubble3D val="0"/>
            <c:spPr>
              <a:noFill/>
              <a:ln w="19050">
                <a:gradFill>
                  <a:gsLst>
                    <a:gs pos="0">
                      <a:srgbClr val="3558FB"/>
                    </a:gs>
                    <a:gs pos="100000">
                      <a:srgbClr val="BE1DFB"/>
                    </a:gs>
                  </a:gsLst>
                  <a:lin ang="5400000" scaled="1"/>
                </a:gradFill>
              </a:ln>
              <a:effectLst>
                <a:outerShdw blurRad="88900" dist="50800" dir="8100000" algn="tr" rotWithShape="0">
                  <a:srgbClr val="434456">
                    <a:alpha val="40000"/>
                  </a:srgbClr>
                </a:outerShdw>
              </a:effectLst>
            </c:spPr>
          </c:dPt>
          <c:dPt>
            <c:idx val="1"/>
            <c:bubble3D val="0"/>
            <c:spPr>
              <a:gradFill>
                <a:gsLst>
                  <a:gs pos="0">
                    <a:srgbClr val="3558FB"/>
                  </a:gs>
                  <a:gs pos="100000">
                    <a:srgbClr val="BE1DFB"/>
                  </a:gs>
                </a:gsLst>
                <a:lin ang="5400000" scaled="1"/>
              </a:gradFill>
              <a:ln w="19050">
                <a:gradFill>
                  <a:gsLst>
                    <a:gs pos="0">
                      <a:srgbClr val="3558FB"/>
                    </a:gs>
                    <a:gs pos="100000">
                      <a:srgbClr val="BE1DFB"/>
                    </a:gs>
                  </a:gsLst>
                  <a:lin ang="5400000" scaled="1"/>
                </a:gradFill>
              </a:ln>
              <a:effectLst>
                <a:outerShdw blurRad="88900" dist="50800" dir="8100000" algn="tr" rotWithShape="0">
                  <a:srgbClr val="434456">
                    <a:alpha val="40000"/>
                  </a:srgbClr>
                </a:outerShdw>
              </a:effectLst>
            </c:spPr>
          </c:dPt>
          <c:dLbls>
            <c:delete val="1"/>
          </c:dLbls>
          <c:cat>
            <c:strRef>
              <c:f>Sheet1!$A$2:$A$3</c:f>
              <c:strCache>
                <c:ptCount val="2"/>
                <c:pt idx="0">
                  <c:v>第一季度</c:v>
                </c:pt>
                <c:pt idx="1">
                  <c:v>第二季度</c:v>
                </c:pt>
              </c:strCache>
            </c:strRef>
          </c:cat>
          <c:val>
            <c:numRef>
              <c:f>Sheet1!$B$2:$B$3</c:f>
              <c:numCache>
                <c:formatCode>0%</c:formatCode>
                <c:ptCount val="2"/>
                <c:pt idx="0">
                  <c:v>0.55</c:v>
                </c:pt>
                <c:pt idx="1">
                  <c:v>0.45</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8F8F8"/>
            </a:solidFill>
            <a:ln w="19050">
              <a:gradFill>
                <a:gsLst>
                  <a:gs pos="0">
                    <a:srgbClr val="00ECFE"/>
                  </a:gs>
                  <a:gs pos="100000">
                    <a:srgbClr val="0094FA"/>
                  </a:gs>
                </a:gsLst>
                <a:lin ang="5400000" scaled="1"/>
              </a:gradFill>
            </a:ln>
            <a:effectLst>
              <a:outerShdw blurRad="88900" dist="50800" dir="8100000" algn="tr" rotWithShape="0">
                <a:srgbClr val="434456">
                  <a:alpha val="40000"/>
                </a:srgbClr>
              </a:outerShdw>
            </a:effectLst>
          </c:spPr>
          <c:explosion val="0"/>
          <c:dPt>
            <c:idx val="0"/>
            <c:bubble3D val="0"/>
            <c:spPr>
              <a:noFill/>
              <a:ln w="19050">
                <a:gradFill>
                  <a:gsLst>
                    <a:gs pos="0">
                      <a:srgbClr val="00ECFE"/>
                    </a:gs>
                    <a:gs pos="100000">
                      <a:srgbClr val="0094FA"/>
                    </a:gs>
                  </a:gsLst>
                  <a:lin ang="5400000" scaled="1"/>
                </a:gradFill>
              </a:ln>
              <a:effectLst>
                <a:outerShdw blurRad="88900" dist="50800" dir="8100000" algn="tr" rotWithShape="0">
                  <a:srgbClr val="434456">
                    <a:alpha val="40000"/>
                  </a:srgbClr>
                </a:outerShdw>
              </a:effectLst>
            </c:spPr>
          </c:dPt>
          <c:dPt>
            <c:idx val="1"/>
            <c:bubble3D val="0"/>
            <c:spPr>
              <a:gradFill>
                <a:gsLst>
                  <a:gs pos="21000">
                    <a:srgbClr val="00ECFE"/>
                  </a:gs>
                  <a:gs pos="80000">
                    <a:srgbClr val="0094FA"/>
                  </a:gs>
                </a:gsLst>
                <a:lin ang="1800000" scaled="0"/>
              </a:gradFill>
              <a:ln w="19050">
                <a:gradFill>
                  <a:gsLst>
                    <a:gs pos="0">
                      <a:srgbClr val="00ECFE"/>
                    </a:gs>
                    <a:gs pos="100000">
                      <a:srgbClr val="0094FA"/>
                    </a:gs>
                  </a:gsLst>
                  <a:lin ang="5400000" scaled="1"/>
                </a:gradFill>
              </a:ln>
              <a:effectLst>
                <a:outerShdw blurRad="88900" dist="50800" dir="8100000" algn="tr" rotWithShape="0">
                  <a:srgbClr val="434456">
                    <a:alpha val="40000"/>
                  </a:srgbClr>
                </a:outerShdw>
              </a:effectLst>
            </c:spPr>
          </c:dPt>
          <c:dLbls>
            <c:delete val="1"/>
          </c:dLbls>
          <c:cat>
            <c:strRef>
              <c:f>Sheet1!$A$2:$A$3</c:f>
              <c:strCache>
                <c:ptCount val="2"/>
                <c:pt idx="0">
                  <c:v>第一季度</c:v>
                </c:pt>
                <c:pt idx="1">
                  <c:v>第二季度</c:v>
                </c:pt>
              </c:strCache>
            </c:strRef>
          </c:cat>
          <c:val>
            <c:numRef>
              <c:f>Sheet1!$B$2:$B$3</c:f>
              <c:numCache>
                <c:formatCode>0%</c:formatCode>
                <c:ptCount val="2"/>
                <c:pt idx="0">
                  <c:v>0.84</c:v>
                </c:pt>
                <c:pt idx="1">
                  <c:v>0.16</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10B50-1B84-47BF-A915-ED630D7FBFA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426A0-C7D5-452B-A5A1-2A056E53DD7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1426A0-C7D5-452B-A5A1-2A056E53DD7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161E3F4-9954-40C2-ADCD-C254F6CC84B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4E3136-9A54-462D-BFC2-DC1F6109E65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161E3F4-9954-40C2-ADCD-C254F6CC84B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4E3136-9A54-462D-BFC2-DC1F6109E65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161E3F4-9954-40C2-ADCD-C254F6CC84B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4E3136-9A54-462D-BFC2-DC1F6109E6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161E3F4-9954-40C2-ADCD-C254F6CC84B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4E3136-9A54-462D-BFC2-DC1F6109E65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161E3F4-9954-40C2-ADCD-C254F6CC84B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4E3136-9A54-462D-BFC2-DC1F6109E65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161E3F4-9954-40C2-ADCD-C254F6CC84B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4E3136-9A54-462D-BFC2-DC1F6109E65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161E3F4-9954-40C2-ADCD-C254F6CC84B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4E3136-9A54-462D-BFC2-DC1F6109E65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161E3F4-9954-40C2-ADCD-C254F6CC84B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4E3136-9A54-462D-BFC2-DC1F6109E65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61E3F4-9954-40C2-ADCD-C254F6CC84B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4E3136-9A54-462D-BFC2-DC1F6109E65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161E3F4-9954-40C2-ADCD-C254F6CC84B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4E3136-9A54-462D-BFC2-DC1F6109E6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161E3F4-9954-40C2-ADCD-C254F6CC84B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4E3136-9A54-462D-BFC2-DC1F6109E65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1E3F4-9954-40C2-ADCD-C254F6CC84B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E3136-9A54-462D-BFC2-DC1F6109E65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2" Type="http://schemas.openxmlformats.org/officeDocument/2006/relationships/notesSlide" Target="../notesSlides/notesSlide18.xml"/><Relationship Id="rId11" Type="http://schemas.openxmlformats.org/officeDocument/2006/relationships/slideLayout" Target="../slideLayouts/slideLayout1.xml"/><Relationship Id="rId10" Type="http://schemas.openxmlformats.org/officeDocument/2006/relationships/tags" Target="../tags/tag6.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tags" Target="../tags/tag11.xml"/><Relationship Id="rId7" Type="http://schemas.openxmlformats.org/officeDocument/2006/relationships/image" Target="../media/image12.jpeg"/><Relationship Id="rId6" Type="http://schemas.openxmlformats.org/officeDocument/2006/relationships/tags" Target="../tags/tag10.xml"/><Relationship Id="rId5" Type="http://schemas.openxmlformats.org/officeDocument/2006/relationships/image" Target="../media/image11.jpeg"/><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3.jpeg"/><Relationship Id="rId18" Type="http://schemas.openxmlformats.org/officeDocument/2006/relationships/notesSlide" Target="../notesSlides/notesSlide19.xml"/><Relationship Id="rId17" Type="http://schemas.openxmlformats.org/officeDocument/2006/relationships/slideLayout" Target="../slideLayouts/slideLayout1.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3.jpeg"/><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2.jpeg"/><Relationship Id="rId2" Type="http://schemas.openxmlformats.org/officeDocument/2006/relationships/tags" Target="../tags/tag1.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32" name="组合 31"/>
          <p:cNvGrpSpPr>
            <a:grpSpLocks noChangeAspect="1"/>
          </p:cNvGrpSpPr>
          <p:nvPr/>
        </p:nvGrpSpPr>
        <p:grpSpPr>
          <a:xfrm rot="215574" flipH="1">
            <a:off x="3952773" y="2253467"/>
            <a:ext cx="1499229" cy="1512000"/>
            <a:chOff x="5498567" y="0"/>
            <a:chExt cx="4004719" cy="4038834"/>
          </a:xfrm>
        </p:grpSpPr>
        <p:sp>
          <p:nvSpPr>
            <p:cNvPr id="33" name="椭圆 3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3681358" y="-3069676"/>
            <a:ext cx="19839683" cy="18185078"/>
            <a:chOff x="-3681358" y="-3069676"/>
            <a:chExt cx="19839683" cy="18185078"/>
          </a:xfrm>
        </p:grpSpPr>
        <p:sp>
          <p:nvSpPr>
            <p:cNvPr id="58" name="椭圆 57"/>
            <p:cNvSpPr/>
            <p:nvPr/>
          </p:nvSpPr>
          <p:spPr>
            <a:xfrm>
              <a:off x="-3681358" y="4775470"/>
              <a:ext cx="7305196" cy="7305196"/>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9852949">
              <a:off x="-1519836" y="1020221"/>
              <a:ext cx="4284832" cy="8158962"/>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2312575" y="-3069676"/>
              <a:ext cx="6391527" cy="12235705"/>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2982220" y="4380222"/>
              <a:ext cx="8679737" cy="8679737"/>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6211648" y="6118682"/>
              <a:ext cx="8679737" cy="8679737"/>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7478588" y="6435665"/>
              <a:ext cx="8679737" cy="8679737"/>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142796" y="145143"/>
            <a:ext cx="4004719" cy="4038834"/>
            <a:chOff x="5498567" y="0"/>
            <a:chExt cx="4004719" cy="4038834"/>
          </a:xfrm>
        </p:grpSpPr>
        <p:sp>
          <p:nvSpPr>
            <p:cNvPr id="5" name="椭圆 4"/>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144211" y="4883699"/>
            <a:ext cx="11137789" cy="2041165"/>
            <a:chOff x="1144211" y="4883699"/>
            <a:chExt cx="11137789" cy="2041165"/>
          </a:xfrm>
        </p:grpSpPr>
        <p:sp>
          <p:nvSpPr>
            <p:cNvPr id="65" name="椭圆 64"/>
            <p:cNvSpPr>
              <a:spLocks noChangeAspect="1"/>
            </p:cNvSpPr>
            <p:nvPr/>
          </p:nvSpPr>
          <p:spPr>
            <a:xfrm>
              <a:off x="3281894" y="6744864"/>
              <a:ext cx="180000" cy="1800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a:spLocks noChangeAspect="1"/>
            </p:cNvSpPr>
            <p:nvPr/>
          </p:nvSpPr>
          <p:spPr>
            <a:xfrm>
              <a:off x="1255906" y="4998113"/>
              <a:ext cx="108000" cy="108000"/>
            </a:xfrm>
            <a:prstGeom prst="ellipse">
              <a:avLst/>
            </a:prstGeom>
            <a:solidFill>
              <a:srgbClr val="FAFA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a:spLocks noChangeAspect="1"/>
            </p:cNvSpPr>
            <p:nvPr/>
          </p:nvSpPr>
          <p:spPr>
            <a:xfrm>
              <a:off x="12102000" y="6360179"/>
              <a:ext cx="180000" cy="1800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a:grpSpLocks noChangeAspect="1"/>
            </p:cNvGrpSpPr>
            <p:nvPr/>
          </p:nvGrpSpPr>
          <p:grpSpPr>
            <a:xfrm>
              <a:off x="1144211" y="4883699"/>
              <a:ext cx="333983" cy="336828"/>
              <a:chOff x="5498567" y="0"/>
              <a:chExt cx="4004719" cy="4038834"/>
            </a:xfrm>
          </p:grpSpPr>
          <p:sp>
            <p:nvSpPr>
              <p:cNvPr id="69" name="椭圆 68"/>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4" name="文本框 93"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839095" y="2255464"/>
            <a:ext cx="4288353" cy="1200329"/>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4000" dirty="0">
                <a:solidFill>
                  <a:schemeClr val="bg1"/>
                </a:solidFill>
                <a:latin typeface="幼圆" panose="02010509060101010101" pitchFamily="49" charset="-122"/>
                <a:ea typeface="幼圆" panose="02010509060101010101" pitchFamily="49" charset="-122"/>
                <a:cs typeface="Kartika" panose="02020503030404060203" pitchFamily="18" charset="0"/>
              </a:rPr>
              <a:t>年终汇报总结模板</a:t>
            </a:r>
            <a:endParaRPr lang="en-US" altLang="zh-CN" sz="4000" dirty="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sp>
        <p:nvSpPr>
          <p:cNvPr id="95" name="文本框 94"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885472" y="1689816"/>
            <a:ext cx="1281120" cy="1138773"/>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3600" b="1" dirty="0" smtClean="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20XX</a:t>
            </a:r>
            <a:endParaRPr lang="en-US" altLang="zh-CN" sz="36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cxnSp>
        <p:nvCxnSpPr>
          <p:cNvPr id="97" name="直接连接符 96"/>
          <p:cNvCxnSpPr/>
          <p:nvPr/>
        </p:nvCxnSpPr>
        <p:spPr>
          <a:xfrm>
            <a:off x="6821962" y="3665287"/>
            <a:ext cx="4320000" cy="0"/>
          </a:xfrm>
          <a:prstGeom prst="line">
            <a:avLst/>
          </a:prstGeom>
          <a:ln>
            <a:gradFill>
              <a:gsLst>
                <a:gs pos="0">
                  <a:srgbClr val="00F7FF">
                    <a:alpha val="50000"/>
                  </a:srgbClr>
                </a:gs>
                <a:gs pos="100000">
                  <a:srgbClr val="5748FD">
                    <a:alpha val="5000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6807448" y="4154949"/>
            <a:ext cx="4320000" cy="0"/>
          </a:xfrm>
          <a:prstGeom prst="line">
            <a:avLst/>
          </a:prstGeom>
          <a:ln>
            <a:gradFill>
              <a:gsLst>
                <a:gs pos="0">
                  <a:srgbClr val="00F7FF">
                    <a:alpha val="50000"/>
                  </a:srgbClr>
                </a:gs>
                <a:gs pos="100000">
                  <a:srgbClr val="5748FD">
                    <a:alpha val="5000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flipH="1">
            <a:off x="5949240" y="3690702"/>
            <a:ext cx="6036415" cy="400110"/>
          </a:xfrm>
          <a:prstGeom prst="rect">
            <a:avLst/>
          </a:prstGeom>
        </p:spPr>
        <p:txBody>
          <a:bodyPr wrap="square">
            <a:spAutoFit/>
          </a:bodyPr>
          <a:lstStyle/>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1400" dirty="0">
                <a:solidFill>
                  <a:schemeClr val="bg1"/>
                </a:solidFill>
                <a:latin typeface="幼圆" panose="02010509060101010101" pitchFamily="49" charset="-122"/>
                <a:ea typeface="幼圆" panose="02010509060101010101" pitchFamily="49" charset="-122"/>
              </a:rPr>
              <a:t>|</a:t>
            </a:r>
            <a:r>
              <a:rPr lang="zh-CN" altLang="en-US" sz="1400" dirty="0">
                <a:solidFill>
                  <a:schemeClr val="bg1"/>
                </a:solidFill>
                <a:latin typeface="幼圆" panose="02010509060101010101" pitchFamily="49" charset="-122"/>
                <a:ea typeface="幼圆" panose="02010509060101010101" pitchFamily="49" charset="-122"/>
              </a:rPr>
              <a:t>工作总结 </a:t>
            </a:r>
            <a:r>
              <a:rPr lang="en-US" altLang="zh-CN" sz="1400" dirty="0">
                <a:solidFill>
                  <a:schemeClr val="bg1"/>
                </a:solidFill>
                <a:latin typeface="幼圆" panose="02010509060101010101" pitchFamily="49" charset="-122"/>
                <a:ea typeface="幼圆" panose="02010509060101010101" pitchFamily="49" charset="-122"/>
              </a:rPr>
              <a:t>|</a:t>
            </a:r>
            <a:r>
              <a:rPr lang="zh-CN" altLang="en-US" sz="1400" dirty="0">
                <a:solidFill>
                  <a:schemeClr val="bg1"/>
                </a:solidFill>
                <a:latin typeface="幼圆" panose="02010509060101010101" pitchFamily="49" charset="-122"/>
                <a:ea typeface="幼圆" panose="02010509060101010101" pitchFamily="49" charset="-122"/>
              </a:rPr>
              <a:t> 商务报告 </a:t>
            </a:r>
            <a:r>
              <a:rPr lang="en-US" altLang="zh-CN" sz="1400" dirty="0">
                <a:solidFill>
                  <a:schemeClr val="bg1"/>
                </a:solidFill>
                <a:latin typeface="幼圆" panose="02010509060101010101" pitchFamily="49" charset="-122"/>
                <a:ea typeface="幼圆" panose="02010509060101010101" pitchFamily="49" charset="-122"/>
              </a:rPr>
              <a:t>|</a:t>
            </a:r>
            <a:r>
              <a:rPr lang="zh-CN" altLang="en-US" sz="1400" dirty="0">
                <a:solidFill>
                  <a:schemeClr val="bg1"/>
                </a:solidFill>
                <a:latin typeface="幼圆" panose="02010509060101010101" pitchFamily="49" charset="-122"/>
                <a:ea typeface="幼圆" panose="02010509060101010101" pitchFamily="49" charset="-122"/>
              </a:rPr>
              <a:t> 新年计划 </a:t>
            </a:r>
            <a:r>
              <a:rPr lang="en-US" altLang="zh-CN" sz="1400" dirty="0">
                <a:solidFill>
                  <a:schemeClr val="bg1"/>
                </a:solidFill>
                <a:latin typeface="幼圆" panose="02010509060101010101" pitchFamily="49" charset="-122"/>
                <a:ea typeface="幼圆" panose="02010509060101010101" pitchFamily="49" charset="-122"/>
              </a:rPr>
              <a:t>|</a:t>
            </a:r>
            <a:r>
              <a:rPr lang="zh-CN" altLang="en-US" sz="1400" dirty="0">
                <a:solidFill>
                  <a:schemeClr val="bg1"/>
                </a:solidFill>
                <a:latin typeface="幼圆" panose="02010509060101010101" pitchFamily="49" charset="-122"/>
                <a:ea typeface="幼圆" panose="02010509060101010101" pitchFamily="49" charset="-122"/>
              </a:rPr>
              <a:t> 商务展示 </a:t>
            </a:r>
            <a:r>
              <a:rPr lang="en-US" altLang="zh-CN" sz="1400" dirty="0">
                <a:solidFill>
                  <a:schemeClr val="bg1"/>
                </a:solidFill>
                <a:latin typeface="幼圆" panose="02010509060101010101" pitchFamily="49" charset="-122"/>
                <a:ea typeface="幼圆" panose="02010509060101010101" pitchFamily="49" charset="-122"/>
              </a:rPr>
              <a:t>| </a:t>
            </a:r>
            <a:endParaRPr lang="zh-CN" altLang="en-US" sz="1400" dirty="0">
              <a:solidFill>
                <a:schemeClr val="bg1"/>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2000" fill="hold"/>
                                        <p:tgtEl>
                                          <p:spTgt spid="31"/>
                                        </p:tgtEl>
                                        <p:attrNameLst>
                                          <p:attrName>ppt_w</p:attrName>
                                        </p:attrNameLst>
                                      </p:cBhvr>
                                      <p:tavLst>
                                        <p:tav tm="0">
                                          <p:val>
                                            <p:fltVal val="0"/>
                                          </p:val>
                                        </p:tav>
                                        <p:tav tm="100000">
                                          <p:val>
                                            <p:strVal val="#ppt_w"/>
                                          </p:val>
                                        </p:tav>
                                      </p:tavLst>
                                    </p:anim>
                                    <p:anim calcmode="lin" valueType="num">
                                      <p:cBhvr>
                                        <p:cTn id="8" dur="2000" fill="hold"/>
                                        <p:tgtEl>
                                          <p:spTgt spid="31"/>
                                        </p:tgtEl>
                                        <p:attrNameLst>
                                          <p:attrName>ppt_h</p:attrName>
                                        </p:attrNameLst>
                                      </p:cBhvr>
                                      <p:tavLst>
                                        <p:tav tm="0">
                                          <p:val>
                                            <p:fltVal val="0"/>
                                          </p:val>
                                        </p:tav>
                                        <p:tav tm="100000">
                                          <p:val>
                                            <p:strVal val="#ppt_h"/>
                                          </p:val>
                                        </p:tav>
                                      </p:tavLst>
                                    </p:anim>
                                    <p:animEffect transition="in" filter="fade">
                                      <p:cBhvr>
                                        <p:cTn id="9" dur="2000"/>
                                        <p:tgtEl>
                                          <p:spTgt spid="31"/>
                                        </p:tgtEl>
                                      </p:cBhvr>
                                    </p:animEffect>
                                  </p:childTnLst>
                                </p:cTn>
                              </p:par>
                              <p:par>
                                <p:cTn id="10" presetID="8" presetClass="emph" presetSubtype="0" fill="hold" nodeType="withEffect">
                                  <p:stCondLst>
                                    <p:cond delay="0"/>
                                  </p:stCondLst>
                                  <p:childTnLst>
                                    <p:animRot by="21600000">
                                      <p:cBhvr>
                                        <p:cTn id="11" dur="4000" fill="hold"/>
                                        <p:tgtEl>
                                          <p:spTgt spid="31"/>
                                        </p:tgtEl>
                                        <p:attrNameLst>
                                          <p:attrName>r</p:attrName>
                                        </p:attrNameLst>
                                      </p:cBhvr>
                                    </p:animRot>
                                  </p:childTnLst>
                                </p:cTn>
                              </p:par>
                              <p:par>
                                <p:cTn id="12" presetID="53" presetClass="entr" presetSubtype="16"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2000" fill="hold"/>
                                        <p:tgtEl>
                                          <p:spTgt spid="32"/>
                                        </p:tgtEl>
                                        <p:attrNameLst>
                                          <p:attrName>ppt_w</p:attrName>
                                        </p:attrNameLst>
                                      </p:cBhvr>
                                      <p:tavLst>
                                        <p:tav tm="0">
                                          <p:val>
                                            <p:fltVal val="0"/>
                                          </p:val>
                                        </p:tav>
                                        <p:tav tm="100000">
                                          <p:val>
                                            <p:strVal val="#ppt_w"/>
                                          </p:val>
                                        </p:tav>
                                      </p:tavLst>
                                    </p:anim>
                                    <p:anim calcmode="lin" valueType="num">
                                      <p:cBhvr>
                                        <p:cTn id="15" dur="2000" fill="hold"/>
                                        <p:tgtEl>
                                          <p:spTgt spid="32"/>
                                        </p:tgtEl>
                                        <p:attrNameLst>
                                          <p:attrName>ppt_h</p:attrName>
                                        </p:attrNameLst>
                                      </p:cBhvr>
                                      <p:tavLst>
                                        <p:tav tm="0">
                                          <p:val>
                                            <p:fltVal val="0"/>
                                          </p:val>
                                        </p:tav>
                                        <p:tav tm="100000">
                                          <p:val>
                                            <p:strVal val="#ppt_h"/>
                                          </p:val>
                                        </p:tav>
                                      </p:tavLst>
                                    </p:anim>
                                    <p:animEffect transition="in" filter="fade">
                                      <p:cBhvr>
                                        <p:cTn id="16" dur="2000"/>
                                        <p:tgtEl>
                                          <p:spTgt spid="32"/>
                                        </p:tgtEl>
                                      </p:cBhvr>
                                    </p:animEffect>
                                  </p:childTnLst>
                                </p:cTn>
                              </p:par>
                              <p:par>
                                <p:cTn id="17" presetID="8" presetClass="emph" presetSubtype="0" fill="hold" nodeType="withEffect">
                                  <p:stCondLst>
                                    <p:cond delay="0"/>
                                  </p:stCondLst>
                                  <p:childTnLst>
                                    <p:animRot by="-21600000">
                                      <p:cBhvr>
                                        <p:cTn id="18" dur="4000" fill="hold"/>
                                        <p:tgtEl>
                                          <p:spTgt spid="32"/>
                                        </p:tgtEl>
                                        <p:attrNameLst>
                                          <p:attrName>r</p:attrName>
                                        </p:attrNameLst>
                                      </p:cBhvr>
                                    </p:animRot>
                                  </p:childTnLst>
                                </p:cTn>
                              </p:par>
                              <p:par>
                                <p:cTn id="19" presetID="10" presetClass="entr" presetSubtype="0" fill="hold" nodeType="withEffect">
                                  <p:stCondLst>
                                    <p:cond delay="200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childTnLst>
                                </p:cTn>
                              </p:par>
                              <p:par>
                                <p:cTn id="22" presetID="10" presetClass="entr" presetSubtype="0" fill="hold" nodeType="withEffect">
                                  <p:stCondLst>
                                    <p:cond delay="20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2000"/>
                            </p:stCondLst>
                            <p:childTnLst>
                              <p:par>
                                <p:cTn id="26" presetID="52" presetClass="entr" presetSubtype="0" fill="hold" grpId="0" nodeType="afterEffect">
                                  <p:stCondLst>
                                    <p:cond delay="0"/>
                                  </p:stCondLst>
                                  <p:childTnLst>
                                    <p:set>
                                      <p:cBhvr>
                                        <p:cTn id="27" dur="1" fill="hold">
                                          <p:stCondLst>
                                            <p:cond delay="0"/>
                                          </p:stCondLst>
                                        </p:cTn>
                                        <p:tgtEl>
                                          <p:spTgt spid="95"/>
                                        </p:tgtEl>
                                        <p:attrNameLst>
                                          <p:attrName>style.visibility</p:attrName>
                                        </p:attrNameLst>
                                      </p:cBhvr>
                                      <p:to>
                                        <p:strVal val="visible"/>
                                      </p:to>
                                    </p:set>
                                    <p:animScale>
                                      <p:cBhvr>
                                        <p:cTn id="28" dur="1000" decel="50000" fill="hold">
                                          <p:stCondLst>
                                            <p:cond delay="0"/>
                                          </p:stCondLst>
                                        </p:cTn>
                                        <p:tgtEl>
                                          <p:spTgt spid="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95"/>
                                        </p:tgtEl>
                                        <p:attrNameLst>
                                          <p:attrName>ppt_x</p:attrName>
                                          <p:attrName>ppt_y</p:attrName>
                                        </p:attrNameLst>
                                      </p:cBhvr>
                                    </p:animMotion>
                                    <p:animEffect transition="in" filter="fade">
                                      <p:cBhvr>
                                        <p:cTn id="30" dur="1000"/>
                                        <p:tgtEl>
                                          <p:spTgt spid="95"/>
                                        </p:tgtEl>
                                      </p:cBhvr>
                                    </p:animEffect>
                                  </p:childTnLst>
                                </p:cTn>
                              </p:par>
                            </p:childTnLst>
                          </p:cTn>
                        </p:par>
                        <p:par>
                          <p:cTn id="31" fill="hold">
                            <p:stCondLst>
                              <p:cond delay="3000"/>
                            </p:stCondLst>
                            <p:childTnLst>
                              <p:par>
                                <p:cTn id="32" presetID="25" presetClass="entr" presetSubtype="0" fill="hold" grpId="0" nodeType="afterEffect">
                                  <p:stCondLst>
                                    <p:cond delay="0"/>
                                  </p:stCondLst>
                                  <p:childTnLst>
                                    <p:set>
                                      <p:cBhvr>
                                        <p:cTn id="33" dur="1" fill="hold">
                                          <p:stCondLst>
                                            <p:cond delay="0"/>
                                          </p:stCondLst>
                                        </p:cTn>
                                        <p:tgtEl>
                                          <p:spTgt spid="94"/>
                                        </p:tgtEl>
                                        <p:attrNameLst>
                                          <p:attrName>style.visibility</p:attrName>
                                        </p:attrNameLst>
                                      </p:cBhvr>
                                      <p:to>
                                        <p:strVal val="visible"/>
                                      </p:to>
                                    </p:set>
                                    <p:anim calcmode="lin" valueType="num">
                                      <p:cBhvr>
                                        <p:cTn id="34" dur="500" decel="50000" fill="hold">
                                          <p:stCondLst>
                                            <p:cond delay="0"/>
                                          </p:stCondLst>
                                        </p:cTn>
                                        <p:tgtEl>
                                          <p:spTgt spid="94"/>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94"/>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94"/>
                                        </p:tgtEl>
                                        <p:attrNameLst>
                                          <p:attrName>ppt_w</p:attrName>
                                        </p:attrNameLst>
                                      </p:cBhvr>
                                      <p:tavLst>
                                        <p:tav tm="0">
                                          <p:val>
                                            <p:strVal val="#ppt_w*.05"/>
                                          </p:val>
                                        </p:tav>
                                        <p:tav tm="100000">
                                          <p:val>
                                            <p:strVal val="#ppt_w"/>
                                          </p:val>
                                        </p:tav>
                                      </p:tavLst>
                                    </p:anim>
                                    <p:anim calcmode="lin" valueType="num">
                                      <p:cBhvr>
                                        <p:cTn id="37" dur="1000" fill="hold"/>
                                        <p:tgtEl>
                                          <p:spTgt spid="94"/>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94"/>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94"/>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94"/>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94"/>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97"/>
                                        </p:tgtEl>
                                        <p:attrNameLst>
                                          <p:attrName>style.visibility</p:attrName>
                                        </p:attrNameLst>
                                      </p:cBhvr>
                                      <p:to>
                                        <p:strVal val="visible"/>
                                      </p:to>
                                    </p:set>
                                    <p:animEffect transition="in" filter="wipe(left)">
                                      <p:cBhvr>
                                        <p:cTn id="45" dur="1000"/>
                                        <p:tgtEl>
                                          <p:spTgt spid="97"/>
                                        </p:tgtEl>
                                      </p:cBhvr>
                                    </p:animEffect>
                                  </p:childTnLst>
                                </p:cTn>
                              </p:par>
                              <p:par>
                                <p:cTn id="46" presetID="22" presetClass="entr" presetSubtype="2" fill="hold" nodeType="with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wipe(right)">
                                      <p:cBhvr>
                                        <p:cTn id="48" dur="1000"/>
                                        <p:tgtEl>
                                          <p:spTgt spid="98"/>
                                        </p:tgtEl>
                                      </p:cBhvr>
                                    </p:animEffect>
                                  </p:childTnLst>
                                </p:cTn>
                              </p:par>
                            </p:childTnLst>
                          </p:cTn>
                        </p:par>
                        <p:par>
                          <p:cTn id="49" fill="hold">
                            <p:stCondLst>
                              <p:cond delay="5000"/>
                            </p:stCondLst>
                            <p:childTnLst>
                              <p:par>
                                <p:cTn id="50" presetID="50" presetClass="entr" presetSubtype="0" decel="100000" fill="hold" grpId="0" nodeType="afterEffect">
                                  <p:stCondLst>
                                    <p:cond delay="0"/>
                                  </p:stCondLst>
                                  <p:childTnLst>
                                    <p:set>
                                      <p:cBhvr>
                                        <p:cTn id="51" dur="1" fill="hold">
                                          <p:stCondLst>
                                            <p:cond delay="0"/>
                                          </p:stCondLst>
                                        </p:cTn>
                                        <p:tgtEl>
                                          <p:spTgt spid="101"/>
                                        </p:tgtEl>
                                        <p:attrNameLst>
                                          <p:attrName>style.visibility</p:attrName>
                                        </p:attrNameLst>
                                      </p:cBhvr>
                                      <p:to>
                                        <p:strVal val="visible"/>
                                      </p:to>
                                    </p:set>
                                    <p:anim calcmode="lin" valueType="num">
                                      <p:cBhvr>
                                        <p:cTn id="52" dur="1000" fill="hold"/>
                                        <p:tgtEl>
                                          <p:spTgt spid="101"/>
                                        </p:tgtEl>
                                        <p:attrNameLst>
                                          <p:attrName>ppt_w</p:attrName>
                                        </p:attrNameLst>
                                      </p:cBhvr>
                                      <p:tavLst>
                                        <p:tav tm="0">
                                          <p:val>
                                            <p:strVal val="#ppt_w+.3"/>
                                          </p:val>
                                        </p:tav>
                                        <p:tav tm="100000">
                                          <p:val>
                                            <p:strVal val="#ppt_w"/>
                                          </p:val>
                                        </p:tav>
                                      </p:tavLst>
                                    </p:anim>
                                    <p:anim calcmode="lin" valueType="num">
                                      <p:cBhvr>
                                        <p:cTn id="53" dur="1000" fill="hold"/>
                                        <p:tgtEl>
                                          <p:spTgt spid="101"/>
                                        </p:tgtEl>
                                        <p:attrNameLst>
                                          <p:attrName>ppt_h</p:attrName>
                                        </p:attrNameLst>
                                      </p:cBhvr>
                                      <p:tavLst>
                                        <p:tav tm="0">
                                          <p:val>
                                            <p:strVal val="#ppt_h"/>
                                          </p:val>
                                        </p:tav>
                                        <p:tav tm="100000">
                                          <p:val>
                                            <p:strVal val="#ppt_h"/>
                                          </p:val>
                                        </p:tav>
                                      </p:tavLst>
                                    </p:anim>
                                    <p:animEffect transition="in" filter="fade">
                                      <p:cBhvr>
                                        <p:cTn id="54"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10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609336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82556" y="176032"/>
            <a:ext cx="4288353" cy="707886"/>
          </a:xfrm>
          <a:prstGeom prst="rect">
            <a:avLst/>
          </a:prstGeom>
          <a:noFill/>
        </p:spPr>
        <p:txBody>
          <a:bodyPr wrap="none" rtlCol="0">
            <a:spAutoFit/>
          </a:bodyPr>
          <a:lstStyle/>
          <a:p>
            <a:r>
              <a:rPr lang="zh-CN" altLang="en-US" sz="4000" dirty="0">
                <a:solidFill>
                  <a:schemeClr val="bg1"/>
                </a:solidFill>
                <a:latin typeface="幼圆" panose="02010509060101010101" pitchFamily="49" charset="-122"/>
                <a:ea typeface="幼圆" panose="02010509060101010101" pitchFamily="49" charset="-122"/>
              </a:rPr>
              <a:t>重点任务完成情况</a:t>
            </a:r>
            <a:endParaRPr lang="zh-CN" altLang="en-US" sz="4000" dirty="0">
              <a:solidFill>
                <a:schemeClr val="bg1"/>
              </a:solidFill>
              <a:latin typeface="幼圆" panose="02010509060101010101" pitchFamily="49" charset="-122"/>
              <a:ea typeface="幼圆" panose="02010509060101010101" pitchFamily="49" charset="-122"/>
            </a:endParaRP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4859749" y="3898324"/>
            <a:ext cx="2441116" cy="2441116"/>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189005" y="2556836"/>
            <a:ext cx="3782604" cy="378260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7407087" y="3522767"/>
            <a:ext cx="965753" cy="965753"/>
            <a:chOff x="7407087" y="3522767"/>
            <a:chExt cx="965753" cy="965753"/>
          </a:xfrm>
        </p:grpSpPr>
        <p:sp>
          <p:nvSpPr>
            <p:cNvPr id="37" name="椭圆 36"/>
            <p:cNvSpPr/>
            <p:nvPr/>
          </p:nvSpPr>
          <p:spPr>
            <a:xfrm>
              <a:off x="7407087" y="3522767"/>
              <a:ext cx="965753" cy="965753"/>
            </a:xfrm>
            <a:prstGeom prst="ellipse">
              <a:avLst/>
            </a:prstGeom>
            <a:gradFill>
              <a:gsLst>
                <a:gs pos="21000">
                  <a:srgbClr val="3558FB"/>
                </a:gs>
                <a:gs pos="80000">
                  <a:srgbClr val="BE1DFB"/>
                </a:gs>
              </a:gsLst>
              <a:lin ang="1800000" scaled="0"/>
            </a:gra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7407087" y="3682477"/>
              <a:ext cx="835485" cy="646331"/>
            </a:xfrm>
            <a:prstGeom prst="rect">
              <a:avLst/>
            </a:prstGeom>
            <a:noFill/>
            <a:effectLst/>
          </p:spPr>
          <p:txBody>
            <a:bodyPr wrap="none" rtlCol="0">
              <a:spAutoFit/>
            </a:bodyPr>
            <a:lstStyle/>
            <a:p>
              <a:r>
                <a:rPr lang="en-US" altLang="zh-CN" sz="3200" b="1" dirty="0">
                  <a:solidFill>
                    <a:schemeClr val="bg1"/>
                  </a:solidFill>
                </a:rPr>
                <a:t>  </a:t>
              </a:r>
              <a:r>
                <a:rPr lang="en-US" altLang="zh-CN" sz="3600" b="1" dirty="0">
                  <a:solidFill>
                    <a:schemeClr val="bg1"/>
                  </a:solidFill>
                  <a:latin typeface="方正姚体" panose="02010601030101010101" pitchFamily="2" charset="-122"/>
                </a:rPr>
                <a:t>05</a:t>
              </a:r>
              <a:endParaRPr lang="en-US" altLang="zh-CN" sz="2800" b="1" dirty="0">
                <a:solidFill>
                  <a:schemeClr val="bg1"/>
                </a:solidFill>
                <a:latin typeface="方正姚体" panose="02010601030101010101" pitchFamily="2" charset="-122"/>
              </a:endParaRPr>
            </a:p>
          </p:txBody>
        </p:sp>
      </p:grpSp>
      <p:grpSp>
        <p:nvGrpSpPr>
          <p:cNvPr id="47" name="组合 46"/>
          <p:cNvGrpSpPr/>
          <p:nvPr/>
        </p:nvGrpSpPr>
        <p:grpSpPr>
          <a:xfrm>
            <a:off x="3806229" y="4761697"/>
            <a:ext cx="783735" cy="638629"/>
            <a:chOff x="3806229" y="4761697"/>
            <a:chExt cx="783735" cy="638629"/>
          </a:xfrm>
        </p:grpSpPr>
        <p:sp>
          <p:nvSpPr>
            <p:cNvPr id="35" name="椭圆 34"/>
            <p:cNvSpPr/>
            <p:nvPr/>
          </p:nvSpPr>
          <p:spPr>
            <a:xfrm>
              <a:off x="3951335" y="4761697"/>
              <a:ext cx="638629" cy="638629"/>
            </a:xfrm>
            <a:prstGeom prst="ellipse">
              <a:avLst/>
            </a:prstGeom>
            <a:gradFill>
              <a:gsLst>
                <a:gs pos="21000">
                  <a:srgbClr val="3558FB"/>
                </a:gs>
                <a:gs pos="80000">
                  <a:srgbClr val="BE1DFB"/>
                </a:gs>
              </a:gsLst>
              <a:lin ang="1800000" scaled="0"/>
            </a:gra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3806229" y="4795138"/>
              <a:ext cx="732893" cy="584775"/>
            </a:xfrm>
            <a:prstGeom prst="rect">
              <a:avLst/>
            </a:prstGeom>
            <a:noFill/>
            <a:effectLst/>
          </p:spPr>
          <p:txBody>
            <a:bodyPr wrap="none" rtlCol="0">
              <a:spAutoFit/>
            </a:bodyPr>
            <a:lstStyle/>
            <a:p>
              <a:r>
                <a:rPr lang="en-US" altLang="zh-CN" sz="3200" b="1" dirty="0">
                  <a:solidFill>
                    <a:schemeClr val="bg1"/>
                  </a:solidFill>
                </a:rPr>
                <a:t>  </a:t>
              </a:r>
              <a:r>
                <a:rPr lang="en-US" altLang="zh-CN" sz="2800" b="1" dirty="0">
                  <a:solidFill>
                    <a:schemeClr val="bg1"/>
                  </a:solidFill>
                  <a:latin typeface="方正姚体" panose="02010601030101010101" pitchFamily="2" charset="-122"/>
                </a:rPr>
                <a:t>01</a:t>
              </a:r>
              <a:endParaRPr lang="en-US" altLang="zh-CN" sz="2000" b="1" dirty="0">
                <a:solidFill>
                  <a:schemeClr val="bg1"/>
                </a:solidFill>
                <a:latin typeface="方正姚体" panose="02010601030101010101" pitchFamily="2" charset="-122"/>
              </a:endParaRPr>
            </a:p>
          </p:txBody>
        </p:sp>
      </p:grpSp>
      <p:grpSp>
        <p:nvGrpSpPr>
          <p:cNvPr id="52" name="组合 51"/>
          <p:cNvGrpSpPr/>
          <p:nvPr/>
        </p:nvGrpSpPr>
        <p:grpSpPr>
          <a:xfrm>
            <a:off x="7458480" y="4757613"/>
            <a:ext cx="750799" cy="638629"/>
            <a:chOff x="7458480" y="4757613"/>
            <a:chExt cx="750799" cy="638629"/>
          </a:xfrm>
        </p:grpSpPr>
        <p:sp>
          <p:nvSpPr>
            <p:cNvPr id="36" name="椭圆 35"/>
            <p:cNvSpPr/>
            <p:nvPr/>
          </p:nvSpPr>
          <p:spPr>
            <a:xfrm>
              <a:off x="7570650" y="4757613"/>
              <a:ext cx="638629" cy="638629"/>
            </a:xfrm>
            <a:prstGeom prst="ellipse">
              <a:avLst/>
            </a:prstGeom>
            <a:gradFill>
              <a:gsLst>
                <a:gs pos="21000">
                  <a:srgbClr val="3558FB"/>
                </a:gs>
                <a:gs pos="80000">
                  <a:srgbClr val="BE1DFB"/>
                </a:gs>
              </a:gsLst>
              <a:lin ang="1800000" scaled="0"/>
            </a:gra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7458480" y="4800868"/>
              <a:ext cx="732893" cy="584775"/>
            </a:xfrm>
            <a:prstGeom prst="rect">
              <a:avLst/>
            </a:prstGeom>
            <a:noFill/>
            <a:effectLst/>
          </p:spPr>
          <p:txBody>
            <a:bodyPr wrap="none" rtlCol="0">
              <a:spAutoFit/>
            </a:bodyPr>
            <a:lstStyle/>
            <a:p>
              <a:r>
                <a:rPr lang="en-US" altLang="zh-CN" sz="3200" b="1" dirty="0">
                  <a:solidFill>
                    <a:schemeClr val="bg1"/>
                  </a:solidFill>
                </a:rPr>
                <a:t>  </a:t>
              </a:r>
              <a:r>
                <a:rPr lang="en-US" altLang="zh-CN" sz="2800" b="1" dirty="0">
                  <a:solidFill>
                    <a:schemeClr val="bg1"/>
                  </a:solidFill>
                  <a:latin typeface="方正姚体" panose="02010601030101010101" pitchFamily="2" charset="-122"/>
                </a:rPr>
                <a:t>06</a:t>
              </a:r>
              <a:endParaRPr lang="en-US" altLang="zh-CN" sz="2000" b="1" dirty="0">
                <a:solidFill>
                  <a:schemeClr val="bg1"/>
                </a:solidFill>
                <a:latin typeface="方正姚体" panose="02010601030101010101" pitchFamily="2" charset="-122"/>
              </a:endParaRPr>
            </a:p>
          </p:txBody>
        </p:sp>
      </p:grpSp>
      <p:grpSp>
        <p:nvGrpSpPr>
          <p:cNvPr id="49" name="组合 48"/>
          <p:cNvGrpSpPr/>
          <p:nvPr/>
        </p:nvGrpSpPr>
        <p:grpSpPr>
          <a:xfrm>
            <a:off x="4453271" y="2193319"/>
            <a:ext cx="1376952" cy="1376952"/>
            <a:chOff x="4453271" y="2193319"/>
            <a:chExt cx="1376952" cy="1376952"/>
          </a:xfrm>
        </p:grpSpPr>
        <p:sp>
          <p:nvSpPr>
            <p:cNvPr id="39" name="椭圆 38"/>
            <p:cNvSpPr/>
            <p:nvPr/>
          </p:nvSpPr>
          <p:spPr>
            <a:xfrm>
              <a:off x="4453271" y="2193319"/>
              <a:ext cx="1376952" cy="1376952"/>
            </a:xfrm>
            <a:prstGeom prst="ellipse">
              <a:avLst/>
            </a:prstGeom>
            <a:gradFill>
              <a:gsLst>
                <a:gs pos="21000">
                  <a:srgbClr val="00ECFE"/>
                </a:gs>
                <a:gs pos="80000">
                  <a:srgbClr val="0094FA"/>
                </a:gs>
              </a:gsLst>
              <a:lin ang="1800000" scaled="0"/>
            </a:gra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4557306" y="2424863"/>
              <a:ext cx="992579" cy="830997"/>
            </a:xfrm>
            <a:prstGeom prst="rect">
              <a:avLst/>
            </a:prstGeom>
            <a:noFill/>
            <a:effectLst/>
          </p:spPr>
          <p:txBody>
            <a:bodyPr wrap="none" rtlCol="0">
              <a:spAutoFit/>
            </a:bodyPr>
            <a:lstStyle/>
            <a:p>
              <a:r>
                <a:rPr lang="en-US" altLang="zh-CN" sz="3200" b="1" dirty="0">
                  <a:solidFill>
                    <a:schemeClr val="bg1"/>
                  </a:solidFill>
                </a:rPr>
                <a:t>  </a:t>
              </a:r>
              <a:r>
                <a:rPr lang="en-US" altLang="zh-CN" sz="4800" b="1" dirty="0">
                  <a:solidFill>
                    <a:schemeClr val="bg1"/>
                  </a:solidFill>
                  <a:latin typeface="方正姚体" panose="02010601030101010101" pitchFamily="2" charset="-122"/>
                </a:rPr>
                <a:t>03</a:t>
              </a:r>
              <a:endParaRPr lang="en-US" altLang="zh-CN" sz="4000" b="1" dirty="0">
                <a:solidFill>
                  <a:schemeClr val="bg1"/>
                </a:solidFill>
                <a:latin typeface="方正姚体" panose="02010601030101010101" pitchFamily="2" charset="-122"/>
              </a:endParaRPr>
            </a:p>
          </p:txBody>
        </p:sp>
      </p:grpSp>
      <p:grpSp>
        <p:nvGrpSpPr>
          <p:cNvPr id="50" name="组合 49"/>
          <p:cNvGrpSpPr/>
          <p:nvPr/>
        </p:nvGrpSpPr>
        <p:grpSpPr>
          <a:xfrm>
            <a:off x="6290041" y="2199483"/>
            <a:ext cx="1376952" cy="1376952"/>
            <a:chOff x="6290041" y="2199483"/>
            <a:chExt cx="1376952" cy="1376952"/>
          </a:xfrm>
        </p:grpSpPr>
        <p:sp>
          <p:nvSpPr>
            <p:cNvPr id="40" name="椭圆 39"/>
            <p:cNvSpPr/>
            <p:nvPr/>
          </p:nvSpPr>
          <p:spPr>
            <a:xfrm>
              <a:off x="6290041" y="2199483"/>
              <a:ext cx="1376952" cy="1376952"/>
            </a:xfrm>
            <a:prstGeom prst="ellipse">
              <a:avLst/>
            </a:prstGeom>
            <a:gradFill>
              <a:gsLst>
                <a:gs pos="21000">
                  <a:srgbClr val="00ECFE"/>
                </a:gs>
                <a:gs pos="80000">
                  <a:srgbClr val="0094FA"/>
                </a:gs>
              </a:gsLst>
              <a:lin ang="1800000" scaled="0"/>
            </a:gra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6426521" y="2426807"/>
              <a:ext cx="992579" cy="830997"/>
            </a:xfrm>
            <a:prstGeom prst="rect">
              <a:avLst/>
            </a:prstGeom>
            <a:noFill/>
            <a:effectLst/>
          </p:spPr>
          <p:txBody>
            <a:bodyPr wrap="none" rtlCol="0">
              <a:spAutoFit/>
            </a:bodyPr>
            <a:lstStyle/>
            <a:p>
              <a:r>
                <a:rPr lang="en-US" altLang="zh-CN" sz="3200" b="1" dirty="0">
                  <a:solidFill>
                    <a:schemeClr val="bg1"/>
                  </a:solidFill>
                </a:rPr>
                <a:t>  </a:t>
              </a:r>
              <a:r>
                <a:rPr lang="en-US" altLang="zh-CN" sz="4800" b="1" dirty="0">
                  <a:solidFill>
                    <a:schemeClr val="bg1"/>
                  </a:solidFill>
                  <a:latin typeface="方正姚体" panose="02010601030101010101" pitchFamily="2" charset="-122"/>
                </a:rPr>
                <a:t>04</a:t>
              </a:r>
              <a:endParaRPr lang="en-US" altLang="zh-CN" sz="4000" b="1" dirty="0">
                <a:solidFill>
                  <a:schemeClr val="bg1"/>
                </a:solidFill>
                <a:latin typeface="方正姚体" panose="02010601030101010101" pitchFamily="2" charset="-122"/>
              </a:endParaRPr>
            </a:p>
          </p:txBody>
        </p:sp>
      </p:grpSp>
      <p:grpSp>
        <p:nvGrpSpPr>
          <p:cNvPr id="48" name="组合 47"/>
          <p:cNvGrpSpPr/>
          <p:nvPr/>
        </p:nvGrpSpPr>
        <p:grpSpPr>
          <a:xfrm>
            <a:off x="3754932" y="3522767"/>
            <a:ext cx="998595" cy="965753"/>
            <a:chOff x="3754932" y="3522767"/>
            <a:chExt cx="998595" cy="965753"/>
          </a:xfrm>
        </p:grpSpPr>
        <p:sp>
          <p:nvSpPr>
            <p:cNvPr id="38" name="椭圆 37"/>
            <p:cNvSpPr/>
            <p:nvPr/>
          </p:nvSpPr>
          <p:spPr>
            <a:xfrm>
              <a:off x="3787774" y="3522767"/>
              <a:ext cx="965753" cy="965753"/>
            </a:xfrm>
            <a:prstGeom prst="ellipse">
              <a:avLst/>
            </a:prstGeom>
            <a:gradFill>
              <a:gsLst>
                <a:gs pos="21000">
                  <a:srgbClr val="3558FB"/>
                </a:gs>
                <a:gs pos="80000">
                  <a:srgbClr val="BE1DFB"/>
                </a:gs>
              </a:gsLst>
              <a:lin ang="1800000" scaled="0"/>
            </a:gra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3754932" y="3700393"/>
              <a:ext cx="835485" cy="646331"/>
            </a:xfrm>
            <a:prstGeom prst="rect">
              <a:avLst/>
            </a:prstGeom>
            <a:noFill/>
            <a:effectLst/>
          </p:spPr>
          <p:txBody>
            <a:bodyPr wrap="none" rtlCol="0">
              <a:spAutoFit/>
            </a:bodyPr>
            <a:lstStyle/>
            <a:p>
              <a:r>
                <a:rPr lang="en-US" altLang="zh-CN" sz="3200" b="1" dirty="0">
                  <a:solidFill>
                    <a:schemeClr val="bg1"/>
                  </a:solidFill>
                </a:rPr>
                <a:t>  </a:t>
              </a:r>
              <a:r>
                <a:rPr lang="en-US" altLang="zh-CN" sz="3600" b="1" dirty="0">
                  <a:solidFill>
                    <a:schemeClr val="bg1"/>
                  </a:solidFill>
                  <a:latin typeface="方正姚体" panose="02010601030101010101" pitchFamily="2" charset="-122"/>
                </a:rPr>
                <a:t>05</a:t>
              </a:r>
              <a:endParaRPr lang="en-US" altLang="zh-CN" sz="2800" b="1" dirty="0">
                <a:solidFill>
                  <a:schemeClr val="bg1"/>
                </a:solidFill>
                <a:latin typeface="方正姚体" panose="02010601030101010101" pitchFamily="2" charset="-122"/>
              </a:endParaRPr>
            </a:p>
          </p:txBody>
        </p:sp>
      </p:grpSp>
      <p:sp>
        <p:nvSpPr>
          <p:cNvPr id="53" name="文本框 52"/>
          <p:cNvSpPr txBox="1"/>
          <p:nvPr/>
        </p:nvSpPr>
        <p:spPr>
          <a:xfrm>
            <a:off x="1862499" y="2383994"/>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8736566" y="3682477"/>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8233932" y="2477555"/>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8904206" y="4914697"/>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1119376" y="4914697"/>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1376564" y="3682476"/>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1)">
                                      <p:cBhvr>
                                        <p:cTn id="7" dur="1250"/>
                                        <p:tgtEl>
                                          <p:spTgt spid="3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nodeType="withEffect">
                                  <p:stCondLst>
                                    <p:cond delay="25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par>
                                <p:cTn id="19" presetID="10" presetClass="entr" presetSubtype="0" fill="hold" nodeType="withEffect">
                                  <p:stCondLst>
                                    <p:cond delay="50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par>
                                <p:cTn id="22" presetID="10" presetClass="entr" presetSubtype="0" fill="hold" nodeType="withEffect">
                                  <p:stCondLst>
                                    <p:cond delay="75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par>
                                <p:cTn id="25" presetID="10" presetClass="entr" presetSubtype="0" fill="hold" nodeType="withEffect">
                                  <p:stCondLst>
                                    <p:cond delay="100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par>
                                <p:cTn id="28" presetID="10" presetClass="entr" presetSubtype="0" fill="hold" nodeType="withEffect">
                                  <p:stCondLst>
                                    <p:cond delay="125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childTnLst>
                          </p:cTn>
                        </p:par>
                        <p:par>
                          <p:cTn id="31" fill="hold">
                            <p:stCondLst>
                              <p:cond delay="2500"/>
                            </p:stCondLst>
                            <p:childTnLst>
                              <p:par>
                                <p:cTn id="32" presetID="50" presetClass="entr" presetSubtype="0" decel="100000"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1000" fill="hold"/>
                                        <p:tgtEl>
                                          <p:spTgt spid="53"/>
                                        </p:tgtEl>
                                        <p:attrNameLst>
                                          <p:attrName>ppt_w</p:attrName>
                                        </p:attrNameLst>
                                      </p:cBhvr>
                                      <p:tavLst>
                                        <p:tav tm="0">
                                          <p:val>
                                            <p:strVal val="#ppt_w+.3"/>
                                          </p:val>
                                        </p:tav>
                                        <p:tav tm="100000">
                                          <p:val>
                                            <p:strVal val="#ppt_w"/>
                                          </p:val>
                                        </p:tav>
                                      </p:tavLst>
                                    </p:anim>
                                    <p:anim calcmode="lin" valueType="num">
                                      <p:cBhvr>
                                        <p:cTn id="35" dur="1000" fill="hold"/>
                                        <p:tgtEl>
                                          <p:spTgt spid="53"/>
                                        </p:tgtEl>
                                        <p:attrNameLst>
                                          <p:attrName>ppt_h</p:attrName>
                                        </p:attrNameLst>
                                      </p:cBhvr>
                                      <p:tavLst>
                                        <p:tav tm="0">
                                          <p:val>
                                            <p:strVal val="#ppt_h"/>
                                          </p:val>
                                        </p:tav>
                                        <p:tav tm="100000">
                                          <p:val>
                                            <p:strVal val="#ppt_h"/>
                                          </p:val>
                                        </p:tav>
                                      </p:tavLst>
                                    </p:anim>
                                    <p:animEffect transition="in" filter="fade">
                                      <p:cBhvr>
                                        <p:cTn id="36" dur="1000"/>
                                        <p:tgtEl>
                                          <p:spTgt spid="53"/>
                                        </p:tgtEl>
                                      </p:cBhvr>
                                    </p:animEffect>
                                  </p:childTnLst>
                                </p:cTn>
                              </p:par>
                              <p:par>
                                <p:cTn id="37" presetID="50" presetClass="entr" presetSubtype="0" decel="100000" fill="hold" grpId="0" nodeType="withEffect">
                                  <p:stCondLst>
                                    <p:cond delay="250"/>
                                  </p:stCondLst>
                                  <p:childTnLst>
                                    <p:set>
                                      <p:cBhvr>
                                        <p:cTn id="38" dur="1" fill="hold">
                                          <p:stCondLst>
                                            <p:cond delay="0"/>
                                          </p:stCondLst>
                                        </p:cTn>
                                        <p:tgtEl>
                                          <p:spTgt spid="58"/>
                                        </p:tgtEl>
                                        <p:attrNameLst>
                                          <p:attrName>style.visibility</p:attrName>
                                        </p:attrNameLst>
                                      </p:cBhvr>
                                      <p:to>
                                        <p:strVal val="visible"/>
                                      </p:to>
                                    </p:set>
                                    <p:anim calcmode="lin" valueType="num">
                                      <p:cBhvr>
                                        <p:cTn id="39" dur="1000" fill="hold"/>
                                        <p:tgtEl>
                                          <p:spTgt spid="58"/>
                                        </p:tgtEl>
                                        <p:attrNameLst>
                                          <p:attrName>ppt_w</p:attrName>
                                        </p:attrNameLst>
                                      </p:cBhvr>
                                      <p:tavLst>
                                        <p:tav tm="0">
                                          <p:val>
                                            <p:strVal val="#ppt_w+.3"/>
                                          </p:val>
                                        </p:tav>
                                        <p:tav tm="100000">
                                          <p:val>
                                            <p:strVal val="#ppt_w"/>
                                          </p:val>
                                        </p:tav>
                                      </p:tavLst>
                                    </p:anim>
                                    <p:anim calcmode="lin" valueType="num">
                                      <p:cBhvr>
                                        <p:cTn id="40" dur="1000" fill="hold"/>
                                        <p:tgtEl>
                                          <p:spTgt spid="58"/>
                                        </p:tgtEl>
                                        <p:attrNameLst>
                                          <p:attrName>ppt_h</p:attrName>
                                        </p:attrNameLst>
                                      </p:cBhvr>
                                      <p:tavLst>
                                        <p:tav tm="0">
                                          <p:val>
                                            <p:strVal val="#ppt_h"/>
                                          </p:val>
                                        </p:tav>
                                        <p:tav tm="100000">
                                          <p:val>
                                            <p:strVal val="#ppt_h"/>
                                          </p:val>
                                        </p:tav>
                                      </p:tavLst>
                                    </p:anim>
                                    <p:animEffect transition="in" filter="fade">
                                      <p:cBhvr>
                                        <p:cTn id="41" dur="1000"/>
                                        <p:tgtEl>
                                          <p:spTgt spid="58"/>
                                        </p:tgtEl>
                                      </p:cBhvr>
                                    </p:animEffect>
                                  </p:childTnLst>
                                </p:cTn>
                              </p:par>
                              <p:par>
                                <p:cTn id="42" presetID="50" presetClass="entr" presetSubtype="0" decel="100000" fill="hold" grpId="0" nodeType="withEffect">
                                  <p:stCondLst>
                                    <p:cond delay="500"/>
                                  </p:stCondLst>
                                  <p:childTnLst>
                                    <p:set>
                                      <p:cBhvr>
                                        <p:cTn id="43" dur="1" fill="hold">
                                          <p:stCondLst>
                                            <p:cond delay="0"/>
                                          </p:stCondLst>
                                        </p:cTn>
                                        <p:tgtEl>
                                          <p:spTgt spid="57"/>
                                        </p:tgtEl>
                                        <p:attrNameLst>
                                          <p:attrName>style.visibility</p:attrName>
                                        </p:attrNameLst>
                                      </p:cBhvr>
                                      <p:to>
                                        <p:strVal val="visible"/>
                                      </p:to>
                                    </p:set>
                                    <p:anim calcmode="lin" valueType="num">
                                      <p:cBhvr>
                                        <p:cTn id="44" dur="1000" fill="hold"/>
                                        <p:tgtEl>
                                          <p:spTgt spid="57"/>
                                        </p:tgtEl>
                                        <p:attrNameLst>
                                          <p:attrName>ppt_w</p:attrName>
                                        </p:attrNameLst>
                                      </p:cBhvr>
                                      <p:tavLst>
                                        <p:tav tm="0">
                                          <p:val>
                                            <p:strVal val="#ppt_w+.3"/>
                                          </p:val>
                                        </p:tav>
                                        <p:tav tm="100000">
                                          <p:val>
                                            <p:strVal val="#ppt_w"/>
                                          </p:val>
                                        </p:tav>
                                      </p:tavLst>
                                    </p:anim>
                                    <p:anim calcmode="lin" valueType="num">
                                      <p:cBhvr>
                                        <p:cTn id="45" dur="1000" fill="hold"/>
                                        <p:tgtEl>
                                          <p:spTgt spid="57"/>
                                        </p:tgtEl>
                                        <p:attrNameLst>
                                          <p:attrName>ppt_h</p:attrName>
                                        </p:attrNameLst>
                                      </p:cBhvr>
                                      <p:tavLst>
                                        <p:tav tm="0">
                                          <p:val>
                                            <p:strVal val="#ppt_h"/>
                                          </p:val>
                                        </p:tav>
                                        <p:tav tm="100000">
                                          <p:val>
                                            <p:strVal val="#ppt_h"/>
                                          </p:val>
                                        </p:tav>
                                      </p:tavLst>
                                    </p:anim>
                                    <p:animEffect transition="in" filter="fade">
                                      <p:cBhvr>
                                        <p:cTn id="46" dur="1000"/>
                                        <p:tgtEl>
                                          <p:spTgt spid="57"/>
                                        </p:tgtEl>
                                      </p:cBhvr>
                                    </p:animEffect>
                                  </p:childTnLst>
                                </p:cTn>
                              </p:par>
                            </p:childTnLst>
                          </p:cTn>
                        </p:par>
                        <p:par>
                          <p:cTn id="47" fill="hold">
                            <p:stCondLst>
                              <p:cond delay="3500"/>
                            </p:stCondLst>
                            <p:childTnLst>
                              <p:par>
                                <p:cTn id="48" presetID="50" presetClass="entr" presetSubtype="0" decel="100000"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strVal val="#ppt_w+.3"/>
                                          </p:val>
                                        </p:tav>
                                        <p:tav tm="100000">
                                          <p:val>
                                            <p:strVal val="#ppt_w"/>
                                          </p:val>
                                        </p:tav>
                                      </p:tavLst>
                                    </p:anim>
                                    <p:anim calcmode="lin" valueType="num">
                                      <p:cBhvr>
                                        <p:cTn id="51" dur="1000" fill="hold"/>
                                        <p:tgtEl>
                                          <p:spTgt spid="55"/>
                                        </p:tgtEl>
                                        <p:attrNameLst>
                                          <p:attrName>ppt_h</p:attrName>
                                        </p:attrNameLst>
                                      </p:cBhvr>
                                      <p:tavLst>
                                        <p:tav tm="0">
                                          <p:val>
                                            <p:strVal val="#ppt_h"/>
                                          </p:val>
                                        </p:tav>
                                        <p:tav tm="100000">
                                          <p:val>
                                            <p:strVal val="#ppt_h"/>
                                          </p:val>
                                        </p:tav>
                                      </p:tavLst>
                                    </p:anim>
                                    <p:animEffect transition="in" filter="fade">
                                      <p:cBhvr>
                                        <p:cTn id="52" dur="1000"/>
                                        <p:tgtEl>
                                          <p:spTgt spid="55"/>
                                        </p:tgtEl>
                                      </p:cBhvr>
                                    </p:animEffect>
                                  </p:childTnLst>
                                </p:cTn>
                              </p:par>
                              <p:par>
                                <p:cTn id="53" presetID="50" presetClass="entr" presetSubtype="0" decel="100000" fill="hold" grpId="0" nodeType="withEffect">
                                  <p:stCondLst>
                                    <p:cond delay="250"/>
                                  </p:stCondLst>
                                  <p:childTnLst>
                                    <p:set>
                                      <p:cBhvr>
                                        <p:cTn id="54" dur="1" fill="hold">
                                          <p:stCondLst>
                                            <p:cond delay="0"/>
                                          </p:stCondLst>
                                        </p:cTn>
                                        <p:tgtEl>
                                          <p:spTgt spid="54"/>
                                        </p:tgtEl>
                                        <p:attrNameLst>
                                          <p:attrName>style.visibility</p:attrName>
                                        </p:attrNameLst>
                                      </p:cBhvr>
                                      <p:to>
                                        <p:strVal val="visible"/>
                                      </p:to>
                                    </p:set>
                                    <p:anim calcmode="lin" valueType="num">
                                      <p:cBhvr>
                                        <p:cTn id="55" dur="1000" fill="hold"/>
                                        <p:tgtEl>
                                          <p:spTgt spid="54"/>
                                        </p:tgtEl>
                                        <p:attrNameLst>
                                          <p:attrName>ppt_w</p:attrName>
                                        </p:attrNameLst>
                                      </p:cBhvr>
                                      <p:tavLst>
                                        <p:tav tm="0">
                                          <p:val>
                                            <p:strVal val="#ppt_w+.3"/>
                                          </p:val>
                                        </p:tav>
                                        <p:tav tm="100000">
                                          <p:val>
                                            <p:strVal val="#ppt_w"/>
                                          </p:val>
                                        </p:tav>
                                      </p:tavLst>
                                    </p:anim>
                                    <p:anim calcmode="lin" valueType="num">
                                      <p:cBhvr>
                                        <p:cTn id="56" dur="1000" fill="hold"/>
                                        <p:tgtEl>
                                          <p:spTgt spid="54"/>
                                        </p:tgtEl>
                                        <p:attrNameLst>
                                          <p:attrName>ppt_h</p:attrName>
                                        </p:attrNameLst>
                                      </p:cBhvr>
                                      <p:tavLst>
                                        <p:tav tm="0">
                                          <p:val>
                                            <p:strVal val="#ppt_h"/>
                                          </p:val>
                                        </p:tav>
                                        <p:tav tm="100000">
                                          <p:val>
                                            <p:strVal val="#ppt_h"/>
                                          </p:val>
                                        </p:tav>
                                      </p:tavLst>
                                    </p:anim>
                                    <p:animEffect transition="in" filter="fade">
                                      <p:cBhvr>
                                        <p:cTn id="57" dur="1000"/>
                                        <p:tgtEl>
                                          <p:spTgt spid="54"/>
                                        </p:tgtEl>
                                      </p:cBhvr>
                                    </p:animEffect>
                                  </p:childTnLst>
                                </p:cTn>
                              </p:par>
                              <p:par>
                                <p:cTn id="58" presetID="50" presetClass="entr" presetSubtype="0" decel="100000" fill="hold" grpId="0" nodeType="withEffect">
                                  <p:stCondLst>
                                    <p:cond delay="500"/>
                                  </p:stCondLst>
                                  <p:childTnLst>
                                    <p:set>
                                      <p:cBhvr>
                                        <p:cTn id="59" dur="1" fill="hold">
                                          <p:stCondLst>
                                            <p:cond delay="0"/>
                                          </p:stCondLst>
                                        </p:cTn>
                                        <p:tgtEl>
                                          <p:spTgt spid="56"/>
                                        </p:tgtEl>
                                        <p:attrNameLst>
                                          <p:attrName>style.visibility</p:attrName>
                                        </p:attrNameLst>
                                      </p:cBhvr>
                                      <p:to>
                                        <p:strVal val="visible"/>
                                      </p:to>
                                    </p:set>
                                    <p:anim calcmode="lin" valueType="num">
                                      <p:cBhvr>
                                        <p:cTn id="60" dur="1000" fill="hold"/>
                                        <p:tgtEl>
                                          <p:spTgt spid="56"/>
                                        </p:tgtEl>
                                        <p:attrNameLst>
                                          <p:attrName>ppt_w</p:attrName>
                                        </p:attrNameLst>
                                      </p:cBhvr>
                                      <p:tavLst>
                                        <p:tav tm="0">
                                          <p:val>
                                            <p:strVal val="#ppt_w+.3"/>
                                          </p:val>
                                        </p:tav>
                                        <p:tav tm="100000">
                                          <p:val>
                                            <p:strVal val="#ppt_w"/>
                                          </p:val>
                                        </p:tav>
                                      </p:tavLst>
                                    </p:anim>
                                    <p:anim calcmode="lin" valueType="num">
                                      <p:cBhvr>
                                        <p:cTn id="61" dur="1000" fill="hold"/>
                                        <p:tgtEl>
                                          <p:spTgt spid="56"/>
                                        </p:tgtEl>
                                        <p:attrNameLst>
                                          <p:attrName>ppt_h</p:attrName>
                                        </p:attrNameLst>
                                      </p:cBhvr>
                                      <p:tavLst>
                                        <p:tav tm="0">
                                          <p:val>
                                            <p:strVal val="#ppt_h"/>
                                          </p:val>
                                        </p:tav>
                                        <p:tav tm="100000">
                                          <p:val>
                                            <p:strVal val="#ppt_h"/>
                                          </p:val>
                                        </p:tav>
                                      </p:tavLst>
                                    </p:anim>
                                    <p:animEffect transition="in" filter="fade">
                                      <p:cBhvr>
                                        <p:cTn id="62"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53" grpId="0"/>
      <p:bldP spid="54" grpId="0"/>
      <p:bldP spid="55"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82556" y="176032"/>
            <a:ext cx="3262432" cy="707886"/>
          </a:xfrm>
          <a:prstGeom prst="rect">
            <a:avLst/>
          </a:prstGeom>
          <a:noFill/>
        </p:spPr>
        <p:txBody>
          <a:bodyPr wrap="none" rtlCol="0">
            <a:spAutoFit/>
          </a:bodyPr>
          <a:lstStyle/>
          <a:p>
            <a:r>
              <a:rPr lang="zh-CN" altLang="en-US" sz="4000" dirty="0">
                <a:solidFill>
                  <a:schemeClr val="bg1"/>
                </a:solidFill>
                <a:latin typeface="幼圆" panose="02010509060101010101" pitchFamily="49" charset="-122"/>
                <a:ea typeface="幼圆" panose="02010509060101010101" pitchFamily="49" charset="-122"/>
              </a:rPr>
              <a:t>工作执行过程</a:t>
            </a:r>
            <a:endParaRPr lang="zh-CN" altLang="en-US" sz="4000" dirty="0">
              <a:solidFill>
                <a:schemeClr val="bg1"/>
              </a:solidFill>
              <a:latin typeface="幼圆" panose="02010509060101010101" pitchFamily="49" charset="-122"/>
              <a:ea typeface="幼圆" panose="02010509060101010101" pitchFamily="49" charset="-122"/>
            </a:endParaRP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Straight Line buttom"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CxnSpPr/>
          <p:nvPr/>
        </p:nvCxnSpPr>
        <p:spPr>
          <a:xfrm>
            <a:off x="915763" y="4030342"/>
            <a:ext cx="10363200" cy="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2218254" y="3452394"/>
            <a:ext cx="1113973" cy="1113970"/>
            <a:chOff x="2218254" y="3060508"/>
            <a:chExt cx="1113973" cy="1113970"/>
          </a:xfrm>
        </p:grpSpPr>
        <p:sp>
          <p:nvSpPr>
            <p:cNvPr id="36" name="Oval 4"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2218254" y="3060508"/>
              <a:ext cx="1113973" cy="1113970"/>
            </a:xfrm>
            <a:prstGeom prst="ellipse">
              <a:avLst/>
            </a:prstGeom>
            <a:gradFill>
              <a:gsLst>
                <a:gs pos="21000">
                  <a:srgbClr val="00ECFE"/>
                </a:gs>
                <a:gs pos="80000">
                  <a:srgbClr val="0094FA"/>
                </a:gs>
              </a:gsLst>
              <a:lin ang="1800000" scaled="0"/>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latin typeface="FontAwesome" pitchFamily="2" charset="0"/>
              </a:endParaRPr>
            </a:p>
          </p:txBody>
        </p:sp>
        <p:sp>
          <p:nvSpPr>
            <p:cNvPr id="37" name="Freeform 48"/>
            <p:cNvSpPr>
              <a:spLocks noChangeAspect="1" noEditPoints="1"/>
            </p:cNvSpPr>
            <p:nvPr/>
          </p:nvSpPr>
          <p:spPr bwMode="auto">
            <a:xfrm>
              <a:off x="2539706" y="3399517"/>
              <a:ext cx="468000" cy="447969"/>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8" name="组合 37"/>
          <p:cNvGrpSpPr/>
          <p:nvPr/>
        </p:nvGrpSpPr>
        <p:grpSpPr>
          <a:xfrm>
            <a:off x="3537750" y="3279559"/>
            <a:ext cx="1459644" cy="1459644"/>
            <a:chOff x="3537750" y="2887673"/>
            <a:chExt cx="1459644" cy="1459644"/>
          </a:xfrm>
        </p:grpSpPr>
        <p:sp>
          <p:nvSpPr>
            <p:cNvPr id="40" name="Oval 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3537750" y="2887673"/>
              <a:ext cx="1459644" cy="1459644"/>
            </a:xfrm>
            <a:prstGeom prst="ellipse">
              <a:avLst/>
            </a:prstGeom>
            <a:gradFill>
              <a:gsLst>
                <a:gs pos="21000">
                  <a:srgbClr val="3558FB"/>
                </a:gs>
                <a:gs pos="80000">
                  <a:srgbClr val="BE1DFB"/>
                </a:gs>
              </a:gsLst>
              <a:lin ang="1800000" scaled="0"/>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2">
                    <a:lumMod val="50000"/>
                  </a:schemeClr>
                </a:solidFill>
                <a:latin typeface="FontAwesome" pitchFamily="2" charset="0"/>
              </a:endParaRPr>
            </a:p>
          </p:txBody>
        </p:sp>
        <p:sp>
          <p:nvSpPr>
            <p:cNvPr id="41" name="Freeform 26"/>
            <p:cNvSpPr>
              <a:spLocks noEditPoints="1"/>
            </p:cNvSpPr>
            <p:nvPr/>
          </p:nvSpPr>
          <p:spPr bwMode="auto">
            <a:xfrm>
              <a:off x="4042203" y="3354026"/>
              <a:ext cx="473513" cy="49748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2" name="组合 41"/>
          <p:cNvGrpSpPr/>
          <p:nvPr/>
        </p:nvGrpSpPr>
        <p:grpSpPr>
          <a:xfrm>
            <a:off x="5202917" y="3114934"/>
            <a:ext cx="1788894" cy="1788891"/>
            <a:chOff x="5202917" y="2723048"/>
            <a:chExt cx="1788894" cy="1788891"/>
          </a:xfrm>
        </p:grpSpPr>
        <p:sp>
          <p:nvSpPr>
            <p:cNvPr id="44" name="Oval 12"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5202917" y="2723048"/>
              <a:ext cx="1788894" cy="1788891"/>
            </a:xfrm>
            <a:prstGeom prst="ellipse">
              <a:avLst/>
            </a:prstGeom>
            <a:gradFill>
              <a:gsLst>
                <a:gs pos="21000">
                  <a:srgbClr val="00ECFE"/>
                </a:gs>
                <a:gs pos="80000">
                  <a:srgbClr val="0094FA"/>
                </a:gs>
              </a:gsLst>
              <a:lin ang="1800000" scaled="0"/>
            </a:gradFill>
            <a:ln>
              <a:noFill/>
            </a:ln>
            <a:effectLst>
              <a:outerShdw blurRad="1143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3">
                    <a:lumMod val="50000"/>
                  </a:schemeClr>
                </a:solidFill>
                <a:latin typeface="FontAwesome" pitchFamily="2" charset="0"/>
              </a:endParaRPr>
            </a:p>
          </p:txBody>
        </p:sp>
        <p:sp>
          <p:nvSpPr>
            <p:cNvPr id="45" name="Freeform 31"/>
            <p:cNvSpPr>
              <a:spLocks noEditPoints="1"/>
            </p:cNvSpPr>
            <p:nvPr/>
          </p:nvSpPr>
          <p:spPr bwMode="auto">
            <a:xfrm>
              <a:off x="5845977" y="3274949"/>
              <a:ext cx="600550" cy="755238"/>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6" name="组合 45"/>
          <p:cNvGrpSpPr/>
          <p:nvPr/>
        </p:nvGrpSpPr>
        <p:grpSpPr>
          <a:xfrm>
            <a:off x="7197333" y="3279559"/>
            <a:ext cx="1459644" cy="1459644"/>
            <a:chOff x="7197333" y="2887673"/>
            <a:chExt cx="1459644" cy="1459644"/>
          </a:xfrm>
        </p:grpSpPr>
        <p:sp>
          <p:nvSpPr>
            <p:cNvPr id="48" name="Oval 16"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7197333" y="2887673"/>
              <a:ext cx="1459644" cy="1459644"/>
            </a:xfrm>
            <a:prstGeom prst="ellipse">
              <a:avLst/>
            </a:prstGeom>
            <a:gradFill>
              <a:gsLst>
                <a:gs pos="21000">
                  <a:srgbClr val="3558FB"/>
                </a:gs>
                <a:gs pos="80000">
                  <a:srgbClr val="BE1DFB"/>
                </a:gs>
              </a:gsLst>
              <a:lin ang="1800000" scaled="0"/>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4">
                    <a:lumMod val="50000"/>
                  </a:schemeClr>
                </a:solidFill>
                <a:latin typeface="FontAwesome" pitchFamily="2" charset="0"/>
              </a:endParaRPr>
            </a:p>
          </p:txBody>
        </p:sp>
        <p:sp>
          <p:nvSpPr>
            <p:cNvPr id="49" name="Freeform 16"/>
            <p:cNvSpPr>
              <a:spLocks noEditPoints="1"/>
            </p:cNvSpPr>
            <p:nvPr/>
          </p:nvSpPr>
          <p:spPr bwMode="auto">
            <a:xfrm>
              <a:off x="7607127" y="3383244"/>
              <a:ext cx="640056" cy="510424"/>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50" name="组合 49"/>
          <p:cNvGrpSpPr/>
          <p:nvPr/>
        </p:nvGrpSpPr>
        <p:grpSpPr>
          <a:xfrm>
            <a:off x="8862499" y="3452394"/>
            <a:ext cx="1113974" cy="1113971"/>
            <a:chOff x="8862499" y="3060508"/>
            <a:chExt cx="1113974" cy="1113971"/>
          </a:xfrm>
        </p:grpSpPr>
        <p:sp>
          <p:nvSpPr>
            <p:cNvPr id="52" name="Oval 19"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8862499" y="3060508"/>
              <a:ext cx="1113974" cy="1113971"/>
            </a:xfrm>
            <a:prstGeom prst="ellipse">
              <a:avLst/>
            </a:prstGeom>
            <a:gradFill>
              <a:gsLst>
                <a:gs pos="21000">
                  <a:srgbClr val="00ECFE"/>
                </a:gs>
                <a:gs pos="80000">
                  <a:srgbClr val="0094FA"/>
                </a:gs>
              </a:gsLst>
              <a:lin ang="1800000" scaled="0"/>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5">
                    <a:lumMod val="50000"/>
                  </a:schemeClr>
                </a:solidFill>
                <a:latin typeface="FontAwesome" pitchFamily="2" charset="0"/>
              </a:endParaRPr>
            </a:p>
          </p:txBody>
        </p:sp>
        <p:sp>
          <p:nvSpPr>
            <p:cNvPr id="53" name="Freeform 223"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a:spLocks noChangeAspect="1"/>
            </p:cNvSpPr>
            <p:nvPr/>
          </p:nvSpPr>
          <p:spPr bwMode="auto">
            <a:xfrm>
              <a:off x="9254567" y="3476262"/>
              <a:ext cx="413055" cy="334996"/>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FFFFF"/>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sp>
        <p:nvSpPr>
          <p:cNvPr id="54" name="文本框 53"/>
          <p:cNvSpPr txBox="1"/>
          <p:nvPr/>
        </p:nvSpPr>
        <p:spPr>
          <a:xfrm>
            <a:off x="1198648" y="5170852"/>
            <a:ext cx="2339102" cy="1446550"/>
          </a:xfrm>
          <a:prstGeom prst="rect">
            <a:avLst/>
          </a:prstGeom>
          <a:noFill/>
          <a:effectLst/>
        </p:spPr>
        <p:txBody>
          <a:bodyPr wrap="none" rtlCol="0">
            <a:spAutoFit/>
          </a:bodyPr>
          <a:lstStyle/>
          <a:p>
            <a:r>
              <a:rPr lang="zh-CN" altLang="en-US" sz="3200" b="1" dirty="0">
                <a:solidFill>
                  <a:srgbClr val="414153"/>
                </a:solidFill>
                <a:latin typeface="幼圆" panose="02010509060101010101" pitchFamily="49" charset="-122"/>
                <a:ea typeface="幼圆" panose="02010509060101010101" pitchFamily="49" charset="-122"/>
              </a:rPr>
              <a:t> </a:t>
            </a:r>
            <a:r>
              <a:rPr lang="zh-CN" altLang="en-US" sz="32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rPr>
              <a:t>任务导入</a:t>
            </a:r>
            <a:endParaRPr lang="zh-CN" altLang="en-US" sz="32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4927812" y="5200362"/>
            <a:ext cx="2339102" cy="1446550"/>
          </a:xfrm>
          <a:prstGeom prst="rect">
            <a:avLst/>
          </a:prstGeom>
          <a:noFill/>
          <a:effectLst/>
        </p:spPr>
        <p:txBody>
          <a:bodyPr wrap="none" rtlCol="0">
            <a:spAutoFit/>
          </a:bodyPr>
          <a:lstStyle/>
          <a:p>
            <a:r>
              <a:rPr lang="zh-CN" altLang="en-US" sz="3200" b="1" dirty="0">
                <a:solidFill>
                  <a:srgbClr val="414153"/>
                </a:solidFill>
                <a:latin typeface="幼圆" panose="02010509060101010101" pitchFamily="49" charset="-122"/>
                <a:ea typeface="幼圆" panose="02010509060101010101" pitchFamily="49" charset="-122"/>
              </a:rPr>
              <a:t> </a:t>
            </a:r>
            <a:r>
              <a:rPr lang="zh-CN" altLang="en-US" sz="32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rPr>
              <a:t>技能培训</a:t>
            </a:r>
            <a:endParaRPr lang="en-US" altLang="zh-CN" sz="32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8656976" y="5173353"/>
            <a:ext cx="2339102" cy="1446550"/>
          </a:xfrm>
          <a:prstGeom prst="rect">
            <a:avLst/>
          </a:prstGeom>
          <a:noFill/>
          <a:effectLst/>
        </p:spPr>
        <p:txBody>
          <a:bodyPr wrap="none" rtlCol="0">
            <a:spAutoFit/>
          </a:bodyPr>
          <a:lstStyle/>
          <a:p>
            <a:r>
              <a:rPr lang="zh-CN" altLang="en-US" sz="3200" b="1" dirty="0">
                <a:solidFill>
                  <a:srgbClr val="414153"/>
                </a:solidFill>
                <a:latin typeface="幼圆" panose="02010509060101010101" pitchFamily="49" charset="-122"/>
                <a:ea typeface="幼圆" panose="02010509060101010101" pitchFamily="49" charset="-122"/>
              </a:rPr>
              <a:t> </a:t>
            </a:r>
            <a:r>
              <a:rPr lang="zh-CN" altLang="en-US" sz="32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rPr>
              <a:t>成果展示</a:t>
            </a:r>
            <a:endParaRPr lang="en-US" altLang="zh-CN" sz="32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3098021" y="1947382"/>
            <a:ext cx="2339102" cy="1446550"/>
          </a:xfrm>
          <a:prstGeom prst="rect">
            <a:avLst/>
          </a:prstGeom>
          <a:noFill/>
          <a:effectLst/>
        </p:spPr>
        <p:txBody>
          <a:bodyPr wrap="none" rtlCol="0">
            <a:spAutoFit/>
          </a:bodyPr>
          <a:lstStyle/>
          <a:p>
            <a:r>
              <a:rPr lang="zh-CN" altLang="en-US" sz="3200" b="1" dirty="0">
                <a:solidFill>
                  <a:srgbClr val="414153"/>
                </a:solidFill>
                <a:latin typeface="幼圆" panose="02010509060101010101" pitchFamily="49" charset="-122"/>
                <a:ea typeface="幼圆" panose="02010509060101010101" pitchFamily="49" charset="-122"/>
              </a:rPr>
              <a:t> </a:t>
            </a:r>
            <a:r>
              <a:rPr lang="zh-CN" altLang="en-US" sz="3200" b="1" dirty="0">
                <a:gradFill>
                  <a:gsLst>
                    <a:gs pos="21000">
                      <a:srgbClr val="3558FB"/>
                    </a:gs>
                    <a:gs pos="80000">
                      <a:srgbClr val="BE1DFB"/>
                    </a:gs>
                  </a:gsLst>
                  <a:lin ang="1800000" scaled="0"/>
                </a:gradFill>
                <a:latin typeface="幼圆" panose="02010509060101010101" pitchFamily="49" charset="-122"/>
                <a:ea typeface="幼圆" panose="02010509060101010101" pitchFamily="49" charset="-122"/>
              </a:rPr>
              <a:t>尝试探究</a:t>
            </a:r>
            <a:endParaRPr lang="en-US" altLang="zh-CN" sz="3200" b="1" dirty="0">
              <a:gradFill>
                <a:gsLst>
                  <a:gs pos="21000">
                    <a:srgbClr val="3558FB"/>
                  </a:gs>
                  <a:gs pos="80000">
                    <a:srgbClr val="BE1DFB"/>
                  </a:gs>
                </a:gsLst>
                <a:lin ang="1800000" scaled="0"/>
              </a:gradFill>
              <a:latin typeface="幼圆" panose="02010509060101010101" pitchFamily="49" charset="-122"/>
              <a:ea typeface="幼圆" panose="02010509060101010101" pitchFamily="49"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6757605" y="1943474"/>
            <a:ext cx="2339102" cy="1446550"/>
          </a:xfrm>
          <a:prstGeom prst="rect">
            <a:avLst/>
          </a:prstGeom>
          <a:noFill/>
          <a:effectLst/>
        </p:spPr>
        <p:txBody>
          <a:bodyPr wrap="none" rtlCol="0">
            <a:spAutoFit/>
          </a:bodyPr>
          <a:lstStyle/>
          <a:p>
            <a:r>
              <a:rPr lang="zh-CN" altLang="en-US" sz="3200" b="1" dirty="0">
                <a:solidFill>
                  <a:srgbClr val="414153"/>
                </a:solidFill>
                <a:latin typeface="幼圆" panose="02010509060101010101" pitchFamily="49" charset="-122"/>
                <a:ea typeface="幼圆" panose="02010509060101010101" pitchFamily="49" charset="-122"/>
              </a:rPr>
              <a:t> </a:t>
            </a:r>
            <a:r>
              <a:rPr lang="zh-CN" altLang="en-US" sz="3200" b="1" dirty="0">
                <a:gradFill>
                  <a:gsLst>
                    <a:gs pos="21000">
                      <a:srgbClr val="3558FB"/>
                    </a:gs>
                    <a:gs pos="80000">
                      <a:srgbClr val="BE1DFB"/>
                    </a:gs>
                  </a:gsLst>
                  <a:lin ang="1800000" scaled="0"/>
                </a:gradFill>
                <a:latin typeface="幼圆" panose="02010509060101010101" pitchFamily="49" charset="-122"/>
                <a:ea typeface="幼圆" panose="02010509060101010101" pitchFamily="49" charset="-122"/>
              </a:rPr>
              <a:t>工作布置</a:t>
            </a:r>
            <a:endParaRPr lang="en-US" altLang="zh-CN" sz="3200" b="1" dirty="0">
              <a:gradFill>
                <a:gsLst>
                  <a:gs pos="21000">
                    <a:srgbClr val="3558FB"/>
                  </a:gs>
                  <a:gs pos="80000">
                    <a:srgbClr val="BE1DFB"/>
                  </a:gs>
                </a:gsLst>
                <a:lin ang="1800000" scaled="0"/>
              </a:gradFill>
              <a:latin typeface="幼圆" panose="02010509060101010101" pitchFamily="49" charset="-122"/>
              <a:ea typeface="幼圆" panose="02010509060101010101" pitchFamily="49"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3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750" fill="hold"/>
                                        <p:tgtEl>
                                          <p:spTgt spid="42"/>
                                        </p:tgtEl>
                                        <p:attrNameLst>
                                          <p:attrName>ppt_w</p:attrName>
                                        </p:attrNameLst>
                                      </p:cBhvr>
                                      <p:tavLst>
                                        <p:tav tm="0">
                                          <p:val>
                                            <p:fltVal val="0"/>
                                          </p:val>
                                        </p:tav>
                                        <p:tav tm="100000">
                                          <p:val>
                                            <p:strVal val="#ppt_w"/>
                                          </p:val>
                                        </p:tav>
                                      </p:tavLst>
                                    </p:anim>
                                    <p:anim calcmode="lin" valueType="num">
                                      <p:cBhvr>
                                        <p:cTn id="12" dur="750" fill="hold"/>
                                        <p:tgtEl>
                                          <p:spTgt spid="42"/>
                                        </p:tgtEl>
                                        <p:attrNameLst>
                                          <p:attrName>ppt_h</p:attrName>
                                        </p:attrNameLst>
                                      </p:cBhvr>
                                      <p:tavLst>
                                        <p:tav tm="0">
                                          <p:val>
                                            <p:fltVal val="0"/>
                                          </p:val>
                                        </p:tav>
                                        <p:tav tm="100000">
                                          <p:val>
                                            <p:strVal val="#ppt_h"/>
                                          </p:val>
                                        </p:tav>
                                      </p:tavLst>
                                    </p:anim>
                                    <p:animEffect transition="in" filter="fade">
                                      <p:cBhvr>
                                        <p:cTn id="13" dur="750"/>
                                        <p:tgtEl>
                                          <p:spTgt spid="42"/>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750" fill="hold"/>
                                        <p:tgtEl>
                                          <p:spTgt spid="34"/>
                                        </p:tgtEl>
                                        <p:attrNameLst>
                                          <p:attrName>ppt_w</p:attrName>
                                        </p:attrNameLst>
                                      </p:cBhvr>
                                      <p:tavLst>
                                        <p:tav tm="0">
                                          <p:val>
                                            <p:fltVal val="0"/>
                                          </p:val>
                                        </p:tav>
                                        <p:tav tm="100000">
                                          <p:val>
                                            <p:strVal val="#ppt_w"/>
                                          </p:val>
                                        </p:tav>
                                      </p:tavLst>
                                    </p:anim>
                                    <p:anim calcmode="lin" valueType="num">
                                      <p:cBhvr>
                                        <p:cTn id="17" dur="750" fill="hold"/>
                                        <p:tgtEl>
                                          <p:spTgt spid="34"/>
                                        </p:tgtEl>
                                        <p:attrNameLst>
                                          <p:attrName>ppt_h</p:attrName>
                                        </p:attrNameLst>
                                      </p:cBhvr>
                                      <p:tavLst>
                                        <p:tav tm="0">
                                          <p:val>
                                            <p:fltVal val="0"/>
                                          </p:val>
                                        </p:tav>
                                        <p:tav tm="100000">
                                          <p:val>
                                            <p:strVal val="#ppt_h"/>
                                          </p:val>
                                        </p:tav>
                                      </p:tavLst>
                                    </p:anim>
                                    <p:animEffect transition="in" filter="fade">
                                      <p:cBhvr>
                                        <p:cTn id="18" dur="750"/>
                                        <p:tgtEl>
                                          <p:spTgt spid="34"/>
                                        </p:tgtEl>
                                      </p:cBhvr>
                                    </p:animEffect>
                                  </p:childTnLst>
                                </p:cTn>
                              </p:par>
                              <p:par>
                                <p:cTn id="19" presetID="53" presetClass="entr" presetSubtype="16"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750" fill="hold"/>
                                        <p:tgtEl>
                                          <p:spTgt spid="50"/>
                                        </p:tgtEl>
                                        <p:attrNameLst>
                                          <p:attrName>ppt_w</p:attrName>
                                        </p:attrNameLst>
                                      </p:cBhvr>
                                      <p:tavLst>
                                        <p:tav tm="0">
                                          <p:val>
                                            <p:fltVal val="0"/>
                                          </p:val>
                                        </p:tav>
                                        <p:tav tm="100000">
                                          <p:val>
                                            <p:strVal val="#ppt_w"/>
                                          </p:val>
                                        </p:tav>
                                      </p:tavLst>
                                    </p:anim>
                                    <p:anim calcmode="lin" valueType="num">
                                      <p:cBhvr>
                                        <p:cTn id="22" dur="750" fill="hold"/>
                                        <p:tgtEl>
                                          <p:spTgt spid="50"/>
                                        </p:tgtEl>
                                        <p:attrNameLst>
                                          <p:attrName>ppt_h</p:attrName>
                                        </p:attrNameLst>
                                      </p:cBhvr>
                                      <p:tavLst>
                                        <p:tav tm="0">
                                          <p:val>
                                            <p:fltVal val="0"/>
                                          </p:val>
                                        </p:tav>
                                        <p:tav tm="100000">
                                          <p:val>
                                            <p:strVal val="#ppt_h"/>
                                          </p:val>
                                        </p:tav>
                                      </p:tavLst>
                                    </p:anim>
                                    <p:animEffect transition="in" filter="fade">
                                      <p:cBhvr>
                                        <p:cTn id="23" dur="750"/>
                                        <p:tgtEl>
                                          <p:spTgt spid="50"/>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750" fill="hold"/>
                                        <p:tgtEl>
                                          <p:spTgt spid="38"/>
                                        </p:tgtEl>
                                        <p:attrNameLst>
                                          <p:attrName>ppt_w</p:attrName>
                                        </p:attrNameLst>
                                      </p:cBhvr>
                                      <p:tavLst>
                                        <p:tav tm="0">
                                          <p:val>
                                            <p:fltVal val="0"/>
                                          </p:val>
                                        </p:tav>
                                        <p:tav tm="100000">
                                          <p:val>
                                            <p:strVal val="#ppt_w"/>
                                          </p:val>
                                        </p:tav>
                                      </p:tavLst>
                                    </p:anim>
                                    <p:anim calcmode="lin" valueType="num">
                                      <p:cBhvr>
                                        <p:cTn id="28" dur="750" fill="hold"/>
                                        <p:tgtEl>
                                          <p:spTgt spid="38"/>
                                        </p:tgtEl>
                                        <p:attrNameLst>
                                          <p:attrName>ppt_h</p:attrName>
                                        </p:attrNameLst>
                                      </p:cBhvr>
                                      <p:tavLst>
                                        <p:tav tm="0">
                                          <p:val>
                                            <p:fltVal val="0"/>
                                          </p:val>
                                        </p:tav>
                                        <p:tav tm="100000">
                                          <p:val>
                                            <p:strVal val="#ppt_h"/>
                                          </p:val>
                                        </p:tav>
                                      </p:tavLst>
                                    </p:anim>
                                    <p:animEffect transition="in" filter="fade">
                                      <p:cBhvr>
                                        <p:cTn id="29" dur="750"/>
                                        <p:tgtEl>
                                          <p:spTgt spid="38"/>
                                        </p:tgtEl>
                                      </p:cBhvr>
                                    </p:animEffect>
                                  </p:childTnLst>
                                </p:cTn>
                              </p:par>
                              <p:par>
                                <p:cTn id="30" presetID="53" presetClass="entr" presetSubtype="16"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750" fill="hold"/>
                                        <p:tgtEl>
                                          <p:spTgt spid="46"/>
                                        </p:tgtEl>
                                        <p:attrNameLst>
                                          <p:attrName>ppt_w</p:attrName>
                                        </p:attrNameLst>
                                      </p:cBhvr>
                                      <p:tavLst>
                                        <p:tav tm="0">
                                          <p:val>
                                            <p:fltVal val="0"/>
                                          </p:val>
                                        </p:tav>
                                        <p:tav tm="100000">
                                          <p:val>
                                            <p:strVal val="#ppt_w"/>
                                          </p:val>
                                        </p:tav>
                                      </p:tavLst>
                                    </p:anim>
                                    <p:anim calcmode="lin" valueType="num">
                                      <p:cBhvr>
                                        <p:cTn id="33" dur="750" fill="hold"/>
                                        <p:tgtEl>
                                          <p:spTgt spid="46"/>
                                        </p:tgtEl>
                                        <p:attrNameLst>
                                          <p:attrName>ppt_h</p:attrName>
                                        </p:attrNameLst>
                                      </p:cBhvr>
                                      <p:tavLst>
                                        <p:tav tm="0">
                                          <p:val>
                                            <p:fltVal val="0"/>
                                          </p:val>
                                        </p:tav>
                                        <p:tav tm="100000">
                                          <p:val>
                                            <p:strVal val="#ppt_h"/>
                                          </p:val>
                                        </p:tav>
                                      </p:tavLst>
                                    </p:anim>
                                    <p:animEffect transition="in" filter="fade">
                                      <p:cBhvr>
                                        <p:cTn id="34" dur="750"/>
                                        <p:tgtEl>
                                          <p:spTgt spid="46"/>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left)">
                                      <p:cBhvr>
                                        <p:cTn id="38" dur="500"/>
                                        <p:tgtEl>
                                          <p:spTgt spid="57"/>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left)">
                                      <p:cBhvr>
                                        <p:cTn id="42" dur="500"/>
                                        <p:tgtEl>
                                          <p:spTgt spid="58"/>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left)">
                                      <p:cBhvr>
                                        <p:cTn id="46" dur="500"/>
                                        <p:tgtEl>
                                          <p:spTgt spid="54"/>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left)">
                                      <p:cBhvr>
                                        <p:cTn id="50" dur="500"/>
                                        <p:tgtEl>
                                          <p:spTgt spid="55"/>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wipe(left)">
                                      <p:cBhvr>
                                        <p:cTn id="5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94493" y="162344"/>
            <a:ext cx="3262432" cy="707886"/>
          </a:xfrm>
          <a:prstGeom prst="rect">
            <a:avLst/>
          </a:prstGeom>
          <a:noFill/>
        </p:spPr>
        <p:txBody>
          <a:bodyPr wrap="none" rtlCol="0">
            <a:spAutoFit/>
          </a:bodyPr>
          <a:lstStyle/>
          <a:p>
            <a:r>
              <a:rPr lang="zh-CN" altLang="en-US" sz="4000" dirty="0">
                <a:solidFill>
                  <a:schemeClr val="bg1"/>
                </a:solidFill>
                <a:latin typeface="幼圆" panose="02010509060101010101" pitchFamily="49" charset="-122"/>
                <a:ea typeface="幼圆" panose="02010509060101010101" pitchFamily="49" charset="-122"/>
              </a:rPr>
              <a:t>工作存在问题</a:t>
            </a:r>
            <a:endParaRPr lang="zh-CN" altLang="en-US" sz="4000" dirty="0">
              <a:solidFill>
                <a:schemeClr val="bg1"/>
              </a:solidFill>
              <a:latin typeface="幼圆" panose="02010509060101010101" pitchFamily="49" charset="-122"/>
              <a:ea typeface="幼圆" panose="02010509060101010101" pitchFamily="49" charset="-122"/>
            </a:endParaRP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1346698" y="1880143"/>
            <a:ext cx="2286055" cy="3135649"/>
            <a:chOff x="1346698" y="1880143"/>
            <a:chExt cx="2286055" cy="3135649"/>
          </a:xfrm>
        </p:grpSpPr>
        <p:sp>
          <p:nvSpPr>
            <p:cNvPr id="33" name="椭圆 32"/>
            <p:cNvSpPr>
              <a:spLocks noChangeAspect="1"/>
            </p:cNvSpPr>
            <p:nvPr/>
          </p:nvSpPr>
          <p:spPr>
            <a:xfrm>
              <a:off x="1346698" y="2304941"/>
              <a:ext cx="2286055" cy="2286055"/>
            </a:xfrm>
            <a:prstGeom prst="ellipse">
              <a:avLst/>
            </a:prstGeom>
            <a:gradFill>
              <a:gsLst>
                <a:gs pos="0">
                  <a:srgbClr val="313745"/>
                </a:gs>
                <a:gs pos="100000">
                  <a:srgbClr val="1E222E"/>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19558047">
              <a:off x="1962786" y="1880143"/>
              <a:ext cx="1053878" cy="3135649"/>
            </a:xfrm>
            <a:prstGeom prst="ellipse">
              <a:avLst/>
            </a:prstGeom>
            <a:noFill/>
            <a:ln>
              <a:gradFill>
                <a:gsLst>
                  <a:gs pos="78000">
                    <a:schemeClr val="accent1">
                      <a:lumMod val="5000"/>
                      <a:lumOff val="95000"/>
                      <a:alpha val="20000"/>
                    </a:schemeClr>
                  </a:gs>
                  <a:gs pos="87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a:grpSpLocks noChangeAspect="1"/>
          </p:cNvGrpSpPr>
          <p:nvPr/>
        </p:nvGrpSpPr>
        <p:grpSpPr>
          <a:xfrm rot="16200000">
            <a:off x="1525445" y="2489692"/>
            <a:ext cx="1967336" cy="1984097"/>
            <a:chOff x="5498567" y="0"/>
            <a:chExt cx="4004719" cy="4038834"/>
          </a:xfrm>
        </p:grpSpPr>
        <p:sp>
          <p:nvSpPr>
            <p:cNvPr id="36" name="椭圆 35"/>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8" name="组合 117"/>
          <p:cNvGrpSpPr/>
          <p:nvPr/>
        </p:nvGrpSpPr>
        <p:grpSpPr>
          <a:xfrm>
            <a:off x="4471729" y="1765017"/>
            <a:ext cx="3274293" cy="3274293"/>
            <a:chOff x="4669917" y="2020856"/>
            <a:chExt cx="2820632" cy="2820632"/>
          </a:xfrm>
        </p:grpSpPr>
        <p:sp>
          <p:nvSpPr>
            <p:cNvPr id="65" name="椭圆 64"/>
            <p:cNvSpPr>
              <a:spLocks noChangeAspect="1"/>
            </p:cNvSpPr>
            <p:nvPr/>
          </p:nvSpPr>
          <p:spPr>
            <a:xfrm>
              <a:off x="4669917" y="2020856"/>
              <a:ext cx="2820632" cy="2820632"/>
            </a:xfrm>
            <a:prstGeom prst="ellipse">
              <a:avLst/>
            </a:prstGeom>
            <a:solidFill>
              <a:srgbClr val="FEFEF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a:spLocks noChangeAspect="1"/>
            </p:cNvSpPr>
            <p:nvPr/>
          </p:nvSpPr>
          <p:spPr>
            <a:xfrm>
              <a:off x="5111802" y="2492693"/>
              <a:ext cx="1922548" cy="1922548"/>
            </a:xfrm>
            <a:custGeom>
              <a:avLst/>
              <a:gdLst>
                <a:gd name="connsiteX0" fmla="*/ 1131218 w 2262438"/>
                <a:gd name="connsiteY0" fmla="*/ 51218 h 2262438"/>
                <a:gd name="connsiteX1" fmla="*/ 51218 w 2262438"/>
                <a:gd name="connsiteY1" fmla="*/ 1131218 h 2262438"/>
                <a:gd name="connsiteX2" fmla="*/ 1131218 w 2262438"/>
                <a:gd name="connsiteY2" fmla="*/ 2211218 h 2262438"/>
                <a:gd name="connsiteX3" fmla="*/ 2211218 w 2262438"/>
                <a:gd name="connsiteY3" fmla="*/ 1131218 h 2262438"/>
                <a:gd name="connsiteX4" fmla="*/ 1131218 w 2262438"/>
                <a:gd name="connsiteY4" fmla="*/ 51218 h 2262438"/>
                <a:gd name="connsiteX5" fmla="*/ 1131219 w 2262438"/>
                <a:gd name="connsiteY5" fmla="*/ 0 h 2262438"/>
                <a:gd name="connsiteX6" fmla="*/ 2262438 w 2262438"/>
                <a:gd name="connsiteY6" fmla="*/ 1131219 h 2262438"/>
                <a:gd name="connsiteX7" fmla="*/ 1131219 w 2262438"/>
                <a:gd name="connsiteY7" fmla="*/ 2262438 h 2262438"/>
                <a:gd name="connsiteX8" fmla="*/ 0 w 2262438"/>
                <a:gd name="connsiteY8" fmla="*/ 1131219 h 2262438"/>
                <a:gd name="connsiteX9" fmla="*/ 1131219 w 2262438"/>
                <a:gd name="connsiteY9" fmla="*/ 0 h 226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2438" h="2262438">
                  <a:moveTo>
                    <a:pt x="1131218" y="51218"/>
                  </a:moveTo>
                  <a:cubicBezTo>
                    <a:pt x="534750" y="51218"/>
                    <a:pt x="51218" y="534750"/>
                    <a:pt x="51218" y="1131218"/>
                  </a:cubicBezTo>
                  <a:cubicBezTo>
                    <a:pt x="51218" y="1727686"/>
                    <a:pt x="534750" y="2211218"/>
                    <a:pt x="1131218" y="2211218"/>
                  </a:cubicBezTo>
                  <a:cubicBezTo>
                    <a:pt x="1727686" y="2211218"/>
                    <a:pt x="2211218" y="1727686"/>
                    <a:pt x="2211218" y="1131218"/>
                  </a:cubicBezTo>
                  <a:cubicBezTo>
                    <a:pt x="2211218" y="534750"/>
                    <a:pt x="1727686" y="51218"/>
                    <a:pt x="1131218" y="51218"/>
                  </a:cubicBezTo>
                  <a:close/>
                  <a:moveTo>
                    <a:pt x="1131219" y="0"/>
                  </a:moveTo>
                  <a:cubicBezTo>
                    <a:pt x="1755974" y="0"/>
                    <a:pt x="2262438" y="506464"/>
                    <a:pt x="2262438" y="1131219"/>
                  </a:cubicBezTo>
                  <a:cubicBezTo>
                    <a:pt x="2262438" y="1755974"/>
                    <a:pt x="1755974" y="2262438"/>
                    <a:pt x="1131219" y="2262438"/>
                  </a:cubicBezTo>
                  <a:cubicBezTo>
                    <a:pt x="506464" y="2262438"/>
                    <a:pt x="0" y="1755974"/>
                    <a:pt x="0" y="1131219"/>
                  </a:cubicBezTo>
                  <a:cubicBezTo>
                    <a:pt x="0" y="506464"/>
                    <a:pt x="506464" y="0"/>
                    <a:pt x="1131219" y="0"/>
                  </a:cubicBezTo>
                  <a:close/>
                </a:path>
              </a:pathLst>
            </a:custGeom>
            <a:gradFill>
              <a:gsLst>
                <a:gs pos="76000">
                  <a:srgbClr val="BE1DFB"/>
                </a:gs>
                <a:gs pos="27000">
                  <a:srgbClr val="0094FA"/>
                </a:gs>
                <a:gs pos="0">
                  <a:srgbClr val="00ECFE"/>
                </a:gs>
                <a:gs pos="100000">
                  <a:srgbClr val="FC02F9"/>
                </a:gs>
              </a:gsLst>
              <a:lin ang="192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椭圆 80"/>
            <p:cNvSpPr>
              <a:spLocks noChangeAspect="1"/>
            </p:cNvSpPr>
            <p:nvPr/>
          </p:nvSpPr>
          <p:spPr>
            <a:xfrm>
              <a:off x="4842283" y="2212853"/>
              <a:ext cx="2470231" cy="2470231"/>
            </a:xfrm>
            <a:prstGeom prst="ellipse">
              <a:avLst/>
            </a:prstGeom>
            <a:noFill/>
            <a:ln w="15875">
              <a:gradFill>
                <a:gsLst>
                  <a:gs pos="0">
                    <a:srgbClr val="00ACFB"/>
                  </a:gs>
                  <a:gs pos="34000">
                    <a:srgbClr val="297BFA"/>
                  </a:gs>
                  <a:gs pos="78000">
                    <a:srgbClr val="9437FB"/>
                  </a:gs>
                  <a:gs pos="100000">
                    <a:srgbClr val="CA18FB"/>
                  </a:gs>
                </a:gsLst>
                <a:lin ang="19200000" scaled="0"/>
              </a:grad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8539978" y="1880142"/>
            <a:ext cx="2286055" cy="3135649"/>
            <a:chOff x="8539978" y="1880142"/>
            <a:chExt cx="2286055" cy="3135649"/>
          </a:xfrm>
        </p:grpSpPr>
        <p:sp>
          <p:nvSpPr>
            <p:cNvPr id="84" name="椭圆 83"/>
            <p:cNvSpPr>
              <a:spLocks noChangeAspect="1"/>
            </p:cNvSpPr>
            <p:nvPr/>
          </p:nvSpPr>
          <p:spPr>
            <a:xfrm>
              <a:off x="8539978" y="2304940"/>
              <a:ext cx="2286055" cy="2286055"/>
            </a:xfrm>
            <a:prstGeom prst="ellipse">
              <a:avLst/>
            </a:prstGeom>
            <a:gradFill>
              <a:gsLst>
                <a:gs pos="0">
                  <a:srgbClr val="313745"/>
                </a:gs>
                <a:gs pos="100000">
                  <a:srgbClr val="1E222E"/>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rot="19558047">
              <a:off x="9156066" y="1880142"/>
              <a:ext cx="1053878" cy="3135649"/>
            </a:xfrm>
            <a:prstGeom prst="ellipse">
              <a:avLst/>
            </a:prstGeom>
            <a:noFill/>
            <a:ln>
              <a:gradFill>
                <a:gsLst>
                  <a:gs pos="78000">
                    <a:schemeClr val="accent1">
                      <a:lumMod val="5000"/>
                      <a:lumOff val="95000"/>
                      <a:alpha val="20000"/>
                    </a:schemeClr>
                  </a:gs>
                  <a:gs pos="87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a:grpSpLocks noChangeAspect="1"/>
          </p:cNvGrpSpPr>
          <p:nvPr/>
        </p:nvGrpSpPr>
        <p:grpSpPr>
          <a:xfrm rot="16200000">
            <a:off x="8718725" y="2489691"/>
            <a:ext cx="1967336" cy="1984097"/>
            <a:chOff x="5498567" y="0"/>
            <a:chExt cx="4004719" cy="4038834"/>
          </a:xfrm>
        </p:grpSpPr>
        <p:sp>
          <p:nvSpPr>
            <p:cNvPr id="87" name="椭圆 86"/>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111"/>
          <p:cNvSpPr txBox="1"/>
          <p:nvPr/>
        </p:nvSpPr>
        <p:spPr>
          <a:xfrm>
            <a:off x="1688496" y="3147919"/>
            <a:ext cx="1627369" cy="523220"/>
          </a:xfrm>
          <a:prstGeom prst="rect">
            <a:avLst/>
          </a:prstGeom>
          <a:noFill/>
        </p:spPr>
        <p:txBody>
          <a:bodyPr wrap="none" rtlCol="0">
            <a:spAutoFit/>
          </a:bodyPr>
          <a:lstStyle/>
          <a:p>
            <a:r>
              <a:rPr lang="zh-CN" altLang="en-US" sz="2800" b="1" dirty="0">
                <a:solidFill>
                  <a:srgbClr val="FFFFFF"/>
                </a:solidFill>
                <a:latin typeface="幼圆" panose="02010509060101010101" pitchFamily="49" charset="-122"/>
                <a:ea typeface="幼圆" panose="02010509060101010101" pitchFamily="49" charset="-122"/>
              </a:rPr>
              <a:t>学习基础</a:t>
            </a: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113" name="文本框 112"/>
          <p:cNvSpPr txBox="1"/>
          <p:nvPr/>
        </p:nvSpPr>
        <p:spPr>
          <a:xfrm>
            <a:off x="5069447" y="3105459"/>
            <a:ext cx="2037737" cy="646331"/>
          </a:xfrm>
          <a:prstGeom prst="rect">
            <a:avLst/>
          </a:prstGeom>
          <a:noFill/>
        </p:spPr>
        <p:txBody>
          <a:bodyPr wrap="none" rtlCol="0">
            <a:spAutoFit/>
          </a:bodyPr>
          <a:lstStyle/>
          <a:p>
            <a:r>
              <a:rPr lang="zh-CN" altLang="en-US"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rPr>
              <a:t>认知能力</a:t>
            </a:r>
            <a:endParaRPr lang="zh-CN" altLang="en-US"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endParaRPr>
          </a:p>
        </p:txBody>
      </p:sp>
      <p:sp>
        <p:nvSpPr>
          <p:cNvPr id="114" name="文本框 113"/>
          <p:cNvSpPr txBox="1"/>
          <p:nvPr/>
        </p:nvSpPr>
        <p:spPr>
          <a:xfrm>
            <a:off x="8888377" y="3175804"/>
            <a:ext cx="1627369" cy="523220"/>
          </a:xfrm>
          <a:prstGeom prst="rect">
            <a:avLst/>
          </a:prstGeom>
          <a:noFill/>
        </p:spPr>
        <p:txBody>
          <a:bodyPr wrap="none" rtlCol="0">
            <a:spAutoFit/>
          </a:bodyPr>
          <a:lstStyle/>
          <a:p>
            <a:r>
              <a:rPr lang="zh-CN" altLang="en-US" sz="2800" b="1" dirty="0">
                <a:solidFill>
                  <a:srgbClr val="FFFFFF"/>
                </a:solidFill>
                <a:latin typeface="幼圆" panose="02010509060101010101" pitchFamily="49" charset="-122"/>
                <a:ea typeface="幼圆" panose="02010509060101010101" pitchFamily="49" charset="-122"/>
              </a:rPr>
              <a:t>信息素养</a:t>
            </a: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115" name="矩形 114"/>
          <p:cNvSpPr>
            <a:spLocks noChangeArrowheads="1"/>
          </p:cNvSpPr>
          <p:nvPr/>
        </p:nvSpPr>
        <p:spPr bwMode="auto">
          <a:xfrm>
            <a:off x="844741" y="5400549"/>
            <a:ext cx="2953749"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600" dirty="0">
                <a:solidFill>
                  <a:schemeClr val="bg1"/>
                </a:solidFill>
                <a:sym typeface="微软雅黑" panose="020B0503020204020204" pitchFamily="34" charset="-122"/>
              </a:rPr>
              <a:t>在此录入上述图表的描述说明在此录入上述图表的描述说明</a:t>
            </a:r>
            <a:endParaRPr lang="zh-CN" altLang="en-US" sz="1600" dirty="0">
              <a:solidFill>
                <a:schemeClr val="bg1"/>
              </a:solidFill>
              <a:sym typeface="微软雅黑" panose="020B0503020204020204" pitchFamily="34" charset="-122"/>
            </a:endParaRPr>
          </a:p>
        </p:txBody>
      </p:sp>
      <p:sp>
        <p:nvSpPr>
          <p:cNvPr id="116" name="矩形 47"/>
          <p:cNvSpPr>
            <a:spLocks noChangeArrowheads="1"/>
          </p:cNvSpPr>
          <p:nvPr/>
        </p:nvSpPr>
        <p:spPr bwMode="auto">
          <a:xfrm>
            <a:off x="4631317" y="5400549"/>
            <a:ext cx="2953749"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600" dirty="0">
                <a:solidFill>
                  <a:schemeClr val="bg1"/>
                </a:solidFill>
                <a:sym typeface="微软雅黑" panose="020B0503020204020204" pitchFamily="34" charset="-122"/>
              </a:rPr>
              <a:t>在此录入上述图表的描述说明在此录入上述图表的描述说明</a:t>
            </a:r>
            <a:endParaRPr lang="zh-CN" altLang="en-US" sz="1600" dirty="0">
              <a:solidFill>
                <a:schemeClr val="bg1"/>
              </a:solidFill>
              <a:sym typeface="微软雅黑" panose="020B0503020204020204" pitchFamily="34" charset="-122"/>
            </a:endParaRPr>
          </a:p>
        </p:txBody>
      </p:sp>
      <p:sp>
        <p:nvSpPr>
          <p:cNvPr id="117" name="矩形 47"/>
          <p:cNvSpPr>
            <a:spLocks noChangeArrowheads="1"/>
          </p:cNvSpPr>
          <p:nvPr/>
        </p:nvSpPr>
        <p:spPr bwMode="auto">
          <a:xfrm>
            <a:off x="8351071" y="5400549"/>
            <a:ext cx="2953749"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600" dirty="0">
                <a:solidFill>
                  <a:schemeClr val="bg1"/>
                </a:solidFill>
                <a:sym typeface="微软雅黑" panose="020B0503020204020204" pitchFamily="34" charset="-122"/>
              </a:rPr>
              <a:t>在此录入上述图表的描述说明在此录入上述图表的描述说明</a:t>
            </a:r>
            <a:endParaRPr lang="zh-CN" altLang="en-US" sz="1600" dirty="0">
              <a:solidFill>
                <a:schemeClr val="bg1"/>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1250" fill="hold"/>
                                        <p:tgtEl>
                                          <p:spTgt spid="118"/>
                                        </p:tgtEl>
                                        <p:attrNameLst>
                                          <p:attrName>ppt_w</p:attrName>
                                        </p:attrNameLst>
                                      </p:cBhvr>
                                      <p:tavLst>
                                        <p:tav tm="0">
                                          <p:val>
                                            <p:fltVal val="0"/>
                                          </p:val>
                                        </p:tav>
                                        <p:tav tm="100000">
                                          <p:val>
                                            <p:strVal val="#ppt_w"/>
                                          </p:val>
                                        </p:tav>
                                      </p:tavLst>
                                    </p:anim>
                                    <p:anim calcmode="lin" valueType="num">
                                      <p:cBhvr>
                                        <p:cTn id="8" dur="1250" fill="hold"/>
                                        <p:tgtEl>
                                          <p:spTgt spid="118"/>
                                        </p:tgtEl>
                                        <p:attrNameLst>
                                          <p:attrName>ppt_h</p:attrName>
                                        </p:attrNameLst>
                                      </p:cBhvr>
                                      <p:tavLst>
                                        <p:tav tm="0">
                                          <p:val>
                                            <p:fltVal val="0"/>
                                          </p:val>
                                        </p:tav>
                                        <p:tav tm="100000">
                                          <p:val>
                                            <p:strVal val="#ppt_h"/>
                                          </p:val>
                                        </p:tav>
                                      </p:tavLst>
                                    </p:anim>
                                    <p:animEffect transition="in" filter="fade">
                                      <p:cBhvr>
                                        <p:cTn id="9" dur="1250"/>
                                        <p:tgtEl>
                                          <p:spTgt spid="118"/>
                                        </p:tgtEl>
                                      </p:cBhvr>
                                    </p:animEffect>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fade">
                                      <p:cBhvr>
                                        <p:cTn id="13" dur="1000"/>
                                        <p:tgtEl>
                                          <p:spTgt spid="113"/>
                                        </p:tgtEl>
                                      </p:cBhvr>
                                    </p:animEffect>
                                    <p:anim calcmode="lin" valueType="num">
                                      <p:cBhvr>
                                        <p:cTn id="14" dur="1000" fill="hold"/>
                                        <p:tgtEl>
                                          <p:spTgt spid="113"/>
                                        </p:tgtEl>
                                        <p:attrNameLst>
                                          <p:attrName>ppt_x</p:attrName>
                                        </p:attrNameLst>
                                      </p:cBhvr>
                                      <p:tavLst>
                                        <p:tav tm="0">
                                          <p:val>
                                            <p:strVal val="#ppt_x"/>
                                          </p:val>
                                        </p:tav>
                                        <p:tav tm="100000">
                                          <p:val>
                                            <p:strVal val="#ppt_x"/>
                                          </p:val>
                                        </p:tav>
                                      </p:tavLst>
                                    </p:anim>
                                    <p:anim calcmode="lin" valueType="num">
                                      <p:cBhvr>
                                        <p:cTn id="15" dur="1000" fill="hold"/>
                                        <p:tgtEl>
                                          <p:spTgt spid="113"/>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25" presetClass="entr" presetSubtype="0"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p:cTn id="19" dur="500" decel="50000" fill="hold">
                                          <p:stCondLst>
                                            <p:cond delay="0"/>
                                          </p:stCondLst>
                                        </p:cTn>
                                        <p:tgtEl>
                                          <p:spTgt spid="6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1"/>
                                        </p:tgtEl>
                                        <p:attrNameLst>
                                          <p:attrName>ppt_w</p:attrName>
                                        </p:attrNameLst>
                                      </p:cBhvr>
                                      <p:tavLst>
                                        <p:tav tm="0">
                                          <p:val>
                                            <p:strVal val="#ppt_w*.05"/>
                                          </p:val>
                                        </p:tav>
                                        <p:tav tm="100000">
                                          <p:val>
                                            <p:strVal val="#ppt_w"/>
                                          </p:val>
                                        </p:tav>
                                      </p:tavLst>
                                    </p:anim>
                                    <p:anim calcmode="lin" valueType="num">
                                      <p:cBhvr>
                                        <p:cTn id="22" dur="1000" fill="hold"/>
                                        <p:tgtEl>
                                          <p:spTgt spid="6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1"/>
                                        </p:tgtEl>
                                      </p:cBhvr>
                                    </p:animEffect>
                                  </p:childTnLst>
                                </p:cTn>
                              </p:par>
                              <p:par>
                                <p:cTn id="27" presetID="25"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p:cTn id="29" dur="500" decel="50000" fill="hold">
                                          <p:stCondLst>
                                            <p:cond delay="0"/>
                                          </p:stCondLst>
                                        </p:cTn>
                                        <p:tgtEl>
                                          <p:spTgt spid="63"/>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id="32" dur="1000" fill="hold"/>
                                        <p:tgtEl>
                                          <p:spTgt spid="63"/>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3"/>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3"/>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3"/>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2000" fill="hold"/>
                                        <p:tgtEl>
                                          <p:spTgt spid="35"/>
                                        </p:tgtEl>
                                        <p:attrNameLst>
                                          <p:attrName>ppt_w</p:attrName>
                                        </p:attrNameLst>
                                      </p:cBhvr>
                                      <p:tavLst>
                                        <p:tav tm="0">
                                          <p:val>
                                            <p:fltVal val="0"/>
                                          </p:val>
                                        </p:tav>
                                        <p:tav tm="100000">
                                          <p:val>
                                            <p:strVal val="#ppt_w"/>
                                          </p:val>
                                        </p:tav>
                                      </p:tavLst>
                                    </p:anim>
                                    <p:anim calcmode="lin" valueType="num">
                                      <p:cBhvr>
                                        <p:cTn id="41" dur="2000" fill="hold"/>
                                        <p:tgtEl>
                                          <p:spTgt spid="35"/>
                                        </p:tgtEl>
                                        <p:attrNameLst>
                                          <p:attrName>ppt_h</p:attrName>
                                        </p:attrNameLst>
                                      </p:cBhvr>
                                      <p:tavLst>
                                        <p:tav tm="0">
                                          <p:val>
                                            <p:fltVal val="0"/>
                                          </p:val>
                                        </p:tav>
                                        <p:tav tm="100000">
                                          <p:val>
                                            <p:strVal val="#ppt_h"/>
                                          </p:val>
                                        </p:tav>
                                      </p:tavLst>
                                    </p:anim>
                                    <p:animEffect transition="in" filter="fade">
                                      <p:cBhvr>
                                        <p:cTn id="42" dur="2000"/>
                                        <p:tgtEl>
                                          <p:spTgt spid="35"/>
                                        </p:tgtEl>
                                      </p:cBhvr>
                                    </p:animEffect>
                                  </p:childTnLst>
                                </p:cTn>
                              </p:par>
                              <p:par>
                                <p:cTn id="43" presetID="53" presetClass="entr" presetSubtype="16" fill="hold" nodeType="with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2000" fill="hold"/>
                                        <p:tgtEl>
                                          <p:spTgt spid="86"/>
                                        </p:tgtEl>
                                        <p:attrNameLst>
                                          <p:attrName>ppt_w</p:attrName>
                                        </p:attrNameLst>
                                      </p:cBhvr>
                                      <p:tavLst>
                                        <p:tav tm="0">
                                          <p:val>
                                            <p:fltVal val="0"/>
                                          </p:val>
                                        </p:tav>
                                        <p:tav tm="100000">
                                          <p:val>
                                            <p:strVal val="#ppt_w"/>
                                          </p:val>
                                        </p:tav>
                                      </p:tavLst>
                                    </p:anim>
                                    <p:anim calcmode="lin" valueType="num">
                                      <p:cBhvr>
                                        <p:cTn id="46" dur="2000" fill="hold"/>
                                        <p:tgtEl>
                                          <p:spTgt spid="86"/>
                                        </p:tgtEl>
                                        <p:attrNameLst>
                                          <p:attrName>ppt_h</p:attrName>
                                        </p:attrNameLst>
                                      </p:cBhvr>
                                      <p:tavLst>
                                        <p:tav tm="0">
                                          <p:val>
                                            <p:fltVal val="0"/>
                                          </p:val>
                                        </p:tav>
                                        <p:tav tm="100000">
                                          <p:val>
                                            <p:strVal val="#ppt_h"/>
                                          </p:val>
                                        </p:tav>
                                      </p:tavLst>
                                    </p:anim>
                                    <p:animEffect transition="in" filter="fade">
                                      <p:cBhvr>
                                        <p:cTn id="47" dur="2000"/>
                                        <p:tgtEl>
                                          <p:spTgt spid="86"/>
                                        </p:tgtEl>
                                      </p:cBhvr>
                                    </p:animEffect>
                                  </p:childTnLst>
                                </p:cTn>
                              </p:par>
                              <p:par>
                                <p:cTn id="48" presetID="8" presetClass="emph" presetSubtype="0" fill="hold" nodeType="withEffect">
                                  <p:stCondLst>
                                    <p:cond delay="350"/>
                                  </p:stCondLst>
                                  <p:childTnLst>
                                    <p:animRot by="21600000">
                                      <p:cBhvr>
                                        <p:cTn id="49" dur="5500" fill="hold"/>
                                        <p:tgtEl>
                                          <p:spTgt spid="35"/>
                                        </p:tgtEl>
                                        <p:attrNameLst>
                                          <p:attrName>r</p:attrName>
                                        </p:attrNameLst>
                                      </p:cBhvr>
                                    </p:animRot>
                                  </p:childTnLst>
                                </p:cTn>
                              </p:par>
                              <p:par>
                                <p:cTn id="50" presetID="8" presetClass="emph" presetSubtype="0" fill="hold" nodeType="withEffect">
                                  <p:stCondLst>
                                    <p:cond delay="350"/>
                                  </p:stCondLst>
                                  <p:childTnLst>
                                    <p:animRot by="-21600000">
                                      <p:cBhvr>
                                        <p:cTn id="51" dur="5500" fill="hold"/>
                                        <p:tgtEl>
                                          <p:spTgt spid="86"/>
                                        </p:tgtEl>
                                        <p:attrNameLst>
                                          <p:attrName>r</p:attrName>
                                        </p:attrNameLst>
                                      </p:cBhvr>
                                    </p:animRot>
                                  </p:childTnLst>
                                </p:cTn>
                              </p:par>
                              <p:par>
                                <p:cTn id="52" presetID="25" presetClass="entr" presetSubtype="0" fill="hold" grpId="0" nodeType="withEffect">
                                  <p:stCondLst>
                                    <p:cond delay="1750"/>
                                  </p:stCondLst>
                                  <p:childTnLst>
                                    <p:set>
                                      <p:cBhvr>
                                        <p:cTn id="53" dur="1" fill="hold">
                                          <p:stCondLst>
                                            <p:cond delay="0"/>
                                          </p:stCondLst>
                                        </p:cTn>
                                        <p:tgtEl>
                                          <p:spTgt spid="112"/>
                                        </p:tgtEl>
                                        <p:attrNameLst>
                                          <p:attrName>style.visibility</p:attrName>
                                        </p:attrNameLst>
                                      </p:cBhvr>
                                      <p:to>
                                        <p:strVal val="visible"/>
                                      </p:to>
                                    </p:set>
                                    <p:anim calcmode="lin" valueType="num">
                                      <p:cBhvr>
                                        <p:cTn id="54" dur="500" decel="50000" fill="hold">
                                          <p:stCondLst>
                                            <p:cond delay="0"/>
                                          </p:stCondLst>
                                        </p:cTn>
                                        <p:tgtEl>
                                          <p:spTgt spid="112"/>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12"/>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12"/>
                                        </p:tgtEl>
                                        <p:attrNameLst>
                                          <p:attrName>ppt_w</p:attrName>
                                        </p:attrNameLst>
                                      </p:cBhvr>
                                      <p:tavLst>
                                        <p:tav tm="0">
                                          <p:val>
                                            <p:strVal val="#ppt_w*.05"/>
                                          </p:val>
                                        </p:tav>
                                        <p:tav tm="100000">
                                          <p:val>
                                            <p:strVal val="#ppt_w"/>
                                          </p:val>
                                        </p:tav>
                                      </p:tavLst>
                                    </p:anim>
                                    <p:anim calcmode="lin" valueType="num">
                                      <p:cBhvr>
                                        <p:cTn id="57" dur="1000" fill="hold"/>
                                        <p:tgtEl>
                                          <p:spTgt spid="112"/>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12"/>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12"/>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12"/>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12"/>
                                        </p:tgtEl>
                                      </p:cBhvr>
                                    </p:animEffect>
                                  </p:childTnLst>
                                </p:cTn>
                              </p:par>
                              <p:par>
                                <p:cTn id="62" presetID="25" presetClass="entr" presetSubtype="0" fill="hold" grpId="0" nodeType="withEffect">
                                  <p:stCondLst>
                                    <p:cond delay="1750"/>
                                  </p:stCondLst>
                                  <p:childTnLst>
                                    <p:set>
                                      <p:cBhvr>
                                        <p:cTn id="63" dur="1" fill="hold">
                                          <p:stCondLst>
                                            <p:cond delay="0"/>
                                          </p:stCondLst>
                                        </p:cTn>
                                        <p:tgtEl>
                                          <p:spTgt spid="114"/>
                                        </p:tgtEl>
                                        <p:attrNameLst>
                                          <p:attrName>style.visibility</p:attrName>
                                        </p:attrNameLst>
                                      </p:cBhvr>
                                      <p:to>
                                        <p:strVal val="visible"/>
                                      </p:to>
                                    </p:set>
                                    <p:anim calcmode="lin" valueType="num">
                                      <p:cBhvr>
                                        <p:cTn id="64" dur="500" decel="50000" fill="hold">
                                          <p:stCondLst>
                                            <p:cond delay="0"/>
                                          </p:stCondLst>
                                        </p:cTn>
                                        <p:tgtEl>
                                          <p:spTgt spid="114"/>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14"/>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14"/>
                                        </p:tgtEl>
                                        <p:attrNameLst>
                                          <p:attrName>ppt_w</p:attrName>
                                        </p:attrNameLst>
                                      </p:cBhvr>
                                      <p:tavLst>
                                        <p:tav tm="0">
                                          <p:val>
                                            <p:strVal val="#ppt_w*.05"/>
                                          </p:val>
                                        </p:tav>
                                        <p:tav tm="100000">
                                          <p:val>
                                            <p:strVal val="#ppt_w"/>
                                          </p:val>
                                        </p:tav>
                                      </p:tavLst>
                                    </p:anim>
                                    <p:anim calcmode="lin" valueType="num">
                                      <p:cBhvr>
                                        <p:cTn id="67" dur="1000" fill="hold"/>
                                        <p:tgtEl>
                                          <p:spTgt spid="114"/>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14"/>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14"/>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14"/>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14"/>
                                        </p:tgtEl>
                                      </p:cBhvr>
                                    </p:animEffect>
                                  </p:childTnLst>
                                </p:cTn>
                              </p:par>
                              <p:par>
                                <p:cTn id="72" presetID="42" presetClass="entr" presetSubtype="0" fill="hold" grpId="0" nodeType="withEffect">
                                  <p:stCondLst>
                                    <p:cond delay="2750"/>
                                  </p:stCondLst>
                                  <p:childTnLst>
                                    <p:set>
                                      <p:cBhvr>
                                        <p:cTn id="73" dur="1" fill="hold">
                                          <p:stCondLst>
                                            <p:cond delay="0"/>
                                          </p:stCondLst>
                                        </p:cTn>
                                        <p:tgtEl>
                                          <p:spTgt spid="115"/>
                                        </p:tgtEl>
                                        <p:attrNameLst>
                                          <p:attrName>style.visibility</p:attrName>
                                        </p:attrNameLst>
                                      </p:cBhvr>
                                      <p:to>
                                        <p:strVal val="visible"/>
                                      </p:to>
                                    </p:set>
                                    <p:animEffect transition="in" filter="fade">
                                      <p:cBhvr>
                                        <p:cTn id="74" dur="1000"/>
                                        <p:tgtEl>
                                          <p:spTgt spid="115"/>
                                        </p:tgtEl>
                                      </p:cBhvr>
                                    </p:animEffect>
                                    <p:anim calcmode="lin" valueType="num">
                                      <p:cBhvr>
                                        <p:cTn id="75" dur="1000" fill="hold"/>
                                        <p:tgtEl>
                                          <p:spTgt spid="115"/>
                                        </p:tgtEl>
                                        <p:attrNameLst>
                                          <p:attrName>ppt_x</p:attrName>
                                        </p:attrNameLst>
                                      </p:cBhvr>
                                      <p:tavLst>
                                        <p:tav tm="0">
                                          <p:val>
                                            <p:strVal val="#ppt_x"/>
                                          </p:val>
                                        </p:tav>
                                        <p:tav tm="100000">
                                          <p:val>
                                            <p:strVal val="#ppt_x"/>
                                          </p:val>
                                        </p:tav>
                                      </p:tavLst>
                                    </p:anim>
                                    <p:anim calcmode="lin" valueType="num">
                                      <p:cBhvr>
                                        <p:cTn id="76" dur="1000" fill="hold"/>
                                        <p:tgtEl>
                                          <p:spTgt spid="11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2750"/>
                                  </p:stCondLst>
                                  <p:childTnLst>
                                    <p:set>
                                      <p:cBhvr>
                                        <p:cTn id="78" dur="1" fill="hold">
                                          <p:stCondLst>
                                            <p:cond delay="0"/>
                                          </p:stCondLst>
                                        </p:cTn>
                                        <p:tgtEl>
                                          <p:spTgt spid="116"/>
                                        </p:tgtEl>
                                        <p:attrNameLst>
                                          <p:attrName>style.visibility</p:attrName>
                                        </p:attrNameLst>
                                      </p:cBhvr>
                                      <p:to>
                                        <p:strVal val="visible"/>
                                      </p:to>
                                    </p:set>
                                    <p:animEffect transition="in" filter="fade">
                                      <p:cBhvr>
                                        <p:cTn id="79" dur="1000"/>
                                        <p:tgtEl>
                                          <p:spTgt spid="116"/>
                                        </p:tgtEl>
                                      </p:cBhvr>
                                    </p:animEffect>
                                    <p:anim calcmode="lin" valueType="num">
                                      <p:cBhvr>
                                        <p:cTn id="80" dur="1000" fill="hold"/>
                                        <p:tgtEl>
                                          <p:spTgt spid="116"/>
                                        </p:tgtEl>
                                        <p:attrNameLst>
                                          <p:attrName>ppt_x</p:attrName>
                                        </p:attrNameLst>
                                      </p:cBhvr>
                                      <p:tavLst>
                                        <p:tav tm="0">
                                          <p:val>
                                            <p:strVal val="#ppt_x"/>
                                          </p:val>
                                        </p:tav>
                                        <p:tav tm="100000">
                                          <p:val>
                                            <p:strVal val="#ppt_x"/>
                                          </p:val>
                                        </p:tav>
                                      </p:tavLst>
                                    </p:anim>
                                    <p:anim calcmode="lin" valueType="num">
                                      <p:cBhvr>
                                        <p:cTn id="81" dur="1000" fill="hold"/>
                                        <p:tgtEl>
                                          <p:spTgt spid="11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750"/>
                                  </p:stCondLst>
                                  <p:childTnLst>
                                    <p:set>
                                      <p:cBhvr>
                                        <p:cTn id="83" dur="1" fill="hold">
                                          <p:stCondLst>
                                            <p:cond delay="0"/>
                                          </p:stCondLst>
                                        </p:cTn>
                                        <p:tgtEl>
                                          <p:spTgt spid="117"/>
                                        </p:tgtEl>
                                        <p:attrNameLst>
                                          <p:attrName>style.visibility</p:attrName>
                                        </p:attrNameLst>
                                      </p:cBhvr>
                                      <p:to>
                                        <p:strVal val="visible"/>
                                      </p:to>
                                    </p:set>
                                    <p:animEffect transition="in" filter="fade">
                                      <p:cBhvr>
                                        <p:cTn id="84" dur="1000"/>
                                        <p:tgtEl>
                                          <p:spTgt spid="117"/>
                                        </p:tgtEl>
                                      </p:cBhvr>
                                    </p:animEffect>
                                    <p:anim calcmode="lin" valueType="num">
                                      <p:cBhvr>
                                        <p:cTn id="85" dur="1000" fill="hold"/>
                                        <p:tgtEl>
                                          <p:spTgt spid="117"/>
                                        </p:tgtEl>
                                        <p:attrNameLst>
                                          <p:attrName>ppt_x</p:attrName>
                                        </p:attrNameLst>
                                      </p:cBhvr>
                                      <p:tavLst>
                                        <p:tav tm="0">
                                          <p:val>
                                            <p:strVal val="#ppt_x"/>
                                          </p:val>
                                        </p:tav>
                                        <p:tav tm="100000">
                                          <p:val>
                                            <p:strVal val="#ppt_x"/>
                                          </p:val>
                                        </p:tav>
                                      </p:tavLst>
                                    </p:anim>
                                    <p:anim calcmode="lin" valueType="num">
                                      <p:cBhvr>
                                        <p:cTn id="86"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15" grpId="0"/>
      <p:bldP spid="116" grpId="0"/>
      <p:bldP spid="1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82556" y="189046"/>
            <a:ext cx="3262432" cy="707886"/>
          </a:xfrm>
          <a:prstGeom prst="rect">
            <a:avLst/>
          </a:prstGeom>
          <a:noFill/>
        </p:spPr>
        <p:txBody>
          <a:bodyPr wrap="none" rtlCol="0">
            <a:spAutoFit/>
          </a:bodyPr>
          <a:lstStyle/>
          <a:p>
            <a:r>
              <a:rPr lang="zh-CN" altLang="en-US" sz="4000" dirty="0">
                <a:solidFill>
                  <a:schemeClr val="bg1"/>
                </a:solidFill>
                <a:latin typeface="幼圆" panose="02010509060101010101" pitchFamily="49" charset="-122"/>
                <a:ea typeface="幼圆" panose="02010509060101010101" pitchFamily="49" charset="-122"/>
              </a:rPr>
              <a:t>工作存在问题</a:t>
            </a:r>
            <a:endParaRPr lang="zh-CN" altLang="en-US" sz="4000" dirty="0">
              <a:solidFill>
                <a:schemeClr val="bg1"/>
              </a:solidFill>
              <a:latin typeface="幼圆" panose="02010509060101010101" pitchFamily="49" charset="-122"/>
              <a:ea typeface="幼圆" panose="02010509060101010101" pitchFamily="49" charset="-122"/>
            </a:endParaRP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6598731" y="2477572"/>
            <a:ext cx="4310838" cy="1883660"/>
            <a:chOff x="6598731" y="2477572"/>
            <a:chExt cx="4310838" cy="1883660"/>
          </a:xfrm>
        </p:grpSpPr>
        <p:sp>
          <p:nvSpPr>
            <p:cNvPr id="37" name="圆角矩形 36"/>
            <p:cNvSpPr/>
            <p:nvPr/>
          </p:nvSpPr>
          <p:spPr>
            <a:xfrm rot="16200000">
              <a:off x="8013431" y="1336128"/>
              <a:ext cx="1625732" cy="4166545"/>
            </a:xfrm>
            <a:prstGeom prst="roundRect">
              <a:avLst>
                <a:gd name="adj" fmla="val 50000"/>
              </a:avLst>
            </a:prstGeom>
            <a:gradFill flip="none" rotWithShape="1">
              <a:gsLst>
                <a:gs pos="100000">
                  <a:schemeClr val="bg1">
                    <a:lumMod val="85000"/>
                  </a:schemeClr>
                </a:gs>
                <a:gs pos="95000">
                  <a:schemeClr val="bg1"/>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rot="16200000">
              <a:off x="8121022" y="1434134"/>
              <a:ext cx="1410549" cy="3970534"/>
            </a:xfrm>
            <a:prstGeom prst="roundRect">
              <a:avLst>
                <a:gd name="adj" fmla="val 50000"/>
              </a:avLst>
            </a:prstGeom>
            <a:gradFill>
              <a:gsLst>
                <a:gs pos="21000">
                  <a:srgbClr val="3558FB"/>
                </a:gs>
                <a:gs pos="80000">
                  <a:srgbClr val="BE1DFB"/>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rot="16200000">
              <a:off x="6598731" y="2477572"/>
              <a:ext cx="1883660" cy="1883660"/>
            </a:xfrm>
            <a:prstGeom prst="ellipse">
              <a:avLst/>
            </a:prstGeom>
            <a:solidFill>
              <a:srgbClr val="FDFDFD"/>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rot="16200000">
              <a:off x="6731604" y="2614354"/>
              <a:ext cx="1617913" cy="1617913"/>
            </a:xfrm>
            <a:prstGeom prst="ellipse">
              <a:avLst/>
            </a:prstGeom>
            <a:gradFill>
              <a:gsLst>
                <a:gs pos="21000">
                  <a:srgbClr val="3558FB"/>
                </a:gs>
                <a:gs pos="80000">
                  <a:srgbClr val="BE1DFB"/>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reeform 532"/>
            <p:cNvSpPr/>
            <p:nvPr/>
          </p:nvSpPr>
          <p:spPr bwMode="auto">
            <a:xfrm flipH="1" flipV="1">
              <a:off x="7226261" y="3162156"/>
              <a:ext cx="628597" cy="638266"/>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DFDFD"/>
            </a:solidFill>
            <a:ln>
              <a:noFill/>
            </a:ln>
            <a:effectLst/>
          </p:spPr>
          <p:txBody>
            <a:bodyPr vert="horz" wrap="square" lIns="121920" tIns="60960" rIns="121920" bIns="60960" numCol="1" anchor="t" anchorCtr="0" compatLnSpc="1"/>
            <a:lstStyle/>
            <a:p>
              <a:endParaRPr lang="zh-CN" altLang="en-US" sz="2400"/>
            </a:p>
          </p:txBody>
        </p:sp>
        <p:sp>
          <p:nvSpPr>
            <p:cNvPr id="47" name="文本框 46"/>
            <p:cNvSpPr txBox="1"/>
            <p:nvPr/>
          </p:nvSpPr>
          <p:spPr>
            <a:xfrm>
              <a:off x="8826296" y="2860908"/>
              <a:ext cx="1576072" cy="923330"/>
            </a:xfrm>
            <a:prstGeom prst="rect">
              <a:avLst/>
            </a:prstGeom>
            <a:noFill/>
            <a:effectLst/>
          </p:spPr>
          <p:txBody>
            <a:bodyPr wrap="none" rtlCol="0">
              <a:spAutoFit/>
            </a:bodyPr>
            <a:lstStyle/>
            <a:p>
              <a:r>
                <a:rPr lang="zh-CN" altLang="en-US" sz="5400" b="1" dirty="0">
                  <a:solidFill>
                    <a:schemeClr val="bg1"/>
                  </a:solidFill>
                  <a:latin typeface="幼圆" panose="02010509060101010101" pitchFamily="49" charset="-122"/>
                  <a:ea typeface="幼圆" panose="02010509060101010101" pitchFamily="49" charset="-122"/>
                </a:rPr>
                <a:t>劣势</a:t>
              </a:r>
              <a:endParaRPr lang="zh-CN" altLang="en-US" sz="5400" b="1" dirty="0">
                <a:solidFill>
                  <a:schemeClr val="bg1"/>
                </a:solidFill>
                <a:latin typeface="幼圆" panose="02010509060101010101" pitchFamily="49" charset="-122"/>
                <a:ea typeface="幼圆" panose="02010509060101010101" pitchFamily="49" charset="-122"/>
              </a:endParaRPr>
            </a:p>
          </p:txBody>
        </p:sp>
      </p:grpSp>
      <p:grpSp>
        <p:nvGrpSpPr>
          <p:cNvPr id="33" name="组合 32"/>
          <p:cNvGrpSpPr/>
          <p:nvPr/>
        </p:nvGrpSpPr>
        <p:grpSpPr>
          <a:xfrm>
            <a:off x="1250864" y="2477571"/>
            <a:ext cx="4264549" cy="1883660"/>
            <a:chOff x="1250864" y="2477571"/>
            <a:chExt cx="4264549" cy="1883660"/>
          </a:xfrm>
        </p:grpSpPr>
        <p:sp>
          <p:nvSpPr>
            <p:cNvPr id="34" name="圆角矩形 33"/>
            <p:cNvSpPr/>
            <p:nvPr/>
          </p:nvSpPr>
          <p:spPr>
            <a:xfrm rot="16200000">
              <a:off x="2521271" y="1336127"/>
              <a:ext cx="1625732" cy="4166545"/>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rot="16200000">
              <a:off x="2628862" y="1434133"/>
              <a:ext cx="1410549" cy="3970534"/>
            </a:xfrm>
            <a:prstGeom prst="roundRect">
              <a:avLst>
                <a:gd name="adj" fmla="val 50000"/>
              </a:avLst>
            </a:prstGeom>
            <a:gradFill>
              <a:gsLst>
                <a:gs pos="21000">
                  <a:srgbClr val="00ECFE"/>
                </a:gs>
                <a:gs pos="80000">
                  <a:srgbClr val="0094F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rot="16200000">
              <a:off x="3631753" y="2477571"/>
              <a:ext cx="1883660" cy="1883660"/>
            </a:xfrm>
            <a:prstGeom prst="ellipse">
              <a:avLst/>
            </a:prstGeom>
            <a:solidFill>
              <a:srgbClr val="FDFDFD"/>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rot="16200000">
              <a:off x="3764626" y="2614353"/>
              <a:ext cx="1617913" cy="1617913"/>
            </a:xfrm>
            <a:prstGeom prst="ellipse">
              <a:avLst/>
            </a:prstGeom>
            <a:gradFill>
              <a:gsLst>
                <a:gs pos="21000">
                  <a:srgbClr val="00ECFE"/>
                </a:gs>
                <a:gs pos="80000">
                  <a:srgbClr val="0094F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532"/>
            <p:cNvSpPr/>
            <p:nvPr/>
          </p:nvSpPr>
          <p:spPr bwMode="auto">
            <a:xfrm>
              <a:off x="4295609" y="3069054"/>
              <a:ext cx="628597" cy="638266"/>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DFDFD"/>
            </a:solidFill>
            <a:ln>
              <a:noFill/>
            </a:ln>
            <a:effectLst/>
          </p:spPr>
          <p:txBody>
            <a:bodyPr vert="horz" wrap="square" lIns="121920" tIns="60960" rIns="121920" bIns="60960" numCol="1" anchor="t" anchorCtr="0" compatLnSpc="1"/>
            <a:lstStyle/>
            <a:p>
              <a:endParaRPr lang="zh-CN" altLang="en-US" sz="2400"/>
            </a:p>
          </p:txBody>
        </p:sp>
        <p:sp>
          <p:nvSpPr>
            <p:cNvPr id="48" name="文本框 47"/>
            <p:cNvSpPr txBox="1"/>
            <p:nvPr/>
          </p:nvSpPr>
          <p:spPr>
            <a:xfrm>
              <a:off x="1882499" y="2877092"/>
              <a:ext cx="1576072" cy="923330"/>
            </a:xfrm>
            <a:prstGeom prst="rect">
              <a:avLst/>
            </a:prstGeom>
            <a:noFill/>
            <a:effectLst/>
          </p:spPr>
          <p:txBody>
            <a:bodyPr wrap="none" rtlCol="0">
              <a:spAutoFit/>
            </a:bodyPr>
            <a:lstStyle/>
            <a:p>
              <a:r>
                <a:rPr lang="zh-CN" altLang="en-US" sz="5400" b="1" dirty="0">
                  <a:solidFill>
                    <a:schemeClr val="bg1"/>
                  </a:solidFill>
                  <a:latin typeface="幼圆" panose="02010509060101010101" pitchFamily="49" charset="-122"/>
                  <a:ea typeface="幼圆" panose="02010509060101010101" pitchFamily="49" charset="-122"/>
                </a:rPr>
                <a:t>优势</a:t>
              </a:r>
              <a:endParaRPr lang="zh-CN" altLang="en-US" sz="5400" b="1" dirty="0">
                <a:solidFill>
                  <a:schemeClr val="bg1"/>
                </a:solidFill>
                <a:latin typeface="幼圆" panose="02010509060101010101" pitchFamily="49" charset="-122"/>
                <a:ea typeface="幼圆" panose="02010509060101010101" pitchFamily="49" charset="-122"/>
              </a:endParaRPr>
            </a:p>
          </p:txBody>
        </p:sp>
      </p:grpSp>
      <p:sp>
        <p:nvSpPr>
          <p:cNvPr id="49" name="文本框 48"/>
          <p:cNvSpPr txBox="1"/>
          <p:nvPr/>
        </p:nvSpPr>
        <p:spPr>
          <a:xfrm>
            <a:off x="1676784" y="4809262"/>
            <a:ext cx="3126177" cy="1631216"/>
          </a:xfrm>
          <a:prstGeom prst="rect">
            <a:avLst/>
          </a:prstGeom>
          <a:noFill/>
          <a:effectLst/>
        </p:spPr>
        <p:txBody>
          <a:bodyPr wrap="none" rtlCol="0">
            <a:spAutoFit/>
          </a:bodyPr>
          <a:lstStyle/>
          <a:p>
            <a:r>
              <a:rPr lang="zh-CN" altLang="en-US" sz="2800"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sz="2800"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endParaRPr lang="en-US" altLang="zh-CN" sz="4000"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7540559" y="4809262"/>
            <a:ext cx="3126177" cy="1631216"/>
          </a:xfrm>
          <a:prstGeom prst="rect">
            <a:avLst/>
          </a:prstGeom>
          <a:noFill/>
          <a:effectLst/>
        </p:spPr>
        <p:txBody>
          <a:bodyPr wrap="none" rtlCol="0">
            <a:spAutoFit/>
          </a:bodyPr>
          <a:lstStyle/>
          <a:p>
            <a:r>
              <a:rPr lang="zh-CN" altLang="en-US" sz="2800"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sz="2800"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endParaRPr lang="en-US" altLang="zh-CN" sz="4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530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0-#ppt_w/2"/>
                                          </p:val>
                                        </p:tav>
                                        <p:tav tm="100000">
                                          <p:val>
                                            <p:strVal val="#ppt_x"/>
                                          </p:val>
                                        </p:tav>
                                      </p:tavLst>
                                    </p:anim>
                                    <p:anim calcmode="lin" valueType="num">
                                      <p:cBhvr additive="base">
                                        <p:cTn id="8" dur="10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decel="2530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1+#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1000"/>
                                        <p:tgtEl>
                                          <p:spTgt spid="50"/>
                                        </p:tgtEl>
                                      </p:cBhvr>
                                    </p:animEffect>
                                    <p:anim calcmode="lin" valueType="num">
                                      <p:cBhvr>
                                        <p:cTn id="22" dur="1000" fill="hold"/>
                                        <p:tgtEl>
                                          <p:spTgt spid="50"/>
                                        </p:tgtEl>
                                        <p:attrNameLst>
                                          <p:attrName>ppt_x</p:attrName>
                                        </p:attrNameLst>
                                      </p:cBhvr>
                                      <p:tavLst>
                                        <p:tav tm="0">
                                          <p:val>
                                            <p:strVal val="#ppt_x"/>
                                          </p:val>
                                        </p:tav>
                                        <p:tav tm="100000">
                                          <p:val>
                                            <p:strVal val="#ppt_x"/>
                                          </p:val>
                                        </p:tav>
                                      </p:tavLst>
                                    </p:anim>
                                    <p:anim calcmode="lin" valueType="num">
                                      <p:cBhvr>
                                        <p:cTn id="2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a:grpSpLocks noChangeAspect="1"/>
          </p:cNvGrpSpPr>
          <p:nvPr/>
        </p:nvGrpSpPr>
        <p:grpSpPr>
          <a:xfrm rot="5400000" flipH="1">
            <a:off x="5803800" y="298013"/>
            <a:ext cx="583153" cy="588121"/>
            <a:chOff x="5498567" y="0"/>
            <a:chExt cx="4004719" cy="4038834"/>
          </a:xfrm>
        </p:grpSpPr>
        <p:sp>
          <p:nvSpPr>
            <p:cNvPr id="37" name="椭圆 36"/>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圆角矩形 61"/>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圆角矩形 62"/>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nvSpPr>
        <p:spPr>
          <a:xfrm>
            <a:off x="1679298" y="192411"/>
            <a:ext cx="3262432" cy="707886"/>
          </a:xfrm>
          <a:prstGeom prst="rect">
            <a:avLst/>
          </a:prstGeom>
          <a:noFill/>
        </p:spPr>
        <p:txBody>
          <a:bodyPr wrap="none" rtlCol="0">
            <a:spAutoFit/>
          </a:bodyPr>
          <a:lstStyle/>
          <a:p>
            <a:r>
              <a:rPr lang="zh-CN" altLang="en-US" sz="4000" dirty="0">
                <a:solidFill>
                  <a:schemeClr val="bg1"/>
                </a:solidFill>
                <a:latin typeface="幼圆" panose="02010509060101010101" pitchFamily="49" charset="-122"/>
                <a:ea typeface="幼圆" panose="02010509060101010101" pitchFamily="49" charset="-122"/>
              </a:rPr>
              <a:t>工作努力方向</a:t>
            </a:r>
            <a:endParaRPr lang="zh-CN" altLang="en-US" sz="4000" dirty="0">
              <a:solidFill>
                <a:schemeClr val="bg1"/>
              </a:solidFill>
              <a:latin typeface="幼圆" panose="02010509060101010101" pitchFamily="49" charset="-122"/>
              <a:ea typeface="幼圆" panose="02010509060101010101" pitchFamily="49" charset="-122"/>
            </a:endParaRPr>
          </a:p>
        </p:txBody>
      </p:sp>
      <p:sp>
        <p:nvSpPr>
          <p:cNvPr id="91" name="椭圆 7"/>
          <p:cNvSpPr/>
          <p:nvPr/>
        </p:nvSpPr>
        <p:spPr>
          <a:xfrm>
            <a:off x="3441526" y="3826350"/>
            <a:ext cx="5141439" cy="120863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cxnSp>
        <p:nvCxnSpPr>
          <p:cNvPr id="92" name="直接连接符 91"/>
          <p:cNvCxnSpPr>
            <a:endCxn id="91" idx="1"/>
          </p:cNvCxnSpPr>
          <p:nvPr/>
        </p:nvCxnSpPr>
        <p:spPr>
          <a:xfrm>
            <a:off x="6008555" y="3227416"/>
            <a:ext cx="3691" cy="180757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TextBox 40"/>
          <p:cNvSpPr txBox="1"/>
          <p:nvPr/>
        </p:nvSpPr>
        <p:spPr>
          <a:xfrm>
            <a:off x="1442502" y="4450214"/>
            <a:ext cx="1944216" cy="58477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微软雅黑" panose="020B0503020204020204" pitchFamily="34" charset="-122"/>
                <a:ea typeface="微软雅黑" panose="020B0503020204020204" pitchFamily="34" charset="-122"/>
              </a:rPr>
              <a:t>单击此处添加文本</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单击此处添加文本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930524" y="1567586"/>
            <a:ext cx="2159751" cy="2159752"/>
            <a:chOff x="4930524" y="1567586"/>
            <a:chExt cx="2159751" cy="2159752"/>
          </a:xfrm>
        </p:grpSpPr>
        <p:sp>
          <p:nvSpPr>
            <p:cNvPr id="98" name="椭圆 97"/>
            <p:cNvSpPr/>
            <p:nvPr/>
          </p:nvSpPr>
          <p:spPr>
            <a:xfrm>
              <a:off x="4930524" y="1567586"/>
              <a:ext cx="2159751" cy="21597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6" name="文本框 95"/>
            <p:cNvSpPr txBox="1"/>
            <p:nvPr/>
          </p:nvSpPr>
          <p:spPr>
            <a:xfrm>
              <a:off x="5097328" y="2391333"/>
              <a:ext cx="1826142" cy="584775"/>
            </a:xfrm>
            <a:prstGeom prst="rect">
              <a:avLst/>
            </a:prstGeom>
            <a:noFill/>
          </p:spPr>
          <p:txBody>
            <a:bodyPr wrap="none" rtlCol="0">
              <a:spAutoFit/>
            </a:bodyPr>
            <a:lstStyle/>
            <a:p>
              <a:pPr algn="ctr"/>
              <a:r>
                <a:rPr lang="zh-CN" altLang="en-US" sz="3200" dirty="0">
                  <a:gradFill>
                    <a:gsLst>
                      <a:gs pos="76000">
                        <a:srgbClr val="BE1DFB"/>
                      </a:gs>
                      <a:gs pos="27000">
                        <a:srgbClr val="0094FA"/>
                      </a:gs>
                      <a:gs pos="0">
                        <a:srgbClr val="00ECFE"/>
                      </a:gs>
                      <a:gs pos="100000">
                        <a:srgbClr val="FC02F9"/>
                      </a:gs>
                    </a:gsLst>
                    <a:lin ang="19200000" scaled="0"/>
                  </a:gradFill>
                  <a:latin typeface="微软雅黑" panose="020B0503020204020204" pitchFamily="34" charset="-122"/>
                  <a:ea typeface="微软雅黑" panose="020B0503020204020204" pitchFamily="34" charset="-122"/>
                </a:rPr>
                <a:t>标题文字</a:t>
              </a:r>
              <a:endParaRPr lang="en-US" altLang="zh-CN" sz="3200" dirty="0">
                <a:gradFill>
                  <a:gsLst>
                    <a:gs pos="76000">
                      <a:srgbClr val="BE1DFB"/>
                    </a:gs>
                    <a:gs pos="27000">
                      <a:srgbClr val="0094FA"/>
                    </a:gs>
                    <a:gs pos="0">
                      <a:srgbClr val="00ECFE"/>
                    </a:gs>
                    <a:gs pos="100000">
                      <a:srgbClr val="FC02F9"/>
                    </a:gs>
                  </a:gsLst>
                  <a:lin ang="19200000" scaled="0"/>
                </a:gradFill>
                <a:latin typeface="微软雅黑" panose="020B0503020204020204" pitchFamily="34" charset="-122"/>
                <a:ea typeface="微软雅黑" panose="020B0503020204020204" pitchFamily="34" charset="-122"/>
              </a:endParaRPr>
            </a:p>
          </p:txBody>
        </p:sp>
      </p:grpSp>
      <p:grpSp>
        <p:nvGrpSpPr>
          <p:cNvPr id="122" name="组合 121"/>
          <p:cNvGrpSpPr/>
          <p:nvPr/>
        </p:nvGrpSpPr>
        <p:grpSpPr>
          <a:xfrm>
            <a:off x="2893889" y="3354228"/>
            <a:ext cx="900000" cy="900000"/>
            <a:chOff x="2893889" y="3354228"/>
            <a:chExt cx="900000" cy="900000"/>
          </a:xfrm>
        </p:grpSpPr>
        <p:sp>
          <p:nvSpPr>
            <p:cNvPr id="103" name="椭圆 102"/>
            <p:cNvSpPr>
              <a:spLocks noChangeAspect="1"/>
            </p:cNvSpPr>
            <p:nvPr/>
          </p:nvSpPr>
          <p:spPr>
            <a:xfrm>
              <a:off x="2893889" y="3354228"/>
              <a:ext cx="900000" cy="900000"/>
            </a:xfrm>
            <a:prstGeom prst="ellipse">
              <a:avLst/>
            </a:prstGeom>
            <a:gradFill>
              <a:gsLst>
                <a:gs pos="21000">
                  <a:srgbClr val="00ECFE"/>
                </a:gs>
                <a:gs pos="80000">
                  <a:srgbClr val="0094FA"/>
                </a:gs>
              </a:gsLst>
              <a:lin ang="1800000" scaled="0"/>
            </a:gra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sp>
          <p:nvSpPr>
            <p:cNvPr id="101" name="Freeform 12"/>
            <p:cNvSpPr>
              <a:spLocks noEditPoints="1"/>
            </p:cNvSpPr>
            <p:nvPr/>
          </p:nvSpPr>
          <p:spPr bwMode="black">
            <a:xfrm>
              <a:off x="3176207" y="3606061"/>
              <a:ext cx="367601" cy="40671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09740" tIns="54871" rIns="109740" bIns="54871"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endParaRPr lang="en-US" sz="2400">
                <a:solidFill>
                  <a:schemeClr val="bg1"/>
                </a:solidFill>
              </a:endParaRPr>
            </a:p>
          </p:txBody>
        </p:sp>
      </p:grpSp>
      <p:grpSp>
        <p:nvGrpSpPr>
          <p:cNvPr id="123" name="组合 122"/>
          <p:cNvGrpSpPr/>
          <p:nvPr/>
        </p:nvGrpSpPr>
        <p:grpSpPr>
          <a:xfrm>
            <a:off x="4372447" y="4237601"/>
            <a:ext cx="900000" cy="900000"/>
            <a:chOff x="4372447" y="4237601"/>
            <a:chExt cx="900000" cy="900000"/>
          </a:xfrm>
        </p:grpSpPr>
        <p:sp>
          <p:nvSpPr>
            <p:cNvPr id="108" name="椭圆 107"/>
            <p:cNvSpPr>
              <a:spLocks noChangeAspect="1"/>
            </p:cNvSpPr>
            <p:nvPr/>
          </p:nvSpPr>
          <p:spPr>
            <a:xfrm>
              <a:off x="4372447" y="4237601"/>
              <a:ext cx="900000" cy="900000"/>
            </a:xfrm>
            <a:prstGeom prst="ellipse">
              <a:avLst/>
            </a:prstGeom>
            <a:gradFill>
              <a:gsLst>
                <a:gs pos="21000">
                  <a:srgbClr val="3558FB"/>
                </a:gs>
                <a:gs pos="80000">
                  <a:srgbClr val="BE1DFB"/>
                </a:gs>
              </a:gsLst>
              <a:lin ang="1800000" scaled="0"/>
            </a:gra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pic>
          <p:nvPicPr>
            <p:cNvPr id="106" name="Picture 5" descr="C:\Users\Jonahs\Dropbox\Projects SCOTT\MEET Windows Azure\source\Background\tile-icon-CDN.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64137" y="4435570"/>
              <a:ext cx="521584" cy="5214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4" name="组合 123"/>
          <p:cNvGrpSpPr/>
          <p:nvPr/>
        </p:nvGrpSpPr>
        <p:grpSpPr>
          <a:xfrm>
            <a:off x="6611064" y="4328965"/>
            <a:ext cx="900000" cy="900000"/>
            <a:chOff x="6611064" y="4328965"/>
            <a:chExt cx="900000" cy="900000"/>
          </a:xfrm>
        </p:grpSpPr>
        <p:sp>
          <p:nvSpPr>
            <p:cNvPr id="113" name="椭圆 112"/>
            <p:cNvSpPr>
              <a:spLocks noChangeAspect="1"/>
            </p:cNvSpPr>
            <p:nvPr/>
          </p:nvSpPr>
          <p:spPr>
            <a:xfrm>
              <a:off x="6611064" y="4328965"/>
              <a:ext cx="900000" cy="900000"/>
            </a:xfrm>
            <a:prstGeom prst="ellipse">
              <a:avLst/>
            </a:prstGeom>
            <a:gradFill>
              <a:gsLst>
                <a:gs pos="21000">
                  <a:srgbClr val="00ECFE"/>
                </a:gs>
                <a:gs pos="80000">
                  <a:srgbClr val="0094FA"/>
                </a:gs>
              </a:gsLst>
              <a:lin ang="1800000" scaled="0"/>
            </a:gra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pic>
          <p:nvPicPr>
            <p:cNvPr id="111" name="Picture 10" descr="C:\Users\Jonahs\Dropbox\Projects SCOTT\MEET Windows Azure\source\Background\tile-icon-netwo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7605" y="4555717"/>
              <a:ext cx="521584" cy="5214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组合 124"/>
          <p:cNvGrpSpPr/>
          <p:nvPr/>
        </p:nvGrpSpPr>
        <p:grpSpPr>
          <a:xfrm>
            <a:off x="8138832" y="3354228"/>
            <a:ext cx="900000" cy="900000"/>
            <a:chOff x="8138832" y="3354228"/>
            <a:chExt cx="900000" cy="900000"/>
          </a:xfrm>
        </p:grpSpPr>
        <p:sp>
          <p:nvSpPr>
            <p:cNvPr id="118" name="椭圆 117"/>
            <p:cNvSpPr>
              <a:spLocks noChangeAspect="1"/>
            </p:cNvSpPr>
            <p:nvPr/>
          </p:nvSpPr>
          <p:spPr>
            <a:xfrm>
              <a:off x="8138832" y="3354228"/>
              <a:ext cx="900000" cy="900000"/>
            </a:xfrm>
            <a:prstGeom prst="ellipse">
              <a:avLst/>
            </a:prstGeom>
            <a:gradFill>
              <a:gsLst>
                <a:gs pos="21000">
                  <a:srgbClr val="3558FB"/>
                </a:gs>
                <a:gs pos="80000">
                  <a:srgbClr val="BE1DFB"/>
                </a:gs>
              </a:gsLst>
              <a:lin ang="1800000" scaled="0"/>
            </a:gra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sp>
          <p:nvSpPr>
            <p:cNvPr id="116" name="Freeform 45"/>
            <p:cNvSpPr>
              <a:spLocks noEditPoints="1"/>
            </p:cNvSpPr>
            <p:nvPr/>
          </p:nvSpPr>
          <p:spPr bwMode="black">
            <a:xfrm>
              <a:off x="8402505" y="3546467"/>
              <a:ext cx="383905" cy="414044"/>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3" rIns="91424" bIns="45713"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685800"/>
              <a:endParaRPr lang="en-US" sz="1865">
                <a:solidFill>
                  <a:schemeClr val="bg1"/>
                </a:solidFill>
              </a:endParaRPr>
            </a:p>
          </p:txBody>
        </p:sp>
      </p:grpSp>
      <p:sp>
        <p:nvSpPr>
          <p:cNvPr id="119" name="TextBox 40"/>
          <p:cNvSpPr txBox="1"/>
          <p:nvPr/>
        </p:nvSpPr>
        <p:spPr>
          <a:xfrm>
            <a:off x="3234006" y="5507111"/>
            <a:ext cx="1944216" cy="58477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微软雅黑" panose="020B0503020204020204" pitchFamily="34" charset="-122"/>
                <a:ea typeface="微软雅黑" panose="020B0503020204020204" pitchFamily="34" charset="-122"/>
              </a:rPr>
              <a:t>单击此处添加文本</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单击此处添加文本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20" name="TextBox 41"/>
          <p:cNvSpPr txBox="1"/>
          <p:nvPr/>
        </p:nvSpPr>
        <p:spPr>
          <a:xfrm>
            <a:off x="6458289" y="5507111"/>
            <a:ext cx="1944216" cy="58477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微软雅黑" panose="020B0503020204020204" pitchFamily="34" charset="-122"/>
                <a:ea typeface="微软雅黑" panose="020B0503020204020204" pitchFamily="34" charset="-122"/>
              </a:rPr>
              <a:t>单击此处添加文本</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单击此处添加文本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21" name="TextBox 42"/>
          <p:cNvSpPr txBox="1"/>
          <p:nvPr/>
        </p:nvSpPr>
        <p:spPr>
          <a:xfrm>
            <a:off x="8541778" y="4446601"/>
            <a:ext cx="1944216" cy="58477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微软雅黑" panose="020B0503020204020204" pitchFamily="34" charset="-122"/>
                <a:ea typeface="微软雅黑" panose="020B0503020204020204" pitchFamily="34" charset="-122"/>
              </a:rPr>
              <a:t>单击此处添加文本</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单击此处添加文本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wipe(up)">
                                      <p:cBhvr>
                                        <p:cTn id="13" dur="500"/>
                                        <p:tgtEl>
                                          <p:spTgt spid="92"/>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wipe(left)">
                                      <p:cBhvr>
                                        <p:cTn id="17" dur="500"/>
                                        <p:tgtEl>
                                          <p:spTgt spid="91"/>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22"/>
                                        </p:tgtEl>
                                        <p:attrNameLst>
                                          <p:attrName>style.visibility</p:attrName>
                                        </p:attrNameLst>
                                      </p:cBhvr>
                                      <p:to>
                                        <p:strVal val="visible"/>
                                      </p:to>
                                    </p:set>
                                    <p:animEffect transition="in" filter="fade">
                                      <p:cBhvr>
                                        <p:cTn id="21" dur="500"/>
                                        <p:tgtEl>
                                          <p:spTgt spid="122"/>
                                        </p:tgtEl>
                                      </p:cBhvr>
                                    </p:animEffect>
                                  </p:childTnLst>
                                </p:cTn>
                              </p:par>
                              <p:par>
                                <p:cTn id="22" presetID="10" presetClass="entr" presetSubtype="0" fill="hold" nodeType="withEffect">
                                  <p:stCondLst>
                                    <p:cond delay="250"/>
                                  </p:stCondLst>
                                  <p:childTnLst>
                                    <p:set>
                                      <p:cBhvr>
                                        <p:cTn id="23" dur="1" fill="hold">
                                          <p:stCondLst>
                                            <p:cond delay="0"/>
                                          </p:stCondLst>
                                        </p:cTn>
                                        <p:tgtEl>
                                          <p:spTgt spid="123"/>
                                        </p:tgtEl>
                                        <p:attrNameLst>
                                          <p:attrName>style.visibility</p:attrName>
                                        </p:attrNameLst>
                                      </p:cBhvr>
                                      <p:to>
                                        <p:strVal val="visible"/>
                                      </p:to>
                                    </p:set>
                                    <p:animEffect transition="in" filter="fade">
                                      <p:cBhvr>
                                        <p:cTn id="24" dur="500"/>
                                        <p:tgtEl>
                                          <p:spTgt spid="123"/>
                                        </p:tgtEl>
                                      </p:cBhvr>
                                    </p:animEffect>
                                  </p:childTnLst>
                                </p:cTn>
                              </p:par>
                              <p:par>
                                <p:cTn id="25" presetID="10" presetClass="entr" presetSubtype="0" fill="hold" nodeType="withEffect">
                                  <p:stCondLst>
                                    <p:cond delay="50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500"/>
                                        <p:tgtEl>
                                          <p:spTgt spid="124"/>
                                        </p:tgtEl>
                                      </p:cBhvr>
                                    </p:animEffect>
                                  </p:childTnLst>
                                </p:cTn>
                              </p:par>
                              <p:par>
                                <p:cTn id="28" presetID="10" presetClass="entr" presetSubtype="0" fill="hold" nodeType="withEffect">
                                  <p:stCondLst>
                                    <p:cond delay="750"/>
                                  </p:stCondLst>
                                  <p:childTnLst>
                                    <p:set>
                                      <p:cBhvr>
                                        <p:cTn id="29" dur="1" fill="hold">
                                          <p:stCondLst>
                                            <p:cond delay="0"/>
                                          </p:stCondLst>
                                        </p:cTn>
                                        <p:tgtEl>
                                          <p:spTgt spid="125"/>
                                        </p:tgtEl>
                                        <p:attrNameLst>
                                          <p:attrName>style.visibility</p:attrName>
                                        </p:attrNameLst>
                                      </p:cBhvr>
                                      <p:to>
                                        <p:strVal val="visible"/>
                                      </p:to>
                                    </p:set>
                                    <p:animEffect transition="in" filter="fade">
                                      <p:cBhvr>
                                        <p:cTn id="30" dur="500"/>
                                        <p:tgtEl>
                                          <p:spTgt spid="125"/>
                                        </p:tgtEl>
                                      </p:cBhvr>
                                    </p:animEffect>
                                  </p:childTnLst>
                                </p:cTn>
                              </p:par>
                            </p:childTnLst>
                          </p:cTn>
                        </p:par>
                        <p:par>
                          <p:cTn id="31" fill="hold">
                            <p:stCondLst>
                              <p:cond delay="2500"/>
                            </p:stCondLst>
                            <p:childTnLst>
                              <p:par>
                                <p:cTn id="32" presetID="25" presetClass="entr" presetSubtype="0" fill="hold" grpId="0" nodeType="afterEffect">
                                  <p:stCondLst>
                                    <p:cond delay="0"/>
                                  </p:stCondLst>
                                  <p:childTnLst>
                                    <p:set>
                                      <p:cBhvr>
                                        <p:cTn id="33" dur="1" fill="hold">
                                          <p:stCondLst>
                                            <p:cond delay="0"/>
                                          </p:stCondLst>
                                        </p:cTn>
                                        <p:tgtEl>
                                          <p:spTgt spid="93"/>
                                        </p:tgtEl>
                                        <p:attrNameLst>
                                          <p:attrName>style.visibility</p:attrName>
                                        </p:attrNameLst>
                                      </p:cBhvr>
                                      <p:to>
                                        <p:strVal val="visible"/>
                                      </p:to>
                                    </p:set>
                                    <p:anim calcmode="lin" valueType="num">
                                      <p:cBhvr>
                                        <p:cTn id="34" dur="500" decel="50000" fill="hold">
                                          <p:stCondLst>
                                            <p:cond delay="0"/>
                                          </p:stCondLst>
                                        </p:cTn>
                                        <p:tgtEl>
                                          <p:spTgt spid="93"/>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93"/>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93"/>
                                        </p:tgtEl>
                                        <p:attrNameLst>
                                          <p:attrName>ppt_w</p:attrName>
                                        </p:attrNameLst>
                                      </p:cBhvr>
                                      <p:tavLst>
                                        <p:tav tm="0">
                                          <p:val>
                                            <p:strVal val="#ppt_w*.05"/>
                                          </p:val>
                                        </p:tav>
                                        <p:tav tm="100000">
                                          <p:val>
                                            <p:strVal val="#ppt_w"/>
                                          </p:val>
                                        </p:tav>
                                      </p:tavLst>
                                    </p:anim>
                                    <p:anim calcmode="lin" valueType="num">
                                      <p:cBhvr>
                                        <p:cTn id="37" dur="1000" fill="hold"/>
                                        <p:tgtEl>
                                          <p:spTgt spid="93"/>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93"/>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93"/>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93"/>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93"/>
                                        </p:tgtEl>
                                      </p:cBhvr>
                                    </p:animEffect>
                                  </p:childTnLst>
                                </p:cTn>
                              </p:par>
                              <p:par>
                                <p:cTn id="42" presetID="25" presetClass="entr" presetSubtype="0" fill="hold" grpId="0" nodeType="withEffect">
                                  <p:stCondLst>
                                    <p:cond delay="250"/>
                                  </p:stCondLst>
                                  <p:childTnLst>
                                    <p:set>
                                      <p:cBhvr>
                                        <p:cTn id="43" dur="1" fill="hold">
                                          <p:stCondLst>
                                            <p:cond delay="0"/>
                                          </p:stCondLst>
                                        </p:cTn>
                                        <p:tgtEl>
                                          <p:spTgt spid="119"/>
                                        </p:tgtEl>
                                        <p:attrNameLst>
                                          <p:attrName>style.visibility</p:attrName>
                                        </p:attrNameLst>
                                      </p:cBhvr>
                                      <p:to>
                                        <p:strVal val="visible"/>
                                      </p:to>
                                    </p:set>
                                    <p:anim calcmode="lin" valueType="num">
                                      <p:cBhvr>
                                        <p:cTn id="44" dur="500" decel="50000" fill="hold">
                                          <p:stCondLst>
                                            <p:cond delay="0"/>
                                          </p:stCondLst>
                                        </p:cTn>
                                        <p:tgtEl>
                                          <p:spTgt spid="119"/>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19"/>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19"/>
                                        </p:tgtEl>
                                        <p:attrNameLst>
                                          <p:attrName>ppt_w</p:attrName>
                                        </p:attrNameLst>
                                      </p:cBhvr>
                                      <p:tavLst>
                                        <p:tav tm="0">
                                          <p:val>
                                            <p:strVal val="#ppt_w*.05"/>
                                          </p:val>
                                        </p:tav>
                                        <p:tav tm="100000">
                                          <p:val>
                                            <p:strVal val="#ppt_w"/>
                                          </p:val>
                                        </p:tav>
                                      </p:tavLst>
                                    </p:anim>
                                    <p:anim calcmode="lin" valueType="num">
                                      <p:cBhvr>
                                        <p:cTn id="47" dur="1000" fill="hold"/>
                                        <p:tgtEl>
                                          <p:spTgt spid="119"/>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19"/>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19"/>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19"/>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19"/>
                                        </p:tgtEl>
                                      </p:cBhvr>
                                    </p:animEffect>
                                  </p:childTnLst>
                                </p:cTn>
                              </p:par>
                              <p:par>
                                <p:cTn id="52" presetID="25" presetClass="entr" presetSubtype="0" fill="hold" grpId="0" nodeType="withEffect">
                                  <p:stCondLst>
                                    <p:cond delay="500"/>
                                  </p:stCondLst>
                                  <p:childTnLst>
                                    <p:set>
                                      <p:cBhvr>
                                        <p:cTn id="53" dur="1" fill="hold">
                                          <p:stCondLst>
                                            <p:cond delay="0"/>
                                          </p:stCondLst>
                                        </p:cTn>
                                        <p:tgtEl>
                                          <p:spTgt spid="120"/>
                                        </p:tgtEl>
                                        <p:attrNameLst>
                                          <p:attrName>style.visibility</p:attrName>
                                        </p:attrNameLst>
                                      </p:cBhvr>
                                      <p:to>
                                        <p:strVal val="visible"/>
                                      </p:to>
                                    </p:set>
                                    <p:anim calcmode="lin" valueType="num">
                                      <p:cBhvr>
                                        <p:cTn id="54" dur="500" decel="50000" fill="hold">
                                          <p:stCondLst>
                                            <p:cond delay="0"/>
                                          </p:stCondLst>
                                        </p:cTn>
                                        <p:tgtEl>
                                          <p:spTgt spid="120"/>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20"/>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20"/>
                                        </p:tgtEl>
                                        <p:attrNameLst>
                                          <p:attrName>ppt_w</p:attrName>
                                        </p:attrNameLst>
                                      </p:cBhvr>
                                      <p:tavLst>
                                        <p:tav tm="0">
                                          <p:val>
                                            <p:strVal val="#ppt_w*.05"/>
                                          </p:val>
                                        </p:tav>
                                        <p:tav tm="100000">
                                          <p:val>
                                            <p:strVal val="#ppt_w"/>
                                          </p:val>
                                        </p:tav>
                                      </p:tavLst>
                                    </p:anim>
                                    <p:anim calcmode="lin" valueType="num">
                                      <p:cBhvr>
                                        <p:cTn id="57" dur="1000" fill="hold"/>
                                        <p:tgtEl>
                                          <p:spTgt spid="120"/>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20"/>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20"/>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20"/>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20"/>
                                        </p:tgtEl>
                                      </p:cBhvr>
                                    </p:animEffect>
                                  </p:childTnLst>
                                </p:cTn>
                              </p:par>
                              <p:par>
                                <p:cTn id="62" presetID="25" presetClass="entr" presetSubtype="0" fill="hold" grpId="0" nodeType="withEffect">
                                  <p:stCondLst>
                                    <p:cond delay="750"/>
                                  </p:stCondLst>
                                  <p:childTnLst>
                                    <p:set>
                                      <p:cBhvr>
                                        <p:cTn id="63" dur="1" fill="hold">
                                          <p:stCondLst>
                                            <p:cond delay="0"/>
                                          </p:stCondLst>
                                        </p:cTn>
                                        <p:tgtEl>
                                          <p:spTgt spid="121"/>
                                        </p:tgtEl>
                                        <p:attrNameLst>
                                          <p:attrName>style.visibility</p:attrName>
                                        </p:attrNameLst>
                                      </p:cBhvr>
                                      <p:to>
                                        <p:strVal val="visible"/>
                                      </p:to>
                                    </p:set>
                                    <p:anim calcmode="lin" valueType="num">
                                      <p:cBhvr>
                                        <p:cTn id="64" dur="500" decel="50000" fill="hold">
                                          <p:stCondLst>
                                            <p:cond delay="0"/>
                                          </p:stCondLst>
                                        </p:cTn>
                                        <p:tgtEl>
                                          <p:spTgt spid="121"/>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21"/>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21"/>
                                        </p:tgtEl>
                                        <p:attrNameLst>
                                          <p:attrName>ppt_w</p:attrName>
                                        </p:attrNameLst>
                                      </p:cBhvr>
                                      <p:tavLst>
                                        <p:tav tm="0">
                                          <p:val>
                                            <p:strVal val="#ppt_w*.05"/>
                                          </p:val>
                                        </p:tav>
                                        <p:tav tm="100000">
                                          <p:val>
                                            <p:strVal val="#ppt_w"/>
                                          </p:val>
                                        </p:tav>
                                      </p:tavLst>
                                    </p:anim>
                                    <p:anim calcmode="lin" valueType="num">
                                      <p:cBhvr>
                                        <p:cTn id="67" dur="1000" fill="hold"/>
                                        <p:tgtEl>
                                          <p:spTgt spid="121"/>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21"/>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21"/>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21"/>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3" grpId="0"/>
      <p:bldP spid="119" grpId="0"/>
      <p:bldP spid="120" grpId="0"/>
      <p:bldP spid="1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sp>
        <p:nvSpPr>
          <p:cNvPr id="36" name="椭圆 35"/>
          <p:cNvSpPr>
            <a:spLocks noChangeAspect="1"/>
          </p:cNvSpPr>
          <p:nvPr/>
        </p:nvSpPr>
        <p:spPr>
          <a:xfrm>
            <a:off x="790986" y="1473613"/>
            <a:ext cx="4741819" cy="4741819"/>
          </a:xfrm>
          <a:prstGeom prst="ellipse">
            <a:avLst/>
          </a:prstGeom>
          <a:solidFill>
            <a:srgbClr val="00ECFE">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a:off x="1449458" y="2141096"/>
            <a:ext cx="3424874" cy="3424874"/>
          </a:xfrm>
          <a:prstGeom prst="ellipse">
            <a:avLst/>
          </a:prstGeom>
          <a:solidFill>
            <a:srgbClr val="00ECFE">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a:off x="2080288" y="2762915"/>
            <a:ext cx="2163217" cy="2163217"/>
          </a:xfrm>
          <a:prstGeom prst="ellipse">
            <a:avLst/>
          </a:prstGeom>
          <a:solidFill>
            <a:srgbClr val="00ECF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a:grpSpLocks noChangeAspect="1"/>
          </p:cNvGrpSpPr>
          <p:nvPr/>
        </p:nvGrpSpPr>
        <p:grpSpPr>
          <a:xfrm rot="5400000" flipH="1">
            <a:off x="5803800" y="298013"/>
            <a:ext cx="583153" cy="588121"/>
            <a:chOff x="5498567" y="0"/>
            <a:chExt cx="4004719" cy="4038834"/>
          </a:xfrm>
        </p:grpSpPr>
        <p:sp>
          <p:nvSpPr>
            <p:cNvPr id="40" name="椭圆 39"/>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圆角矩形 64"/>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66"/>
          <p:cNvSpPr txBox="1"/>
          <p:nvPr/>
        </p:nvSpPr>
        <p:spPr>
          <a:xfrm>
            <a:off x="1679298" y="253371"/>
            <a:ext cx="3262432" cy="707886"/>
          </a:xfrm>
          <a:prstGeom prst="rect">
            <a:avLst/>
          </a:prstGeom>
          <a:noFill/>
        </p:spPr>
        <p:txBody>
          <a:bodyPr wrap="none" rtlCol="0">
            <a:spAutoFit/>
          </a:bodyPr>
          <a:lstStyle/>
          <a:p>
            <a:r>
              <a:rPr lang="zh-CN" altLang="en-US" sz="4000" dirty="0">
                <a:solidFill>
                  <a:schemeClr val="bg1"/>
                </a:solidFill>
                <a:latin typeface="Kartika" panose="02020503030404060203" pitchFamily="18" charset="0"/>
                <a:ea typeface="幼圆" panose="02010509060101010101" pitchFamily="49" charset="-122"/>
                <a:cs typeface="Kartika" panose="02020503030404060203" pitchFamily="18" charset="0"/>
              </a:rPr>
              <a:t>团队努力方向</a:t>
            </a:r>
            <a:endParaRPr lang="zh-CN" altLang="en-US" sz="4000" dirty="0">
              <a:solidFill>
                <a:schemeClr val="bg1"/>
              </a:solidFill>
              <a:latin typeface="幼圆" panose="02010509060101010101" pitchFamily="49" charset="-122"/>
              <a:ea typeface="幼圆" panose="02010509060101010101" pitchFamily="49" charset="-122"/>
            </a:endParaRPr>
          </a:p>
        </p:txBody>
      </p:sp>
      <p:sp>
        <p:nvSpPr>
          <p:cNvPr id="68" name="椭圆 67"/>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圆角矩形 73"/>
          <p:cNvSpPr/>
          <p:nvPr/>
        </p:nvSpPr>
        <p:spPr>
          <a:xfrm rot="5400000">
            <a:off x="8977821" y="546815"/>
            <a:ext cx="45719" cy="5760000"/>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7075176" y="2378194"/>
            <a:ext cx="3570209" cy="769441"/>
          </a:xfrm>
          <a:prstGeom prst="rect">
            <a:avLst/>
          </a:prstGeom>
          <a:noFill/>
        </p:spPr>
        <p:txBody>
          <a:bodyPr wrap="none" rtlCol="0">
            <a:spAutoFit/>
          </a:bodyPr>
          <a:lstStyle/>
          <a:p>
            <a:pPr algn="ctr"/>
            <a:r>
              <a:rPr lang="zh-CN" altLang="en-US" sz="4400"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rPr>
              <a:t>添加标题文字</a:t>
            </a:r>
            <a:endParaRPr lang="en-US" altLang="zh-CN" sz="4400"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endParaRPr>
          </a:p>
        </p:txBody>
      </p:sp>
      <p:sp>
        <p:nvSpPr>
          <p:cNvPr id="76" name="Freeform 48"/>
          <p:cNvSpPr>
            <a:spLocks noChangeAspect="1" noEditPoints="1"/>
          </p:cNvSpPr>
          <p:nvPr/>
        </p:nvSpPr>
        <p:spPr bwMode="auto">
          <a:xfrm>
            <a:off x="2726946" y="3342995"/>
            <a:ext cx="841634" cy="805612"/>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7" name="文本框 7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062722" y="3828463"/>
            <a:ext cx="5929828" cy="1569660"/>
          </a:xfrm>
          <a:prstGeom prst="rect">
            <a:avLst/>
          </a:prstGeom>
          <a:noFill/>
          <a:effectLst/>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endParaRPr lang="en-US" altLang="zh-CN" sz="1600" dirty="0">
              <a:solidFill>
                <a:schemeClr val="bg1"/>
              </a:solidFill>
              <a:latin typeface="微软雅黑" panose="020B0503020204020204" pitchFamily="34" charset="-122"/>
              <a:ea typeface="微软雅黑" panose="020B0503020204020204" pitchFamily="34" charset="-122"/>
            </a:endParaRPr>
          </a:p>
          <a:p>
            <a:endParaRPr lang="en-US" altLang="zh-CN"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1)">
                                      <p:cBhvr>
                                        <p:cTn id="7" dur="1250"/>
                                        <p:tgtEl>
                                          <p:spTgt spid="38"/>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500"/>
                                        <p:tgtEl>
                                          <p:spTgt spid="7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000"/>
                            </p:stCondLst>
                            <p:childTnLst>
                              <p:par>
                                <p:cTn id="21" presetID="16" presetClass="entr" presetSubtype="37"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barn(outVertical)">
                                      <p:cBhvr>
                                        <p:cTn id="23" dur="500"/>
                                        <p:tgtEl>
                                          <p:spTgt spid="74"/>
                                        </p:tgtEl>
                                      </p:cBhvr>
                                    </p:animEffect>
                                  </p:childTnLst>
                                </p:cTn>
                              </p:par>
                            </p:childTnLst>
                          </p:cTn>
                        </p:par>
                        <p:par>
                          <p:cTn id="24" fill="hold">
                            <p:stCondLst>
                              <p:cond delay="3500"/>
                            </p:stCondLst>
                            <p:childTnLst>
                              <p:par>
                                <p:cTn id="25" presetID="52" presetClass="entr" presetSubtype="0"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Scale>
                                      <p:cBhvr>
                                        <p:cTn id="27" dur="1000" decel="50000" fill="hold">
                                          <p:stCondLst>
                                            <p:cond delay="0"/>
                                          </p:stCondLst>
                                        </p:cTn>
                                        <p:tgtEl>
                                          <p:spTgt spid="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75"/>
                                        </p:tgtEl>
                                        <p:attrNameLst>
                                          <p:attrName>ppt_x</p:attrName>
                                          <p:attrName>ppt_y</p:attrName>
                                        </p:attrNameLst>
                                      </p:cBhvr>
                                    </p:animMotion>
                                    <p:animEffect transition="in" filter="fade">
                                      <p:cBhvr>
                                        <p:cTn id="29" dur="1000"/>
                                        <p:tgtEl>
                                          <p:spTgt spid="75"/>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fade">
                                      <p:cBhvr>
                                        <p:cTn id="33" dur="1000"/>
                                        <p:tgtEl>
                                          <p:spTgt spid="77"/>
                                        </p:tgtEl>
                                      </p:cBhvr>
                                    </p:animEffect>
                                    <p:anim calcmode="lin" valueType="num">
                                      <p:cBhvr>
                                        <p:cTn id="34" dur="1000" fill="hold"/>
                                        <p:tgtEl>
                                          <p:spTgt spid="77"/>
                                        </p:tgtEl>
                                        <p:attrNameLst>
                                          <p:attrName>ppt_x</p:attrName>
                                        </p:attrNameLst>
                                      </p:cBhvr>
                                      <p:tavLst>
                                        <p:tav tm="0">
                                          <p:val>
                                            <p:strVal val="#ppt_x"/>
                                          </p:val>
                                        </p:tav>
                                        <p:tav tm="100000">
                                          <p:val>
                                            <p:strVal val="#ppt_x"/>
                                          </p:val>
                                        </p:tav>
                                      </p:tavLst>
                                    </p:anim>
                                    <p:anim calcmode="lin" valueType="num">
                                      <p:cBhvr>
                                        <p:cTn id="35"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P spid="38" grpId="0" animBg="1"/>
      <p:bldP spid="74" grpId="0" animBg="1"/>
      <p:bldP spid="75" grpId="0"/>
      <p:bldP spid="76" grpId="0" animBg="1"/>
      <p:bldP spid="7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sp>
        <p:nvSpPr>
          <p:cNvPr id="36" name="任意多边形 35"/>
          <p:cNvSpPr/>
          <p:nvPr/>
        </p:nvSpPr>
        <p:spPr>
          <a:xfrm rot="5400000">
            <a:off x="4308164" y="-4308161"/>
            <a:ext cx="3575673" cy="12191995"/>
          </a:xfrm>
          <a:custGeom>
            <a:avLst/>
            <a:gdLst>
              <a:gd name="connsiteX0" fmla="*/ 0 w 3575673"/>
              <a:gd name="connsiteY0" fmla="*/ 12191995 h 12191995"/>
              <a:gd name="connsiteX1" fmla="*/ 0 w 3575673"/>
              <a:gd name="connsiteY1" fmla="*/ 0 h 12191995"/>
              <a:gd name="connsiteX2" fmla="*/ 1017010 w 3575673"/>
              <a:gd name="connsiteY2" fmla="*/ 0 h 12191995"/>
              <a:gd name="connsiteX3" fmla="*/ 3575673 w 3575673"/>
              <a:gd name="connsiteY3" fmla="*/ 6095998 h 12191995"/>
              <a:gd name="connsiteX4" fmla="*/ 1017010 w 3575673"/>
              <a:gd name="connsiteY4" fmla="*/ 12191995 h 12191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673" h="12191995">
                <a:moveTo>
                  <a:pt x="0" y="12191995"/>
                </a:moveTo>
                <a:lnTo>
                  <a:pt x="0" y="0"/>
                </a:lnTo>
                <a:lnTo>
                  <a:pt x="1017010" y="0"/>
                </a:lnTo>
                <a:lnTo>
                  <a:pt x="3575673" y="6095998"/>
                </a:lnTo>
                <a:lnTo>
                  <a:pt x="1017010" y="12191995"/>
                </a:lnTo>
                <a:close/>
              </a:path>
            </a:pathLst>
          </a:custGeom>
          <a:blipFill dpi="0" rotWithShape="0">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5280000">
            <a:off x="800735" y="-395215"/>
            <a:ext cx="2041196" cy="4305144"/>
          </a:xfrm>
          <a:custGeom>
            <a:avLst/>
            <a:gdLst>
              <a:gd name="connsiteX0" fmla="*/ 0 w 2041196"/>
              <a:gd name="connsiteY0" fmla="*/ 4305144 h 4305144"/>
              <a:gd name="connsiteX1" fmla="*/ 2041196 w 2041196"/>
              <a:gd name="connsiteY1" fmla="*/ 0 h 4305144"/>
              <a:gd name="connsiteX2" fmla="*/ 234204 w 2041196"/>
              <a:gd name="connsiteY2" fmla="*/ 4305144 h 4305144"/>
            </a:gdLst>
            <a:ahLst/>
            <a:cxnLst>
              <a:cxn ang="0">
                <a:pos x="connsiteX0" y="connsiteY0"/>
              </a:cxn>
              <a:cxn ang="0">
                <a:pos x="connsiteX1" y="connsiteY1"/>
              </a:cxn>
              <a:cxn ang="0">
                <a:pos x="connsiteX2" y="connsiteY2"/>
              </a:cxn>
            </a:cxnLst>
            <a:rect l="l" t="t" r="r" b="b"/>
            <a:pathLst>
              <a:path w="2041196" h="4305144">
                <a:moveTo>
                  <a:pt x="0" y="4305144"/>
                </a:moveTo>
                <a:lnTo>
                  <a:pt x="2041196" y="0"/>
                </a:lnTo>
                <a:lnTo>
                  <a:pt x="234204" y="4305144"/>
                </a:lnTo>
                <a:close/>
              </a:path>
            </a:pathLst>
          </a:custGeom>
          <a:gradFill>
            <a:gsLst>
              <a:gs pos="21000">
                <a:srgbClr val="00ECFE"/>
              </a:gs>
              <a:gs pos="80000">
                <a:srgbClr val="0094F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rot="16320000" flipH="1">
            <a:off x="9350071" y="-379975"/>
            <a:ext cx="2041196" cy="4305144"/>
          </a:xfrm>
          <a:custGeom>
            <a:avLst/>
            <a:gdLst>
              <a:gd name="connsiteX0" fmla="*/ 0 w 2041196"/>
              <a:gd name="connsiteY0" fmla="*/ 4305144 h 4305144"/>
              <a:gd name="connsiteX1" fmla="*/ 2041196 w 2041196"/>
              <a:gd name="connsiteY1" fmla="*/ 0 h 4305144"/>
              <a:gd name="connsiteX2" fmla="*/ 234204 w 2041196"/>
              <a:gd name="connsiteY2" fmla="*/ 4305144 h 4305144"/>
            </a:gdLst>
            <a:ahLst/>
            <a:cxnLst>
              <a:cxn ang="0">
                <a:pos x="connsiteX0" y="connsiteY0"/>
              </a:cxn>
              <a:cxn ang="0">
                <a:pos x="connsiteX1" y="connsiteY1"/>
              </a:cxn>
              <a:cxn ang="0">
                <a:pos x="connsiteX2" y="connsiteY2"/>
              </a:cxn>
            </a:cxnLst>
            <a:rect l="l" t="t" r="r" b="b"/>
            <a:pathLst>
              <a:path w="2041196" h="4305144">
                <a:moveTo>
                  <a:pt x="0" y="4305144"/>
                </a:moveTo>
                <a:lnTo>
                  <a:pt x="2041196" y="0"/>
                </a:lnTo>
                <a:lnTo>
                  <a:pt x="234204" y="4305144"/>
                </a:lnTo>
                <a:close/>
              </a:path>
            </a:pathLst>
          </a:custGeom>
          <a:gradFill>
            <a:gsLst>
              <a:gs pos="21000">
                <a:srgbClr val="00ECFE"/>
              </a:gs>
              <a:gs pos="80000">
                <a:srgbClr val="0094F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3710841" y="3748636"/>
            <a:ext cx="408984" cy="408984"/>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a:spLocks noChangeAspect="1"/>
          </p:cNvSpPr>
          <p:nvPr/>
        </p:nvSpPr>
        <p:spPr>
          <a:xfrm>
            <a:off x="7875892" y="5139949"/>
            <a:ext cx="323046" cy="323046"/>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4308589" y="1214628"/>
            <a:ext cx="3509649" cy="3509650"/>
            <a:chOff x="4538303" y="1355510"/>
            <a:chExt cx="3115396" cy="3115397"/>
          </a:xfrm>
        </p:grpSpPr>
        <p:sp>
          <p:nvSpPr>
            <p:cNvPr id="52" name="椭圆 51"/>
            <p:cNvSpPr/>
            <p:nvPr/>
          </p:nvSpPr>
          <p:spPr>
            <a:xfrm>
              <a:off x="4538303" y="1355510"/>
              <a:ext cx="3115396" cy="3115397"/>
            </a:xfrm>
            <a:prstGeom prst="ellipse">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3" name="椭圆 52"/>
            <p:cNvSpPr/>
            <p:nvPr/>
          </p:nvSpPr>
          <p:spPr>
            <a:xfrm>
              <a:off x="5010532" y="1803058"/>
              <a:ext cx="2220298" cy="22202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 name="椭圆 54"/>
            <p:cNvSpPr>
              <a:spLocks noChangeAspect="1"/>
            </p:cNvSpPr>
            <p:nvPr/>
          </p:nvSpPr>
          <p:spPr>
            <a:xfrm>
              <a:off x="5141019" y="1944474"/>
              <a:ext cx="1954404" cy="1954404"/>
            </a:xfrm>
            <a:prstGeom prst="ellipse">
              <a:avLst/>
            </a:prstGeom>
            <a:noFill/>
            <a:ln w="25400">
              <a:gradFill>
                <a:gsLst>
                  <a:gs pos="0">
                    <a:srgbClr val="00ACFB"/>
                  </a:gs>
                  <a:gs pos="34000">
                    <a:srgbClr val="297BFA"/>
                  </a:gs>
                  <a:gs pos="78000">
                    <a:srgbClr val="9437FB"/>
                  </a:gs>
                  <a:gs pos="100000">
                    <a:srgbClr val="CA18FB"/>
                  </a:gs>
                </a:gsLst>
                <a:lin ang="19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55"/>
          <p:cNvSpPr txBox="1"/>
          <p:nvPr/>
        </p:nvSpPr>
        <p:spPr>
          <a:xfrm>
            <a:off x="589357" y="5606698"/>
            <a:ext cx="1980029" cy="523220"/>
          </a:xfrm>
          <a:prstGeom prst="rect">
            <a:avLst/>
          </a:prstGeom>
          <a:noFill/>
        </p:spPr>
        <p:txBody>
          <a:bodyPr wrap="none" rtlCol="0">
            <a:spAutoFit/>
          </a:bodyPr>
          <a:lstStyle/>
          <a:p>
            <a:r>
              <a:rPr lang="zh-CN" altLang="en-US" sz="2800" dirty="0">
                <a:solidFill>
                  <a:schemeClr val="bg1"/>
                </a:solidFill>
                <a:latin typeface="Kartika" panose="02020503030404060203" pitchFamily="18" charset="0"/>
                <a:ea typeface="幼圆" panose="02010509060101010101" pitchFamily="49" charset="-122"/>
                <a:cs typeface="Kartika" panose="02020503030404060203" pitchFamily="18" charset="0"/>
              </a:rPr>
              <a:t>努力方向一</a:t>
            </a:r>
            <a:endParaRPr lang="zh-CN" altLang="en-US" sz="2800" dirty="0">
              <a:solidFill>
                <a:schemeClr val="bg1"/>
              </a:solidFill>
              <a:latin typeface="幼圆" panose="02010509060101010101" pitchFamily="49" charset="-122"/>
              <a:ea typeface="幼圆" panose="02010509060101010101" pitchFamily="49" charset="-122"/>
            </a:endParaRPr>
          </a:p>
        </p:txBody>
      </p:sp>
      <p:sp>
        <p:nvSpPr>
          <p:cNvPr id="57" name="文本框 5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108165" y="1825493"/>
            <a:ext cx="2037737" cy="1692771"/>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cs typeface="Kartika" panose="02020503030404060203" pitchFamily="18" charset="0"/>
              </a:rPr>
              <a:t>  团队</a:t>
            </a:r>
            <a:endParaRPr lang="en-US" altLang="zh-CN"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cs typeface="Kartika" panose="02020503030404060203" pitchFamily="18" charset="0"/>
            </a:endParaRPr>
          </a:p>
          <a:p>
            <a:r>
              <a:rPr lang="zh-CN" altLang="en-US"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cs typeface="Kartika" panose="02020503030404060203" pitchFamily="18" charset="0"/>
              </a:rPr>
              <a:t>努力方向</a:t>
            </a:r>
            <a:endParaRPr lang="en-US" altLang="zh-CN"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cs typeface="Kartika" panose="02020503030404060203" pitchFamily="18" charset="0"/>
            </a:endParaRPr>
          </a:p>
        </p:txBody>
      </p:sp>
      <p:sp>
        <p:nvSpPr>
          <p:cNvPr id="59" name="文本框 58"/>
          <p:cNvSpPr txBox="1"/>
          <p:nvPr/>
        </p:nvSpPr>
        <p:spPr>
          <a:xfrm>
            <a:off x="2849066" y="4296393"/>
            <a:ext cx="1723549" cy="461665"/>
          </a:xfrm>
          <a:prstGeom prst="rect">
            <a:avLst/>
          </a:prstGeom>
          <a:noFill/>
        </p:spPr>
        <p:txBody>
          <a:bodyPr wrap="none" rtlCol="0">
            <a:spAutoFit/>
          </a:bodyPr>
          <a:lstStyle/>
          <a:p>
            <a:r>
              <a:rPr lang="zh-CN" altLang="en-US" sz="2400" dirty="0">
                <a:solidFill>
                  <a:schemeClr val="bg1"/>
                </a:solidFill>
                <a:latin typeface="Kartika" panose="02020503030404060203" pitchFamily="18" charset="0"/>
                <a:ea typeface="幼圆" panose="02010509060101010101" pitchFamily="49" charset="-122"/>
                <a:cs typeface="Kartika" panose="02020503030404060203" pitchFamily="18" charset="0"/>
              </a:rPr>
              <a:t>努力方向二</a:t>
            </a:r>
            <a:endParaRPr lang="zh-CN" altLang="en-US" sz="2400" dirty="0">
              <a:solidFill>
                <a:schemeClr val="bg1"/>
              </a:solidFill>
              <a:latin typeface="幼圆" panose="02010509060101010101" pitchFamily="49" charset="-122"/>
              <a:ea typeface="幼圆" panose="02010509060101010101" pitchFamily="49" charset="-122"/>
            </a:endParaRPr>
          </a:p>
        </p:txBody>
      </p:sp>
      <p:sp>
        <p:nvSpPr>
          <p:cNvPr id="60" name="文本框 59"/>
          <p:cNvSpPr txBox="1"/>
          <p:nvPr/>
        </p:nvSpPr>
        <p:spPr>
          <a:xfrm>
            <a:off x="6094689" y="5475614"/>
            <a:ext cx="1980029" cy="523220"/>
          </a:xfrm>
          <a:prstGeom prst="rect">
            <a:avLst/>
          </a:prstGeom>
          <a:noFill/>
        </p:spPr>
        <p:txBody>
          <a:bodyPr wrap="none" rtlCol="0">
            <a:spAutoFit/>
          </a:bodyPr>
          <a:lstStyle/>
          <a:p>
            <a:r>
              <a:rPr lang="zh-CN" altLang="en-US" sz="2800" dirty="0">
                <a:solidFill>
                  <a:schemeClr val="bg1"/>
                </a:solidFill>
                <a:latin typeface="Kartika" panose="02020503030404060203" pitchFamily="18" charset="0"/>
                <a:ea typeface="幼圆" panose="02010509060101010101" pitchFamily="49" charset="-122"/>
                <a:cs typeface="Kartika" panose="02020503030404060203" pitchFamily="18" charset="0"/>
              </a:rPr>
              <a:t>努力方向三</a:t>
            </a:r>
            <a:endParaRPr lang="zh-CN" altLang="en-US" sz="2800" dirty="0">
              <a:solidFill>
                <a:schemeClr val="bg1"/>
              </a:solidFill>
              <a:latin typeface="幼圆" panose="02010509060101010101" pitchFamily="49" charset="-122"/>
              <a:ea typeface="幼圆" panose="02010509060101010101" pitchFamily="49" charset="-122"/>
            </a:endParaRPr>
          </a:p>
        </p:txBody>
      </p:sp>
      <p:sp>
        <p:nvSpPr>
          <p:cNvPr id="61" name="文本框 60"/>
          <p:cNvSpPr txBox="1"/>
          <p:nvPr/>
        </p:nvSpPr>
        <p:spPr>
          <a:xfrm>
            <a:off x="8367629" y="3271231"/>
            <a:ext cx="1980029" cy="523220"/>
          </a:xfrm>
          <a:prstGeom prst="rect">
            <a:avLst/>
          </a:prstGeom>
          <a:noFill/>
        </p:spPr>
        <p:txBody>
          <a:bodyPr wrap="none" rtlCol="0">
            <a:spAutoFit/>
          </a:bodyPr>
          <a:lstStyle/>
          <a:p>
            <a:r>
              <a:rPr lang="zh-CN" altLang="en-US" sz="2800" dirty="0">
                <a:solidFill>
                  <a:schemeClr val="bg1"/>
                </a:solidFill>
                <a:latin typeface="Kartika" panose="02020503030404060203" pitchFamily="18" charset="0"/>
                <a:ea typeface="幼圆" panose="02010509060101010101" pitchFamily="49" charset="-122"/>
                <a:cs typeface="Kartika" panose="02020503030404060203" pitchFamily="18" charset="0"/>
              </a:rPr>
              <a:t>努力方向四</a:t>
            </a:r>
            <a:endParaRPr lang="zh-CN" altLang="en-US" sz="2800" dirty="0">
              <a:solidFill>
                <a:schemeClr val="bg1"/>
              </a:solidFill>
              <a:latin typeface="幼圆" panose="02010509060101010101" pitchFamily="49" charset="-122"/>
              <a:ea typeface="幼圆" panose="02010509060101010101" pitchFamily="49" charset="-122"/>
            </a:endParaRPr>
          </a:p>
        </p:txBody>
      </p:sp>
      <p:sp>
        <p:nvSpPr>
          <p:cNvPr id="62" name="文本框 61"/>
          <p:cNvSpPr txBox="1"/>
          <p:nvPr/>
        </p:nvSpPr>
        <p:spPr>
          <a:xfrm>
            <a:off x="9229403" y="6008348"/>
            <a:ext cx="2236510" cy="584775"/>
          </a:xfrm>
          <a:prstGeom prst="rect">
            <a:avLst/>
          </a:prstGeom>
          <a:noFill/>
        </p:spPr>
        <p:txBody>
          <a:bodyPr wrap="none" rtlCol="0">
            <a:spAutoFit/>
          </a:bodyPr>
          <a:lstStyle/>
          <a:p>
            <a:r>
              <a:rPr lang="zh-CN" altLang="en-US" sz="3200" dirty="0">
                <a:solidFill>
                  <a:schemeClr val="bg1"/>
                </a:solidFill>
                <a:latin typeface="Kartika" panose="02020503030404060203" pitchFamily="18" charset="0"/>
                <a:ea typeface="幼圆" panose="02010509060101010101" pitchFamily="49" charset="-122"/>
                <a:cs typeface="Kartika" panose="02020503030404060203" pitchFamily="18" charset="0"/>
              </a:rPr>
              <a:t>努力方向五</a:t>
            </a:r>
            <a:endParaRPr lang="zh-CN" altLang="en-US" sz="3200" dirty="0">
              <a:solidFill>
                <a:schemeClr val="bg1"/>
              </a:solidFill>
              <a:latin typeface="幼圆" panose="02010509060101010101" pitchFamily="49" charset="-122"/>
              <a:ea typeface="幼圆" panose="02010509060101010101" pitchFamily="49" charset="-122"/>
            </a:endParaRPr>
          </a:p>
        </p:txBody>
      </p:sp>
      <p:grpSp>
        <p:nvGrpSpPr>
          <p:cNvPr id="4" name="组合 3"/>
          <p:cNvGrpSpPr/>
          <p:nvPr/>
        </p:nvGrpSpPr>
        <p:grpSpPr>
          <a:xfrm>
            <a:off x="9955184" y="5078989"/>
            <a:ext cx="770010" cy="770010"/>
            <a:chOff x="9955184" y="5078989"/>
            <a:chExt cx="770010" cy="770010"/>
          </a:xfrm>
        </p:grpSpPr>
        <p:sp>
          <p:nvSpPr>
            <p:cNvPr id="49" name="椭圆 48"/>
            <p:cNvSpPr>
              <a:spLocks noChangeAspect="1"/>
            </p:cNvSpPr>
            <p:nvPr/>
          </p:nvSpPr>
          <p:spPr>
            <a:xfrm>
              <a:off x="9955184" y="5078989"/>
              <a:ext cx="770010" cy="77001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Freeform 26"/>
            <p:cNvSpPr>
              <a:spLocks noEditPoints="1"/>
            </p:cNvSpPr>
            <p:nvPr/>
          </p:nvSpPr>
          <p:spPr bwMode="auto">
            <a:xfrm>
              <a:off x="10225199" y="5317929"/>
              <a:ext cx="275162" cy="28909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 name="组合 1"/>
          <p:cNvGrpSpPr/>
          <p:nvPr/>
        </p:nvGrpSpPr>
        <p:grpSpPr>
          <a:xfrm>
            <a:off x="739304" y="3941957"/>
            <a:ext cx="1560068" cy="1560068"/>
            <a:chOff x="739304" y="3941957"/>
            <a:chExt cx="1560068" cy="1560068"/>
          </a:xfrm>
        </p:grpSpPr>
        <p:sp>
          <p:nvSpPr>
            <p:cNvPr id="47" name="椭圆 46"/>
            <p:cNvSpPr>
              <a:spLocks noChangeAspect="1"/>
            </p:cNvSpPr>
            <p:nvPr/>
          </p:nvSpPr>
          <p:spPr>
            <a:xfrm>
              <a:off x="739304" y="3941957"/>
              <a:ext cx="1560068" cy="1560068"/>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Freeform 48"/>
            <p:cNvSpPr>
              <a:spLocks noChangeAspect="1" noEditPoints="1"/>
            </p:cNvSpPr>
            <p:nvPr/>
          </p:nvSpPr>
          <p:spPr bwMode="auto">
            <a:xfrm>
              <a:off x="1238654" y="4375881"/>
              <a:ext cx="609070" cy="583002"/>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 name="组合 2"/>
          <p:cNvGrpSpPr/>
          <p:nvPr/>
        </p:nvGrpSpPr>
        <p:grpSpPr>
          <a:xfrm>
            <a:off x="8669925" y="3984745"/>
            <a:ext cx="972324" cy="972324"/>
            <a:chOff x="8669925" y="3984745"/>
            <a:chExt cx="972324" cy="972324"/>
          </a:xfrm>
        </p:grpSpPr>
        <p:sp>
          <p:nvSpPr>
            <p:cNvPr id="48" name="椭圆 47"/>
            <p:cNvSpPr>
              <a:spLocks noChangeAspect="1"/>
            </p:cNvSpPr>
            <p:nvPr/>
          </p:nvSpPr>
          <p:spPr>
            <a:xfrm>
              <a:off x="8669925" y="3984745"/>
              <a:ext cx="972324" cy="972324"/>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16"/>
            <p:cNvSpPr>
              <a:spLocks noEditPoints="1"/>
            </p:cNvSpPr>
            <p:nvPr/>
          </p:nvSpPr>
          <p:spPr bwMode="auto">
            <a:xfrm>
              <a:off x="8932713" y="4324527"/>
              <a:ext cx="449040" cy="358095"/>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330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ppt_x"/>
                                          </p:val>
                                        </p:tav>
                                        <p:tav tm="100000">
                                          <p:val>
                                            <p:strVal val="#ppt_x"/>
                                          </p:val>
                                        </p:tav>
                                      </p:tavLst>
                                    </p:anim>
                                    <p:anim calcmode="lin" valueType="num">
                                      <p:cBhvr additive="base">
                                        <p:cTn id="8" dur="75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down)">
                                      <p:cBhvr>
                                        <p:cTn id="15" dur="500"/>
                                        <p:tgtEl>
                                          <p:spTgt spid="4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par>
                          <p:cTn id="20" fill="hold">
                            <p:stCondLst>
                              <p:cond delay="2000"/>
                            </p:stCondLst>
                            <p:childTnLst>
                              <p:par>
                                <p:cTn id="21" presetID="25" presetClass="entr" presetSubtype="0"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p:cTn id="23" dur="500" decel="50000" fill="hold">
                                          <p:stCondLst>
                                            <p:cond delay="0"/>
                                          </p:stCondLst>
                                        </p:cTn>
                                        <p:tgtEl>
                                          <p:spTgt spid="57"/>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57"/>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57"/>
                                        </p:tgtEl>
                                        <p:attrNameLst>
                                          <p:attrName>ppt_w</p:attrName>
                                        </p:attrNameLst>
                                      </p:cBhvr>
                                      <p:tavLst>
                                        <p:tav tm="0">
                                          <p:val>
                                            <p:strVal val="#ppt_w*.05"/>
                                          </p:val>
                                        </p:tav>
                                        <p:tav tm="100000">
                                          <p:val>
                                            <p:strVal val="#ppt_w"/>
                                          </p:val>
                                        </p:tav>
                                      </p:tavLst>
                                    </p:anim>
                                    <p:anim calcmode="lin" valueType="num">
                                      <p:cBhvr>
                                        <p:cTn id="26" dur="1000" fill="hold"/>
                                        <p:tgtEl>
                                          <p:spTgt spid="57"/>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57"/>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57"/>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57"/>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57"/>
                                        </p:tgtEl>
                                      </p:cBhvr>
                                    </p:animEffect>
                                  </p:childTnLst>
                                </p:cTn>
                              </p:par>
                            </p:childTnLst>
                          </p:cTn>
                        </p:par>
                        <p:par>
                          <p:cTn id="31" fill="hold">
                            <p:stCondLst>
                              <p:cond delay="3000"/>
                            </p:stCondLst>
                            <p:childTnLst>
                              <p:par>
                                <p:cTn id="32" presetID="9"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dissolve">
                                      <p:cBhvr>
                                        <p:cTn id="34" dur="500"/>
                                        <p:tgtEl>
                                          <p:spTgt spid="2"/>
                                        </p:tgtEl>
                                      </p:cBhvr>
                                    </p:animEffect>
                                  </p:childTnLst>
                                </p:cTn>
                              </p:par>
                              <p:par>
                                <p:cTn id="35" presetID="9" presetClass="entr" presetSubtype="0" fill="hold" grpId="0" nodeType="withEffect">
                                  <p:stCondLst>
                                    <p:cond delay="250"/>
                                  </p:stCondLst>
                                  <p:childTnLst>
                                    <p:set>
                                      <p:cBhvr>
                                        <p:cTn id="36" dur="1" fill="hold">
                                          <p:stCondLst>
                                            <p:cond delay="0"/>
                                          </p:stCondLst>
                                        </p:cTn>
                                        <p:tgtEl>
                                          <p:spTgt spid="50"/>
                                        </p:tgtEl>
                                        <p:attrNameLst>
                                          <p:attrName>style.visibility</p:attrName>
                                        </p:attrNameLst>
                                      </p:cBhvr>
                                      <p:to>
                                        <p:strVal val="visible"/>
                                      </p:to>
                                    </p:set>
                                    <p:animEffect transition="in" filter="dissolve">
                                      <p:cBhvr>
                                        <p:cTn id="37" dur="500"/>
                                        <p:tgtEl>
                                          <p:spTgt spid="50"/>
                                        </p:tgtEl>
                                      </p:cBhvr>
                                    </p:animEffect>
                                  </p:childTnLst>
                                </p:cTn>
                              </p:par>
                              <p:par>
                                <p:cTn id="38" presetID="9" presetClass="entr" presetSubtype="0" fill="hold" grpId="0" nodeType="withEffect">
                                  <p:stCondLst>
                                    <p:cond delay="500"/>
                                  </p:stCondLst>
                                  <p:childTnLst>
                                    <p:set>
                                      <p:cBhvr>
                                        <p:cTn id="39" dur="1" fill="hold">
                                          <p:stCondLst>
                                            <p:cond delay="0"/>
                                          </p:stCondLst>
                                        </p:cTn>
                                        <p:tgtEl>
                                          <p:spTgt spid="51"/>
                                        </p:tgtEl>
                                        <p:attrNameLst>
                                          <p:attrName>style.visibility</p:attrName>
                                        </p:attrNameLst>
                                      </p:cBhvr>
                                      <p:to>
                                        <p:strVal val="visible"/>
                                      </p:to>
                                    </p:set>
                                    <p:animEffect transition="in" filter="dissolve">
                                      <p:cBhvr>
                                        <p:cTn id="40" dur="500"/>
                                        <p:tgtEl>
                                          <p:spTgt spid="51"/>
                                        </p:tgtEl>
                                      </p:cBhvr>
                                    </p:animEffect>
                                  </p:childTnLst>
                                </p:cTn>
                              </p:par>
                              <p:par>
                                <p:cTn id="41" presetID="9" presetClass="entr" presetSubtype="0" fill="hold" nodeType="withEffect">
                                  <p:stCondLst>
                                    <p:cond delay="750"/>
                                  </p:stCondLst>
                                  <p:childTnLst>
                                    <p:set>
                                      <p:cBhvr>
                                        <p:cTn id="42" dur="1" fill="hold">
                                          <p:stCondLst>
                                            <p:cond delay="0"/>
                                          </p:stCondLst>
                                        </p:cTn>
                                        <p:tgtEl>
                                          <p:spTgt spid="3"/>
                                        </p:tgtEl>
                                        <p:attrNameLst>
                                          <p:attrName>style.visibility</p:attrName>
                                        </p:attrNameLst>
                                      </p:cBhvr>
                                      <p:to>
                                        <p:strVal val="visible"/>
                                      </p:to>
                                    </p:set>
                                    <p:animEffect transition="in" filter="dissolve">
                                      <p:cBhvr>
                                        <p:cTn id="43" dur="500"/>
                                        <p:tgtEl>
                                          <p:spTgt spid="3"/>
                                        </p:tgtEl>
                                      </p:cBhvr>
                                    </p:animEffect>
                                  </p:childTnLst>
                                </p:cTn>
                              </p:par>
                              <p:par>
                                <p:cTn id="44" presetID="9" presetClass="entr" presetSubtype="0" fill="hold" nodeType="withEffect">
                                  <p:stCondLst>
                                    <p:cond delay="1000"/>
                                  </p:stCondLst>
                                  <p:childTnLst>
                                    <p:set>
                                      <p:cBhvr>
                                        <p:cTn id="45" dur="1" fill="hold">
                                          <p:stCondLst>
                                            <p:cond delay="0"/>
                                          </p:stCondLst>
                                        </p:cTn>
                                        <p:tgtEl>
                                          <p:spTgt spid="4"/>
                                        </p:tgtEl>
                                        <p:attrNameLst>
                                          <p:attrName>style.visibility</p:attrName>
                                        </p:attrNameLst>
                                      </p:cBhvr>
                                      <p:to>
                                        <p:strVal val="visible"/>
                                      </p:to>
                                    </p:set>
                                    <p:animEffect transition="in" filter="dissolve">
                                      <p:cBhvr>
                                        <p:cTn id="46" dur="500"/>
                                        <p:tgtEl>
                                          <p:spTgt spid="4"/>
                                        </p:tgtEl>
                                      </p:cBhvr>
                                    </p:animEffect>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25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1000"/>
                                        <p:tgtEl>
                                          <p:spTgt spid="59"/>
                                        </p:tgtEl>
                                      </p:cBhvr>
                                    </p:animEffect>
                                    <p:anim calcmode="lin" valueType="num">
                                      <p:cBhvr>
                                        <p:cTn id="56" dur="1000" fill="hold"/>
                                        <p:tgtEl>
                                          <p:spTgt spid="59"/>
                                        </p:tgtEl>
                                        <p:attrNameLst>
                                          <p:attrName>ppt_x</p:attrName>
                                        </p:attrNameLst>
                                      </p:cBhvr>
                                      <p:tavLst>
                                        <p:tav tm="0">
                                          <p:val>
                                            <p:strVal val="#ppt_x"/>
                                          </p:val>
                                        </p:tav>
                                        <p:tav tm="100000">
                                          <p:val>
                                            <p:strVal val="#ppt_x"/>
                                          </p:val>
                                        </p:tav>
                                      </p:tavLst>
                                    </p:anim>
                                    <p:anim calcmode="lin" valueType="num">
                                      <p:cBhvr>
                                        <p:cTn id="57" dur="1000" fill="hold"/>
                                        <p:tgtEl>
                                          <p:spTgt spid="5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50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1000"/>
                                        <p:tgtEl>
                                          <p:spTgt spid="60"/>
                                        </p:tgtEl>
                                      </p:cBhvr>
                                    </p:animEffect>
                                    <p:anim calcmode="lin" valueType="num">
                                      <p:cBhvr>
                                        <p:cTn id="61" dur="1000" fill="hold"/>
                                        <p:tgtEl>
                                          <p:spTgt spid="60"/>
                                        </p:tgtEl>
                                        <p:attrNameLst>
                                          <p:attrName>ppt_x</p:attrName>
                                        </p:attrNameLst>
                                      </p:cBhvr>
                                      <p:tavLst>
                                        <p:tav tm="0">
                                          <p:val>
                                            <p:strVal val="#ppt_x"/>
                                          </p:val>
                                        </p:tav>
                                        <p:tav tm="100000">
                                          <p:val>
                                            <p:strVal val="#ppt_x"/>
                                          </p:val>
                                        </p:tav>
                                      </p:tavLst>
                                    </p:anim>
                                    <p:anim calcmode="lin" valueType="num">
                                      <p:cBhvr>
                                        <p:cTn id="62" dur="1000" fill="hold"/>
                                        <p:tgtEl>
                                          <p:spTgt spid="6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75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1000"/>
                                        <p:tgtEl>
                                          <p:spTgt spid="61"/>
                                        </p:tgtEl>
                                      </p:cBhvr>
                                    </p:animEffect>
                                    <p:anim calcmode="lin" valueType="num">
                                      <p:cBhvr>
                                        <p:cTn id="66" dur="1000" fill="hold"/>
                                        <p:tgtEl>
                                          <p:spTgt spid="61"/>
                                        </p:tgtEl>
                                        <p:attrNameLst>
                                          <p:attrName>ppt_x</p:attrName>
                                        </p:attrNameLst>
                                      </p:cBhvr>
                                      <p:tavLst>
                                        <p:tav tm="0">
                                          <p:val>
                                            <p:strVal val="#ppt_x"/>
                                          </p:val>
                                        </p:tav>
                                        <p:tav tm="100000">
                                          <p:val>
                                            <p:strVal val="#ppt_x"/>
                                          </p:val>
                                        </p:tav>
                                      </p:tavLst>
                                    </p:anim>
                                    <p:anim calcmode="lin" valueType="num">
                                      <p:cBhvr>
                                        <p:cTn id="67" dur="1000" fill="hold"/>
                                        <p:tgtEl>
                                          <p:spTgt spid="6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100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1000"/>
                                        <p:tgtEl>
                                          <p:spTgt spid="62"/>
                                        </p:tgtEl>
                                      </p:cBhvr>
                                    </p:animEffect>
                                    <p:anim calcmode="lin" valueType="num">
                                      <p:cBhvr>
                                        <p:cTn id="71" dur="1000" fill="hold"/>
                                        <p:tgtEl>
                                          <p:spTgt spid="62"/>
                                        </p:tgtEl>
                                        <p:attrNameLst>
                                          <p:attrName>ppt_x</p:attrName>
                                        </p:attrNameLst>
                                      </p:cBhvr>
                                      <p:tavLst>
                                        <p:tav tm="0">
                                          <p:val>
                                            <p:strVal val="#ppt_x"/>
                                          </p:val>
                                        </p:tav>
                                        <p:tav tm="100000">
                                          <p:val>
                                            <p:strVal val="#ppt_x"/>
                                          </p:val>
                                        </p:tav>
                                      </p:tavLst>
                                    </p:anim>
                                    <p:anim calcmode="lin" valueType="num">
                                      <p:cBhvr>
                                        <p:cTn id="7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animBg="1"/>
      <p:bldP spid="42" grpId="0" animBg="1"/>
      <p:bldP spid="50" grpId="0" animBg="1"/>
      <p:bldP spid="51" grpId="0" animBg="1"/>
      <p:bldP spid="56" grpId="0"/>
      <p:bldP spid="57" grpId="0"/>
      <p:bldP spid="59" grpId="0"/>
      <p:bldP spid="60" grpId="0"/>
      <p:bldP spid="61" grpId="0"/>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p:nvPr/>
        </p:nvGrpSpPr>
        <p:grpSpPr>
          <a:xfrm>
            <a:off x="607688" y="308017"/>
            <a:ext cx="2699392" cy="3702599"/>
            <a:chOff x="607688" y="308017"/>
            <a:chExt cx="2699392" cy="3702599"/>
          </a:xfrm>
        </p:grpSpPr>
        <p:sp>
          <p:nvSpPr>
            <p:cNvPr id="3" name="椭圆 2"/>
            <p:cNvSpPr>
              <a:spLocks noChangeAspect="1"/>
            </p:cNvSpPr>
            <p:nvPr/>
          </p:nvSpPr>
          <p:spPr>
            <a:xfrm>
              <a:off x="607688" y="809621"/>
              <a:ext cx="2699392" cy="2699392"/>
            </a:xfrm>
            <a:prstGeom prst="ellipse">
              <a:avLst/>
            </a:prstGeom>
            <a:gradFill>
              <a:gsLst>
                <a:gs pos="0">
                  <a:srgbClr val="313745"/>
                </a:gs>
                <a:gs pos="100000">
                  <a:srgbClr val="1E222E"/>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rot="19558047">
              <a:off x="1335170" y="308017"/>
              <a:ext cx="1244427" cy="3702599"/>
            </a:xfrm>
            <a:prstGeom prst="ellipse">
              <a:avLst/>
            </a:prstGeom>
            <a:noFill/>
            <a:ln>
              <a:gradFill>
                <a:gsLst>
                  <a:gs pos="78000">
                    <a:schemeClr val="accent1">
                      <a:lumMod val="5000"/>
                      <a:lumOff val="95000"/>
                      <a:alpha val="20000"/>
                    </a:schemeClr>
                  </a:gs>
                  <a:gs pos="87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椭圆 4"/>
          <p:cNvSpPr/>
          <p:nvPr/>
        </p:nvSpPr>
        <p:spPr>
          <a:xfrm>
            <a:off x="241928" y="624959"/>
            <a:ext cx="4531754" cy="4531754"/>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952755" y="-1569724"/>
            <a:ext cx="8921120" cy="8921120"/>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3240000" flipH="1">
            <a:off x="11886755" y="3381653"/>
            <a:ext cx="68101" cy="4125483"/>
          </a:xfrm>
          <a:prstGeom prst="roundRect">
            <a:avLst>
              <a:gd name="adj" fmla="val 41696"/>
            </a:avLst>
          </a:prstGeom>
          <a:gradFill>
            <a:gsLst>
              <a:gs pos="21000">
                <a:srgbClr val="3558FB">
                  <a:alpha val="20000"/>
                </a:srgbClr>
              </a:gs>
              <a:gs pos="80000">
                <a:srgbClr val="BE1DFB"/>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rot="-3240000">
            <a:off x="12089652" y="5525247"/>
            <a:ext cx="45719" cy="2318292"/>
          </a:xfrm>
          <a:prstGeom prst="roundRect">
            <a:avLst>
              <a:gd name="adj" fmla="val 41696"/>
            </a:avLst>
          </a:prstGeom>
          <a:gradFill>
            <a:gsLst>
              <a:gs pos="21000">
                <a:srgbClr val="00ECFE"/>
              </a:gs>
              <a:gs pos="8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rot="-3240000" flipH="1">
            <a:off x="11738064" y="5525248"/>
            <a:ext cx="120394" cy="2318292"/>
          </a:xfrm>
          <a:prstGeom prst="roundRect">
            <a:avLst>
              <a:gd name="adj" fmla="val 41696"/>
            </a:avLst>
          </a:prstGeom>
          <a:gradFill>
            <a:gsLst>
              <a:gs pos="21000">
                <a:srgbClr val="00ECFE"/>
              </a:gs>
              <a:gs pos="8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6672941" y="1417319"/>
            <a:ext cx="144000" cy="144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5378045" y="6227947"/>
            <a:ext cx="108000" cy="108000"/>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rot="-3240000" flipH="1">
            <a:off x="3537862" y="369395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rot="-3240000">
            <a:off x="3784553" y="1632269"/>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378044" y="3317584"/>
            <a:ext cx="4314595" cy="1138773"/>
            <a:chOff x="5378044" y="3317584"/>
            <a:chExt cx="4314595" cy="1138773"/>
          </a:xfrm>
        </p:grpSpPr>
        <p:sp>
          <p:nvSpPr>
            <p:cNvPr id="20" name="圆角矩形 19"/>
            <p:cNvSpPr/>
            <p:nvPr/>
          </p:nvSpPr>
          <p:spPr>
            <a:xfrm>
              <a:off x="5378044" y="3856192"/>
              <a:ext cx="4314595" cy="600165"/>
            </a:xfrm>
            <a:prstGeom prst="roundRect">
              <a:avLst/>
            </a:prstGeom>
            <a:solidFill>
              <a:schemeClr val="bg1"/>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053204" y="3317584"/>
              <a:ext cx="2964273" cy="1138773"/>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cs typeface="Kartika" panose="02020503030404060203" pitchFamily="18" charset="0"/>
                </a:rPr>
                <a:t>成功项目展示</a:t>
              </a:r>
              <a:endParaRPr lang="en-US" altLang="zh-CN"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cs typeface="Kartika" panose="02020503030404060203" pitchFamily="18" charset="0"/>
              </a:endParaRPr>
            </a:p>
          </p:txBody>
        </p:sp>
      </p:grpSp>
      <p:sp>
        <p:nvSpPr>
          <p:cNvPr id="17" name="文本框 1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8736691" y="2115175"/>
            <a:ext cx="1180131" cy="1508105"/>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60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03</a:t>
            </a:r>
            <a:endParaRPr lang="en-US" altLang="zh-CN" sz="60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0">
        <p:checker/>
      </p:transition>
    </mc:Choice>
    <mc:Fallback>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500" decel="50000" fill="hold">
                                          <p:stCondLst>
                                            <p:cond delay="0"/>
                                          </p:stCondLst>
                                        </p:cTn>
                                        <p:tgtEl>
                                          <p:spTgt spid="2"/>
                                        </p:tgtEl>
                                        <p:attrNameLst>
                                          <p:attrName>ppt_x</p:attrName>
                                          <p:attrName>ppt_y</p:attrName>
                                        </p:attrNameLst>
                                      </p:cBhvr>
                                    </p:animMotion>
                                    <p:animEffect transition="in" filter="fade">
                                      <p:cBhvr>
                                        <p:cTn id="9" dur="1500"/>
                                        <p:tgtEl>
                                          <p:spTgt spid="2"/>
                                        </p:tgtEl>
                                      </p:cBhvr>
                                    </p:animEffect>
                                  </p:childTnLst>
                                </p:cTn>
                              </p:par>
                            </p:childTnLst>
                          </p:cTn>
                        </p:par>
                        <p:par>
                          <p:cTn id="10" fill="hold">
                            <p:stCondLst>
                              <p:cond delay="1500"/>
                            </p:stCondLst>
                            <p:childTnLst>
                              <p:par>
                                <p:cTn id="11" presetID="21"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par>
                          <p:cTn id="14" fill="hold">
                            <p:stCondLst>
                              <p:cond delay="35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5500"/>
                            </p:stCondLst>
                            <p:childTnLst>
                              <p:par>
                                <p:cTn id="19" presetID="2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75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100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6500"/>
                            </p:stCondLst>
                            <p:childTnLst>
                              <p:par>
                                <p:cTn id="42" presetID="38" presetClass="entr" presetSubtype="0" accel="50000" fill="hold" grpId="0" nodeType="afterEffect">
                                  <p:stCondLst>
                                    <p:cond delay="0"/>
                                  </p:stCondLst>
                                  <p:iterate type="lt">
                                    <p:tmPct val="50000"/>
                                  </p:iterate>
                                  <p:childTnLst>
                                    <p:set>
                                      <p:cBhvr>
                                        <p:cTn id="43" dur="1" fill="hold">
                                          <p:stCondLst>
                                            <p:cond delay="0"/>
                                          </p:stCondLst>
                                        </p:cTn>
                                        <p:tgtEl>
                                          <p:spTgt spid="17"/>
                                        </p:tgtEl>
                                        <p:attrNameLst>
                                          <p:attrName>style.visibility</p:attrName>
                                        </p:attrNameLst>
                                      </p:cBhvr>
                                      <p:to>
                                        <p:strVal val="visible"/>
                                      </p:to>
                                    </p:set>
                                    <p:set>
                                      <p:cBhvr>
                                        <p:cTn id="44" dur="455" fill="hold">
                                          <p:stCondLst>
                                            <p:cond delay="0"/>
                                          </p:stCondLst>
                                        </p:cTn>
                                        <p:tgtEl>
                                          <p:spTgt spid="17"/>
                                        </p:tgtEl>
                                        <p:attrNameLst>
                                          <p:attrName>style.rotation</p:attrName>
                                        </p:attrNameLst>
                                      </p:cBhvr>
                                      <p:to>
                                        <p:strVal val="-45.0"/>
                                      </p:to>
                                    </p:set>
                                    <p:anim calcmode="lin" valueType="num">
                                      <p:cBhvr>
                                        <p:cTn id="45" dur="455" fill="hold">
                                          <p:stCondLst>
                                            <p:cond delay="455"/>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46" dur="455"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47" dur="156" decel="50000" autoRev="1" fill="hold">
                                          <p:stCondLst>
                                            <p:cond delay="455"/>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48" dur="136" fill="hold">
                                          <p:stCondLst>
                                            <p:cond delay="864"/>
                                          </p:stCondLst>
                                        </p:cTn>
                                        <p:tgtEl>
                                          <p:spTgt spid="17"/>
                                        </p:tgtEl>
                                        <p:attrNameLst>
                                          <p:attrName>ppt_y</p:attrName>
                                        </p:attrNameLst>
                                      </p:cBhvr>
                                      <p:tavLst>
                                        <p:tav tm="0">
                                          <p:val>
                                            <p:strVal val="#ppt_y-(0.354*#ppt_w-0.172*#ppt_h)"/>
                                          </p:val>
                                        </p:tav>
                                        <p:tav tm="100000">
                                          <p:val>
                                            <p:strVal val="#ppt_y"/>
                                          </p:val>
                                        </p:tav>
                                      </p:tavLst>
                                    </p:anim>
                                  </p:childTnLst>
                                </p:cTn>
                              </p:par>
                            </p:childTnLst>
                          </p:cTn>
                        </p:par>
                        <p:par>
                          <p:cTn id="49" fill="hold">
                            <p:stCondLst>
                              <p:cond delay="8500"/>
                            </p:stCondLst>
                            <p:childTnLst>
                              <p:par>
                                <p:cTn id="50" presetID="25" presetClass="entr" presetSubtype="0"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5" dur="1000" fill="hold"/>
                                        <p:tgtEl>
                                          <p:spTgt spid="8"/>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13" grpId="0" animBg="1"/>
      <p:bldP spid="14" grpId="0" animBg="1"/>
      <p:bldP spid="15"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sp>
        <p:nvSpPr>
          <p:cNvPr id="38" name="圆角矩形 37"/>
          <p:cNvSpPr/>
          <p:nvPr/>
        </p:nvSpPr>
        <p:spPr>
          <a:xfrm rot="2880000">
            <a:off x="2930794" y="-2069381"/>
            <a:ext cx="45719" cy="10975972"/>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a:spLocks noChangeAspect="1"/>
          </p:cNvSpPr>
          <p:nvPr/>
        </p:nvSpPr>
        <p:spPr>
          <a:xfrm>
            <a:off x="394658" y="1121070"/>
            <a:ext cx="3745891" cy="3745891"/>
          </a:xfrm>
          <a:prstGeom prst="ellipse">
            <a:avLst/>
          </a:prstGeom>
          <a:gradFill>
            <a:gsLst>
              <a:gs pos="0">
                <a:srgbClr val="313745"/>
              </a:gs>
              <a:gs pos="100000">
                <a:srgbClr val="1E222E"/>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rot="19558047">
            <a:off x="1404170" y="425004"/>
            <a:ext cx="1726866" cy="5138021"/>
          </a:xfrm>
          <a:prstGeom prst="ellipse">
            <a:avLst/>
          </a:prstGeom>
          <a:noFill/>
          <a:ln>
            <a:gradFill>
              <a:gsLst>
                <a:gs pos="78000">
                  <a:schemeClr val="accent1">
                    <a:lumMod val="5000"/>
                    <a:lumOff val="95000"/>
                    <a:alpha val="20000"/>
                  </a:schemeClr>
                </a:gs>
                <a:gs pos="87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a:off x="5013090" y="1109550"/>
            <a:ext cx="1923412" cy="1923412"/>
          </a:xfrm>
          <a:prstGeom prst="ellipse">
            <a:avLst/>
          </a:prstGeom>
          <a:blipFill>
            <a:blip r:embed="rId1"/>
            <a:stretch>
              <a:fillRect/>
            </a:stretch>
          </a:blip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5574244" y="3758793"/>
            <a:ext cx="1711299" cy="1711299"/>
          </a:xfrm>
          <a:prstGeom prst="ellipse">
            <a:avLst/>
          </a:prstGeom>
          <a:blipFill>
            <a:blip r:embed="rId2"/>
            <a:stretch>
              <a:fillRect/>
            </a:stretch>
          </a:blip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7242407" y="2259493"/>
            <a:ext cx="1473286" cy="1473286"/>
          </a:xfrm>
          <a:prstGeom prst="ellipse">
            <a:avLst/>
          </a:prstGeom>
          <a:blipFill>
            <a:blip r:embed="rId3"/>
            <a:stretch>
              <a:fillRect/>
            </a:stretch>
          </a:blip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9006184" y="3422231"/>
            <a:ext cx="1257582" cy="1257582"/>
          </a:xfrm>
          <a:prstGeom prst="ellipse">
            <a:avLst/>
          </a:prstGeom>
          <a:blipFill>
            <a:blip r:embed="rId4"/>
            <a:stretch>
              <a:fillRect/>
            </a:stretch>
          </a:blip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a:spLocks noChangeAspect="1"/>
          </p:cNvSpPr>
          <p:nvPr/>
        </p:nvSpPr>
        <p:spPr>
          <a:xfrm>
            <a:off x="10263766" y="1727933"/>
            <a:ext cx="1015803" cy="1015803"/>
          </a:xfrm>
          <a:prstGeom prst="ellipse">
            <a:avLst/>
          </a:prstGeom>
          <a:blipFill>
            <a:blip r:embed="rId5"/>
            <a:stretch>
              <a:fillRect/>
            </a:stretch>
          </a:blip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a:grpSpLocks noChangeAspect="1"/>
          </p:cNvGrpSpPr>
          <p:nvPr/>
        </p:nvGrpSpPr>
        <p:grpSpPr>
          <a:xfrm rot="16200000">
            <a:off x="687550" y="1423800"/>
            <a:ext cx="3223644" cy="3251107"/>
            <a:chOff x="5498567" y="0"/>
            <a:chExt cx="4004719" cy="4038834"/>
          </a:xfrm>
        </p:grpSpPr>
        <p:sp>
          <p:nvSpPr>
            <p:cNvPr id="46" name="椭圆 45"/>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29"/>
          <p:cNvSpPr txBox="1"/>
          <p:nvPr/>
        </p:nvSpPr>
        <p:spPr>
          <a:xfrm>
            <a:off x="1219347" y="2326764"/>
            <a:ext cx="2236510" cy="1323439"/>
          </a:xfrm>
          <a:prstGeom prst="rect">
            <a:avLst/>
          </a:prstGeom>
          <a:noFill/>
        </p:spPr>
        <p:txBody>
          <a:bodyPr wrap="none" rtlCol="0">
            <a:spAutoFit/>
          </a:bodyPr>
          <a:lstStyle/>
          <a:p>
            <a:r>
              <a:rPr lang="zh-CN" altLang="en-US" sz="4000" dirty="0">
                <a:solidFill>
                  <a:schemeClr val="bg1"/>
                </a:solidFill>
                <a:latin typeface="Kartika" panose="02020503030404060203" pitchFamily="18" charset="0"/>
                <a:ea typeface="幼圆" panose="02010509060101010101" pitchFamily="49" charset="-122"/>
                <a:cs typeface="Kartika" panose="02020503030404060203" pitchFamily="18" charset="0"/>
              </a:rPr>
              <a:t> 成功</a:t>
            </a:r>
            <a:endParaRPr lang="en-US" altLang="zh-CN" sz="4000" dirty="0">
              <a:solidFill>
                <a:schemeClr val="bg1"/>
              </a:solidFill>
              <a:latin typeface="Kartika" panose="02020503030404060203" pitchFamily="18" charset="0"/>
              <a:ea typeface="幼圆" panose="02010509060101010101" pitchFamily="49" charset="-122"/>
              <a:cs typeface="Kartika" panose="02020503030404060203" pitchFamily="18" charset="0"/>
            </a:endParaRPr>
          </a:p>
          <a:p>
            <a:r>
              <a:rPr lang="zh-CN" altLang="en-US" sz="4000" dirty="0">
                <a:solidFill>
                  <a:schemeClr val="bg1"/>
                </a:solidFill>
                <a:latin typeface="Kartika" panose="02020503030404060203" pitchFamily="18" charset="0"/>
                <a:ea typeface="幼圆" panose="02010509060101010101" pitchFamily="49" charset="-122"/>
                <a:cs typeface="Kartika" panose="02020503030404060203" pitchFamily="18" charset="0"/>
              </a:rPr>
              <a:t>项目展示</a:t>
            </a:r>
            <a:endParaRPr lang="zh-CN" altLang="en-US" sz="4000" dirty="0">
              <a:solidFill>
                <a:schemeClr val="bg1"/>
              </a:solidFill>
              <a:latin typeface="幼圆" panose="02010509060101010101" pitchFamily="49" charset="-122"/>
              <a:ea typeface="幼圆" panose="02010509060101010101" pitchFamily="49" charset="-122"/>
            </a:endParaRPr>
          </a:p>
        </p:txBody>
      </p:sp>
      <p:sp>
        <p:nvSpPr>
          <p:cNvPr id="71" name="MH_SubTitle_1"/>
          <p:cNvSpPr/>
          <p:nvPr>
            <p:custDataLst>
              <p:tags r:id="rId6"/>
            </p:custDataLst>
          </p:nvPr>
        </p:nvSpPr>
        <p:spPr>
          <a:xfrm>
            <a:off x="5118787" y="3051702"/>
            <a:ext cx="1530012" cy="53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8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rPr>
              <a:t>产品一</a:t>
            </a:r>
            <a:endParaRPr lang="zh-CN" altLang="en-US" sz="28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endParaRPr>
          </a:p>
        </p:txBody>
      </p:sp>
      <p:sp>
        <p:nvSpPr>
          <p:cNvPr id="72" name="MH_SubTitle_1"/>
          <p:cNvSpPr/>
          <p:nvPr>
            <p:custDataLst>
              <p:tags r:id="rId7"/>
            </p:custDataLst>
          </p:nvPr>
        </p:nvSpPr>
        <p:spPr>
          <a:xfrm>
            <a:off x="5597947" y="5496106"/>
            <a:ext cx="1530012" cy="53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8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rPr>
              <a:t>产品二</a:t>
            </a:r>
            <a:endParaRPr lang="zh-CN" altLang="en-US" sz="28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endParaRPr>
          </a:p>
        </p:txBody>
      </p:sp>
      <p:sp>
        <p:nvSpPr>
          <p:cNvPr id="73" name="MH_SubTitle_1"/>
          <p:cNvSpPr/>
          <p:nvPr>
            <p:custDataLst>
              <p:tags r:id="rId8"/>
            </p:custDataLst>
          </p:nvPr>
        </p:nvSpPr>
        <p:spPr>
          <a:xfrm>
            <a:off x="7242407" y="3814872"/>
            <a:ext cx="1530012" cy="53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800" b="1" dirty="0">
                <a:gradFill>
                  <a:gsLst>
                    <a:gs pos="21000">
                      <a:srgbClr val="3558FB"/>
                    </a:gs>
                    <a:gs pos="80000">
                      <a:srgbClr val="BE1DFB"/>
                    </a:gs>
                  </a:gsLst>
                  <a:lin ang="1800000" scaled="0"/>
                </a:gradFill>
                <a:latin typeface="幼圆" panose="02010509060101010101" pitchFamily="49" charset="-122"/>
                <a:ea typeface="幼圆" panose="02010509060101010101" pitchFamily="49" charset="-122"/>
              </a:rPr>
              <a:t>产品三</a:t>
            </a:r>
            <a:endParaRPr lang="zh-CN" altLang="en-US" sz="2800" b="1" dirty="0">
              <a:gradFill>
                <a:gsLst>
                  <a:gs pos="21000">
                    <a:srgbClr val="3558FB"/>
                  </a:gs>
                  <a:gs pos="80000">
                    <a:srgbClr val="BE1DFB"/>
                  </a:gs>
                </a:gsLst>
                <a:lin ang="1800000" scaled="0"/>
              </a:gradFill>
              <a:latin typeface="幼圆" panose="02010509060101010101" pitchFamily="49" charset="-122"/>
              <a:ea typeface="幼圆" panose="02010509060101010101" pitchFamily="49" charset="-122"/>
            </a:endParaRPr>
          </a:p>
        </p:txBody>
      </p:sp>
      <p:sp>
        <p:nvSpPr>
          <p:cNvPr id="74" name="MH_SubTitle_1"/>
          <p:cNvSpPr/>
          <p:nvPr>
            <p:custDataLst>
              <p:tags r:id="rId9"/>
            </p:custDataLst>
          </p:nvPr>
        </p:nvSpPr>
        <p:spPr>
          <a:xfrm>
            <a:off x="8981159" y="4849828"/>
            <a:ext cx="1530012" cy="53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8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rPr>
              <a:t>产品四</a:t>
            </a:r>
            <a:endParaRPr lang="zh-CN" altLang="en-US" sz="28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endParaRPr>
          </a:p>
        </p:txBody>
      </p:sp>
      <p:sp>
        <p:nvSpPr>
          <p:cNvPr id="75" name="MH_SubTitle_1"/>
          <p:cNvSpPr/>
          <p:nvPr>
            <p:custDataLst>
              <p:tags r:id="rId10"/>
            </p:custDataLst>
          </p:nvPr>
        </p:nvSpPr>
        <p:spPr>
          <a:xfrm>
            <a:off x="10006661" y="2815269"/>
            <a:ext cx="1530012" cy="53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800" b="1" dirty="0">
                <a:gradFill>
                  <a:gsLst>
                    <a:gs pos="21000">
                      <a:srgbClr val="3558FB"/>
                    </a:gs>
                    <a:gs pos="80000">
                      <a:srgbClr val="BE1DFB"/>
                    </a:gs>
                  </a:gsLst>
                  <a:lin ang="1800000" scaled="0"/>
                </a:gradFill>
                <a:latin typeface="幼圆" panose="02010509060101010101" pitchFamily="49" charset="-122"/>
                <a:ea typeface="幼圆" panose="02010509060101010101" pitchFamily="49" charset="-122"/>
              </a:rPr>
              <a:t>产品五</a:t>
            </a:r>
            <a:endParaRPr lang="zh-CN" altLang="en-US" sz="2800" b="1" dirty="0">
              <a:gradFill>
                <a:gsLst>
                  <a:gs pos="21000">
                    <a:srgbClr val="3558FB"/>
                  </a:gs>
                  <a:gs pos="80000">
                    <a:srgbClr val="BE1DFB"/>
                  </a:gs>
                </a:gsLst>
                <a:lin ang="1800000" scaled="0"/>
              </a:gra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10" dur="1000" fill="hold"/>
                                        <p:tgtEl>
                                          <p:spTgt spid="3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4"/>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500"/>
                                        <p:tgtEl>
                                          <p:spTgt spid="35"/>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2000" fill="hold"/>
                                        <p:tgtEl>
                                          <p:spTgt spid="45"/>
                                        </p:tgtEl>
                                        <p:attrNameLst>
                                          <p:attrName>ppt_w</p:attrName>
                                        </p:attrNameLst>
                                      </p:cBhvr>
                                      <p:tavLst>
                                        <p:tav tm="0">
                                          <p:val>
                                            <p:fltVal val="0"/>
                                          </p:val>
                                        </p:tav>
                                        <p:tav tm="100000">
                                          <p:val>
                                            <p:strVal val="#ppt_w"/>
                                          </p:val>
                                        </p:tav>
                                      </p:tavLst>
                                    </p:anim>
                                    <p:anim calcmode="lin" valueType="num">
                                      <p:cBhvr>
                                        <p:cTn id="23" dur="2000" fill="hold"/>
                                        <p:tgtEl>
                                          <p:spTgt spid="45"/>
                                        </p:tgtEl>
                                        <p:attrNameLst>
                                          <p:attrName>ppt_h</p:attrName>
                                        </p:attrNameLst>
                                      </p:cBhvr>
                                      <p:tavLst>
                                        <p:tav tm="0">
                                          <p:val>
                                            <p:fltVal val="0"/>
                                          </p:val>
                                        </p:tav>
                                        <p:tav tm="100000">
                                          <p:val>
                                            <p:strVal val="#ppt_h"/>
                                          </p:val>
                                        </p:tav>
                                      </p:tavLst>
                                    </p:anim>
                                    <p:animEffect transition="in" filter="fade">
                                      <p:cBhvr>
                                        <p:cTn id="24" dur="2000"/>
                                        <p:tgtEl>
                                          <p:spTgt spid="45"/>
                                        </p:tgtEl>
                                      </p:cBhvr>
                                    </p:animEffect>
                                  </p:childTnLst>
                                </p:cTn>
                              </p:par>
                              <p:par>
                                <p:cTn id="25" presetID="8" presetClass="emph" presetSubtype="0" fill="hold" nodeType="withEffect">
                                  <p:stCondLst>
                                    <p:cond delay="350"/>
                                  </p:stCondLst>
                                  <p:childTnLst>
                                    <p:animRot by="21600000">
                                      <p:cBhvr>
                                        <p:cTn id="26" dur="5500" fill="hold"/>
                                        <p:tgtEl>
                                          <p:spTgt spid="45"/>
                                        </p:tgtEl>
                                        <p:attrNameLst>
                                          <p:attrName>r</p:attrName>
                                        </p:attrNameLst>
                                      </p:cBhvr>
                                    </p:animRot>
                                  </p:childTnLst>
                                </p:cTn>
                              </p:par>
                              <p:par>
                                <p:cTn id="27" presetID="42" presetClass="entr" presetSubtype="0" fill="hold" grpId="0" nodeType="withEffect">
                                  <p:stCondLst>
                                    <p:cond delay="200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par>
                                <p:cTn id="32" presetID="22" presetClass="entr" presetSubtype="4" fill="hold" grpId="0" nodeType="withEffect">
                                  <p:stCondLst>
                                    <p:cond delay="3000"/>
                                  </p:stCondLst>
                                  <p:childTnLst>
                                    <p:set>
                                      <p:cBhvr>
                                        <p:cTn id="33" dur="1" fill="hold">
                                          <p:stCondLst>
                                            <p:cond delay="0"/>
                                          </p:stCondLst>
                                        </p:cTn>
                                        <p:tgtEl>
                                          <p:spTgt spid="38"/>
                                        </p:tgtEl>
                                        <p:attrNameLst>
                                          <p:attrName>style.visibility</p:attrName>
                                        </p:attrNameLst>
                                      </p:cBhvr>
                                      <p:to>
                                        <p:strVal val="visible"/>
                                      </p:to>
                                    </p:set>
                                    <p:animEffect transition="in" filter="wipe(down)">
                                      <p:cBhvr>
                                        <p:cTn id="34" dur="500"/>
                                        <p:tgtEl>
                                          <p:spTgt spid="38"/>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dissolve">
                                      <p:cBhvr>
                                        <p:cTn id="38" dur="500"/>
                                        <p:tgtEl>
                                          <p:spTgt spid="40"/>
                                        </p:tgtEl>
                                      </p:cBhvr>
                                    </p:animEffect>
                                  </p:childTnLst>
                                </p:cTn>
                              </p:par>
                              <p:par>
                                <p:cTn id="39" presetID="9" presetClass="entr" presetSubtype="0" fill="hold" grpId="0" nodeType="withEffect">
                                  <p:stCondLst>
                                    <p:cond delay="250"/>
                                  </p:stCondLst>
                                  <p:childTnLst>
                                    <p:set>
                                      <p:cBhvr>
                                        <p:cTn id="40" dur="1" fill="hold">
                                          <p:stCondLst>
                                            <p:cond delay="0"/>
                                          </p:stCondLst>
                                        </p:cTn>
                                        <p:tgtEl>
                                          <p:spTgt spid="41"/>
                                        </p:tgtEl>
                                        <p:attrNameLst>
                                          <p:attrName>style.visibility</p:attrName>
                                        </p:attrNameLst>
                                      </p:cBhvr>
                                      <p:to>
                                        <p:strVal val="visible"/>
                                      </p:to>
                                    </p:set>
                                    <p:animEffect transition="in" filter="dissolve">
                                      <p:cBhvr>
                                        <p:cTn id="41" dur="500"/>
                                        <p:tgtEl>
                                          <p:spTgt spid="41"/>
                                        </p:tgtEl>
                                      </p:cBhvr>
                                    </p:animEffect>
                                  </p:childTnLst>
                                </p:cTn>
                              </p:par>
                              <p:par>
                                <p:cTn id="42" presetID="9" presetClass="entr" presetSubtype="0" fill="hold" grpId="0" nodeType="withEffect">
                                  <p:stCondLst>
                                    <p:cond delay="500"/>
                                  </p:stCondLst>
                                  <p:childTnLst>
                                    <p:set>
                                      <p:cBhvr>
                                        <p:cTn id="43" dur="1" fill="hold">
                                          <p:stCondLst>
                                            <p:cond delay="0"/>
                                          </p:stCondLst>
                                        </p:cTn>
                                        <p:tgtEl>
                                          <p:spTgt spid="42"/>
                                        </p:tgtEl>
                                        <p:attrNameLst>
                                          <p:attrName>style.visibility</p:attrName>
                                        </p:attrNameLst>
                                      </p:cBhvr>
                                      <p:to>
                                        <p:strVal val="visible"/>
                                      </p:to>
                                    </p:set>
                                    <p:animEffect transition="in" filter="dissolve">
                                      <p:cBhvr>
                                        <p:cTn id="44" dur="500"/>
                                        <p:tgtEl>
                                          <p:spTgt spid="42"/>
                                        </p:tgtEl>
                                      </p:cBhvr>
                                    </p:animEffect>
                                  </p:childTnLst>
                                </p:cTn>
                              </p:par>
                              <p:par>
                                <p:cTn id="45" presetID="9" presetClass="entr" presetSubtype="0" fill="hold" grpId="0" nodeType="withEffect">
                                  <p:stCondLst>
                                    <p:cond delay="750"/>
                                  </p:stCondLst>
                                  <p:childTnLst>
                                    <p:set>
                                      <p:cBhvr>
                                        <p:cTn id="46" dur="1" fill="hold">
                                          <p:stCondLst>
                                            <p:cond delay="0"/>
                                          </p:stCondLst>
                                        </p:cTn>
                                        <p:tgtEl>
                                          <p:spTgt spid="43"/>
                                        </p:tgtEl>
                                        <p:attrNameLst>
                                          <p:attrName>style.visibility</p:attrName>
                                        </p:attrNameLst>
                                      </p:cBhvr>
                                      <p:to>
                                        <p:strVal val="visible"/>
                                      </p:to>
                                    </p:set>
                                    <p:animEffect transition="in" filter="dissolve">
                                      <p:cBhvr>
                                        <p:cTn id="47" dur="500"/>
                                        <p:tgtEl>
                                          <p:spTgt spid="43"/>
                                        </p:tgtEl>
                                      </p:cBhvr>
                                    </p:animEffect>
                                  </p:childTnLst>
                                </p:cTn>
                              </p:par>
                              <p:par>
                                <p:cTn id="48" presetID="9" presetClass="entr" presetSubtype="0" fill="hold" grpId="0" nodeType="withEffect">
                                  <p:stCondLst>
                                    <p:cond delay="1000"/>
                                  </p:stCondLst>
                                  <p:childTnLst>
                                    <p:set>
                                      <p:cBhvr>
                                        <p:cTn id="49" dur="1" fill="hold">
                                          <p:stCondLst>
                                            <p:cond delay="0"/>
                                          </p:stCondLst>
                                        </p:cTn>
                                        <p:tgtEl>
                                          <p:spTgt spid="44"/>
                                        </p:tgtEl>
                                        <p:attrNameLst>
                                          <p:attrName>style.visibility</p:attrName>
                                        </p:attrNameLst>
                                      </p:cBhvr>
                                      <p:to>
                                        <p:strVal val="visible"/>
                                      </p:to>
                                    </p:set>
                                    <p:animEffect transition="in" filter="dissolve">
                                      <p:cBhvr>
                                        <p:cTn id="50" dur="500"/>
                                        <p:tgtEl>
                                          <p:spTgt spid="44"/>
                                        </p:tgtEl>
                                      </p:cBhvr>
                                    </p:animEffect>
                                  </p:childTnLst>
                                </p:cTn>
                              </p:par>
                            </p:childTnLst>
                          </p:cTn>
                        </p:par>
                        <p:par>
                          <p:cTn id="51" fill="hold">
                            <p:stCondLst>
                              <p:cond delay="4000"/>
                            </p:stCondLst>
                            <p:childTnLst>
                              <p:par>
                                <p:cTn id="52" presetID="50" presetClass="entr" presetSubtype="0" decel="100000"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p:cTn id="54" dur="1000" fill="hold"/>
                                        <p:tgtEl>
                                          <p:spTgt spid="71"/>
                                        </p:tgtEl>
                                        <p:attrNameLst>
                                          <p:attrName>ppt_w</p:attrName>
                                        </p:attrNameLst>
                                      </p:cBhvr>
                                      <p:tavLst>
                                        <p:tav tm="0">
                                          <p:val>
                                            <p:strVal val="#ppt_w+.3"/>
                                          </p:val>
                                        </p:tav>
                                        <p:tav tm="100000">
                                          <p:val>
                                            <p:strVal val="#ppt_w"/>
                                          </p:val>
                                        </p:tav>
                                      </p:tavLst>
                                    </p:anim>
                                    <p:anim calcmode="lin" valueType="num">
                                      <p:cBhvr>
                                        <p:cTn id="55" dur="1000" fill="hold"/>
                                        <p:tgtEl>
                                          <p:spTgt spid="71"/>
                                        </p:tgtEl>
                                        <p:attrNameLst>
                                          <p:attrName>ppt_h</p:attrName>
                                        </p:attrNameLst>
                                      </p:cBhvr>
                                      <p:tavLst>
                                        <p:tav tm="0">
                                          <p:val>
                                            <p:strVal val="#ppt_h"/>
                                          </p:val>
                                        </p:tav>
                                        <p:tav tm="100000">
                                          <p:val>
                                            <p:strVal val="#ppt_h"/>
                                          </p:val>
                                        </p:tav>
                                      </p:tavLst>
                                    </p:anim>
                                    <p:animEffect transition="in" filter="fade">
                                      <p:cBhvr>
                                        <p:cTn id="56" dur="1000"/>
                                        <p:tgtEl>
                                          <p:spTgt spid="71"/>
                                        </p:tgtEl>
                                      </p:cBhvr>
                                    </p:animEffect>
                                  </p:childTnLst>
                                </p:cTn>
                              </p:par>
                              <p:par>
                                <p:cTn id="57" presetID="50" presetClass="entr" presetSubtype="0" decel="100000" fill="hold" grpId="0" nodeType="withEffect">
                                  <p:stCondLst>
                                    <p:cond delay="250"/>
                                  </p:stCondLst>
                                  <p:childTnLst>
                                    <p:set>
                                      <p:cBhvr>
                                        <p:cTn id="58" dur="1" fill="hold">
                                          <p:stCondLst>
                                            <p:cond delay="0"/>
                                          </p:stCondLst>
                                        </p:cTn>
                                        <p:tgtEl>
                                          <p:spTgt spid="72"/>
                                        </p:tgtEl>
                                        <p:attrNameLst>
                                          <p:attrName>style.visibility</p:attrName>
                                        </p:attrNameLst>
                                      </p:cBhvr>
                                      <p:to>
                                        <p:strVal val="visible"/>
                                      </p:to>
                                    </p:set>
                                    <p:anim calcmode="lin" valueType="num">
                                      <p:cBhvr>
                                        <p:cTn id="59" dur="1000" fill="hold"/>
                                        <p:tgtEl>
                                          <p:spTgt spid="72"/>
                                        </p:tgtEl>
                                        <p:attrNameLst>
                                          <p:attrName>ppt_w</p:attrName>
                                        </p:attrNameLst>
                                      </p:cBhvr>
                                      <p:tavLst>
                                        <p:tav tm="0">
                                          <p:val>
                                            <p:strVal val="#ppt_w+.3"/>
                                          </p:val>
                                        </p:tav>
                                        <p:tav tm="100000">
                                          <p:val>
                                            <p:strVal val="#ppt_w"/>
                                          </p:val>
                                        </p:tav>
                                      </p:tavLst>
                                    </p:anim>
                                    <p:anim calcmode="lin" valueType="num">
                                      <p:cBhvr>
                                        <p:cTn id="60" dur="1000" fill="hold"/>
                                        <p:tgtEl>
                                          <p:spTgt spid="72"/>
                                        </p:tgtEl>
                                        <p:attrNameLst>
                                          <p:attrName>ppt_h</p:attrName>
                                        </p:attrNameLst>
                                      </p:cBhvr>
                                      <p:tavLst>
                                        <p:tav tm="0">
                                          <p:val>
                                            <p:strVal val="#ppt_h"/>
                                          </p:val>
                                        </p:tav>
                                        <p:tav tm="100000">
                                          <p:val>
                                            <p:strVal val="#ppt_h"/>
                                          </p:val>
                                        </p:tav>
                                      </p:tavLst>
                                    </p:anim>
                                    <p:animEffect transition="in" filter="fade">
                                      <p:cBhvr>
                                        <p:cTn id="61" dur="1000"/>
                                        <p:tgtEl>
                                          <p:spTgt spid="72"/>
                                        </p:tgtEl>
                                      </p:cBhvr>
                                    </p:animEffect>
                                  </p:childTnLst>
                                </p:cTn>
                              </p:par>
                              <p:par>
                                <p:cTn id="62" presetID="50" presetClass="entr" presetSubtype="0" decel="100000" fill="hold" grpId="0" nodeType="withEffect">
                                  <p:stCondLst>
                                    <p:cond delay="500"/>
                                  </p:stCondLst>
                                  <p:childTnLst>
                                    <p:set>
                                      <p:cBhvr>
                                        <p:cTn id="63" dur="1" fill="hold">
                                          <p:stCondLst>
                                            <p:cond delay="0"/>
                                          </p:stCondLst>
                                        </p:cTn>
                                        <p:tgtEl>
                                          <p:spTgt spid="73"/>
                                        </p:tgtEl>
                                        <p:attrNameLst>
                                          <p:attrName>style.visibility</p:attrName>
                                        </p:attrNameLst>
                                      </p:cBhvr>
                                      <p:to>
                                        <p:strVal val="visible"/>
                                      </p:to>
                                    </p:set>
                                    <p:anim calcmode="lin" valueType="num">
                                      <p:cBhvr>
                                        <p:cTn id="64" dur="1000" fill="hold"/>
                                        <p:tgtEl>
                                          <p:spTgt spid="73"/>
                                        </p:tgtEl>
                                        <p:attrNameLst>
                                          <p:attrName>ppt_w</p:attrName>
                                        </p:attrNameLst>
                                      </p:cBhvr>
                                      <p:tavLst>
                                        <p:tav tm="0">
                                          <p:val>
                                            <p:strVal val="#ppt_w+.3"/>
                                          </p:val>
                                        </p:tav>
                                        <p:tav tm="100000">
                                          <p:val>
                                            <p:strVal val="#ppt_w"/>
                                          </p:val>
                                        </p:tav>
                                      </p:tavLst>
                                    </p:anim>
                                    <p:anim calcmode="lin" valueType="num">
                                      <p:cBhvr>
                                        <p:cTn id="65" dur="1000" fill="hold"/>
                                        <p:tgtEl>
                                          <p:spTgt spid="73"/>
                                        </p:tgtEl>
                                        <p:attrNameLst>
                                          <p:attrName>ppt_h</p:attrName>
                                        </p:attrNameLst>
                                      </p:cBhvr>
                                      <p:tavLst>
                                        <p:tav tm="0">
                                          <p:val>
                                            <p:strVal val="#ppt_h"/>
                                          </p:val>
                                        </p:tav>
                                        <p:tav tm="100000">
                                          <p:val>
                                            <p:strVal val="#ppt_h"/>
                                          </p:val>
                                        </p:tav>
                                      </p:tavLst>
                                    </p:anim>
                                    <p:animEffect transition="in" filter="fade">
                                      <p:cBhvr>
                                        <p:cTn id="66" dur="1000"/>
                                        <p:tgtEl>
                                          <p:spTgt spid="73"/>
                                        </p:tgtEl>
                                      </p:cBhvr>
                                    </p:animEffect>
                                  </p:childTnLst>
                                </p:cTn>
                              </p:par>
                              <p:par>
                                <p:cTn id="67" presetID="50" presetClass="entr" presetSubtype="0" decel="100000" fill="hold" grpId="0" nodeType="withEffect">
                                  <p:stCondLst>
                                    <p:cond delay="750"/>
                                  </p:stCondLst>
                                  <p:childTnLst>
                                    <p:set>
                                      <p:cBhvr>
                                        <p:cTn id="68" dur="1" fill="hold">
                                          <p:stCondLst>
                                            <p:cond delay="0"/>
                                          </p:stCondLst>
                                        </p:cTn>
                                        <p:tgtEl>
                                          <p:spTgt spid="74"/>
                                        </p:tgtEl>
                                        <p:attrNameLst>
                                          <p:attrName>style.visibility</p:attrName>
                                        </p:attrNameLst>
                                      </p:cBhvr>
                                      <p:to>
                                        <p:strVal val="visible"/>
                                      </p:to>
                                    </p:set>
                                    <p:anim calcmode="lin" valueType="num">
                                      <p:cBhvr>
                                        <p:cTn id="69" dur="1000" fill="hold"/>
                                        <p:tgtEl>
                                          <p:spTgt spid="74"/>
                                        </p:tgtEl>
                                        <p:attrNameLst>
                                          <p:attrName>ppt_w</p:attrName>
                                        </p:attrNameLst>
                                      </p:cBhvr>
                                      <p:tavLst>
                                        <p:tav tm="0">
                                          <p:val>
                                            <p:strVal val="#ppt_w+.3"/>
                                          </p:val>
                                        </p:tav>
                                        <p:tav tm="100000">
                                          <p:val>
                                            <p:strVal val="#ppt_w"/>
                                          </p:val>
                                        </p:tav>
                                      </p:tavLst>
                                    </p:anim>
                                    <p:anim calcmode="lin" valueType="num">
                                      <p:cBhvr>
                                        <p:cTn id="70" dur="1000" fill="hold"/>
                                        <p:tgtEl>
                                          <p:spTgt spid="74"/>
                                        </p:tgtEl>
                                        <p:attrNameLst>
                                          <p:attrName>ppt_h</p:attrName>
                                        </p:attrNameLst>
                                      </p:cBhvr>
                                      <p:tavLst>
                                        <p:tav tm="0">
                                          <p:val>
                                            <p:strVal val="#ppt_h"/>
                                          </p:val>
                                        </p:tav>
                                        <p:tav tm="100000">
                                          <p:val>
                                            <p:strVal val="#ppt_h"/>
                                          </p:val>
                                        </p:tav>
                                      </p:tavLst>
                                    </p:anim>
                                    <p:animEffect transition="in" filter="fade">
                                      <p:cBhvr>
                                        <p:cTn id="71" dur="1000"/>
                                        <p:tgtEl>
                                          <p:spTgt spid="74"/>
                                        </p:tgtEl>
                                      </p:cBhvr>
                                    </p:animEffect>
                                  </p:childTnLst>
                                </p:cTn>
                              </p:par>
                              <p:par>
                                <p:cTn id="72" presetID="50" presetClass="entr" presetSubtype="0" decel="100000" fill="hold" grpId="0" nodeType="withEffect">
                                  <p:stCondLst>
                                    <p:cond delay="1000"/>
                                  </p:stCondLst>
                                  <p:childTnLst>
                                    <p:set>
                                      <p:cBhvr>
                                        <p:cTn id="73" dur="1" fill="hold">
                                          <p:stCondLst>
                                            <p:cond delay="0"/>
                                          </p:stCondLst>
                                        </p:cTn>
                                        <p:tgtEl>
                                          <p:spTgt spid="75"/>
                                        </p:tgtEl>
                                        <p:attrNameLst>
                                          <p:attrName>style.visibility</p:attrName>
                                        </p:attrNameLst>
                                      </p:cBhvr>
                                      <p:to>
                                        <p:strVal val="visible"/>
                                      </p:to>
                                    </p:set>
                                    <p:anim calcmode="lin" valueType="num">
                                      <p:cBhvr>
                                        <p:cTn id="74" dur="1000" fill="hold"/>
                                        <p:tgtEl>
                                          <p:spTgt spid="75"/>
                                        </p:tgtEl>
                                        <p:attrNameLst>
                                          <p:attrName>ppt_w</p:attrName>
                                        </p:attrNameLst>
                                      </p:cBhvr>
                                      <p:tavLst>
                                        <p:tav tm="0">
                                          <p:val>
                                            <p:strVal val="#ppt_w+.3"/>
                                          </p:val>
                                        </p:tav>
                                        <p:tav tm="100000">
                                          <p:val>
                                            <p:strVal val="#ppt_w"/>
                                          </p:val>
                                        </p:tav>
                                      </p:tavLst>
                                    </p:anim>
                                    <p:anim calcmode="lin" valueType="num">
                                      <p:cBhvr>
                                        <p:cTn id="75" dur="1000" fill="hold"/>
                                        <p:tgtEl>
                                          <p:spTgt spid="75"/>
                                        </p:tgtEl>
                                        <p:attrNameLst>
                                          <p:attrName>ppt_h</p:attrName>
                                        </p:attrNameLst>
                                      </p:cBhvr>
                                      <p:tavLst>
                                        <p:tav tm="0">
                                          <p:val>
                                            <p:strVal val="#ppt_h"/>
                                          </p:val>
                                        </p:tav>
                                        <p:tav tm="100000">
                                          <p:val>
                                            <p:strVal val="#ppt_h"/>
                                          </p:val>
                                        </p:tav>
                                      </p:tavLst>
                                    </p:anim>
                                    <p:animEffect transition="in" filter="fade">
                                      <p:cBhvr>
                                        <p:cTn id="76"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4" grpId="0" animBg="1"/>
      <p:bldP spid="35" grpId="0" animBg="1"/>
      <p:bldP spid="40" grpId="0" animBg="1"/>
      <p:bldP spid="41" grpId="0" animBg="1"/>
      <p:bldP spid="42" grpId="0" animBg="1"/>
      <p:bldP spid="43" grpId="0" animBg="1"/>
      <p:bldP spid="44" grpId="0" animBg="1"/>
      <p:bldP spid="30" grpId="0"/>
      <p:bldP spid="71" grpId="0"/>
      <p:bldP spid="72" grpId="0"/>
      <p:bldP spid="73" grpId="0"/>
      <p:bldP spid="74"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726623" y="193281"/>
            <a:ext cx="3262432" cy="707886"/>
          </a:xfrm>
          <a:prstGeom prst="rect">
            <a:avLst/>
          </a:prstGeom>
          <a:noFill/>
        </p:spPr>
        <p:txBody>
          <a:bodyPr wrap="none" rtlCol="0">
            <a:spAutoFit/>
          </a:bodyPr>
          <a:lstStyle/>
          <a:p>
            <a:r>
              <a:rPr lang="zh-CN" altLang="en-US" sz="4000" dirty="0">
                <a:solidFill>
                  <a:schemeClr val="bg1"/>
                </a:solidFill>
                <a:latin typeface="Kartika" panose="02020503030404060203" pitchFamily="18" charset="0"/>
                <a:ea typeface="幼圆" panose="02010509060101010101" pitchFamily="49" charset="-122"/>
                <a:cs typeface="Kartika" panose="02020503030404060203" pitchFamily="18" charset="0"/>
              </a:rPr>
              <a:t>成功项目展示</a:t>
            </a:r>
            <a:endParaRPr lang="zh-CN" altLang="en-US" sz="4000" dirty="0">
              <a:solidFill>
                <a:schemeClr val="bg1"/>
              </a:solidFill>
              <a:latin typeface="幼圆" panose="02010509060101010101" pitchFamily="49" charset="-122"/>
              <a:ea typeface="幼圆" panose="02010509060101010101" pitchFamily="49" charset="-122"/>
            </a:endParaRP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MH_Picture_1"/>
          <p:cNvSpPr/>
          <p:nvPr>
            <p:custDataLst>
              <p:tags r:id="rId1"/>
            </p:custDataLst>
          </p:nvPr>
        </p:nvSpPr>
        <p:spPr>
          <a:xfrm>
            <a:off x="988484" y="1980609"/>
            <a:ext cx="1919816" cy="1466851"/>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defRPr/>
            </a:pPr>
            <a:endParaRPr lang="zh-CN" altLang="en-US" sz="2400"/>
          </a:p>
        </p:txBody>
      </p:sp>
      <p:grpSp>
        <p:nvGrpSpPr>
          <p:cNvPr id="34" name="组合 33"/>
          <p:cNvGrpSpPr/>
          <p:nvPr/>
        </p:nvGrpSpPr>
        <p:grpSpPr>
          <a:xfrm>
            <a:off x="1007648" y="4115093"/>
            <a:ext cx="1728000" cy="533400"/>
            <a:chOff x="755736" y="3067037"/>
            <a:chExt cx="1440000" cy="400050"/>
          </a:xfrm>
        </p:grpSpPr>
        <p:sp>
          <p:nvSpPr>
            <p:cNvPr id="35" name="圆角矩形 34"/>
            <p:cNvSpPr/>
            <p:nvPr/>
          </p:nvSpPr>
          <p:spPr>
            <a:xfrm>
              <a:off x="755736" y="3095831"/>
              <a:ext cx="1440000" cy="360000"/>
            </a:xfrm>
            <a:prstGeom prst="roundRect">
              <a:avLst>
                <a:gd name="adj" fmla="val 50000"/>
              </a:avLst>
            </a:prstGeom>
            <a:gradFill>
              <a:gsLst>
                <a:gs pos="21000">
                  <a:srgbClr val="00ECFE"/>
                </a:gs>
                <a:gs pos="80000">
                  <a:srgbClr val="0094FA"/>
                </a:gs>
              </a:gsLst>
              <a:lin ang="1800000" scaled="0"/>
            </a:grad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3200">
                <a:latin typeface="Impact" panose="020B0806030902050204" pitchFamily="34" charset="0"/>
              </a:endParaRPr>
            </a:p>
          </p:txBody>
        </p:sp>
        <p:sp>
          <p:nvSpPr>
            <p:cNvPr id="36" name="MH_SubTitle_1"/>
            <p:cNvSpPr/>
            <p:nvPr>
              <p:custDataLst>
                <p:tags r:id="rId3"/>
              </p:custDataLst>
            </p:nvPr>
          </p:nvSpPr>
          <p:spPr>
            <a:xfrm>
              <a:off x="838231" y="3067037"/>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400" b="1" dirty="0">
                  <a:solidFill>
                    <a:schemeClr val="bg1"/>
                  </a:solidFill>
                  <a:latin typeface="幼圆" panose="02010509060101010101" pitchFamily="49" charset="-122"/>
                  <a:ea typeface="幼圆" panose="02010509060101010101" pitchFamily="49" charset="-122"/>
                </a:rPr>
                <a:t>产品一</a:t>
              </a:r>
              <a:endParaRPr lang="zh-CN" altLang="en-US" sz="2400" b="1" dirty="0">
                <a:solidFill>
                  <a:schemeClr val="bg1"/>
                </a:solidFill>
                <a:latin typeface="幼圆" panose="02010509060101010101" pitchFamily="49" charset="-122"/>
                <a:ea typeface="幼圆" panose="02010509060101010101" pitchFamily="49" charset="-122"/>
              </a:endParaRPr>
            </a:p>
          </p:txBody>
        </p:sp>
      </p:grpSp>
      <p:sp>
        <p:nvSpPr>
          <p:cNvPr id="37" name="MH_Picture_2"/>
          <p:cNvSpPr/>
          <p:nvPr>
            <p:custDataLst>
              <p:tags r:id="rId4"/>
            </p:custDataLst>
          </p:nvPr>
        </p:nvSpPr>
        <p:spPr>
          <a:xfrm>
            <a:off x="3755014" y="1980609"/>
            <a:ext cx="1919817" cy="1466851"/>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defRPr/>
            </a:pPr>
            <a:endParaRPr lang="zh-CN" altLang="en-US" sz="2400"/>
          </a:p>
        </p:txBody>
      </p:sp>
      <p:sp>
        <p:nvSpPr>
          <p:cNvPr id="38" name="MH_Picture_3"/>
          <p:cNvSpPr/>
          <p:nvPr>
            <p:custDataLst>
              <p:tags r:id="rId6"/>
            </p:custDataLst>
          </p:nvPr>
        </p:nvSpPr>
        <p:spPr>
          <a:xfrm>
            <a:off x="6523622" y="1980609"/>
            <a:ext cx="1919817" cy="1466851"/>
          </a:xfrm>
          <a:prstGeom prst="rect">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defRPr/>
            </a:pPr>
            <a:endParaRPr lang="zh-CN" altLang="en-US" sz="2400"/>
          </a:p>
        </p:txBody>
      </p:sp>
      <p:sp>
        <p:nvSpPr>
          <p:cNvPr id="39" name="MH_Picture_4"/>
          <p:cNvSpPr/>
          <p:nvPr>
            <p:custDataLst>
              <p:tags r:id="rId8"/>
            </p:custDataLst>
          </p:nvPr>
        </p:nvSpPr>
        <p:spPr>
          <a:xfrm>
            <a:off x="9290051" y="1980609"/>
            <a:ext cx="1919816" cy="1466851"/>
          </a:xfrm>
          <a:prstGeom prst="rect">
            <a:avLst/>
          </a:prstGeom>
          <a:blipFill dpi="0" rotWithShape="1">
            <a:blip r:embed="rId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defRPr/>
            </a:pPr>
            <a:endParaRPr lang="zh-CN" altLang="en-US" sz="2400"/>
          </a:p>
        </p:txBody>
      </p:sp>
      <p:sp>
        <p:nvSpPr>
          <p:cNvPr id="40" name="MH_Text_1"/>
          <p:cNvSpPr txBox="1">
            <a:spLocks noChangeArrowheads="1"/>
          </p:cNvSpPr>
          <p:nvPr>
            <p:custDataLst>
              <p:tags r:id="rId10"/>
            </p:custDataLst>
          </p:nvPr>
        </p:nvSpPr>
        <p:spPr bwMode="auto">
          <a:xfrm>
            <a:off x="6350014" y="5018843"/>
            <a:ext cx="2430016" cy="144501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909" tIns="67952" rIns="135909" bIns="67952">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fontAlgn="auto">
              <a:lnSpc>
                <a:spcPct val="11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41" name="组合 40"/>
          <p:cNvGrpSpPr/>
          <p:nvPr/>
        </p:nvGrpSpPr>
        <p:grpSpPr>
          <a:xfrm>
            <a:off x="3778607" y="4069601"/>
            <a:ext cx="1728000" cy="537184"/>
            <a:chOff x="755736" y="3052943"/>
            <a:chExt cx="1440000" cy="402888"/>
          </a:xfrm>
        </p:grpSpPr>
        <p:sp>
          <p:nvSpPr>
            <p:cNvPr id="42" name="圆角矩形 41"/>
            <p:cNvSpPr/>
            <p:nvPr/>
          </p:nvSpPr>
          <p:spPr>
            <a:xfrm>
              <a:off x="755736" y="3095831"/>
              <a:ext cx="1440000" cy="360000"/>
            </a:xfrm>
            <a:prstGeom prst="roundRect">
              <a:avLst>
                <a:gd name="adj" fmla="val 50000"/>
              </a:avLst>
            </a:prstGeom>
            <a:gradFill>
              <a:gsLst>
                <a:gs pos="21000">
                  <a:srgbClr val="3558FB"/>
                </a:gs>
                <a:gs pos="80000">
                  <a:srgbClr val="BE1DFB"/>
                </a:gs>
              </a:gsLst>
              <a:lin ang="1800000" scaled="0"/>
            </a:grad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3200">
                <a:latin typeface="Impact" panose="020B0806030902050204" pitchFamily="34" charset="0"/>
              </a:endParaRPr>
            </a:p>
          </p:txBody>
        </p:sp>
        <p:sp>
          <p:nvSpPr>
            <p:cNvPr id="43" name="MH_SubTitle_1"/>
            <p:cNvSpPr/>
            <p:nvPr>
              <p:custDataLst>
                <p:tags r:id="rId11"/>
              </p:custDataLst>
            </p:nvPr>
          </p:nvSpPr>
          <p:spPr>
            <a:xfrm>
              <a:off x="838231" y="3052943"/>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400" b="1" dirty="0">
                  <a:solidFill>
                    <a:schemeClr val="bg1"/>
                  </a:solidFill>
                  <a:latin typeface="幼圆" panose="02010509060101010101" pitchFamily="49" charset="-122"/>
                  <a:ea typeface="幼圆" panose="02010509060101010101" pitchFamily="49" charset="-122"/>
                </a:rPr>
                <a:t>产品二</a:t>
              </a:r>
              <a:endParaRPr lang="zh-CN" altLang="en-US" sz="2400" b="1" dirty="0">
                <a:solidFill>
                  <a:schemeClr val="bg1"/>
                </a:solidFill>
                <a:latin typeface="幼圆" panose="02010509060101010101" pitchFamily="49" charset="-122"/>
                <a:ea typeface="幼圆" panose="02010509060101010101" pitchFamily="49" charset="-122"/>
              </a:endParaRPr>
            </a:p>
          </p:txBody>
        </p:sp>
      </p:grpSp>
      <p:grpSp>
        <p:nvGrpSpPr>
          <p:cNvPr id="44" name="组合 43"/>
          <p:cNvGrpSpPr/>
          <p:nvPr/>
        </p:nvGrpSpPr>
        <p:grpSpPr>
          <a:xfrm>
            <a:off x="6549563" y="4069601"/>
            <a:ext cx="1728000" cy="537181"/>
            <a:chOff x="755736" y="3052945"/>
            <a:chExt cx="1440000" cy="402886"/>
          </a:xfrm>
        </p:grpSpPr>
        <p:sp>
          <p:nvSpPr>
            <p:cNvPr id="45" name="圆角矩形 44"/>
            <p:cNvSpPr/>
            <p:nvPr/>
          </p:nvSpPr>
          <p:spPr>
            <a:xfrm>
              <a:off x="755736" y="3095831"/>
              <a:ext cx="1440000" cy="360000"/>
            </a:xfrm>
            <a:prstGeom prst="roundRect">
              <a:avLst>
                <a:gd name="adj" fmla="val 50000"/>
              </a:avLst>
            </a:prstGeom>
            <a:gradFill>
              <a:gsLst>
                <a:gs pos="21000">
                  <a:srgbClr val="00ECFE"/>
                </a:gs>
                <a:gs pos="80000">
                  <a:srgbClr val="0094FA"/>
                </a:gs>
              </a:gsLst>
              <a:lin ang="1800000" scaled="0"/>
            </a:grad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3200">
                <a:latin typeface="Impact" panose="020B0806030902050204" pitchFamily="34" charset="0"/>
              </a:endParaRPr>
            </a:p>
          </p:txBody>
        </p:sp>
        <p:sp>
          <p:nvSpPr>
            <p:cNvPr id="46" name="MH_SubTitle_1"/>
            <p:cNvSpPr/>
            <p:nvPr>
              <p:custDataLst>
                <p:tags r:id="rId12"/>
              </p:custDataLst>
            </p:nvPr>
          </p:nvSpPr>
          <p:spPr>
            <a:xfrm>
              <a:off x="838231" y="3052945"/>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400" b="1" dirty="0">
                  <a:solidFill>
                    <a:schemeClr val="bg1"/>
                  </a:solidFill>
                  <a:latin typeface="幼圆" panose="02010509060101010101" pitchFamily="49" charset="-122"/>
                  <a:ea typeface="幼圆" panose="02010509060101010101" pitchFamily="49" charset="-122"/>
                </a:rPr>
                <a:t>产品三</a:t>
              </a:r>
              <a:endParaRPr lang="zh-CN" altLang="en-US" sz="2400" b="1" dirty="0">
                <a:solidFill>
                  <a:schemeClr val="bg1"/>
                </a:solidFill>
                <a:latin typeface="幼圆" panose="02010509060101010101" pitchFamily="49" charset="-122"/>
                <a:ea typeface="幼圆" panose="02010509060101010101" pitchFamily="49" charset="-122"/>
              </a:endParaRPr>
            </a:p>
          </p:txBody>
        </p:sp>
      </p:grpSp>
      <p:grpSp>
        <p:nvGrpSpPr>
          <p:cNvPr id="47" name="组合 46"/>
          <p:cNvGrpSpPr/>
          <p:nvPr/>
        </p:nvGrpSpPr>
        <p:grpSpPr>
          <a:xfrm>
            <a:off x="9320519" y="4042902"/>
            <a:ext cx="1728000" cy="537181"/>
            <a:chOff x="755736" y="3039297"/>
            <a:chExt cx="1440000" cy="402886"/>
          </a:xfrm>
        </p:grpSpPr>
        <p:sp>
          <p:nvSpPr>
            <p:cNvPr id="48" name="圆角矩形 47"/>
            <p:cNvSpPr/>
            <p:nvPr/>
          </p:nvSpPr>
          <p:spPr>
            <a:xfrm>
              <a:off x="755736" y="3082183"/>
              <a:ext cx="1440000" cy="360000"/>
            </a:xfrm>
            <a:prstGeom prst="roundRect">
              <a:avLst>
                <a:gd name="adj" fmla="val 50000"/>
              </a:avLst>
            </a:prstGeom>
            <a:gradFill>
              <a:gsLst>
                <a:gs pos="21000">
                  <a:srgbClr val="3558FB"/>
                </a:gs>
                <a:gs pos="80000">
                  <a:srgbClr val="BE1DFB"/>
                </a:gs>
              </a:gsLst>
              <a:lin ang="1800000" scaled="0"/>
            </a:grad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3200">
                <a:latin typeface="Impact" panose="020B0806030902050204" pitchFamily="34" charset="0"/>
              </a:endParaRPr>
            </a:p>
          </p:txBody>
        </p:sp>
        <p:sp>
          <p:nvSpPr>
            <p:cNvPr id="49" name="MH_SubTitle_1"/>
            <p:cNvSpPr/>
            <p:nvPr>
              <p:custDataLst>
                <p:tags r:id="rId13"/>
              </p:custDataLst>
            </p:nvPr>
          </p:nvSpPr>
          <p:spPr>
            <a:xfrm>
              <a:off x="838231" y="3039297"/>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400" b="1" dirty="0">
                  <a:solidFill>
                    <a:schemeClr val="bg1"/>
                  </a:solidFill>
                  <a:latin typeface="幼圆" panose="02010509060101010101" pitchFamily="49" charset="-122"/>
                  <a:ea typeface="幼圆" panose="02010509060101010101" pitchFamily="49" charset="-122"/>
                </a:rPr>
                <a:t>产品四</a:t>
              </a:r>
              <a:endParaRPr lang="zh-CN" altLang="en-US" sz="2400" b="1" dirty="0">
                <a:solidFill>
                  <a:schemeClr val="bg1"/>
                </a:solidFill>
                <a:latin typeface="幼圆" panose="02010509060101010101" pitchFamily="49" charset="-122"/>
                <a:ea typeface="幼圆" panose="02010509060101010101" pitchFamily="49" charset="-122"/>
              </a:endParaRPr>
            </a:p>
          </p:txBody>
        </p:sp>
      </p:grpSp>
      <p:sp>
        <p:nvSpPr>
          <p:cNvPr id="50" name="MH_Text_1"/>
          <p:cNvSpPr txBox="1">
            <a:spLocks noChangeArrowheads="1"/>
          </p:cNvSpPr>
          <p:nvPr>
            <p:custDataLst>
              <p:tags r:id="rId14"/>
            </p:custDataLst>
          </p:nvPr>
        </p:nvSpPr>
        <p:spPr bwMode="auto">
          <a:xfrm>
            <a:off x="9034950" y="5018843"/>
            <a:ext cx="2430016" cy="144501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909" tIns="67952" rIns="135909" bIns="67952">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fontAlgn="auto">
              <a:lnSpc>
                <a:spcPct val="11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1" name="MH_Text_1"/>
          <p:cNvSpPr txBox="1">
            <a:spLocks noChangeArrowheads="1"/>
          </p:cNvSpPr>
          <p:nvPr>
            <p:custDataLst>
              <p:tags r:id="rId15"/>
            </p:custDataLst>
          </p:nvPr>
        </p:nvSpPr>
        <p:spPr bwMode="auto">
          <a:xfrm>
            <a:off x="814918" y="5018843"/>
            <a:ext cx="2430016" cy="144501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909" tIns="67952" rIns="135909" bIns="67952">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fontAlgn="auto">
              <a:lnSpc>
                <a:spcPct val="11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2" name="MH_Text_1"/>
          <p:cNvSpPr txBox="1">
            <a:spLocks noChangeArrowheads="1"/>
          </p:cNvSpPr>
          <p:nvPr>
            <p:custDataLst>
              <p:tags r:id="rId16"/>
            </p:custDataLst>
          </p:nvPr>
        </p:nvSpPr>
        <p:spPr bwMode="auto">
          <a:xfrm>
            <a:off x="3499854" y="5018843"/>
            <a:ext cx="2430016" cy="144501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909" tIns="67952" rIns="135909" bIns="67952">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fontAlgn="auto">
              <a:lnSpc>
                <a:spcPct val="11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3" name="矩形 52"/>
          <p:cNvSpPr/>
          <p:nvPr/>
        </p:nvSpPr>
        <p:spPr>
          <a:xfrm>
            <a:off x="882592" y="1886034"/>
            <a:ext cx="2113559" cy="165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3642842" y="1886034"/>
            <a:ext cx="2113559" cy="165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12203" y="1886034"/>
            <a:ext cx="2113559" cy="165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9172453" y="1886034"/>
            <a:ext cx="2113559" cy="165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childTnLst>
                          </p:cTn>
                        </p:par>
                        <p:par>
                          <p:cTn id="17" fill="hold">
                            <p:stCondLst>
                              <p:cond delay="500"/>
                            </p:stCondLst>
                            <p:childTnLst>
                              <p:par>
                                <p:cTn id="18" presetID="2" presetClass="entr" presetSubtype="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750" fill="hold"/>
                                        <p:tgtEl>
                                          <p:spTgt spid="33"/>
                                        </p:tgtEl>
                                        <p:attrNameLst>
                                          <p:attrName>ppt_x</p:attrName>
                                        </p:attrNameLst>
                                      </p:cBhvr>
                                      <p:tavLst>
                                        <p:tav tm="0">
                                          <p:val>
                                            <p:strVal val="1+#ppt_w/2"/>
                                          </p:val>
                                        </p:tav>
                                        <p:tav tm="100000">
                                          <p:val>
                                            <p:strVal val="#ppt_x"/>
                                          </p:val>
                                        </p:tav>
                                      </p:tavLst>
                                    </p:anim>
                                    <p:anim calcmode="lin" valueType="num">
                                      <p:cBhvr additive="base">
                                        <p:cTn id="21" dur="750" fill="hold"/>
                                        <p:tgtEl>
                                          <p:spTgt spid="33"/>
                                        </p:tgtEl>
                                        <p:attrNameLst>
                                          <p:attrName>ppt_y</p:attrName>
                                        </p:attrNameLst>
                                      </p:cBhvr>
                                      <p:tavLst>
                                        <p:tav tm="0">
                                          <p:val>
                                            <p:strVal val="1+#ppt_h/2"/>
                                          </p:val>
                                        </p:tav>
                                        <p:tav tm="100000">
                                          <p:val>
                                            <p:strVal val="#ppt_y"/>
                                          </p:val>
                                        </p:tav>
                                      </p:tavLst>
                                    </p:anim>
                                  </p:childTnLst>
                                </p:cTn>
                              </p:par>
                              <p:par>
                                <p:cTn id="22" presetID="2" presetClass="entr" presetSubtype="6" fill="hold" grpId="0" nodeType="withEffect">
                                  <p:stCondLst>
                                    <p:cond delay="25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750" fill="hold"/>
                                        <p:tgtEl>
                                          <p:spTgt spid="37"/>
                                        </p:tgtEl>
                                        <p:attrNameLst>
                                          <p:attrName>ppt_x</p:attrName>
                                        </p:attrNameLst>
                                      </p:cBhvr>
                                      <p:tavLst>
                                        <p:tav tm="0">
                                          <p:val>
                                            <p:strVal val="1+#ppt_w/2"/>
                                          </p:val>
                                        </p:tav>
                                        <p:tav tm="100000">
                                          <p:val>
                                            <p:strVal val="#ppt_x"/>
                                          </p:val>
                                        </p:tav>
                                      </p:tavLst>
                                    </p:anim>
                                    <p:anim calcmode="lin" valueType="num">
                                      <p:cBhvr additive="base">
                                        <p:cTn id="25" dur="750" fill="hold"/>
                                        <p:tgtEl>
                                          <p:spTgt spid="37"/>
                                        </p:tgtEl>
                                        <p:attrNameLst>
                                          <p:attrName>ppt_y</p:attrName>
                                        </p:attrNameLst>
                                      </p:cBhvr>
                                      <p:tavLst>
                                        <p:tav tm="0">
                                          <p:val>
                                            <p:strVal val="1+#ppt_h/2"/>
                                          </p:val>
                                        </p:tav>
                                        <p:tav tm="100000">
                                          <p:val>
                                            <p:strVal val="#ppt_y"/>
                                          </p:val>
                                        </p:tav>
                                      </p:tavLst>
                                    </p:anim>
                                  </p:childTnLst>
                                </p:cTn>
                              </p:par>
                              <p:par>
                                <p:cTn id="26" presetID="2" presetClass="entr" presetSubtype="6" fill="hold" grpId="0" nodeType="withEffect">
                                  <p:stCondLst>
                                    <p:cond delay="50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750" fill="hold"/>
                                        <p:tgtEl>
                                          <p:spTgt spid="38"/>
                                        </p:tgtEl>
                                        <p:attrNameLst>
                                          <p:attrName>ppt_x</p:attrName>
                                        </p:attrNameLst>
                                      </p:cBhvr>
                                      <p:tavLst>
                                        <p:tav tm="0">
                                          <p:val>
                                            <p:strVal val="1+#ppt_w/2"/>
                                          </p:val>
                                        </p:tav>
                                        <p:tav tm="100000">
                                          <p:val>
                                            <p:strVal val="#ppt_x"/>
                                          </p:val>
                                        </p:tav>
                                      </p:tavLst>
                                    </p:anim>
                                    <p:anim calcmode="lin" valueType="num">
                                      <p:cBhvr additive="base">
                                        <p:cTn id="29" dur="750" fill="hold"/>
                                        <p:tgtEl>
                                          <p:spTgt spid="38"/>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75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750" fill="hold"/>
                                        <p:tgtEl>
                                          <p:spTgt spid="39"/>
                                        </p:tgtEl>
                                        <p:attrNameLst>
                                          <p:attrName>ppt_x</p:attrName>
                                        </p:attrNameLst>
                                      </p:cBhvr>
                                      <p:tavLst>
                                        <p:tav tm="0">
                                          <p:val>
                                            <p:strVal val="1+#ppt_w/2"/>
                                          </p:val>
                                        </p:tav>
                                        <p:tav tm="100000">
                                          <p:val>
                                            <p:strVal val="#ppt_x"/>
                                          </p:val>
                                        </p:tav>
                                      </p:tavLst>
                                    </p:anim>
                                    <p:anim calcmode="lin" valueType="num">
                                      <p:cBhvr additive="base">
                                        <p:cTn id="33" dur="750" fill="hold"/>
                                        <p:tgtEl>
                                          <p:spTgt spid="39"/>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par>
                                <p:cTn id="40" presetID="53" presetClass="entr" presetSubtype="16" fill="hold" nodeType="withEffect">
                                  <p:stCondLst>
                                    <p:cond delay="25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par>
                                <p:cTn id="45" presetID="53" presetClass="entr" presetSubtype="16" fill="hold" nodeType="withEffect">
                                  <p:stCondLst>
                                    <p:cond delay="50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75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par>
                                <p:cTn id="55" presetID="41" presetClass="entr" presetSubtype="0" fill="hold" grpId="0" nodeType="withEffect">
                                  <p:stCondLst>
                                    <p:cond delay="1000"/>
                                  </p:stCondLst>
                                  <p:iterate type="lt">
                                    <p:tmPct val="10000"/>
                                  </p:iterate>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40"/>
                                        </p:tgtEl>
                                        <p:attrNameLst>
                                          <p:attrName>ppt_y</p:attrName>
                                        </p:attrNameLst>
                                      </p:cBhvr>
                                      <p:tavLst>
                                        <p:tav tm="0">
                                          <p:val>
                                            <p:strVal val="#ppt_y"/>
                                          </p:val>
                                        </p:tav>
                                        <p:tav tm="100000">
                                          <p:val>
                                            <p:strVal val="#ppt_y"/>
                                          </p:val>
                                        </p:tav>
                                      </p:tavLst>
                                    </p:anim>
                                    <p:anim calcmode="lin" valueType="num">
                                      <p:cBhvr>
                                        <p:cTn id="5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40"/>
                                        </p:tgtEl>
                                      </p:cBhvr>
                                    </p:animEffect>
                                  </p:childTnLst>
                                </p:cTn>
                              </p:par>
                              <p:par>
                                <p:cTn id="62" presetID="41" presetClass="entr" presetSubtype="0" fill="hold" grpId="0" nodeType="withEffect">
                                  <p:stCondLst>
                                    <p:cond delay="1000"/>
                                  </p:stCondLst>
                                  <p:iterate type="lt">
                                    <p:tmPct val="10000"/>
                                  </p:iterate>
                                  <p:childTnLst>
                                    <p:set>
                                      <p:cBhvr>
                                        <p:cTn id="63" dur="1" fill="hold">
                                          <p:stCondLst>
                                            <p:cond delay="0"/>
                                          </p:stCondLst>
                                        </p:cTn>
                                        <p:tgtEl>
                                          <p:spTgt spid="50"/>
                                        </p:tgtEl>
                                        <p:attrNameLst>
                                          <p:attrName>style.visibility</p:attrName>
                                        </p:attrNameLst>
                                      </p:cBhvr>
                                      <p:to>
                                        <p:strVal val="visible"/>
                                      </p:to>
                                    </p:set>
                                    <p:anim calcmode="lin" valueType="num">
                                      <p:cBhvr>
                                        <p:cTn id="64"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50"/>
                                        </p:tgtEl>
                                        <p:attrNameLst>
                                          <p:attrName>ppt_y</p:attrName>
                                        </p:attrNameLst>
                                      </p:cBhvr>
                                      <p:tavLst>
                                        <p:tav tm="0">
                                          <p:val>
                                            <p:strVal val="#ppt_y"/>
                                          </p:val>
                                        </p:tav>
                                        <p:tav tm="100000">
                                          <p:val>
                                            <p:strVal val="#ppt_y"/>
                                          </p:val>
                                        </p:tav>
                                      </p:tavLst>
                                    </p:anim>
                                    <p:anim calcmode="lin" valueType="num">
                                      <p:cBhvr>
                                        <p:cTn id="66"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50"/>
                                        </p:tgtEl>
                                      </p:cBhvr>
                                    </p:animEffect>
                                  </p:childTnLst>
                                </p:cTn>
                              </p:par>
                              <p:par>
                                <p:cTn id="69" presetID="41" presetClass="entr" presetSubtype="0" fill="hold" grpId="0" nodeType="withEffect">
                                  <p:stCondLst>
                                    <p:cond delay="1000"/>
                                  </p:stCondLst>
                                  <p:iterate type="lt">
                                    <p:tmPct val="10000"/>
                                  </p:iterate>
                                  <p:childTnLst>
                                    <p:set>
                                      <p:cBhvr>
                                        <p:cTn id="70" dur="1" fill="hold">
                                          <p:stCondLst>
                                            <p:cond delay="0"/>
                                          </p:stCondLst>
                                        </p:cTn>
                                        <p:tgtEl>
                                          <p:spTgt spid="51"/>
                                        </p:tgtEl>
                                        <p:attrNameLst>
                                          <p:attrName>style.visibility</p:attrName>
                                        </p:attrNameLst>
                                      </p:cBhvr>
                                      <p:to>
                                        <p:strVal val="visible"/>
                                      </p:to>
                                    </p:set>
                                    <p:anim calcmode="lin" valueType="num">
                                      <p:cBhvr>
                                        <p:cTn id="71"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51"/>
                                        </p:tgtEl>
                                        <p:attrNameLst>
                                          <p:attrName>ppt_y</p:attrName>
                                        </p:attrNameLst>
                                      </p:cBhvr>
                                      <p:tavLst>
                                        <p:tav tm="0">
                                          <p:val>
                                            <p:strVal val="#ppt_y"/>
                                          </p:val>
                                        </p:tav>
                                        <p:tav tm="100000">
                                          <p:val>
                                            <p:strVal val="#ppt_y"/>
                                          </p:val>
                                        </p:tav>
                                      </p:tavLst>
                                    </p:anim>
                                    <p:anim calcmode="lin" valueType="num">
                                      <p:cBhvr>
                                        <p:cTn id="73"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51"/>
                                        </p:tgtEl>
                                      </p:cBhvr>
                                    </p:animEffect>
                                  </p:childTnLst>
                                </p:cTn>
                              </p:par>
                              <p:par>
                                <p:cTn id="76" presetID="41" presetClass="entr" presetSubtype="0" fill="hold" grpId="0" nodeType="withEffect">
                                  <p:stCondLst>
                                    <p:cond delay="1000"/>
                                  </p:stCondLst>
                                  <p:iterate type="lt">
                                    <p:tmPct val="10000"/>
                                  </p:iterate>
                                  <p:childTnLst>
                                    <p:set>
                                      <p:cBhvr>
                                        <p:cTn id="77" dur="1" fill="hold">
                                          <p:stCondLst>
                                            <p:cond delay="0"/>
                                          </p:stCondLst>
                                        </p:cTn>
                                        <p:tgtEl>
                                          <p:spTgt spid="52"/>
                                        </p:tgtEl>
                                        <p:attrNameLst>
                                          <p:attrName>style.visibility</p:attrName>
                                        </p:attrNameLst>
                                      </p:cBhvr>
                                      <p:to>
                                        <p:strVal val="visible"/>
                                      </p:to>
                                    </p:set>
                                    <p:anim calcmode="lin" valueType="num">
                                      <p:cBhvr>
                                        <p:cTn id="78"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52"/>
                                        </p:tgtEl>
                                        <p:attrNameLst>
                                          <p:attrName>ppt_y</p:attrName>
                                        </p:attrNameLst>
                                      </p:cBhvr>
                                      <p:tavLst>
                                        <p:tav tm="0">
                                          <p:val>
                                            <p:strVal val="#ppt_y"/>
                                          </p:val>
                                        </p:tav>
                                        <p:tav tm="100000">
                                          <p:val>
                                            <p:strVal val="#ppt_y"/>
                                          </p:val>
                                        </p:tav>
                                      </p:tavLst>
                                    </p:anim>
                                    <p:anim calcmode="lin" valueType="num">
                                      <p:cBhvr>
                                        <p:cTn id="80"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animBg="1"/>
      <p:bldP spid="38" grpId="0" animBg="1"/>
      <p:bldP spid="39" grpId="0" animBg="1"/>
      <p:bldP spid="40" grpId="0"/>
      <p:bldP spid="50" grpId="0"/>
      <p:bldP spid="51" grpId="0"/>
      <p:bldP spid="52" grpId="0"/>
      <p:bldP spid="53" grpId="0" animBg="1"/>
      <p:bldP spid="54" grpId="0" animBg="1"/>
      <p:bldP spid="55" grpId="0" animBg="1"/>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sp>
        <p:nvSpPr>
          <p:cNvPr id="208" name="椭圆 207"/>
          <p:cNvSpPr/>
          <p:nvPr/>
        </p:nvSpPr>
        <p:spPr>
          <a:xfrm>
            <a:off x="2428590" y="-2158973"/>
            <a:ext cx="7305196" cy="7305196"/>
          </a:xfrm>
          <a:prstGeom prst="ellipse">
            <a:avLst/>
          </a:prstGeom>
          <a:no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4144549" y="-443014"/>
            <a:ext cx="3873278" cy="3873278"/>
          </a:xfrm>
          <a:prstGeom prst="ellipse">
            <a:avLst/>
          </a:prstGeom>
          <a:noFill/>
          <a:ln>
            <a:gradFill>
              <a:gsLst>
                <a:gs pos="60000">
                  <a:srgbClr val="2D5CFA"/>
                </a:gs>
                <a:gs pos="0">
                  <a:srgbClr val="00F7FF"/>
                </a:gs>
                <a:gs pos="100000">
                  <a:srgbClr val="FC02F9"/>
                </a:gs>
              </a:gsLst>
              <a:lin ang="1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936966" y="-2768004"/>
            <a:ext cx="317339" cy="4422792"/>
            <a:chOff x="5936966" y="-2768004"/>
            <a:chExt cx="317339" cy="4422792"/>
          </a:xfrm>
        </p:grpSpPr>
        <p:cxnSp>
          <p:nvCxnSpPr>
            <p:cNvPr id="151" name="直接连接符 150"/>
            <p:cNvCxnSpPr/>
            <p:nvPr/>
          </p:nvCxnSpPr>
          <p:spPr>
            <a:xfrm rot="5400000">
              <a:off x="3937518" y="-608004"/>
              <a:ext cx="4320000" cy="0"/>
            </a:xfrm>
            <a:prstGeom prst="line">
              <a:avLst/>
            </a:prstGeom>
            <a:ln>
              <a:gradFill>
                <a:gsLst>
                  <a:gs pos="0">
                    <a:srgbClr val="00F7FF"/>
                  </a:gs>
                  <a:gs pos="100000">
                    <a:srgbClr val="5748FD"/>
                  </a:gs>
                </a:gsLst>
                <a:lin ang="0" scaled="0"/>
              </a:gradFill>
            </a:ln>
          </p:spPr>
          <p:style>
            <a:lnRef idx="1">
              <a:schemeClr val="accent1"/>
            </a:lnRef>
            <a:fillRef idx="0">
              <a:schemeClr val="accent1"/>
            </a:fillRef>
            <a:effectRef idx="0">
              <a:schemeClr val="accent1"/>
            </a:effectRef>
            <a:fontRef idx="minor">
              <a:schemeClr val="tx1"/>
            </a:fontRef>
          </p:style>
        </p:cxnSp>
        <p:sp>
          <p:nvSpPr>
            <p:cNvPr id="102" name="椭圆 101"/>
            <p:cNvSpPr>
              <a:spLocks noChangeAspect="1"/>
            </p:cNvSpPr>
            <p:nvPr/>
          </p:nvSpPr>
          <p:spPr>
            <a:xfrm>
              <a:off x="5936966" y="1337449"/>
              <a:ext cx="317339" cy="317339"/>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a:grpSpLocks noChangeAspect="1"/>
          </p:cNvGrpSpPr>
          <p:nvPr/>
        </p:nvGrpSpPr>
        <p:grpSpPr>
          <a:xfrm rot="5400000" flipH="1">
            <a:off x="5596217" y="989953"/>
            <a:ext cx="998835" cy="1007343"/>
            <a:chOff x="5498567" y="0"/>
            <a:chExt cx="4004719" cy="4038834"/>
          </a:xfrm>
        </p:grpSpPr>
        <p:sp>
          <p:nvSpPr>
            <p:cNvPr id="153" name="椭圆 15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椭圆 17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7" name="文本框 2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67788" y="3360837"/>
            <a:ext cx="1723549" cy="400110"/>
          </a:xfrm>
          <a:prstGeom prst="rect">
            <a:avLst/>
          </a:prstGeom>
          <a:noFill/>
        </p:spPr>
        <p:txBody>
          <a:bodyPr wrap="none" rtlCol="0">
            <a:spAutoFit/>
          </a:bodyPr>
          <a:lstStyle/>
          <a:p>
            <a:pPr defTabSz="1218565">
              <a:defRPr/>
            </a:pPr>
            <a:r>
              <a:rPr lang="zh-CN" altLang="en-US" sz="2000" kern="0" dirty="0">
                <a:solidFill>
                  <a:schemeClr val="bg1"/>
                </a:solidFill>
                <a:latin typeface="幼圆" panose="02010509060101010101" pitchFamily="49" charset="-122"/>
                <a:ea typeface="幼圆" panose="02010509060101010101" pitchFamily="49" charset="-122"/>
              </a:rPr>
              <a:t>年度工作概述</a:t>
            </a:r>
            <a:endParaRPr lang="zh-CN" altLang="en-US" sz="2000" kern="0" dirty="0">
              <a:solidFill>
                <a:schemeClr val="bg1"/>
              </a:solidFill>
              <a:latin typeface="幼圆" panose="02010509060101010101" pitchFamily="49" charset="-122"/>
              <a:ea typeface="幼圆" panose="02010509060101010101" pitchFamily="49" charset="-122"/>
            </a:endParaRPr>
          </a:p>
        </p:txBody>
      </p:sp>
      <p:sp>
        <p:nvSpPr>
          <p:cNvPr id="228" name="文本框 227"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7785264" y="5235406"/>
            <a:ext cx="1723549" cy="400110"/>
          </a:xfrm>
          <a:prstGeom prst="rect">
            <a:avLst/>
          </a:prstGeom>
          <a:noFill/>
        </p:spPr>
        <p:txBody>
          <a:bodyPr wrap="none" rtlCol="0">
            <a:spAutoFit/>
          </a:bodyPr>
          <a:lstStyle/>
          <a:p>
            <a:pPr defTabSz="1218565">
              <a:defRPr/>
            </a:pPr>
            <a:r>
              <a:rPr lang="zh-CN" altLang="en-US" sz="2000" kern="0" dirty="0">
                <a:solidFill>
                  <a:schemeClr val="bg1"/>
                </a:solidFill>
                <a:latin typeface="幼圆" panose="02010509060101010101" pitchFamily="49" charset="-122"/>
                <a:ea typeface="幼圆" panose="02010509060101010101" pitchFamily="49" charset="-122"/>
              </a:rPr>
              <a:t>成功项目展示</a:t>
            </a:r>
            <a:endParaRPr lang="zh-CN" altLang="en-US" sz="2000" kern="0" dirty="0">
              <a:solidFill>
                <a:schemeClr val="bg1"/>
              </a:solidFill>
              <a:latin typeface="幼圆" panose="02010509060101010101" pitchFamily="49" charset="-122"/>
              <a:ea typeface="幼圆" panose="02010509060101010101" pitchFamily="49" charset="-122"/>
            </a:endParaRPr>
          </a:p>
        </p:txBody>
      </p:sp>
      <p:sp>
        <p:nvSpPr>
          <p:cNvPr id="229" name="文本框 22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2636234" y="5235406"/>
            <a:ext cx="1723549" cy="400110"/>
          </a:xfrm>
          <a:prstGeom prst="rect">
            <a:avLst/>
          </a:prstGeom>
          <a:noFill/>
        </p:spPr>
        <p:txBody>
          <a:bodyPr wrap="none" rtlCol="0">
            <a:spAutoFit/>
          </a:bodyPr>
          <a:lstStyle/>
          <a:p>
            <a:pPr defTabSz="1218565">
              <a:defRPr/>
            </a:pPr>
            <a:r>
              <a:rPr lang="zh-CN" altLang="en-US" sz="2000" kern="0" dirty="0">
                <a:solidFill>
                  <a:schemeClr val="bg1"/>
                </a:solidFill>
                <a:latin typeface="幼圆" panose="02010509060101010101" pitchFamily="49" charset="-122"/>
                <a:ea typeface="幼圆" panose="02010509060101010101" pitchFamily="49" charset="-122"/>
              </a:rPr>
              <a:t>工作完成情况</a:t>
            </a:r>
            <a:endParaRPr lang="zh-CN" altLang="en-US" sz="2000" kern="0" dirty="0">
              <a:solidFill>
                <a:schemeClr val="bg1"/>
              </a:solidFill>
              <a:latin typeface="幼圆" panose="02010509060101010101" pitchFamily="49" charset="-122"/>
              <a:ea typeface="幼圆" panose="02010509060101010101" pitchFamily="49" charset="-122"/>
            </a:endParaRPr>
          </a:p>
        </p:txBody>
      </p:sp>
      <p:sp>
        <p:nvSpPr>
          <p:cNvPr id="230" name="文本框 229"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9867970" y="3360837"/>
            <a:ext cx="1723549" cy="400110"/>
          </a:xfrm>
          <a:prstGeom prst="rect">
            <a:avLst/>
          </a:prstGeom>
          <a:noFill/>
        </p:spPr>
        <p:txBody>
          <a:bodyPr wrap="none" rtlCol="0">
            <a:spAutoFit/>
          </a:bodyPr>
          <a:lstStyle/>
          <a:p>
            <a:pPr defTabSz="1218565">
              <a:defRPr/>
            </a:pPr>
            <a:r>
              <a:rPr lang="zh-CN" altLang="en-US" sz="2000" kern="0" dirty="0">
                <a:solidFill>
                  <a:schemeClr val="bg1"/>
                </a:solidFill>
                <a:latin typeface="幼圆" panose="02010509060101010101" pitchFamily="49" charset="-122"/>
                <a:ea typeface="幼圆" panose="02010509060101010101" pitchFamily="49" charset="-122"/>
              </a:rPr>
              <a:t>明年工作计划</a:t>
            </a:r>
            <a:endParaRPr lang="zh-CN" altLang="en-US" sz="2000" kern="0" dirty="0">
              <a:solidFill>
                <a:schemeClr val="bg1"/>
              </a:solidFill>
              <a:latin typeface="幼圆" panose="02010509060101010101" pitchFamily="49" charset="-122"/>
              <a:ea typeface="幼圆" panose="02010509060101010101" pitchFamily="49" charset="-122"/>
            </a:endParaRPr>
          </a:p>
        </p:txBody>
      </p:sp>
      <p:sp>
        <p:nvSpPr>
          <p:cNvPr id="231" name="文本框 230"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157921" y="2024294"/>
            <a:ext cx="1954381" cy="923330"/>
          </a:xfrm>
          <a:prstGeom prst="rect">
            <a:avLst/>
          </a:prstGeom>
          <a:noFill/>
          <a:effectLst/>
        </p:spPr>
        <p:txBody>
          <a:bodyPr wrap="none" rtlCol="0">
            <a:spAutoFit/>
          </a:bodyPr>
          <a:lstStyle/>
          <a:p>
            <a:r>
              <a:rPr lang="zh-CN" altLang="en-US" sz="5400"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目  录</a:t>
            </a:r>
            <a:endParaRPr lang="en-US" altLang="zh-CN" sz="5400"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grpSp>
        <p:nvGrpSpPr>
          <p:cNvPr id="3" name="组合 2"/>
          <p:cNvGrpSpPr/>
          <p:nvPr/>
        </p:nvGrpSpPr>
        <p:grpSpPr>
          <a:xfrm>
            <a:off x="2482208" y="2738007"/>
            <a:ext cx="720000" cy="720000"/>
            <a:chOff x="2482208" y="2738007"/>
            <a:chExt cx="720000" cy="720000"/>
          </a:xfrm>
        </p:grpSpPr>
        <p:sp>
          <p:nvSpPr>
            <p:cNvPr id="204" name="椭圆 203"/>
            <p:cNvSpPr>
              <a:spLocks noChangeAspect="1"/>
            </p:cNvSpPr>
            <p:nvPr/>
          </p:nvSpPr>
          <p:spPr>
            <a:xfrm>
              <a:off x="2482208" y="2738007"/>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文本框 231"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2551102" y="2867174"/>
              <a:ext cx="582211" cy="461665"/>
            </a:xfrm>
            <a:prstGeom prst="rect">
              <a:avLst/>
            </a:prstGeom>
            <a:noFill/>
            <a:effectLst/>
          </p:spPr>
          <p:txBody>
            <a:bodyPr wrap="none" rtlCol="0">
              <a:spAutoFit/>
            </a:bodyPr>
            <a:lstStyle/>
            <a:p>
              <a:r>
                <a:rPr lang="en-US" altLang="zh-CN" sz="24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01</a:t>
              </a:r>
              <a:endParaRPr lang="en-US" altLang="zh-CN" sz="24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grpSp>
      <p:grpSp>
        <p:nvGrpSpPr>
          <p:cNvPr id="4" name="组合 3"/>
          <p:cNvGrpSpPr/>
          <p:nvPr/>
        </p:nvGrpSpPr>
        <p:grpSpPr>
          <a:xfrm>
            <a:off x="4143209" y="4426223"/>
            <a:ext cx="720000" cy="720000"/>
            <a:chOff x="4143209" y="4426223"/>
            <a:chExt cx="720000" cy="720000"/>
          </a:xfrm>
        </p:grpSpPr>
        <p:sp>
          <p:nvSpPr>
            <p:cNvPr id="206" name="椭圆 205"/>
            <p:cNvSpPr>
              <a:spLocks noChangeAspect="1"/>
            </p:cNvSpPr>
            <p:nvPr/>
          </p:nvSpPr>
          <p:spPr>
            <a:xfrm>
              <a:off x="4143209" y="4426223"/>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文本框 232"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4212103" y="4555390"/>
              <a:ext cx="582211" cy="461665"/>
            </a:xfrm>
            <a:prstGeom prst="rect">
              <a:avLst/>
            </a:prstGeom>
            <a:noFill/>
            <a:effectLst/>
          </p:spPr>
          <p:txBody>
            <a:bodyPr wrap="none" rtlCol="0">
              <a:spAutoFit/>
            </a:bodyPr>
            <a:lstStyle/>
            <a:p>
              <a:r>
                <a:rPr lang="en-US" altLang="zh-CN" sz="24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02</a:t>
              </a:r>
              <a:endParaRPr lang="en-US" altLang="zh-CN" sz="24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grpSp>
      <p:grpSp>
        <p:nvGrpSpPr>
          <p:cNvPr id="5" name="组合 4"/>
          <p:cNvGrpSpPr/>
          <p:nvPr/>
        </p:nvGrpSpPr>
        <p:grpSpPr>
          <a:xfrm>
            <a:off x="7297827" y="4426223"/>
            <a:ext cx="720000" cy="720000"/>
            <a:chOff x="7297827" y="4426223"/>
            <a:chExt cx="720000" cy="720000"/>
          </a:xfrm>
        </p:grpSpPr>
        <p:sp>
          <p:nvSpPr>
            <p:cNvPr id="210" name="椭圆 209"/>
            <p:cNvSpPr>
              <a:spLocks noChangeAspect="1"/>
            </p:cNvSpPr>
            <p:nvPr/>
          </p:nvSpPr>
          <p:spPr>
            <a:xfrm>
              <a:off x="7297827" y="4426223"/>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文本框 233"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7366721" y="4555390"/>
              <a:ext cx="582211" cy="461665"/>
            </a:xfrm>
            <a:prstGeom prst="rect">
              <a:avLst/>
            </a:prstGeom>
            <a:noFill/>
            <a:effectLst/>
          </p:spPr>
          <p:txBody>
            <a:bodyPr wrap="none" rtlCol="0">
              <a:spAutoFit/>
            </a:bodyPr>
            <a:lstStyle/>
            <a:p>
              <a:r>
                <a:rPr lang="en-US" altLang="zh-CN" sz="24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03</a:t>
              </a:r>
              <a:endParaRPr lang="en-US" altLang="zh-CN" sz="24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grpSp>
      <p:grpSp>
        <p:nvGrpSpPr>
          <p:cNvPr id="6" name="组合 5"/>
          <p:cNvGrpSpPr/>
          <p:nvPr/>
        </p:nvGrpSpPr>
        <p:grpSpPr>
          <a:xfrm>
            <a:off x="9013786" y="2738007"/>
            <a:ext cx="720000" cy="720000"/>
            <a:chOff x="9013786" y="2738007"/>
            <a:chExt cx="720000" cy="720000"/>
          </a:xfrm>
        </p:grpSpPr>
        <p:sp>
          <p:nvSpPr>
            <p:cNvPr id="211" name="椭圆 210"/>
            <p:cNvSpPr>
              <a:spLocks noChangeAspect="1"/>
            </p:cNvSpPr>
            <p:nvPr/>
          </p:nvSpPr>
          <p:spPr>
            <a:xfrm>
              <a:off x="9013786" y="273800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文本框 234"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9082680" y="2867174"/>
              <a:ext cx="582211" cy="461665"/>
            </a:xfrm>
            <a:prstGeom prst="rect">
              <a:avLst/>
            </a:prstGeom>
            <a:noFill/>
            <a:effectLst/>
          </p:spPr>
          <p:txBody>
            <a:bodyPr wrap="none" rtlCol="0">
              <a:spAutoFit/>
            </a:bodyPr>
            <a:lstStyle/>
            <a:p>
              <a:r>
                <a:rPr lang="en-US" altLang="zh-CN" sz="24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04</a:t>
              </a:r>
              <a:endParaRPr lang="en-US" altLang="zh-CN" sz="24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44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52"/>
                                        </p:tgtEl>
                                        <p:attrNameLst>
                                          <p:attrName>style.visibility</p:attrName>
                                        </p:attrNameLst>
                                      </p:cBhvr>
                                      <p:to>
                                        <p:strVal val="visible"/>
                                      </p:to>
                                    </p:set>
                                    <p:anim calcmode="lin" valueType="num">
                                      <p:cBhvr>
                                        <p:cTn id="12" dur="2000" fill="hold"/>
                                        <p:tgtEl>
                                          <p:spTgt spid="152"/>
                                        </p:tgtEl>
                                        <p:attrNameLst>
                                          <p:attrName>ppt_w</p:attrName>
                                        </p:attrNameLst>
                                      </p:cBhvr>
                                      <p:tavLst>
                                        <p:tav tm="0">
                                          <p:val>
                                            <p:fltVal val="0"/>
                                          </p:val>
                                        </p:tav>
                                        <p:tav tm="100000">
                                          <p:val>
                                            <p:strVal val="#ppt_w"/>
                                          </p:val>
                                        </p:tav>
                                      </p:tavLst>
                                    </p:anim>
                                    <p:anim calcmode="lin" valueType="num">
                                      <p:cBhvr>
                                        <p:cTn id="13" dur="2000" fill="hold"/>
                                        <p:tgtEl>
                                          <p:spTgt spid="152"/>
                                        </p:tgtEl>
                                        <p:attrNameLst>
                                          <p:attrName>ppt_h</p:attrName>
                                        </p:attrNameLst>
                                      </p:cBhvr>
                                      <p:tavLst>
                                        <p:tav tm="0">
                                          <p:val>
                                            <p:fltVal val="0"/>
                                          </p:val>
                                        </p:tav>
                                        <p:tav tm="100000">
                                          <p:val>
                                            <p:strVal val="#ppt_h"/>
                                          </p:val>
                                        </p:tav>
                                      </p:tavLst>
                                    </p:anim>
                                    <p:animEffect transition="in" filter="fade">
                                      <p:cBhvr>
                                        <p:cTn id="14" dur="2000"/>
                                        <p:tgtEl>
                                          <p:spTgt spid="152"/>
                                        </p:tgtEl>
                                      </p:cBhvr>
                                    </p:animEffect>
                                  </p:childTnLst>
                                </p:cTn>
                              </p:par>
                              <p:par>
                                <p:cTn id="15" presetID="8" presetClass="emph" presetSubtype="0" fill="hold" nodeType="withEffect">
                                  <p:stCondLst>
                                    <p:cond delay="350"/>
                                  </p:stCondLst>
                                  <p:childTnLst>
                                    <p:animRot by="21600000">
                                      <p:cBhvr>
                                        <p:cTn id="16" dur="5500" fill="hold"/>
                                        <p:tgtEl>
                                          <p:spTgt spid="152"/>
                                        </p:tgtEl>
                                        <p:attrNameLst>
                                          <p:attrName>r</p:attrName>
                                        </p:attrNameLst>
                                      </p:cBhvr>
                                    </p:animRot>
                                  </p:childTnLst>
                                </p:cTn>
                              </p:par>
                              <p:par>
                                <p:cTn id="17" presetID="21" presetClass="entr" presetSubtype="1" fill="hold" grpId="0" nodeType="withEffect">
                                  <p:stCondLst>
                                    <p:cond delay="2000"/>
                                  </p:stCondLst>
                                  <p:childTnLst>
                                    <p:set>
                                      <p:cBhvr>
                                        <p:cTn id="18" dur="1" fill="hold">
                                          <p:stCondLst>
                                            <p:cond delay="0"/>
                                          </p:stCondLst>
                                        </p:cTn>
                                        <p:tgtEl>
                                          <p:spTgt spid="96"/>
                                        </p:tgtEl>
                                        <p:attrNameLst>
                                          <p:attrName>style.visibility</p:attrName>
                                        </p:attrNameLst>
                                      </p:cBhvr>
                                      <p:to>
                                        <p:strVal val="visible"/>
                                      </p:to>
                                    </p:set>
                                    <p:animEffect transition="in" filter="wheel(1)">
                                      <p:cBhvr>
                                        <p:cTn id="19" dur="1500"/>
                                        <p:tgtEl>
                                          <p:spTgt spid="96"/>
                                        </p:tgtEl>
                                      </p:cBhvr>
                                    </p:animEffect>
                                  </p:childTnLst>
                                </p:cTn>
                              </p:par>
                              <p:par>
                                <p:cTn id="20" presetID="21" presetClass="entr" presetSubtype="1" fill="hold" grpId="0" nodeType="withEffect">
                                  <p:stCondLst>
                                    <p:cond delay="3500"/>
                                  </p:stCondLst>
                                  <p:childTnLst>
                                    <p:set>
                                      <p:cBhvr>
                                        <p:cTn id="21" dur="1" fill="hold">
                                          <p:stCondLst>
                                            <p:cond delay="0"/>
                                          </p:stCondLst>
                                        </p:cTn>
                                        <p:tgtEl>
                                          <p:spTgt spid="208"/>
                                        </p:tgtEl>
                                        <p:attrNameLst>
                                          <p:attrName>style.visibility</p:attrName>
                                        </p:attrNameLst>
                                      </p:cBhvr>
                                      <p:to>
                                        <p:strVal val="visible"/>
                                      </p:to>
                                    </p:set>
                                    <p:animEffect transition="in" filter="wheel(1)">
                                      <p:cBhvr>
                                        <p:cTn id="22" dur="1500"/>
                                        <p:tgtEl>
                                          <p:spTgt spid="208"/>
                                        </p:tgtEl>
                                      </p:cBhvr>
                                    </p:animEffect>
                                  </p:childTnLst>
                                </p:cTn>
                              </p:par>
                            </p:childTnLst>
                          </p:cTn>
                        </p:par>
                        <p:par>
                          <p:cTn id="23" fill="hold">
                            <p:stCondLst>
                              <p:cond delay="3000"/>
                            </p:stCondLst>
                            <p:childTnLst>
                              <p:par>
                                <p:cTn id="24" presetID="38" presetClass="entr" presetSubtype="0" accel="50000" fill="hold" grpId="0" nodeType="afterEffect">
                                  <p:stCondLst>
                                    <p:cond delay="0"/>
                                  </p:stCondLst>
                                  <p:iterate type="lt">
                                    <p:tmPct val="50000"/>
                                  </p:iterate>
                                  <p:childTnLst>
                                    <p:set>
                                      <p:cBhvr>
                                        <p:cTn id="25" dur="1" fill="hold">
                                          <p:stCondLst>
                                            <p:cond delay="0"/>
                                          </p:stCondLst>
                                        </p:cTn>
                                        <p:tgtEl>
                                          <p:spTgt spid="231"/>
                                        </p:tgtEl>
                                        <p:attrNameLst>
                                          <p:attrName>style.visibility</p:attrName>
                                        </p:attrNameLst>
                                      </p:cBhvr>
                                      <p:to>
                                        <p:strVal val="visible"/>
                                      </p:to>
                                    </p:set>
                                    <p:set>
                                      <p:cBhvr>
                                        <p:cTn id="26" dur="455" fill="hold">
                                          <p:stCondLst>
                                            <p:cond delay="0"/>
                                          </p:stCondLst>
                                        </p:cTn>
                                        <p:tgtEl>
                                          <p:spTgt spid="231"/>
                                        </p:tgtEl>
                                        <p:attrNameLst>
                                          <p:attrName>style.rotation</p:attrName>
                                        </p:attrNameLst>
                                      </p:cBhvr>
                                      <p:to>
                                        <p:strVal val="-45.0"/>
                                      </p:to>
                                    </p:set>
                                    <p:anim calcmode="lin" valueType="num">
                                      <p:cBhvr>
                                        <p:cTn id="27" dur="455" fill="hold">
                                          <p:stCondLst>
                                            <p:cond delay="455"/>
                                          </p:stCondLst>
                                        </p:cTn>
                                        <p:tgtEl>
                                          <p:spTgt spid="231"/>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231"/>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231"/>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231"/>
                                        </p:tgtEl>
                                        <p:attrNameLst>
                                          <p:attrName>ppt_y</p:attrName>
                                        </p:attrNameLst>
                                      </p:cBhvr>
                                      <p:tavLst>
                                        <p:tav tm="0">
                                          <p:val>
                                            <p:strVal val="#ppt_y-(0.354*#ppt_w-0.172*#ppt_h)"/>
                                          </p:val>
                                        </p:tav>
                                        <p:tav tm="100000">
                                          <p:val>
                                            <p:strVal val="#ppt_y"/>
                                          </p:val>
                                        </p:tav>
                                      </p:tavLst>
                                    </p:anim>
                                  </p:childTnLst>
                                </p:cTn>
                              </p:par>
                            </p:childTnLst>
                          </p:cTn>
                        </p:par>
                        <p:par>
                          <p:cTn id="31" fill="hold">
                            <p:stCondLst>
                              <p:cond delay="8350"/>
                            </p:stCondLst>
                            <p:childTnLst>
                              <p:par>
                                <p:cTn id="32" presetID="5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Scale>
                                      <p:cBhvr>
                                        <p:cTn id="3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
                                        </p:tgtEl>
                                        <p:attrNameLst>
                                          <p:attrName>ppt_x</p:attrName>
                                          <p:attrName>ppt_y</p:attrName>
                                        </p:attrNameLst>
                                      </p:cBhvr>
                                    </p:animMotion>
                                    <p:animEffect transition="in" filter="fade">
                                      <p:cBhvr>
                                        <p:cTn id="36" dur="1000"/>
                                        <p:tgtEl>
                                          <p:spTgt spid="3"/>
                                        </p:tgtEl>
                                      </p:cBhvr>
                                    </p:animEffect>
                                  </p:childTnLst>
                                </p:cTn>
                              </p:par>
                              <p:par>
                                <p:cTn id="37" presetID="52" presetClass="entr" presetSubtype="0" fill="hold" nodeType="withEffect">
                                  <p:stCondLst>
                                    <p:cond delay="250"/>
                                  </p:stCondLst>
                                  <p:childTnLst>
                                    <p:set>
                                      <p:cBhvr>
                                        <p:cTn id="38" dur="1" fill="hold">
                                          <p:stCondLst>
                                            <p:cond delay="0"/>
                                          </p:stCondLst>
                                        </p:cTn>
                                        <p:tgtEl>
                                          <p:spTgt spid="4"/>
                                        </p:tgtEl>
                                        <p:attrNameLst>
                                          <p:attrName>style.visibility</p:attrName>
                                        </p:attrNameLst>
                                      </p:cBhvr>
                                      <p:to>
                                        <p:strVal val="visible"/>
                                      </p:to>
                                    </p:set>
                                    <p:animScale>
                                      <p:cBhvr>
                                        <p:cTn id="39"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4"/>
                                        </p:tgtEl>
                                        <p:attrNameLst>
                                          <p:attrName>ppt_x</p:attrName>
                                          <p:attrName>ppt_y</p:attrName>
                                        </p:attrNameLst>
                                      </p:cBhvr>
                                    </p:animMotion>
                                    <p:animEffect transition="in" filter="fade">
                                      <p:cBhvr>
                                        <p:cTn id="41" dur="1000"/>
                                        <p:tgtEl>
                                          <p:spTgt spid="4"/>
                                        </p:tgtEl>
                                      </p:cBhvr>
                                    </p:animEffect>
                                  </p:childTnLst>
                                </p:cTn>
                              </p:par>
                              <p:par>
                                <p:cTn id="42" presetID="52" presetClass="entr" presetSubtype="0" fill="hold" nodeType="withEffect">
                                  <p:stCondLst>
                                    <p:cond delay="500"/>
                                  </p:stCondLst>
                                  <p:childTnLst>
                                    <p:set>
                                      <p:cBhvr>
                                        <p:cTn id="43" dur="1" fill="hold">
                                          <p:stCondLst>
                                            <p:cond delay="0"/>
                                          </p:stCondLst>
                                        </p:cTn>
                                        <p:tgtEl>
                                          <p:spTgt spid="5"/>
                                        </p:tgtEl>
                                        <p:attrNameLst>
                                          <p:attrName>style.visibility</p:attrName>
                                        </p:attrNameLst>
                                      </p:cBhvr>
                                      <p:to>
                                        <p:strVal val="visible"/>
                                      </p:to>
                                    </p:set>
                                    <p:animScale>
                                      <p:cBhvr>
                                        <p:cTn id="4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5"/>
                                        </p:tgtEl>
                                        <p:attrNameLst>
                                          <p:attrName>ppt_x</p:attrName>
                                          <p:attrName>ppt_y</p:attrName>
                                        </p:attrNameLst>
                                      </p:cBhvr>
                                    </p:animMotion>
                                    <p:animEffect transition="in" filter="fade">
                                      <p:cBhvr>
                                        <p:cTn id="46" dur="1000"/>
                                        <p:tgtEl>
                                          <p:spTgt spid="5"/>
                                        </p:tgtEl>
                                      </p:cBhvr>
                                    </p:animEffect>
                                  </p:childTnLst>
                                </p:cTn>
                              </p:par>
                              <p:par>
                                <p:cTn id="47" presetID="52" presetClass="entr" presetSubtype="0" fill="hold" nodeType="withEffect">
                                  <p:stCondLst>
                                    <p:cond delay="750"/>
                                  </p:stCondLst>
                                  <p:childTnLst>
                                    <p:set>
                                      <p:cBhvr>
                                        <p:cTn id="48" dur="1" fill="hold">
                                          <p:stCondLst>
                                            <p:cond delay="0"/>
                                          </p:stCondLst>
                                        </p:cTn>
                                        <p:tgtEl>
                                          <p:spTgt spid="6"/>
                                        </p:tgtEl>
                                        <p:attrNameLst>
                                          <p:attrName>style.visibility</p:attrName>
                                        </p:attrNameLst>
                                      </p:cBhvr>
                                      <p:to>
                                        <p:strVal val="visible"/>
                                      </p:to>
                                    </p:set>
                                    <p:animScale>
                                      <p:cBhvr>
                                        <p:cTn id="4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6"/>
                                        </p:tgtEl>
                                        <p:attrNameLst>
                                          <p:attrName>ppt_x</p:attrName>
                                          <p:attrName>ppt_y</p:attrName>
                                        </p:attrNameLst>
                                      </p:cBhvr>
                                    </p:animMotion>
                                    <p:animEffect transition="in" filter="fade">
                                      <p:cBhvr>
                                        <p:cTn id="51" dur="1000"/>
                                        <p:tgtEl>
                                          <p:spTgt spid="6"/>
                                        </p:tgtEl>
                                      </p:cBhvr>
                                    </p:animEffect>
                                  </p:childTnLst>
                                </p:cTn>
                              </p:par>
                            </p:childTnLst>
                          </p:cTn>
                        </p:par>
                        <p:par>
                          <p:cTn id="52" fill="hold">
                            <p:stCondLst>
                              <p:cond delay="9350"/>
                            </p:stCondLst>
                            <p:childTnLst>
                              <p:par>
                                <p:cTn id="53" presetID="50" presetClass="entr" presetSubtype="0" decel="100000" fill="hold" grpId="0" nodeType="afterEffect">
                                  <p:stCondLst>
                                    <p:cond delay="0"/>
                                  </p:stCondLst>
                                  <p:childTnLst>
                                    <p:set>
                                      <p:cBhvr>
                                        <p:cTn id="54" dur="1" fill="hold">
                                          <p:stCondLst>
                                            <p:cond delay="0"/>
                                          </p:stCondLst>
                                        </p:cTn>
                                        <p:tgtEl>
                                          <p:spTgt spid="227"/>
                                        </p:tgtEl>
                                        <p:attrNameLst>
                                          <p:attrName>style.visibility</p:attrName>
                                        </p:attrNameLst>
                                      </p:cBhvr>
                                      <p:to>
                                        <p:strVal val="visible"/>
                                      </p:to>
                                    </p:set>
                                    <p:anim calcmode="lin" valueType="num">
                                      <p:cBhvr>
                                        <p:cTn id="55" dur="1000" fill="hold"/>
                                        <p:tgtEl>
                                          <p:spTgt spid="227"/>
                                        </p:tgtEl>
                                        <p:attrNameLst>
                                          <p:attrName>ppt_w</p:attrName>
                                        </p:attrNameLst>
                                      </p:cBhvr>
                                      <p:tavLst>
                                        <p:tav tm="0">
                                          <p:val>
                                            <p:strVal val="#ppt_w+.3"/>
                                          </p:val>
                                        </p:tav>
                                        <p:tav tm="100000">
                                          <p:val>
                                            <p:strVal val="#ppt_w"/>
                                          </p:val>
                                        </p:tav>
                                      </p:tavLst>
                                    </p:anim>
                                    <p:anim calcmode="lin" valueType="num">
                                      <p:cBhvr>
                                        <p:cTn id="56" dur="1000" fill="hold"/>
                                        <p:tgtEl>
                                          <p:spTgt spid="227"/>
                                        </p:tgtEl>
                                        <p:attrNameLst>
                                          <p:attrName>ppt_h</p:attrName>
                                        </p:attrNameLst>
                                      </p:cBhvr>
                                      <p:tavLst>
                                        <p:tav tm="0">
                                          <p:val>
                                            <p:strVal val="#ppt_h"/>
                                          </p:val>
                                        </p:tav>
                                        <p:tav tm="100000">
                                          <p:val>
                                            <p:strVal val="#ppt_h"/>
                                          </p:val>
                                        </p:tav>
                                      </p:tavLst>
                                    </p:anim>
                                    <p:animEffect transition="in" filter="fade">
                                      <p:cBhvr>
                                        <p:cTn id="57" dur="1000"/>
                                        <p:tgtEl>
                                          <p:spTgt spid="227"/>
                                        </p:tgtEl>
                                      </p:cBhvr>
                                    </p:animEffect>
                                  </p:childTnLst>
                                </p:cTn>
                              </p:par>
                              <p:par>
                                <p:cTn id="58" presetID="50" presetClass="entr" presetSubtype="0" decel="100000" fill="hold" grpId="0" nodeType="withEffect">
                                  <p:stCondLst>
                                    <p:cond delay="250"/>
                                  </p:stCondLst>
                                  <p:childTnLst>
                                    <p:set>
                                      <p:cBhvr>
                                        <p:cTn id="59" dur="1" fill="hold">
                                          <p:stCondLst>
                                            <p:cond delay="0"/>
                                          </p:stCondLst>
                                        </p:cTn>
                                        <p:tgtEl>
                                          <p:spTgt spid="229"/>
                                        </p:tgtEl>
                                        <p:attrNameLst>
                                          <p:attrName>style.visibility</p:attrName>
                                        </p:attrNameLst>
                                      </p:cBhvr>
                                      <p:to>
                                        <p:strVal val="visible"/>
                                      </p:to>
                                    </p:set>
                                    <p:anim calcmode="lin" valueType="num">
                                      <p:cBhvr>
                                        <p:cTn id="60" dur="1000" fill="hold"/>
                                        <p:tgtEl>
                                          <p:spTgt spid="229"/>
                                        </p:tgtEl>
                                        <p:attrNameLst>
                                          <p:attrName>ppt_w</p:attrName>
                                        </p:attrNameLst>
                                      </p:cBhvr>
                                      <p:tavLst>
                                        <p:tav tm="0">
                                          <p:val>
                                            <p:strVal val="#ppt_w+.3"/>
                                          </p:val>
                                        </p:tav>
                                        <p:tav tm="100000">
                                          <p:val>
                                            <p:strVal val="#ppt_w"/>
                                          </p:val>
                                        </p:tav>
                                      </p:tavLst>
                                    </p:anim>
                                    <p:anim calcmode="lin" valueType="num">
                                      <p:cBhvr>
                                        <p:cTn id="61" dur="1000" fill="hold"/>
                                        <p:tgtEl>
                                          <p:spTgt spid="229"/>
                                        </p:tgtEl>
                                        <p:attrNameLst>
                                          <p:attrName>ppt_h</p:attrName>
                                        </p:attrNameLst>
                                      </p:cBhvr>
                                      <p:tavLst>
                                        <p:tav tm="0">
                                          <p:val>
                                            <p:strVal val="#ppt_h"/>
                                          </p:val>
                                        </p:tav>
                                        <p:tav tm="100000">
                                          <p:val>
                                            <p:strVal val="#ppt_h"/>
                                          </p:val>
                                        </p:tav>
                                      </p:tavLst>
                                    </p:anim>
                                    <p:animEffect transition="in" filter="fade">
                                      <p:cBhvr>
                                        <p:cTn id="62" dur="1000"/>
                                        <p:tgtEl>
                                          <p:spTgt spid="229"/>
                                        </p:tgtEl>
                                      </p:cBhvr>
                                    </p:animEffect>
                                  </p:childTnLst>
                                </p:cTn>
                              </p:par>
                              <p:par>
                                <p:cTn id="63" presetID="50" presetClass="entr" presetSubtype="0" decel="100000" fill="hold" grpId="0" nodeType="withEffect">
                                  <p:stCondLst>
                                    <p:cond delay="500"/>
                                  </p:stCondLst>
                                  <p:childTnLst>
                                    <p:set>
                                      <p:cBhvr>
                                        <p:cTn id="64" dur="1" fill="hold">
                                          <p:stCondLst>
                                            <p:cond delay="0"/>
                                          </p:stCondLst>
                                        </p:cTn>
                                        <p:tgtEl>
                                          <p:spTgt spid="228"/>
                                        </p:tgtEl>
                                        <p:attrNameLst>
                                          <p:attrName>style.visibility</p:attrName>
                                        </p:attrNameLst>
                                      </p:cBhvr>
                                      <p:to>
                                        <p:strVal val="visible"/>
                                      </p:to>
                                    </p:set>
                                    <p:anim calcmode="lin" valueType="num">
                                      <p:cBhvr>
                                        <p:cTn id="65" dur="1000" fill="hold"/>
                                        <p:tgtEl>
                                          <p:spTgt spid="228"/>
                                        </p:tgtEl>
                                        <p:attrNameLst>
                                          <p:attrName>ppt_w</p:attrName>
                                        </p:attrNameLst>
                                      </p:cBhvr>
                                      <p:tavLst>
                                        <p:tav tm="0">
                                          <p:val>
                                            <p:strVal val="#ppt_w+.3"/>
                                          </p:val>
                                        </p:tav>
                                        <p:tav tm="100000">
                                          <p:val>
                                            <p:strVal val="#ppt_w"/>
                                          </p:val>
                                        </p:tav>
                                      </p:tavLst>
                                    </p:anim>
                                    <p:anim calcmode="lin" valueType="num">
                                      <p:cBhvr>
                                        <p:cTn id="66" dur="1000" fill="hold"/>
                                        <p:tgtEl>
                                          <p:spTgt spid="228"/>
                                        </p:tgtEl>
                                        <p:attrNameLst>
                                          <p:attrName>ppt_h</p:attrName>
                                        </p:attrNameLst>
                                      </p:cBhvr>
                                      <p:tavLst>
                                        <p:tav tm="0">
                                          <p:val>
                                            <p:strVal val="#ppt_h"/>
                                          </p:val>
                                        </p:tav>
                                        <p:tav tm="100000">
                                          <p:val>
                                            <p:strVal val="#ppt_h"/>
                                          </p:val>
                                        </p:tav>
                                      </p:tavLst>
                                    </p:anim>
                                    <p:animEffect transition="in" filter="fade">
                                      <p:cBhvr>
                                        <p:cTn id="67" dur="1000"/>
                                        <p:tgtEl>
                                          <p:spTgt spid="228"/>
                                        </p:tgtEl>
                                      </p:cBhvr>
                                    </p:animEffect>
                                  </p:childTnLst>
                                </p:cTn>
                              </p:par>
                              <p:par>
                                <p:cTn id="68" presetID="50" presetClass="entr" presetSubtype="0" decel="100000" fill="hold" grpId="0" nodeType="withEffect">
                                  <p:stCondLst>
                                    <p:cond delay="750"/>
                                  </p:stCondLst>
                                  <p:childTnLst>
                                    <p:set>
                                      <p:cBhvr>
                                        <p:cTn id="69" dur="1" fill="hold">
                                          <p:stCondLst>
                                            <p:cond delay="0"/>
                                          </p:stCondLst>
                                        </p:cTn>
                                        <p:tgtEl>
                                          <p:spTgt spid="230"/>
                                        </p:tgtEl>
                                        <p:attrNameLst>
                                          <p:attrName>style.visibility</p:attrName>
                                        </p:attrNameLst>
                                      </p:cBhvr>
                                      <p:to>
                                        <p:strVal val="visible"/>
                                      </p:to>
                                    </p:set>
                                    <p:anim calcmode="lin" valueType="num">
                                      <p:cBhvr>
                                        <p:cTn id="70" dur="1000" fill="hold"/>
                                        <p:tgtEl>
                                          <p:spTgt spid="230"/>
                                        </p:tgtEl>
                                        <p:attrNameLst>
                                          <p:attrName>ppt_w</p:attrName>
                                        </p:attrNameLst>
                                      </p:cBhvr>
                                      <p:tavLst>
                                        <p:tav tm="0">
                                          <p:val>
                                            <p:strVal val="#ppt_w+.3"/>
                                          </p:val>
                                        </p:tav>
                                        <p:tav tm="100000">
                                          <p:val>
                                            <p:strVal val="#ppt_w"/>
                                          </p:val>
                                        </p:tav>
                                      </p:tavLst>
                                    </p:anim>
                                    <p:anim calcmode="lin" valueType="num">
                                      <p:cBhvr>
                                        <p:cTn id="71" dur="1000" fill="hold"/>
                                        <p:tgtEl>
                                          <p:spTgt spid="230"/>
                                        </p:tgtEl>
                                        <p:attrNameLst>
                                          <p:attrName>ppt_h</p:attrName>
                                        </p:attrNameLst>
                                      </p:cBhvr>
                                      <p:tavLst>
                                        <p:tav tm="0">
                                          <p:val>
                                            <p:strVal val="#ppt_h"/>
                                          </p:val>
                                        </p:tav>
                                        <p:tav tm="100000">
                                          <p:val>
                                            <p:strVal val="#ppt_h"/>
                                          </p:val>
                                        </p:tav>
                                      </p:tavLst>
                                    </p:anim>
                                    <p:animEffect transition="in" filter="fade">
                                      <p:cBhvr>
                                        <p:cTn id="72" dur="1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96" grpId="0" animBg="1"/>
      <p:bldP spid="227" grpId="0"/>
      <p:bldP spid="228" grpId="0"/>
      <p:bldP spid="229" grpId="0"/>
      <p:bldP spid="230" grpId="0"/>
      <p:bldP spid="2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96361" y="162927"/>
            <a:ext cx="3262432" cy="707886"/>
          </a:xfrm>
          <a:prstGeom prst="rect">
            <a:avLst/>
          </a:prstGeom>
          <a:noFill/>
        </p:spPr>
        <p:txBody>
          <a:bodyPr wrap="none" rtlCol="0">
            <a:spAutoFit/>
          </a:bodyPr>
          <a:lstStyle/>
          <a:p>
            <a:r>
              <a:rPr lang="zh-CN" altLang="en-US" sz="4000" dirty="0">
                <a:solidFill>
                  <a:schemeClr val="bg1"/>
                </a:solidFill>
                <a:latin typeface="Kartika" panose="02020503030404060203" pitchFamily="18" charset="0"/>
                <a:ea typeface="幼圆" panose="02010509060101010101" pitchFamily="49" charset="-122"/>
                <a:cs typeface="Kartika" panose="02020503030404060203" pitchFamily="18" charset="0"/>
              </a:rPr>
              <a:t>成功项目展示</a:t>
            </a:r>
            <a:endParaRPr lang="zh-CN" altLang="en-US" sz="4000" dirty="0">
              <a:solidFill>
                <a:schemeClr val="bg1"/>
              </a:solidFill>
              <a:latin typeface="幼圆" panose="02010509060101010101" pitchFamily="49" charset="-122"/>
              <a:ea typeface="幼圆" panose="02010509060101010101" pitchFamily="49" charset="-122"/>
            </a:endParaRP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3576289" y="1567357"/>
            <a:ext cx="3937076" cy="3762094"/>
            <a:chOff x="2860291" y="915566"/>
            <a:chExt cx="2791829" cy="2667747"/>
          </a:xfrm>
        </p:grpSpPr>
        <p:pic>
          <p:nvPicPr>
            <p:cNvPr id="34" name="图片 3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60291" y="915566"/>
              <a:ext cx="2791829" cy="2667747"/>
            </a:xfrm>
            <a:prstGeom prst="rect">
              <a:avLst/>
            </a:prstGeom>
          </p:spPr>
        </p:pic>
        <p:sp>
          <p:nvSpPr>
            <p:cNvPr id="35" name="MH_Picture_3"/>
            <p:cNvSpPr/>
            <p:nvPr/>
          </p:nvSpPr>
          <p:spPr>
            <a:xfrm>
              <a:off x="2959727" y="1002432"/>
              <a:ext cx="2520000" cy="154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grpSp>
      <p:grpSp>
        <p:nvGrpSpPr>
          <p:cNvPr id="36" name="组合 35"/>
          <p:cNvGrpSpPr/>
          <p:nvPr/>
        </p:nvGrpSpPr>
        <p:grpSpPr>
          <a:xfrm>
            <a:off x="7440397" y="2369647"/>
            <a:ext cx="4055801" cy="2447202"/>
            <a:chOff x="5600403" y="1484481"/>
            <a:chExt cx="2876018" cy="1735341"/>
          </a:xfrm>
        </p:grpSpPr>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403" y="1484481"/>
              <a:ext cx="2876018" cy="1735341"/>
            </a:xfrm>
            <a:prstGeom prst="rect">
              <a:avLst/>
            </a:prstGeom>
          </p:spPr>
        </p:pic>
        <p:sp>
          <p:nvSpPr>
            <p:cNvPr id="38" name="MH_Picture_3"/>
            <p:cNvSpPr/>
            <p:nvPr/>
          </p:nvSpPr>
          <p:spPr>
            <a:xfrm>
              <a:off x="5948103" y="1570200"/>
              <a:ext cx="2196000" cy="1404000"/>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grpSp>
      <p:grpSp>
        <p:nvGrpSpPr>
          <p:cNvPr id="39" name="组合 38"/>
          <p:cNvGrpSpPr/>
          <p:nvPr/>
        </p:nvGrpSpPr>
        <p:grpSpPr>
          <a:xfrm>
            <a:off x="964681" y="2323165"/>
            <a:ext cx="2385254" cy="2913635"/>
            <a:chOff x="1008379" y="1451521"/>
            <a:chExt cx="1691413" cy="2066094"/>
          </a:xfrm>
        </p:grpSpPr>
        <p:pic>
          <p:nvPicPr>
            <p:cNvPr id="40" name="图片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379" y="1451521"/>
              <a:ext cx="1691413" cy="2066094"/>
            </a:xfrm>
            <a:prstGeom prst="rect">
              <a:avLst/>
            </a:prstGeom>
          </p:spPr>
        </p:pic>
        <p:sp>
          <p:nvSpPr>
            <p:cNvPr id="41" name="MH_Picture_3"/>
            <p:cNvSpPr/>
            <p:nvPr/>
          </p:nvSpPr>
          <p:spPr>
            <a:xfrm>
              <a:off x="1272820" y="1607765"/>
              <a:ext cx="1093379" cy="1403984"/>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grpSp>
      <p:grpSp>
        <p:nvGrpSpPr>
          <p:cNvPr id="42" name="组合 41"/>
          <p:cNvGrpSpPr/>
          <p:nvPr/>
        </p:nvGrpSpPr>
        <p:grpSpPr>
          <a:xfrm>
            <a:off x="1132724" y="4999693"/>
            <a:ext cx="1908970" cy="474213"/>
            <a:chOff x="1132631" y="4940307"/>
            <a:chExt cx="1908970" cy="474213"/>
          </a:xfrm>
        </p:grpSpPr>
        <p:sp>
          <p:nvSpPr>
            <p:cNvPr id="43" name="圆角矩形 42"/>
            <p:cNvSpPr/>
            <p:nvPr/>
          </p:nvSpPr>
          <p:spPr>
            <a:xfrm>
              <a:off x="1132631" y="4981807"/>
              <a:ext cx="1908970" cy="432713"/>
            </a:xfrm>
            <a:prstGeom prst="roundRect">
              <a:avLst>
                <a:gd name="adj" fmla="val 50000"/>
              </a:avLst>
            </a:prstGeom>
            <a:gradFill>
              <a:gsLst>
                <a:gs pos="21000">
                  <a:srgbClr val="00ECFE"/>
                </a:gs>
                <a:gs pos="80000">
                  <a:srgbClr val="0094FA"/>
                </a:gs>
              </a:gsLst>
              <a:lin ang="1800000" scaled="0"/>
            </a:gra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11"/>
            <p:cNvSpPr txBox="1"/>
            <p:nvPr/>
          </p:nvSpPr>
          <p:spPr>
            <a:xfrm>
              <a:off x="1396718" y="4940307"/>
              <a:ext cx="1422184" cy="461665"/>
            </a:xfrm>
            <a:prstGeom prst="rect">
              <a:avLst/>
            </a:prstGeom>
            <a:noFill/>
          </p:spPr>
          <p:txBody>
            <a:bodyPr wrap="none" rtlCol="0">
              <a:spAutoFit/>
            </a:bodyPr>
            <a:lstStyle/>
            <a:p>
              <a:r>
                <a:rPr lang="zh-CN" altLang="en-US" sz="2400" b="1" dirty="0">
                  <a:solidFill>
                    <a:srgbClr val="FDFDFD"/>
                  </a:solidFill>
                  <a:latin typeface="幼圆" panose="02010509060101010101" pitchFamily="49" charset="-122"/>
                  <a:ea typeface="幼圆" panose="02010509060101010101" pitchFamily="49" charset="-122"/>
                </a:rPr>
                <a:t>输入标题</a:t>
              </a:r>
              <a:endParaRPr lang="zh-CN" altLang="en-US" sz="2400" b="1" dirty="0">
                <a:solidFill>
                  <a:srgbClr val="FDFDFD"/>
                </a:solidFill>
                <a:latin typeface="幼圆" panose="02010509060101010101" pitchFamily="49" charset="-122"/>
                <a:ea typeface="幼圆" panose="02010509060101010101" pitchFamily="49" charset="-122"/>
              </a:endParaRPr>
            </a:p>
          </p:txBody>
        </p:sp>
      </p:grpSp>
      <p:sp>
        <p:nvSpPr>
          <p:cNvPr id="45" name="TextBox 12"/>
          <p:cNvSpPr txBox="1"/>
          <p:nvPr/>
        </p:nvSpPr>
        <p:spPr>
          <a:xfrm>
            <a:off x="1146502" y="5585958"/>
            <a:ext cx="2110393" cy="1061829"/>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4535789" y="4999693"/>
            <a:ext cx="1908970" cy="474213"/>
            <a:chOff x="3880181" y="4940307"/>
            <a:chExt cx="1908970" cy="474213"/>
          </a:xfrm>
        </p:grpSpPr>
        <p:sp>
          <p:nvSpPr>
            <p:cNvPr id="47" name="圆角矩形 46"/>
            <p:cNvSpPr/>
            <p:nvPr/>
          </p:nvSpPr>
          <p:spPr>
            <a:xfrm>
              <a:off x="3880181" y="4981807"/>
              <a:ext cx="1908970" cy="432713"/>
            </a:xfrm>
            <a:prstGeom prst="roundRect">
              <a:avLst>
                <a:gd name="adj" fmla="val 50000"/>
              </a:avLst>
            </a:prstGeom>
            <a:gradFill>
              <a:gsLst>
                <a:gs pos="21000">
                  <a:srgbClr val="3558FB"/>
                </a:gs>
                <a:gs pos="80000">
                  <a:srgbClr val="BE1DFB"/>
                </a:gs>
              </a:gsLst>
              <a:lin ang="1800000" scaled="0"/>
            </a:gradFill>
            <a:ln>
              <a:noFill/>
            </a:ln>
            <a:effectLst>
              <a:outerShdw blurRad="190500" dist="762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11"/>
            <p:cNvSpPr txBox="1"/>
            <p:nvPr/>
          </p:nvSpPr>
          <p:spPr>
            <a:xfrm>
              <a:off x="4144268" y="4940307"/>
              <a:ext cx="1422184" cy="461665"/>
            </a:xfrm>
            <a:prstGeom prst="rect">
              <a:avLst/>
            </a:prstGeom>
            <a:noFill/>
          </p:spPr>
          <p:txBody>
            <a:bodyPr wrap="none" rtlCol="0">
              <a:spAutoFit/>
            </a:bodyPr>
            <a:lstStyle/>
            <a:p>
              <a:r>
                <a:rPr lang="zh-CN" altLang="en-US" sz="2400" b="1" dirty="0">
                  <a:solidFill>
                    <a:srgbClr val="FDFDFD"/>
                  </a:solidFill>
                  <a:latin typeface="幼圆" panose="02010509060101010101" pitchFamily="49" charset="-122"/>
                  <a:ea typeface="幼圆" panose="02010509060101010101" pitchFamily="49" charset="-122"/>
                </a:rPr>
                <a:t>输入标题</a:t>
              </a:r>
              <a:endParaRPr lang="zh-CN" altLang="en-US" sz="2400" b="1" dirty="0">
                <a:solidFill>
                  <a:srgbClr val="FDFDFD"/>
                </a:solidFill>
                <a:latin typeface="幼圆" panose="02010509060101010101" pitchFamily="49" charset="-122"/>
                <a:ea typeface="幼圆" panose="02010509060101010101" pitchFamily="49" charset="-122"/>
              </a:endParaRPr>
            </a:p>
          </p:txBody>
        </p:sp>
      </p:grpSp>
      <p:sp>
        <p:nvSpPr>
          <p:cNvPr id="49" name="TextBox 12"/>
          <p:cNvSpPr txBox="1"/>
          <p:nvPr/>
        </p:nvSpPr>
        <p:spPr>
          <a:xfrm>
            <a:off x="4535789" y="5585958"/>
            <a:ext cx="2124172" cy="1061829"/>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8472865" y="5004429"/>
            <a:ext cx="1908970" cy="474213"/>
            <a:chOff x="1132631" y="4940307"/>
            <a:chExt cx="1908970" cy="474213"/>
          </a:xfrm>
        </p:grpSpPr>
        <p:sp>
          <p:nvSpPr>
            <p:cNvPr id="51" name="圆角矩形 50"/>
            <p:cNvSpPr/>
            <p:nvPr/>
          </p:nvSpPr>
          <p:spPr>
            <a:xfrm>
              <a:off x="1132631" y="4981807"/>
              <a:ext cx="1908970" cy="432713"/>
            </a:xfrm>
            <a:prstGeom prst="roundRect">
              <a:avLst>
                <a:gd name="adj" fmla="val 50000"/>
              </a:avLst>
            </a:prstGeom>
            <a:gradFill>
              <a:gsLst>
                <a:gs pos="21000">
                  <a:srgbClr val="00ECFE"/>
                </a:gs>
                <a:gs pos="80000">
                  <a:srgbClr val="0094FA"/>
                </a:gs>
              </a:gsLst>
              <a:lin ang="1800000" scaled="0"/>
            </a:gra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11"/>
            <p:cNvSpPr txBox="1"/>
            <p:nvPr/>
          </p:nvSpPr>
          <p:spPr>
            <a:xfrm>
              <a:off x="1396718" y="4940307"/>
              <a:ext cx="1422184" cy="461665"/>
            </a:xfrm>
            <a:prstGeom prst="rect">
              <a:avLst/>
            </a:prstGeom>
            <a:noFill/>
          </p:spPr>
          <p:txBody>
            <a:bodyPr wrap="none" rtlCol="0">
              <a:spAutoFit/>
            </a:bodyPr>
            <a:lstStyle/>
            <a:p>
              <a:r>
                <a:rPr lang="zh-CN" altLang="en-US" sz="2400" b="1" dirty="0">
                  <a:solidFill>
                    <a:srgbClr val="FDFDFD"/>
                  </a:solidFill>
                  <a:latin typeface="幼圆" panose="02010509060101010101" pitchFamily="49" charset="-122"/>
                  <a:ea typeface="幼圆" panose="02010509060101010101" pitchFamily="49" charset="-122"/>
                </a:rPr>
                <a:t>输入标题</a:t>
              </a:r>
              <a:endParaRPr lang="zh-CN" altLang="en-US" sz="2400" b="1" dirty="0">
                <a:solidFill>
                  <a:srgbClr val="FDFDFD"/>
                </a:solidFill>
                <a:latin typeface="幼圆" panose="02010509060101010101" pitchFamily="49" charset="-122"/>
                <a:ea typeface="幼圆" panose="02010509060101010101" pitchFamily="49" charset="-122"/>
              </a:endParaRPr>
            </a:p>
          </p:txBody>
        </p:sp>
      </p:grpSp>
      <p:sp>
        <p:nvSpPr>
          <p:cNvPr id="53" name="TextBox 12"/>
          <p:cNvSpPr txBox="1"/>
          <p:nvPr/>
        </p:nvSpPr>
        <p:spPr>
          <a:xfrm>
            <a:off x="8486643" y="5590694"/>
            <a:ext cx="2110393" cy="1061829"/>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outVertical)">
                                      <p:cBhvr>
                                        <p:cTn id="11" dur="500"/>
                                        <p:tgtEl>
                                          <p:spTgt spid="4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up)">
                                      <p:cBhvr>
                                        <p:cTn id="15" dur="500"/>
                                        <p:tgtEl>
                                          <p:spTgt spid="45"/>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500"/>
                                        <p:tgtEl>
                                          <p:spTgt spid="33"/>
                                        </p:tgtEl>
                                      </p:cBhvr>
                                    </p:animEffect>
                                  </p:childTnLst>
                                </p:cTn>
                              </p:par>
                            </p:childTnLst>
                          </p:cTn>
                        </p:par>
                        <p:par>
                          <p:cTn id="20" fill="hold">
                            <p:stCondLst>
                              <p:cond delay="2000"/>
                            </p:stCondLst>
                            <p:childTnLst>
                              <p:par>
                                <p:cTn id="21" presetID="16" presetClass="entr" presetSubtype="37"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barn(outVertical)">
                                      <p:cBhvr>
                                        <p:cTn id="23" dur="500"/>
                                        <p:tgtEl>
                                          <p:spTgt spid="4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up)">
                                      <p:cBhvr>
                                        <p:cTn id="27" dur="500"/>
                                        <p:tgtEl>
                                          <p:spTgt spid="49"/>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randombar(horizontal)">
                                      <p:cBhvr>
                                        <p:cTn id="31" dur="500"/>
                                        <p:tgtEl>
                                          <p:spTgt spid="36"/>
                                        </p:tgtEl>
                                      </p:cBhvr>
                                    </p:animEffect>
                                  </p:childTnLst>
                                </p:cTn>
                              </p:par>
                            </p:childTnLst>
                          </p:cTn>
                        </p:par>
                        <p:par>
                          <p:cTn id="32" fill="hold">
                            <p:stCondLst>
                              <p:cond delay="3500"/>
                            </p:stCondLst>
                            <p:childTnLst>
                              <p:par>
                                <p:cTn id="33" presetID="16" presetClass="entr" presetSubtype="37"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barn(outVertical)">
                                      <p:cBhvr>
                                        <p:cTn id="35" dur="500"/>
                                        <p:tgtEl>
                                          <p:spTgt spid="50"/>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up)">
                                      <p:cBhvr>
                                        <p:cTn id="3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9" grpId="0"/>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p:nvPr/>
        </p:nvGrpSpPr>
        <p:grpSpPr>
          <a:xfrm>
            <a:off x="607688" y="308017"/>
            <a:ext cx="2699392" cy="3702599"/>
            <a:chOff x="607688" y="308017"/>
            <a:chExt cx="2699392" cy="3702599"/>
          </a:xfrm>
        </p:grpSpPr>
        <p:sp>
          <p:nvSpPr>
            <p:cNvPr id="3" name="椭圆 2"/>
            <p:cNvSpPr>
              <a:spLocks noChangeAspect="1"/>
            </p:cNvSpPr>
            <p:nvPr/>
          </p:nvSpPr>
          <p:spPr>
            <a:xfrm>
              <a:off x="607688" y="809621"/>
              <a:ext cx="2699392" cy="2699392"/>
            </a:xfrm>
            <a:prstGeom prst="ellipse">
              <a:avLst/>
            </a:prstGeom>
            <a:gradFill>
              <a:gsLst>
                <a:gs pos="0">
                  <a:srgbClr val="313745"/>
                </a:gs>
                <a:gs pos="100000">
                  <a:srgbClr val="1E222E"/>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rot="19558047">
              <a:off x="1335170" y="308017"/>
              <a:ext cx="1244427" cy="3702599"/>
            </a:xfrm>
            <a:prstGeom prst="ellipse">
              <a:avLst/>
            </a:prstGeom>
            <a:noFill/>
            <a:ln>
              <a:gradFill>
                <a:gsLst>
                  <a:gs pos="78000">
                    <a:schemeClr val="accent1">
                      <a:lumMod val="5000"/>
                      <a:lumOff val="95000"/>
                      <a:alpha val="20000"/>
                    </a:schemeClr>
                  </a:gs>
                  <a:gs pos="87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椭圆 4"/>
          <p:cNvSpPr/>
          <p:nvPr/>
        </p:nvSpPr>
        <p:spPr>
          <a:xfrm>
            <a:off x="241928" y="624959"/>
            <a:ext cx="4531754" cy="4531754"/>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952755" y="-1569724"/>
            <a:ext cx="8921120" cy="8921120"/>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3240000" flipH="1">
            <a:off x="11886755" y="3381653"/>
            <a:ext cx="68101" cy="4125483"/>
          </a:xfrm>
          <a:prstGeom prst="roundRect">
            <a:avLst>
              <a:gd name="adj" fmla="val 41696"/>
            </a:avLst>
          </a:prstGeom>
          <a:gradFill>
            <a:gsLst>
              <a:gs pos="21000">
                <a:srgbClr val="3558FB">
                  <a:alpha val="20000"/>
                </a:srgbClr>
              </a:gs>
              <a:gs pos="80000">
                <a:srgbClr val="BE1DFB"/>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rot="-3240000">
            <a:off x="12089652" y="5525247"/>
            <a:ext cx="45719" cy="2318292"/>
          </a:xfrm>
          <a:prstGeom prst="roundRect">
            <a:avLst>
              <a:gd name="adj" fmla="val 41696"/>
            </a:avLst>
          </a:prstGeom>
          <a:gradFill>
            <a:gsLst>
              <a:gs pos="21000">
                <a:srgbClr val="00ECFE"/>
              </a:gs>
              <a:gs pos="8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rot="-3240000" flipH="1">
            <a:off x="11738064" y="5525248"/>
            <a:ext cx="120394" cy="2318292"/>
          </a:xfrm>
          <a:prstGeom prst="roundRect">
            <a:avLst>
              <a:gd name="adj" fmla="val 41696"/>
            </a:avLst>
          </a:prstGeom>
          <a:gradFill>
            <a:gsLst>
              <a:gs pos="21000">
                <a:srgbClr val="00ECFE"/>
              </a:gs>
              <a:gs pos="8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6672941" y="1417319"/>
            <a:ext cx="144000" cy="144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5378045" y="6227947"/>
            <a:ext cx="108000" cy="108000"/>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rot="-3240000" flipH="1">
            <a:off x="3537862" y="369395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rot="-3240000">
            <a:off x="3784553" y="1632269"/>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378044" y="3317584"/>
            <a:ext cx="4314595" cy="1138773"/>
            <a:chOff x="5378044" y="3317584"/>
            <a:chExt cx="4314595" cy="1138773"/>
          </a:xfrm>
        </p:grpSpPr>
        <p:sp>
          <p:nvSpPr>
            <p:cNvPr id="20" name="圆角矩形 19"/>
            <p:cNvSpPr/>
            <p:nvPr/>
          </p:nvSpPr>
          <p:spPr>
            <a:xfrm>
              <a:off x="5378044" y="3856192"/>
              <a:ext cx="4314595" cy="600165"/>
            </a:xfrm>
            <a:prstGeom prst="roundRect">
              <a:avLst/>
            </a:prstGeom>
            <a:solidFill>
              <a:schemeClr val="bg1"/>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053204" y="3317584"/>
              <a:ext cx="2964273" cy="1138773"/>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cs typeface="Kartika" panose="02020503030404060203" pitchFamily="18" charset="0"/>
                </a:rPr>
                <a:t>明年工作计划</a:t>
              </a:r>
              <a:endParaRPr lang="en-US" altLang="zh-CN"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cs typeface="Kartika" panose="02020503030404060203" pitchFamily="18" charset="0"/>
              </a:endParaRPr>
            </a:p>
          </p:txBody>
        </p:sp>
      </p:grpSp>
      <p:sp>
        <p:nvSpPr>
          <p:cNvPr id="17" name="文本框 1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8736691" y="2115175"/>
            <a:ext cx="1180131" cy="1508105"/>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60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04</a:t>
            </a:r>
            <a:endParaRPr lang="en-US" altLang="zh-CN" sz="60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0">
        <p:checker/>
      </p:transition>
    </mc:Choice>
    <mc:Fallback>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500" decel="50000" fill="hold">
                                          <p:stCondLst>
                                            <p:cond delay="0"/>
                                          </p:stCondLst>
                                        </p:cTn>
                                        <p:tgtEl>
                                          <p:spTgt spid="2"/>
                                        </p:tgtEl>
                                        <p:attrNameLst>
                                          <p:attrName>ppt_x</p:attrName>
                                          <p:attrName>ppt_y</p:attrName>
                                        </p:attrNameLst>
                                      </p:cBhvr>
                                    </p:animMotion>
                                    <p:animEffect transition="in" filter="fade">
                                      <p:cBhvr>
                                        <p:cTn id="9" dur="1500"/>
                                        <p:tgtEl>
                                          <p:spTgt spid="2"/>
                                        </p:tgtEl>
                                      </p:cBhvr>
                                    </p:animEffect>
                                  </p:childTnLst>
                                </p:cTn>
                              </p:par>
                            </p:childTnLst>
                          </p:cTn>
                        </p:par>
                        <p:par>
                          <p:cTn id="10" fill="hold">
                            <p:stCondLst>
                              <p:cond delay="1500"/>
                            </p:stCondLst>
                            <p:childTnLst>
                              <p:par>
                                <p:cTn id="11" presetID="21"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par>
                          <p:cTn id="14" fill="hold">
                            <p:stCondLst>
                              <p:cond delay="35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5500"/>
                            </p:stCondLst>
                            <p:childTnLst>
                              <p:par>
                                <p:cTn id="19" presetID="2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75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100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6500"/>
                            </p:stCondLst>
                            <p:childTnLst>
                              <p:par>
                                <p:cTn id="42" presetID="38" presetClass="entr" presetSubtype="0" accel="50000" fill="hold" grpId="0" nodeType="afterEffect">
                                  <p:stCondLst>
                                    <p:cond delay="0"/>
                                  </p:stCondLst>
                                  <p:iterate type="lt">
                                    <p:tmPct val="50000"/>
                                  </p:iterate>
                                  <p:childTnLst>
                                    <p:set>
                                      <p:cBhvr>
                                        <p:cTn id="43" dur="1" fill="hold">
                                          <p:stCondLst>
                                            <p:cond delay="0"/>
                                          </p:stCondLst>
                                        </p:cTn>
                                        <p:tgtEl>
                                          <p:spTgt spid="17"/>
                                        </p:tgtEl>
                                        <p:attrNameLst>
                                          <p:attrName>style.visibility</p:attrName>
                                        </p:attrNameLst>
                                      </p:cBhvr>
                                      <p:to>
                                        <p:strVal val="visible"/>
                                      </p:to>
                                    </p:set>
                                    <p:set>
                                      <p:cBhvr>
                                        <p:cTn id="44" dur="455" fill="hold">
                                          <p:stCondLst>
                                            <p:cond delay="0"/>
                                          </p:stCondLst>
                                        </p:cTn>
                                        <p:tgtEl>
                                          <p:spTgt spid="17"/>
                                        </p:tgtEl>
                                        <p:attrNameLst>
                                          <p:attrName>style.rotation</p:attrName>
                                        </p:attrNameLst>
                                      </p:cBhvr>
                                      <p:to>
                                        <p:strVal val="-45.0"/>
                                      </p:to>
                                    </p:set>
                                    <p:anim calcmode="lin" valueType="num">
                                      <p:cBhvr>
                                        <p:cTn id="45" dur="455" fill="hold">
                                          <p:stCondLst>
                                            <p:cond delay="455"/>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46" dur="455"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47" dur="156" decel="50000" autoRev="1" fill="hold">
                                          <p:stCondLst>
                                            <p:cond delay="455"/>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48" dur="136" fill="hold">
                                          <p:stCondLst>
                                            <p:cond delay="864"/>
                                          </p:stCondLst>
                                        </p:cTn>
                                        <p:tgtEl>
                                          <p:spTgt spid="17"/>
                                        </p:tgtEl>
                                        <p:attrNameLst>
                                          <p:attrName>ppt_y</p:attrName>
                                        </p:attrNameLst>
                                      </p:cBhvr>
                                      <p:tavLst>
                                        <p:tav tm="0">
                                          <p:val>
                                            <p:strVal val="#ppt_y-(0.354*#ppt_w-0.172*#ppt_h)"/>
                                          </p:val>
                                        </p:tav>
                                        <p:tav tm="100000">
                                          <p:val>
                                            <p:strVal val="#ppt_y"/>
                                          </p:val>
                                        </p:tav>
                                      </p:tavLst>
                                    </p:anim>
                                  </p:childTnLst>
                                </p:cTn>
                              </p:par>
                            </p:childTnLst>
                          </p:cTn>
                        </p:par>
                        <p:par>
                          <p:cTn id="49" fill="hold">
                            <p:stCondLst>
                              <p:cond delay="8500"/>
                            </p:stCondLst>
                            <p:childTnLst>
                              <p:par>
                                <p:cTn id="50" presetID="25" presetClass="entr" presetSubtype="0"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5" dur="1000" fill="hold"/>
                                        <p:tgtEl>
                                          <p:spTgt spid="8"/>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13" grpId="0" animBg="1"/>
      <p:bldP spid="14" grpId="0" animBg="1"/>
      <p:bldP spid="15"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740356" y="162927"/>
            <a:ext cx="3786614" cy="707886"/>
          </a:xfrm>
          <a:prstGeom prst="rect">
            <a:avLst/>
          </a:prstGeom>
          <a:noFill/>
        </p:spPr>
        <p:txBody>
          <a:bodyPr wrap="none" rtlCol="0">
            <a:spAutoFit/>
          </a:bodyPr>
          <a:lstStyle/>
          <a:p>
            <a:r>
              <a:rPr lang="zh-CN" altLang="en-US" sz="4000" b="1" dirty="0">
                <a:solidFill>
                  <a:schemeClr val="bg1"/>
                </a:solidFill>
                <a:latin typeface="幼圆" panose="02010509060101010101" pitchFamily="49" charset="-122"/>
                <a:ea typeface="幼圆" panose="02010509060101010101" pitchFamily="49" charset="-122"/>
              </a:rPr>
              <a:t>营业额提升方针</a:t>
            </a:r>
            <a:endParaRPr lang="zh-CN" altLang="en-US" sz="4000" b="1" dirty="0">
              <a:solidFill>
                <a:schemeClr val="bg1"/>
              </a:solidFill>
              <a:latin typeface="幼圆" panose="02010509060101010101" pitchFamily="49" charset="-122"/>
              <a:ea typeface="幼圆" panose="02010509060101010101" pitchFamily="49" charset="-122"/>
            </a:endParaRP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rot="4308284">
            <a:off x="711181" y="1538686"/>
            <a:ext cx="4669947" cy="4669947"/>
          </a:xfrm>
          <a:prstGeom prst="ellipse">
            <a:avLst/>
          </a:prstGeom>
          <a:noFill/>
          <a:ln w="69850">
            <a:gradFill>
              <a:gsLst>
                <a:gs pos="0">
                  <a:srgbClr val="00ECFE"/>
                </a:gs>
                <a:gs pos="26000">
                  <a:srgbClr val="297BFA"/>
                </a:gs>
                <a:gs pos="47000">
                  <a:srgbClr val="9437FB"/>
                </a:gs>
                <a:gs pos="73000">
                  <a:srgbClr val="FC02F9">
                    <a:alpha val="0"/>
                  </a:srgbClr>
                </a:gs>
                <a:gs pos="56000">
                  <a:srgbClr val="FC02F9"/>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rot="15290454">
            <a:off x="482566" y="1310072"/>
            <a:ext cx="5127175" cy="5127175"/>
          </a:xfrm>
          <a:prstGeom prst="ellipse">
            <a:avLst/>
          </a:prstGeom>
          <a:noFill/>
          <a:ln w="28575">
            <a:gradFill>
              <a:gsLst>
                <a:gs pos="15000">
                  <a:srgbClr val="1890FA">
                    <a:alpha val="0"/>
                  </a:srgbClr>
                </a:gs>
                <a:gs pos="0">
                  <a:srgbClr val="00ACFB"/>
                </a:gs>
                <a:gs pos="31000">
                  <a:srgbClr val="297BFA"/>
                </a:gs>
                <a:gs pos="47000">
                  <a:srgbClr val="9437FB"/>
                </a:gs>
                <a:gs pos="73000">
                  <a:srgbClr val="FC02F9">
                    <a:alpha val="0"/>
                  </a:srgbClr>
                </a:gs>
                <a:gs pos="56000">
                  <a:srgbClr val="FC02F9"/>
                </a:gs>
              </a:gsLst>
              <a:lin ang="19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rot="16820691">
            <a:off x="302487" y="1115356"/>
            <a:ext cx="5468323" cy="5468323"/>
          </a:xfrm>
          <a:prstGeom prst="ellipse">
            <a:avLst/>
          </a:prstGeom>
          <a:noFill/>
          <a:ln w="50800">
            <a:gradFill>
              <a:gsLst>
                <a:gs pos="0">
                  <a:srgbClr val="00ACFB"/>
                </a:gs>
                <a:gs pos="14674">
                  <a:srgbClr val="8056FA"/>
                </a:gs>
                <a:gs pos="34000">
                  <a:srgbClr val="FC02F9">
                    <a:alpha val="0"/>
                  </a:srgb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a:spLocks noChangeAspect="1"/>
          </p:cNvSpPr>
          <p:nvPr/>
        </p:nvSpPr>
        <p:spPr>
          <a:xfrm>
            <a:off x="2399356" y="2078587"/>
            <a:ext cx="1162998" cy="1162998"/>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a:spLocks noChangeAspect="1"/>
          </p:cNvSpPr>
          <p:nvPr/>
        </p:nvSpPr>
        <p:spPr>
          <a:xfrm>
            <a:off x="2775753" y="2295257"/>
            <a:ext cx="1162998" cy="1162998"/>
          </a:xfrm>
          <a:prstGeom prst="ellipse">
            <a:avLst/>
          </a:prstGeom>
          <a:solidFill>
            <a:srgbClr val="00ECF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a:spLocks noChangeAspect="1"/>
          </p:cNvSpPr>
          <p:nvPr/>
        </p:nvSpPr>
        <p:spPr>
          <a:xfrm>
            <a:off x="1236358" y="4105100"/>
            <a:ext cx="1162998" cy="1162998"/>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a:spLocks noChangeAspect="1"/>
          </p:cNvSpPr>
          <p:nvPr/>
        </p:nvSpPr>
        <p:spPr>
          <a:xfrm>
            <a:off x="1612755" y="4321770"/>
            <a:ext cx="1162998" cy="1162998"/>
          </a:xfrm>
          <a:prstGeom prst="ellipse">
            <a:avLst/>
          </a:prstGeom>
          <a:solidFill>
            <a:srgbClr val="297BF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a:spLocks noChangeAspect="1"/>
          </p:cNvSpPr>
          <p:nvPr/>
        </p:nvSpPr>
        <p:spPr>
          <a:xfrm>
            <a:off x="3690291" y="4105100"/>
            <a:ext cx="1162998" cy="1162998"/>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a:spLocks noChangeAspect="1"/>
          </p:cNvSpPr>
          <p:nvPr/>
        </p:nvSpPr>
        <p:spPr>
          <a:xfrm>
            <a:off x="4066688" y="4321770"/>
            <a:ext cx="1162998" cy="1162998"/>
          </a:xfrm>
          <a:prstGeom prst="ellipse">
            <a:avLst/>
          </a:prstGeom>
          <a:solidFill>
            <a:srgbClr val="FC02F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a:off x="2517336" y="2462328"/>
            <a:ext cx="1266693" cy="523220"/>
          </a:xfrm>
          <a:prstGeom prst="rect">
            <a:avLst/>
          </a:prstGeom>
          <a:noFill/>
        </p:spPr>
        <p:txBody>
          <a:bodyPr wrap="none" rtlCol="0">
            <a:spAutoFit/>
          </a:bodyPr>
          <a:lstStyle/>
          <a:p>
            <a:r>
              <a:rPr lang="zh-CN" altLang="en-US" sz="2800" b="1" dirty="0">
                <a:solidFill>
                  <a:srgbClr val="2A303D"/>
                </a:solidFill>
                <a:latin typeface="Kartika" panose="02020503030404060203" pitchFamily="18" charset="0"/>
                <a:ea typeface="幼圆" panose="02010509060101010101" pitchFamily="49" charset="-122"/>
                <a:cs typeface="Kartika" panose="02020503030404060203" pitchFamily="18" charset="0"/>
              </a:rPr>
              <a:t>方针一</a:t>
            </a:r>
            <a:endParaRPr lang="zh-CN" altLang="en-US" sz="2800" b="1" dirty="0">
              <a:solidFill>
                <a:srgbClr val="2A303D"/>
              </a:solidFill>
              <a:latin typeface="幼圆" panose="02010509060101010101" pitchFamily="49" charset="-122"/>
              <a:ea typeface="幼圆" panose="02010509060101010101" pitchFamily="49" charset="-122"/>
            </a:endParaRPr>
          </a:p>
        </p:txBody>
      </p:sp>
      <p:sp>
        <p:nvSpPr>
          <p:cNvPr id="73" name="文本框 72"/>
          <p:cNvSpPr txBox="1"/>
          <p:nvPr/>
        </p:nvSpPr>
        <p:spPr>
          <a:xfrm>
            <a:off x="1330096" y="4489165"/>
            <a:ext cx="1266693" cy="523220"/>
          </a:xfrm>
          <a:prstGeom prst="rect">
            <a:avLst/>
          </a:prstGeom>
          <a:noFill/>
        </p:spPr>
        <p:txBody>
          <a:bodyPr wrap="none" rtlCol="0">
            <a:spAutoFit/>
          </a:bodyPr>
          <a:lstStyle/>
          <a:p>
            <a:r>
              <a:rPr lang="zh-CN" altLang="en-US" sz="2800" b="1" dirty="0">
                <a:solidFill>
                  <a:srgbClr val="2A303D"/>
                </a:solidFill>
                <a:latin typeface="Kartika" panose="02020503030404060203" pitchFamily="18" charset="0"/>
                <a:ea typeface="幼圆" panose="02010509060101010101" pitchFamily="49" charset="-122"/>
                <a:cs typeface="Kartika" panose="02020503030404060203" pitchFamily="18" charset="0"/>
              </a:rPr>
              <a:t>方针二</a:t>
            </a:r>
            <a:endParaRPr lang="zh-CN" altLang="en-US" sz="2800" b="1" dirty="0">
              <a:solidFill>
                <a:srgbClr val="2A303D"/>
              </a:solidFill>
              <a:latin typeface="幼圆" panose="02010509060101010101" pitchFamily="49" charset="-122"/>
              <a:ea typeface="幼圆" panose="02010509060101010101" pitchFamily="49" charset="-122"/>
            </a:endParaRPr>
          </a:p>
        </p:txBody>
      </p:sp>
      <p:sp>
        <p:nvSpPr>
          <p:cNvPr id="74" name="文本框 73"/>
          <p:cNvSpPr txBox="1"/>
          <p:nvPr/>
        </p:nvSpPr>
        <p:spPr>
          <a:xfrm>
            <a:off x="3784029" y="4489165"/>
            <a:ext cx="1266693" cy="523220"/>
          </a:xfrm>
          <a:prstGeom prst="rect">
            <a:avLst/>
          </a:prstGeom>
          <a:noFill/>
        </p:spPr>
        <p:txBody>
          <a:bodyPr wrap="none" rtlCol="0">
            <a:spAutoFit/>
          </a:bodyPr>
          <a:lstStyle/>
          <a:p>
            <a:r>
              <a:rPr lang="zh-CN" altLang="en-US" sz="2800" b="1" dirty="0">
                <a:solidFill>
                  <a:srgbClr val="2A303D"/>
                </a:solidFill>
                <a:latin typeface="Kartika" panose="02020503030404060203" pitchFamily="18" charset="0"/>
                <a:ea typeface="幼圆" panose="02010509060101010101" pitchFamily="49" charset="-122"/>
                <a:cs typeface="Kartika" panose="02020503030404060203" pitchFamily="18" charset="0"/>
              </a:rPr>
              <a:t>方针三</a:t>
            </a:r>
            <a:endParaRPr lang="zh-CN" altLang="en-US" sz="2800" b="1" dirty="0">
              <a:solidFill>
                <a:srgbClr val="2A303D"/>
              </a:solidFill>
              <a:latin typeface="幼圆" panose="02010509060101010101" pitchFamily="49" charset="-122"/>
              <a:ea typeface="幼圆" panose="02010509060101010101" pitchFamily="49" charset="-122"/>
            </a:endParaRPr>
          </a:p>
        </p:txBody>
      </p:sp>
      <p:sp>
        <p:nvSpPr>
          <p:cNvPr id="75" name="圆角矩形 74"/>
          <p:cNvSpPr/>
          <p:nvPr/>
        </p:nvSpPr>
        <p:spPr>
          <a:xfrm rot="5400000">
            <a:off x="8977821" y="546815"/>
            <a:ext cx="45719" cy="5760000"/>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a:off x="7075176" y="2378194"/>
            <a:ext cx="3570209" cy="769441"/>
          </a:xfrm>
          <a:prstGeom prst="rect">
            <a:avLst/>
          </a:prstGeom>
          <a:noFill/>
        </p:spPr>
        <p:txBody>
          <a:bodyPr wrap="none" rtlCol="0">
            <a:spAutoFit/>
          </a:bodyPr>
          <a:lstStyle/>
          <a:p>
            <a:pPr algn="ctr"/>
            <a:r>
              <a:rPr lang="zh-CN" altLang="en-US" sz="4400"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rPr>
              <a:t>添加标题文字</a:t>
            </a:r>
            <a:endParaRPr lang="en-US" altLang="zh-CN" sz="4400"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endParaRPr>
          </a:p>
        </p:txBody>
      </p:sp>
      <p:sp>
        <p:nvSpPr>
          <p:cNvPr id="77" name="文本框 7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062722" y="3828463"/>
            <a:ext cx="5929828" cy="1569660"/>
          </a:xfrm>
          <a:prstGeom prst="rect">
            <a:avLst/>
          </a:prstGeom>
          <a:noFill/>
          <a:effectLst/>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endParaRPr lang="en-US" altLang="zh-CN" sz="1600" dirty="0">
              <a:solidFill>
                <a:schemeClr val="bg1"/>
              </a:solidFill>
              <a:latin typeface="微软雅黑" panose="020B0503020204020204" pitchFamily="34" charset="-122"/>
              <a:ea typeface="微软雅黑" panose="020B0503020204020204" pitchFamily="34" charset="-122"/>
            </a:endParaRPr>
          </a:p>
          <a:p>
            <a:endParaRPr lang="en-US" altLang="zh-CN"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2000" fill="hold"/>
                                        <p:tgtEl>
                                          <p:spTgt spid="35"/>
                                        </p:tgtEl>
                                        <p:attrNameLst>
                                          <p:attrName>ppt_w</p:attrName>
                                        </p:attrNameLst>
                                      </p:cBhvr>
                                      <p:tavLst>
                                        <p:tav tm="0">
                                          <p:val>
                                            <p:fltVal val="0"/>
                                          </p:val>
                                        </p:tav>
                                        <p:tav tm="100000">
                                          <p:val>
                                            <p:strVal val="#ppt_w"/>
                                          </p:val>
                                        </p:tav>
                                      </p:tavLst>
                                    </p:anim>
                                    <p:anim calcmode="lin" valueType="num">
                                      <p:cBhvr>
                                        <p:cTn id="8" dur="2000" fill="hold"/>
                                        <p:tgtEl>
                                          <p:spTgt spid="35"/>
                                        </p:tgtEl>
                                        <p:attrNameLst>
                                          <p:attrName>ppt_h</p:attrName>
                                        </p:attrNameLst>
                                      </p:cBhvr>
                                      <p:tavLst>
                                        <p:tav tm="0">
                                          <p:val>
                                            <p:fltVal val="0"/>
                                          </p:val>
                                        </p:tav>
                                        <p:tav tm="100000">
                                          <p:val>
                                            <p:strVal val="#ppt_h"/>
                                          </p:val>
                                        </p:tav>
                                      </p:tavLst>
                                    </p:anim>
                                    <p:animEffect transition="in" filter="fade">
                                      <p:cBhvr>
                                        <p:cTn id="9" dur="2000"/>
                                        <p:tgtEl>
                                          <p:spTgt spid="3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2000" fill="hold"/>
                                        <p:tgtEl>
                                          <p:spTgt spid="62"/>
                                        </p:tgtEl>
                                        <p:attrNameLst>
                                          <p:attrName>ppt_w</p:attrName>
                                        </p:attrNameLst>
                                      </p:cBhvr>
                                      <p:tavLst>
                                        <p:tav tm="0">
                                          <p:val>
                                            <p:fltVal val="0"/>
                                          </p:val>
                                        </p:tav>
                                        <p:tav tm="100000">
                                          <p:val>
                                            <p:strVal val="#ppt_w"/>
                                          </p:val>
                                        </p:tav>
                                      </p:tavLst>
                                    </p:anim>
                                    <p:anim calcmode="lin" valueType="num">
                                      <p:cBhvr>
                                        <p:cTn id="13" dur="2000" fill="hold"/>
                                        <p:tgtEl>
                                          <p:spTgt spid="62"/>
                                        </p:tgtEl>
                                        <p:attrNameLst>
                                          <p:attrName>ppt_h</p:attrName>
                                        </p:attrNameLst>
                                      </p:cBhvr>
                                      <p:tavLst>
                                        <p:tav tm="0">
                                          <p:val>
                                            <p:fltVal val="0"/>
                                          </p:val>
                                        </p:tav>
                                        <p:tav tm="100000">
                                          <p:val>
                                            <p:strVal val="#ppt_h"/>
                                          </p:val>
                                        </p:tav>
                                      </p:tavLst>
                                    </p:anim>
                                    <p:animEffect transition="in" filter="fade">
                                      <p:cBhvr>
                                        <p:cTn id="14" dur="2000"/>
                                        <p:tgtEl>
                                          <p:spTgt spid="6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p:cTn id="17" dur="2000" fill="hold"/>
                                        <p:tgtEl>
                                          <p:spTgt spid="63"/>
                                        </p:tgtEl>
                                        <p:attrNameLst>
                                          <p:attrName>ppt_w</p:attrName>
                                        </p:attrNameLst>
                                      </p:cBhvr>
                                      <p:tavLst>
                                        <p:tav tm="0">
                                          <p:val>
                                            <p:fltVal val="0"/>
                                          </p:val>
                                        </p:tav>
                                        <p:tav tm="100000">
                                          <p:val>
                                            <p:strVal val="#ppt_w"/>
                                          </p:val>
                                        </p:tav>
                                      </p:tavLst>
                                    </p:anim>
                                    <p:anim calcmode="lin" valueType="num">
                                      <p:cBhvr>
                                        <p:cTn id="18" dur="2000" fill="hold"/>
                                        <p:tgtEl>
                                          <p:spTgt spid="63"/>
                                        </p:tgtEl>
                                        <p:attrNameLst>
                                          <p:attrName>ppt_h</p:attrName>
                                        </p:attrNameLst>
                                      </p:cBhvr>
                                      <p:tavLst>
                                        <p:tav tm="0">
                                          <p:val>
                                            <p:fltVal val="0"/>
                                          </p:val>
                                        </p:tav>
                                        <p:tav tm="100000">
                                          <p:val>
                                            <p:strVal val="#ppt_h"/>
                                          </p:val>
                                        </p:tav>
                                      </p:tavLst>
                                    </p:anim>
                                    <p:animEffect transition="in" filter="fade">
                                      <p:cBhvr>
                                        <p:cTn id="19" dur="2000"/>
                                        <p:tgtEl>
                                          <p:spTgt spid="63"/>
                                        </p:tgtEl>
                                      </p:cBhvr>
                                    </p:animEffect>
                                  </p:childTnLst>
                                </p:cTn>
                              </p:par>
                              <p:par>
                                <p:cTn id="20" presetID="8" presetClass="emph" presetSubtype="0" fill="hold" grpId="1" nodeType="withEffect">
                                  <p:stCondLst>
                                    <p:cond delay="350"/>
                                  </p:stCondLst>
                                  <p:childTnLst>
                                    <p:animRot by="21600000">
                                      <p:cBhvr>
                                        <p:cTn id="21" dur="5500" fill="hold"/>
                                        <p:tgtEl>
                                          <p:spTgt spid="35"/>
                                        </p:tgtEl>
                                        <p:attrNameLst>
                                          <p:attrName>r</p:attrName>
                                        </p:attrNameLst>
                                      </p:cBhvr>
                                    </p:animRot>
                                  </p:childTnLst>
                                </p:cTn>
                              </p:par>
                              <p:par>
                                <p:cTn id="22" presetID="8" presetClass="emph" presetSubtype="0" fill="hold" grpId="1" nodeType="withEffect">
                                  <p:stCondLst>
                                    <p:cond delay="350"/>
                                  </p:stCondLst>
                                  <p:childTnLst>
                                    <p:animRot by="-21600000">
                                      <p:cBhvr>
                                        <p:cTn id="23" dur="5500" fill="hold"/>
                                        <p:tgtEl>
                                          <p:spTgt spid="62"/>
                                        </p:tgtEl>
                                        <p:attrNameLst>
                                          <p:attrName>r</p:attrName>
                                        </p:attrNameLst>
                                      </p:cBhvr>
                                    </p:animRot>
                                  </p:childTnLst>
                                </p:cTn>
                              </p:par>
                              <p:par>
                                <p:cTn id="24" presetID="8" presetClass="emph" presetSubtype="0" fill="hold" grpId="1" nodeType="withEffect">
                                  <p:stCondLst>
                                    <p:cond delay="350"/>
                                  </p:stCondLst>
                                  <p:childTnLst>
                                    <p:animRot by="21600000">
                                      <p:cBhvr>
                                        <p:cTn id="25" dur="5500" fill="hold"/>
                                        <p:tgtEl>
                                          <p:spTgt spid="63"/>
                                        </p:tgtEl>
                                        <p:attrNameLst>
                                          <p:attrName>r</p:attrName>
                                        </p:attrNameLst>
                                      </p:cBhvr>
                                    </p:animRot>
                                  </p:childTnLst>
                                </p:cTn>
                              </p:par>
                              <p:par>
                                <p:cTn id="26" presetID="2" presetClass="entr" presetSubtype="8" decel="28000" fill="hold" grpId="0" nodeType="withEffect">
                                  <p:stCondLst>
                                    <p:cond delay="1750"/>
                                  </p:stCondLst>
                                  <p:childTnLst>
                                    <p:set>
                                      <p:cBhvr>
                                        <p:cTn id="27" dur="1" fill="hold">
                                          <p:stCondLst>
                                            <p:cond delay="0"/>
                                          </p:stCondLst>
                                        </p:cTn>
                                        <p:tgtEl>
                                          <p:spTgt spid="65"/>
                                        </p:tgtEl>
                                        <p:attrNameLst>
                                          <p:attrName>style.visibility</p:attrName>
                                        </p:attrNameLst>
                                      </p:cBhvr>
                                      <p:to>
                                        <p:strVal val="visible"/>
                                      </p:to>
                                    </p:set>
                                    <p:anim calcmode="lin" valueType="num">
                                      <p:cBhvr additive="base">
                                        <p:cTn id="28" dur="750" fill="hold"/>
                                        <p:tgtEl>
                                          <p:spTgt spid="65"/>
                                        </p:tgtEl>
                                        <p:attrNameLst>
                                          <p:attrName>ppt_x</p:attrName>
                                        </p:attrNameLst>
                                      </p:cBhvr>
                                      <p:tavLst>
                                        <p:tav tm="0">
                                          <p:val>
                                            <p:strVal val="0-#ppt_w/2"/>
                                          </p:val>
                                        </p:tav>
                                        <p:tav tm="100000">
                                          <p:val>
                                            <p:strVal val="#ppt_x"/>
                                          </p:val>
                                        </p:tav>
                                      </p:tavLst>
                                    </p:anim>
                                    <p:anim calcmode="lin" valueType="num">
                                      <p:cBhvr additive="base">
                                        <p:cTn id="29" dur="750" fill="hold"/>
                                        <p:tgtEl>
                                          <p:spTgt spid="65"/>
                                        </p:tgtEl>
                                        <p:attrNameLst>
                                          <p:attrName>ppt_y</p:attrName>
                                        </p:attrNameLst>
                                      </p:cBhvr>
                                      <p:tavLst>
                                        <p:tav tm="0">
                                          <p:val>
                                            <p:strVal val="#ppt_y"/>
                                          </p:val>
                                        </p:tav>
                                        <p:tav tm="100000">
                                          <p:val>
                                            <p:strVal val="#ppt_y"/>
                                          </p:val>
                                        </p:tav>
                                      </p:tavLst>
                                    </p:anim>
                                  </p:childTnLst>
                                </p:cTn>
                              </p:par>
                              <p:par>
                                <p:cTn id="30" presetID="2" presetClass="entr" presetSubtype="2" decel="28000" fill="hold" grpId="0" nodeType="withEffect">
                                  <p:stCondLst>
                                    <p:cond delay="1750"/>
                                  </p:stCondLst>
                                  <p:childTnLst>
                                    <p:set>
                                      <p:cBhvr>
                                        <p:cTn id="31" dur="1" fill="hold">
                                          <p:stCondLst>
                                            <p:cond delay="0"/>
                                          </p:stCondLst>
                                        </p:cTn>
                                        <p:tgtEl>
                                          <p:spTgt spid="67"/>
                                        </p:tgtEl>
                                        <p:attrNameLst>
                                          <p:attrName>style.visibility</p:attrName>
                                        </p:attrNameLst>
                                      </p:cBhvr>
                                      <p:to>
                                        <p:strVal val="visible"/>
                                      </p:to>
                                    </p:set>
                                    <p:anim calcmode="lin" valueType="num">
                                      <p:cBhvr additive="base">
                                        <p:cTn id="32" dur="750" fill="hold"/>
                                        <p:tgtEl>
                                          <p:spTgt spid="67"/>
                                        </p:tgtEl>
                                        <p:attrNameLst>
                                          <p:attrName>ppt_x</p:attrName>
                                        </p:attrNameLst>
                                      </p:cBhvr>
                                      <p:tavLst>
                                        <p:tav tm="0">
                                          <p:val>
                                            <p:strVal val="1+#ppt_w/2"/>
                                          </p:val>
                                        </p:tav>
                                        <p:tav tm="100000">
                                          <p:val>
                                            <p:strVal val="#ppt_x"/>
                                          </p:val>
                                        </p:tav>
                                      </p:tavLst>
                                    </p:anim>
                                    <p:anim calcmode="lin" valueType="num">
                                      <p:cBhvr additive="base">
                                        <p:cTn id="33" dur="750" fill="hold"/>
                                        <p:tgtEl>
                                          <p:spTgt spid="67"/>
                                        </p:tgtEl>
                                        <p:attrNameLst>
                                          <p:attrName>ppt_y</p:attrName>
                                        </p:attrNameLst>
                                      </p:cBhvr>
                                      <p:tavLst>
                                        <p:tav tm="0">
                                          <p:val>
                                            <p:strVal val="#ppt_y"/>
                                          </p:val>
                                        </p:tav>
                                        <p:tav tm="100000">
                                          <p:val>
                                            <p:strVal val="#ppt_y"/>
                                          </p:val>
                                        </p:tav>
                                      </p:tavLst>
                                    </p:anim>
                                  </p:childTnLst>
                                </p:cTn>
                              </p:par>
                              <p:par>
                                <p:cTn id="34" presetID="10" presetClass="entr" presetSubtype="0" fill="hold" grpId="0" nodeType="withEffect">
                                  <p:stCondLst>
                                    <p:cond delay="2500"/>
                                  </p:stCondLst>
                                  <p:childTnLst>
                                    <p:set>
                                      <p:cBhvr>
                                        <p:cTn id="35" dur="1" fill="hold">
                                          <p:stCondLst>
                                            <p:cond delay="0"/>
                                          </p:stCondLst>
                                        </p:cTn>
                                        <p:tgtEl>
                                          <p:spTgt spid="72"/>
                                        </p:tgtEl>
                                        <p:attrNameLst>
                                          <p:attrName>style.visibility</p:attrName>
                                        </p:attrNameLst>
                                      </p:cBhvr>
                                      <p:to>
                                        <p:strVal val="visible"/>
                                      </p:to>
                                    </p:set>
                                    <p:animEffect transition="in" filter="fade">
                                      <p:cBhvr>
                                        <p:cTn id="36" dur="500"/>
                                        <p:tgtEl>
                                          <p:spTgt spid="72"/>
                                        </p:tgtEl>
                                      </p:cBhvr>
                                    </p:animEffect>
                                  </p:childTnLst>
                                </p:cTn>
                              </p:par>
                              <p:par>
                                <p:cTn id="37" presetID="2" presetClass="entr" presetSubtype="8" decel="28000" fill="hold" grpId="0" nodeType="withEffect">
                                  <p:stCondLst>
                                    <p:cond delay="300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750" fill="hold"/>
                                        <p:tgtEl>
                                          <p:spTgt spid="68"/>
                                        </p:tgtEl>
                                        <p:attrNameLst>
                                          <p:attrName>ppt_x</p:attrName>
                                        </p:attrNameLst>
                                      </p:cBhvr>
                                      <p:tavLst>
                                        <p:tav tm="0">
                                          <p:val>
                                            <p:strVal val="0-#ppt_w/2"/>
                                          </p:val>
                                        </p:tav>
                                        <p:tav tm="100000">
                                          <p:val>
                                            <p:strVal val="#ppt_x"/>
                                          </p:val>
                                        </p:tav>
                                      </p:tavLst>
                                    </p:anim>
                                    <p:anim calcmode="lin" valueType="num">
                                      <p:cBhvr additive="base">
                                        <p:cTn id="40" dur="750" fill="hold"/>
                                        <p:tgtEl>
                                          <p:spTgt spid="68"/>
                                        </p:tgtEl>
                                        <p:attrNameLst>
                                          <p:attrName>ppt_y</p:attrName>
                                        </p:attrNameLst>
                                      </p:cBhvr>
                                      <p:tavLst>
                                        <p:tav tm="0">
                                          <p:val>
                                            <p:strVal val="#ppt_y"/>
                                          </p:val>
                                        </p:tav>
                                        <p:tav tm="100000">
                                          <p:val>
                                            <p:strVal val="#ppt_y"/>
                                          </p:val>
                                        </p:tav>
                                      </p:tavLst>
                                    </p:anim>
                                  </p:childTnLst>
                                </p:cTn>
                              </p:par>
                              <p:par>
                                <p:cTn id="41" presetID="2" presetClass="entr" presetSubtype="2" decel="28000" fill="hold" grpId="0" nodeType="withEffect">
                                  <p:stCondLst>
                                    <p:cond delay="3000"/>
                                  </p:stCondLst>
                                  <p:childTnLst>
                                    <p:set>
                                      <p:cBhvr>
                                        <p:cTn id="42" dur="1" fill="hold">
                                          <p:stCondLst>
                                            <p:cond delay="0"/>
                                          </p:stCondLst>
                                        </p:cTn>
                                        <p:tgtEl>
                                          <p:spTgt spid="69"/>
                                        </p:tgtEl>
                                        <p:attrNameLst>
                                          <p:attrName>style.visibility</p:attrName>
                                        </p:attrNameLst>
                                      </p:cBhvr>
                                      <p:to>
                                        <p:strVal val="visible"/>
                                      </p:to>
                                    </p:set>
                                    <p:anim calcmode="lin" valueType="num">
                                      <p:cBhvr additive="base">
                                        <p:cTn id="43" dur="750" fill="hold"/>
                                        <p:tgtEl>
                                          <p:spTgt spid="69"/>
                                        </p:tgtEl>
                                        <p:attrNameLst>
                                          <p:attrName>ppt_x</p:attrName>
                                        </p:attrNameLst>
                                      </p:cBhvr>
                                      <p:tavLst>
                                        <p:tav tm="0">
                                          <p:val>
                                            <p:strVal val="1+#ppt_w/2"/>
                                          </p:val>
                                        </p:tav>
                                        <p:tav tm="100000">
                                          <p:val>
                                            <p:strVal val="#ppt_x"/>
                                          </p:val>
                                        </p:tav>
                                      </p:tavLst>
                                    </p:anim>
                                    <p:anim calcmode="lin" valueType="num">
                                      <p:cBhvr additive="base">
                                        <p:cTn id="44" dur="750" fill="hold"/>
                                        <p:tgtEl>
                                          <p:spTgt spid="69"/>
                                        </p:tgtEl>
                                        <p:attrNameLst>
                                          <p:attrName>ppt_y</p:attrName>
                                        </p:attrNameLst>
                                      </p:cBhvr>
                                      <p:tavLst>
                                        <p:tav tm="0">
                                          <p:val>
                                            <p:strVal val="#ppt_y"/>
                                          </p:val>
                                        </p:tav>
                                        <p:tav tm="100000">
                                          <p:val>
                                            <p:strVal val="#ppt_y"/>
                                          </p:val>
                                        </p:tav>
                                      </p:tavLst>
                                    </p:anim>
                                  </p:childTnLst>
                                </p:cTn>
                              </p:par>
                              <p:par>
                                <p:cTn id="45" presetID="10" presetClass="entr" presetSubtype="0" fill="hold" grpId="0" nodeType="withEffect">
                                  <p:stCondLst>
                                    <p:cond delay="375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500"/>
                                        <p:tgtEl>
                                          <p:spTgt spid="73"/>
                                        </p:tgtEl>
                                      </p:cBhvr>
                                    </p:animEffect>
                                  </p:childTnLst>
                                </p:cTn>
                              </p:par>
                              <p:par>
                                <p:cTn id="48" presetID="2" presetClass="entr" presetSubtype="8" decel="28000" fill="hold" grpId="0" nodeType="withEffect">
                                  <p:stCondLst>
                                    <p:cond delay="425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750" fill="hold"/>
                                        <p:tgtEl>
                                          <p:spTgt spid="70"/>
                                        </p:tgtEl>
                                        <p:attrNameLst>
                                          <p:attrName>ppt_x</p:attrName>
                                        </p:attrNameLst>
                                      </p:cBhvr>
                                      <p:tavLst>
                                        <p:tav tm="0">
                                          <p:val>
                                            <p:strVal val="0-#ppt_w/2"/>
                                          </p:val>
                                        </p:tav>
                                        <p:tav tm="100000">
                                          <p:val>
                                            <p:strVal val="#ppt_x"/>
                                          </p:val>
                                        </p:tav>
                                      </p:tavLst>
                                    </p:anim>
                                    <p:anim calcmode="lin" valueType="num">
                                      <p:cBhvr additive="base">
                                        <p:cTn id="51" dur="750" fill="hold"/>
                                        <p:tgtEl>
                                          <p:spTgt spid="70"/>
                                        </p:tgtEl>
                                        <p:attrNameLst>
                                          <p:attrName>ppt_y</p:attrName>
                                        </p:attrNameLst>
                                      </p:cBhvr>
                                      <p:tavLst>
                                        <p:tav tm="0">
                                          <p:val>
                                            <p:strVal val="#ppt_y"/>
                                          </p:val>
                                        </p:tav>
                                        <p:tav tm="100000">
                                          <p:val>
                                            <p:strVal val="#ppt_y"/>
                                          </p:val>
                                        </p:tav>
                                      </p:tavLst>
                                    </p:anim>
                                  </p:childTnLst>
                                </p:cTn>
                              </p:par>
                              <p:par>
                                <p:cTn id="52" presetID="2" presetClass="entr" presetSubtype="2" decel="28000" fill="hold" grpId="0" nodeType="withEffect">
                                  <p:stCondLst>
                                    <p:cond delay="425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750" fill="hold"/>
                                        <p:tgtEl>
                                          <p:spTgt spid="71"/>
                                        </p:tgtEl>
                                        <p:attrNameLst>
                                          <p:attrName>ppt_x</p:attrName>
                                        </p:attrNameLst>
                                      </p:cBhvr>
                                      <p:tavLst>
                                        <p:tav tm="0">
                                          <p:val>
                                            <p:strVal val="1+#ppt_w/2"/>
                                          </p:val>
                                        </p:tav>
                                        <p:tav tm="100000">
                                          <p:val>
                                            <p:strVal val="#ppt_x"/>
                                          </p:val>
                                        </p:tav>
                                      </p:tavLst>
                                    </p:anim>
                                    <p:anim calcmode="lin" valueType="num">
                                      <p:cBhvr additive="base">
                                        <p:cTn id="55" dur="750" fill="hold"/>
                                        <p:tgtEl>
                                          <p:spTgt spid="71"/>
                                        </p:tgtEl>
                                        <p:attrNameLst>
                                          <p:attrName>ppt_y</p:attrName>
                                        </p:attrNameLst>
                                      </p:cBhvr>
                                      <p:tavLst>
                                        <p:tav tm="0">
                                          <p:val>
                                            <p:strVal val="#ppt_y"/>
                                          </p:val>
                                        </p:tav>
                                        <p:tav tm="100000">
                                          <p:val>
                                            <p:strVal val="#ppt_y"/>
                                          </p:val>
                                        </p:tav>
                                      </p:tavLst>
                                    </p:anim>
                                  </p:childTnLst>
                                </p:cTn>
                              </p:par>
                              <p:par>
                                <p:cTn id="56" presetID="10" presetClass="entr" presetSubtype="0" fill="hold" grpId="0" nodeType="withEffect">
                                  <p:stCondLst>
                                    <p:cond delay="500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500"/>
                                        <p:tgtEl>
                                          <p:spTgt spid="74"/>
                                        </p:tgtEl>
                                      </p:cBhvr>
                                    </p:animEffect>
                                  </p:childTnLst>
                                </p:cTn>
                              </p:par>
                            </p:childTnLst>
                          </p:cTn>
                        </p:par>
                        <p:par>
                          <p:cTn id="59" fill="hold">
                            <p:stCondLst>
                              <p:cond delay="2000"/>
                            </p:stCondLst>
                            <p:childTnLst>
                              <p:par>
                                <p:cTn id="60" presetID="16" presetClass="entr" presetSubtype="37" fill="hold" grpId="0" nodeType="after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barn(outVertical)">
                                      <p:cBhvr>
                                        <p:cTn id="62" dur="500"/>
                                        <p:tgtEl>
                                          <p:spTgt spid="75"/>
                                        </p:tgtEl>
                                      </p:cBhvr>
                                    </p:animEffect>
                                  </p:childTnLst>
                                </p:cTn>
                              </p:par>
                            </p:childTnLst>
                          </p:cTn>
                        </p:par>
                        <p:par>
                          <p:cTn id="63" fill="hold">
                            <p:stCondLst>
                              <p:cond delay="2500"/>
                            </p:stCondLst>
                            <p:childTnLst>
                              <p:par>
                                <p:cTn id="64" presetID="25" presetClass="entr" presetSubtype="0" fill="hold" grpId="0" nodeType="afterEffect">
                                  <p:stCondLst>
                                    <p:cond delay="0"/>
                                  </p:stCondLst>
                                  <p:childTnLst>
                                    <p:set>
                                      <p:cBhvr>
                                        <p:cTn id="65" dur="1" fill="hold">
                                          <p:stCondLst>
                                            <p:cond delay="0"/>
                                          </p:stCondLst>
                                        </p:cTn>
                                        <p:tgtEl>
                                          <p:spTgt spid="76"/>
                                        </p:tgtEl>
                                        <p:attrNameLst>
                                          <p:attrName>style.visibility</p:attrName>
                                        </p:attrNameLst>
                                      </p:cBhvr>
                                      <p:to>
                                        <p:strVal val="visible"/>
                                      </p:to>
                                    </p:set>
                                    <p:anim calcmode="lin" valueType="num">
                                      <p:cBhvr>
                                        <p:cTn id="66" dur="500" decel="50000" fill="hold">
                                          <p:stCondLst>
                                            <p:cond delay="0"/>
                                          </p:stCondLst>
                                        </p:cTn>
                                        <p:tgtEl>
                                          <p:spTgt spid="76"/>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76"/>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76"/>
                                        </p:tgtEl>
                                        <p:attrNameLst>
                                          <p:attrName>ppt_w</p:attrName>
                                        </p:attrNameLst>
                                      </p:cBhvr>
                                      <p:tavLst>
                                        <p:tav tm="0">
                                          <p:val>
                                            <p:strVal val="#ppt_w*.05"/>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76"/>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76"/>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76"/>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76"/>
                                        </p:tgtEl>
                                      </p:cBhvr>
                                    </p:animEffect>
                                  </p:childTnLst>
                                </p:cTn>
                              </p:par>
                            </p:childTnLst>
                          </p:cTn>
                        </p:par>
                        <p:par>
                          <p:cTn id="74" fill="hold">
                            <p:stCondLst>
                              <p:cond delay="3500"/>
                            </p:stCondLst>
                            <p:childTnLst>
                              <p:par>
                                <p:cTn id="75" presetID="42" presetClass="entr" presetSubtype="0" fill="hold" grpId="0" nodeType="after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1000"/>
                                        <p:tgtEl>
                                          <p:spTgt spid="77"/>
                                        </p:tgtEl>
                                      </p:cBhvr>
                                    </p:animEffect>
                                    <p:anim calcmode="lin" valueType="num">
                                      <p:cBhvr>
                                        <p:cTn id="78" dur="1000" fill="hold"/>
                                        <p:tgtEl>
                                          <p:spTgt spid="77"/>
                                        </p:tgtEl>
                                        <p:attrNameLst>
                                          <p:attrName>ppt_x</p:attrName>
                                        </p:attrNameLst>
                                      </p:cBhvr>
                                      <p:tavLst>
                                        <p:tav tm="0">
                                          <p:val>
                                            <p:strVal val="#ppt_x"/>
                                          </p:val>
                                        </p:tav>
                                        <p:tav tm="100000">
                                          <p:val>
                                            <p:strVal val="#ppt_x"/>
                                          </p:val>
                                        </p:tav>
                                      </p:tavLst>
                                    </p:anim>
                                    <p:anim calcmode="lin" valueType="num">
                                      <p:cBhvr>
                                        <p:cTn id="79"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62" grpId="0" animBg="1"/>
      <p:bldP spid="62" grpId="1" animBg="1"/>
      <p:bldP spid="63" grpId="0" animBg="1"/>
      <p:bldP spid="63" grpId="1" animBg="1"/>
      <p:bldP spid="65" grpId="0" animBg="1"/>
      <p:bldP spid="67" grpId="0" animBg="1"/>
      <p:bldP spid="68" grpId="0" animBg="1"/>
      <p:bldP spid="69" grpId="0" animBg="1"/>
      <p:bldP spid="70" grpId="0" animBg="1"/>
      <p:bldP spid="71" grpId="0" animBg="1"/>
      <p:bldP spid="72" grpId="0"/>
      <p:bldP spid="73" grpId="0"/>
      <p:bldP spid="74" grpId="0"/>
      <p:bldP spid="75" grpId="0" animBg="1"/>
      <p:bldP spid="76" grpId="0"/>
      <p:bldP spid="7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79298" y="253371"/>
            <a:ext cx="3262432" cy="707886"/>
          </a:xfrm>
          <a:prstGeom prst="rect">
            <a:avLst/>
          </a:prstGeom>
          <a:noFill/>
        </p:spPr>
        <p:txBody>
          <a:bodyPr wrap="none" rtlCol="0">
            <a:spAutoFit/>
          </a:bodyPr>
          <a:lstStyle/>
          <a:p>
            <a:r>
              <a:rPr lang="zh-CN" altLang="en-US" sz="4000" dirty="0">
                <a:solidFill>
                  <a:schemeClr val="bg1"/>
                </a:solidFill>
                <a:latin typeface="幼圆" panose="02010509060101010101" pitchFamily="49" charset="-122"/>
                <a:ea typeface="幼圆" panose="02010509060101010101" pitchFamily="49" charset="-122"/>
              </a:rPr>
              <a:t>明年工作计划</a:t>
            </a:r>
            <a:endParaRPr lang="zh-CN" altLang="en-US" sz="4000" dirty="0">
              <a:solidFill>
                <a:schemeClr val="bg1"/>
              </a:solidFill>
              <a:latin typeface="幼圆" panose="02010509060101010101" pitchFamily="49" charset="-122"/>
              <a:ea typeface="幼圆" panose="02010509060101010101" pitchFamily="49" charset="-122"/>
            </a:endParaRP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883288" y="3856615"/>
            <a:ext cx="8397387" cy="649974"/>
          </a:xfrm>
          <a:custGeom>
            <a:avLst/>
            <a:gdLst>
              <a:gd name="connsiteX0" fmla="*/ 0 w 2924270"/>
              <a:gd name="connsiteY0" fmla="*/ 9053 h 226344"/>
              <a:gd name="connsiteX1" fmla="*/ 497941 w 2924270"/>
              <a:gd name="connsiteY1" fmla="*/ 217283 h 226344"/>
              <a:gd name="connsiteX2" fmla="*/ 968721 w 2924270"/>
              <a:gd name="connsiteY2" fmla="*/ 9053 h 226344"/>
              <a:gd name="connsiteX3" fmla="*/ 1448555 w 2924270"/>
              <a:gd name="connsiteY3" fmla="*/ 226337 h 226344"/>
              <a:gd name="connsiteX4" fmla="*/ 1937442 w 2924270"/>
              <a:gd name="connsiteY4" fmla="*/ 0 h 226344"/>
              <a:gd name="connsiteX5" fmla="*/ 2426329 w 2924270"/>
              <a:gd name="connsiteY5" fmla="*/ 226337 h 226344"/>
              <a:gd name="connsiteX6" fmla="*/ 2924270 w 2924270"/>
              <a:gd name="connsiteY6" fmla="*/ 0 h 22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270" h="226344">
                <a:moveTo>
                  <a:pt x="0" y="9053"/>
                </a:moveTo>
                <a:cubicBezTo>
                  <a:pt x="168244" y="113168"/>
                  <a:pt x="336488" y="217283"/>
                  <a:pt x="497941" y="217283"/>
                </a:cubicBezTo>
                <a:cubicBezTo>
                  <a:pt x="659394" y="217283"/>
                  <a:pt x="810285" y="7544"/>
                  <a:pt x="968721" y="9053"/>
                </a:cubicBezTo>
                <a:cubicBezTo>
                  <a:pt x="1127157" y="10562"/>
                  <a:pt x="1287102" y="227846"/>
                  <a:pt x="1448555" y="226337"/>
                </a:cubicBezTo>
                <a:cubicBezTo>
                  <a:pt x="1610008" y="224828"/>
                  <a:pt x="1774480" y="0"/>
                  <a:pt x="1937442" y="0"/>
                </a:cubicBezTo>
                <a:cubicBezTo>
                  <a:pt x="2100404" y="0"/>
                  <a:pt x="2261858" y="226337"/>
                  <a:pt x="2426329" y="226337"/>
                </a:cubicBezTo>
                <a:cubicBezTo>
                  <a:pt x="2590800" y="226337"/>
                  <a:pt x="2757535" y="113168"/>
                  <a:pt x="2924270" y="0"/>
                </a:cubicBezTo>
              </a:path>
            </a:pathLst>
          </a:custGeom>
          <a:noFill/>
          <a:ln w="19050">
            <a:solidFill>
              <a:schemeClr val="bg1">
                <a:lumMod val="8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9" name="组合 38"/>
          <p:cNvGrpSpPr/>
          <p:nvPr/>
        </p:nvGrpSpPr>
        <p:grpSpPr>
          <a:xfrm>
            <a:off x="2654261" y="2902645"/>
            <a:ext cx="1145051" cy="1145051"/>
            <a:chOff x="2654261" y="2902645"/>
            <a:chExt cx="1145051" cy="1145051"/>
          </a:xfrm>
        </p:grpSpPr>
        <p:sp>
          <p:nvSpPr>
            <p:cNvPr id="34" name="椭圆 33"/>
            <p:cNvSpPr/>
            <p:nvPr/>
          </p:nvSpPr>
          <p:spPr>
            <a:xfrm>
              <a:off x="2654261" y="2902645"/>
              <a:ext cx="1145051" cy="1145051"/>
            </a:xfrm>
            <a:prstGeom prst="ellipse">
              <a:avLst/>
            </a:prstGeom>
            <a:gradFill>
              <a:gsLst>
                <a:gs pos="21000">
                  <a:srgbClr val="00ECFE"/>
                </a:gs>
                <a:gs pos="80000">
                  <a:srgbClr val="0094FA"/>
                </a:gs>
              </a:gsLst>
              <a:lin ang="1800000" scaled="0"/>
            </a:gra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文本框 44"/>
            <p:cNvSpPr txBox="1"/>
            <p:nvPr/>
          </p:nvSpPr>
          <p:spPr>
            <a:xfrm>
              <a:off x="2672788" y="3231001"/>
              <a:ext cx="1107996" cy="461665"/>
            </a:xfrm>
            <a:prstGeom prst="rect">
              <a:avLst/>
            </a:prstGeom>
            <a:noFill/>
          </p:spPr>
          <p:txBody>
            <a:bodyPr wrap="none" rtlCol="0">
              <a:spAutoFit/>
            </a:bodyPr>
            <a:lstStyle/>
            <a:p>
              <a:r>
                <a:rPr lang="zh-CN" altLang="en-US" sz="2400" dirty="0">
                  <a:solidFill>
                    <a:schemeClr val="bg1"/>
                  </a:solidFill>
                  <a:latin typeface="幼圆" panose="02010509060101010101" pitchFamily="49" charset="-122"/>
                  <a:ea typeface="幼圆" panose="02010509060101010101" pitchFamily="49" charset="-122"/>
                </a:rPr>
                <a:t>计划一</a:t>
              </a:r>
              <a:endParaRPr lang="zh-CN" altLang="en-US" sz="2400" dirty="0">
                <a:solidFill>
                  <a:schemeClr val="bg1"/>
                </a:solidFill>
                <a:latin typeface="幼圆" panose="02010509060101010101" pitchFamily="49" charset="-122"/>
                <a:ea typeface="幼圆" panose="02010509060101010101" pitchFamily="49" charset="-122"/>
              </a:endParaRPr>
            </a:p>
          </p:txBody>
        </p:sp>
      </p:grpSp>
      <p:grpSp>
        <p:nvGrpSpPr>
          <p:cNvPr id="40" name="组合 39"/>
          <p:cNvGrpSpPr/>
          <p:nvPr/>
        </p:nvGrpSpPr>
        <p:grpSpPr>
          <a:xfrm>
            <a:off x="5522968" y="2902645"/>
            <a:ext cx="1151711" cy="1145051"/>
            <a:chOff x="5522968" y="2902645"/>
            <a:chExt cx="1151711" cy="1145051"/>
          </a:xfrm>
        </p:grpSpPr>
        <p:sp>
          <p:nvSpPr>
            <p:cNvPr id="35" name="椭圆 34"/>
            <p:cNvSpPr/>
            <p:nvPr/>
          </p:nvSpPr>
          <p:spPr>
            <a:xfrm>
              <a:off x="5522968" y="2902645"/>
              <a:ext cx="1145051" cy="1145051"/>
            </a:xfrm>
            <a:prstGeom prst="ellipse">
              <a:avLst/>
            </a:prstGeom>
            <a:gradFill>
              <a:gsLst>
                <a:gs pos="21000">
                  <a:srgbClr val="00ECFE"/>
                </a:gs>
                <a:gs pos="80000">
                  <a:srgbClr val="0094FA"/>
                </a:gs>
              </a:gsLst>
              <a:lin ang="1800000" scaled="0"/>
            </a:gra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文本框 45"/>
            <p:cNvSpPr txBox="1"/>
            <p:nvPr/>
          </p:nvSpPr>
          <p:spPr>
            <a:xfrm>
              <a:off x="5566683" y="3239325"/>
              <a:ext cx="1107996" cy="461665"/>
            </a:xfrm>
            <a:prstGeom prst="rect">
              <a:avLst/>
            </a:prstGeom>
            <a:noFill/>
          </p:spPr>
          <p:txBody>
            <a:bodyPr wrap="none" rtlCol="0">
              <a:spAutoFit/>
            </a:bodyPr>
            <a:lstStyle/>
            <a:p>
              <a:r>
                <a:rPr lang="zh-CN" altLang="en-US" sz="2400" dirty="0">
                  <a:solidFill>
                    <a:schemeClr val="bg1"/>
                  </a:solidFill>
                  <a:latin typeface="幼圆" panose="02010509060101010101" pitchFamily="49" charset="-122"/>
                  <a:ea typeface="幼圆" panose="02010509060101010101" pitchFamily="49" charset="-122"/>
                </a:rPr>
                <a:t>计划二</a:t>
              </a:r>
              <a:endParaRPr lang="zh-CN" altLang="en-US" sz="2400" dirty="0">
                <a:solidFill>
                  <a:schemeClr val="bg1"/>
                </a:solidFill>
                <a:latin typeface="幼圆" panose="02010509060101010101" pitchFamily="49" charset="-122"/>
                <a:ea typeface="幼圆" panose="02010509060101010101" pitchFamily="49" charset="-122"/>
              </a:endParaRPr>
            </a:p>
          </p:txBody>
        </p:sp>
      </p:grpSp>
      <p:grpSp>
        <p:nvGrpSpPr>
          <p:cNvPr id="41" name="组合 40"/>
          <p:cNvGrpSpPr/>
          <p:nvPr/>
        </p:nvGrpSpPr>
        <p:grpSpPr>
          <a:xfrm>
            <a:off x="8391675" y="2902645"/>
            <a:ext cx="1145051" cy="1145051"/>
            <a:chOff x="8391675" y="2902645"/>
            <a:chExt cx="1145051" cy="1145051"/>
          </a:xfrm>
        </p:grpSpPr>
        <p:sp>
          <p:nvSpPr>
            <p:cNvPr id="38" name="椭圆 37"/>
            <p:cNvSpPr/>
            <p:nvPr/>
          </p:nvSpPr>
          <p:spPr>
            <a:xfrm>
              <a:off x="8391675" y="2902645"/>
              <a:ext cx="1145051" cy="1145051"/>
            </a:xfrm>
            <a:prstGeom prst="ellipse">
              <a:avLst/>
            </a:prstGeom>
            <a:gradFill>
              <a:gsLst>
                <a:gs pos="21000">
                  <a:srgbClr val="00ECFE"/>
                </a:gs>
                <a:gs pos="80000">
                  <a:srgbClr val="0094FA"/>
                </a:gs>
              </a:gsLst>
              <a:lin ang="1800000" scaled="0"/>
            </a:gra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46"/>
            <p:cNvSpPr txBox="1"/>
            <p:nvPr/>
          </p:nvSpPr>
          <p:spPr>
            <a:xfrm>
              <a:off x="8410202" y="3241775"/>
              <a:ext cx="1107996" cy="461665"/>
            </a:xfrm>
            <a:prstGeom prst="rect">
              <a:avLst/>
            </a:prstGeom>
            <a:noFill/>
          </p:spPr>
          <p:txBody>
            <a:bodyPr wrap="none" rtlCol="0">
              <a:spAutoFit/>
            </a:bodyPr>
            <a:lstStyle/>
            <a:p>
              <a:r>
                <a:rPr lang="zh-CN" altLang="en-US" sz="2400" dirty="0">
                  <a:solidFill>
                    <a:schemeClr val="bg1"/>
                  </a:solidFill>
                  <a:latin typeface="幼圆" panose="02010509060101010101" pitchFamily="49" charset="-122"/>
                  <a:ea typeface="幼圆" panose="02010509060101010101" pitchFamily="49" charset="-122"/>
                </a:rPr>
                <a:t>计划三</a:t>
              </a:r>
              <a:endParaRPr lang="zh-CN" altLang="en-US" sz="2400" dirty="0">
                <a:solidFill>
                  <a:schemeClr val="bg1"/>
                </a:solidFill>
                <a:latin typeface="幼圆" panose="02010509060101010101" pitchFamily="49" charset="-122"/>
                <a:ea typeface="幼圆" panose="02010509060101010101" pitchFamily="49" charset="-122"/>
              </a:endParaRPr>
            </a:p>
          </p:txBody>
        </p:sp>
      </p:grpSp>
      <p:grpSp>
        <p:nvGrpSpPr>
          <p:cNvPr id="43" name="组合 42"/>
          <p:cNvGrpSpPr/>
          <p:nvPr/>
        </p:nvGrpSpPr>
        <p:grpSpPr>
          <a:xfrm>
            <a:off x="4080160" y="4307277"/>
            <a:ext cx="1145051" cy="1145051"/>
            <a:chOff x="4080160" y="4307277"/>
            <a:chExt cx="1145051" cy="1145051"/>
          </a:xfrm>
        </p:grpSpPr>
        <p:sp>
          <p:nvSpPr>
            <p:cNvPr id="37" name="椭圆 36"/>
            <p:cNvSpPr/>
            <p:nvPr/>
          </p:nvSpPr>
          <p:spPr>
            <a:xfrm>
              <a:off x="4080160" y="4307277"/>
              <a:ext cx="1145051" cy="1145051"/>
            </a:xfrm>
            <a:prstGeom prst="ellipse">
              <a:avLst/>
            </a:prstGeom>
            <a:gradFill>
              <a:gsLst>
                <a:gs pos="21000">
                  <a:srgbClr val="3558FB"/>
                </a:gs>
                <a:gs pos="80000">
                  <a:srgbClr val="BE1DFB"/>
                </a:gs>
              </a:gsLst>
              <a:lin ang="1800000" scaled="0"/>
            </a:gra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文本框 47"/>
            <p:cNvSpPr txBox="1"/>
            <p:nvPr/>
          </p:nvSpPr>
          <p:spPr>
            <a:xfrm>
              <a:off x="4080160" y="4648969"/>
              <a:ext cx="1107996" cy="461665"/>
            </a:xfrm>
            <a:prstGeom prst="rect">
              <a:avLst/>
            </a:prstGeom>
            <a:noFill/>
          </p:spPr>
          <p:txBody>
            <a:bodyPr wrap="none" rtlCol="0">
              <a:spAutoFit/>
            </a:bodyPr>
            <a:lstStyle/>
            <a:p>
              <a:r>
                <a:rPr lang="zh-CN" altLang="en-US" sz="2400" dirty="0">
                  <a:solidFill>
                    <a:schemeClr val="bg1"/>
                  </a:solidFill>
                  <a:latin typeface="幼圆" panose="02010509060101010101" pitchFamily="49" charset="-122"/>
                  <a:ea typeface="幼圆" panose="02010509060101010101" pitchFamily="49" charset="-122"/>
                </a:rPr>
                <a:t>计划四</a:t>
              </a:r>
              <a:endParaRPr lang="zh-CN" altLang="en-US" sz="2400" dirty="0">
                <a:solidFill>
                  <a:schemeClr val="bg1"/>
                </a:solidFill>
                <a:latin typeface="幼圆" panose="02010509060101010101" pitchFamily="49" charset="-122"/>
                <a:ea typeface="幼圆" panose="02010509060101010101" pitchFamily="49" charset="-122"/>
              </a:endParaRPr>
            </a:p>
          </p:txBody>
        </p:sp>
      </p:grpSp>
      <p:grpSp>
        <p:nvGrpSpPr>
          <p:cNvPr id="42" name="组合 41"/>
          <p:cNvGrpSpPr/>
          <p:nvPr/>
        </p:nvGrpSpPr>
        <p:grpSpPr>
          <a:xfrm>
            <a:off x="6849557" y="4307277"/>
            <a:ext cx="1145051" cy="1145051"/>
            <a:chOff x="6849557" y="4307277"/>
            <a:chExt cx="1145051" cy="1145051"/>
          </a:xfrm>
        </p:grpSpPr>
        <p:sp>
          <p:nvSpPr>
            <p:cNvPr id="36" name="椭圆 35"/>
            <p:cNvSpPr/>
            <p:nvPr/>
          </p:nvSpPr>
          <p:spPr>
            <a:xfrm>
              <a:off x="6849557" y="4307277"/>
              <a:ext cx="1145051" cy="1145051"/>
            </a:xfrm>
            <a:prstGeom prst="ellipse">
              <a:avLst/>
            </a:prstGeom>
            <a:gradFill>
              <a:gsLst>
                <a:gs pos="21000">
                  <a:srgbClr val="3558FB"/>
                </a:gs>
                <a:gs pos="80000">
                  <a:srgbClr val="BE1DFB"/>
                </a:gs>
              </a:gsLst>
              <a:lin ang="1800000" scaled="0"/>
            </a:gra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文本框 48"/>
            <p:cNvSpPr txBox="1"/>
            <p:nvPr/>
          </p:nvSpPr>
          <p:spPr>
            <a:xfrm>
              <a:off x="6849557" y="4648969"/>
              <a:ext cx="1107996" cy="461665"/>
            </a:xfrm>
            <a:prstGeom prst="rect">
              <a:avLst/>
            </a:prstGeom>
            <a:noFill/>
          </p:spPr>
          <p:txBody>
            <a:bodyPr wrap="none" rtlCol="0">
              <a:spAutoFit/>
            </a:bodyPr>
            <a:lstStyle/>
            <a:p>
              <a:r>
                <a:rPr lang="zh-CN" altLang="en-US" sz="2400" dirty="0">
                  <a:solidFill>
                    <a:schemeClr val="bg1"/>
                  </a:solidFill>
                  <a:latin typeface="幼圆" panose="02010509060101010101" pitchFamily="49" charset="-122"/>
                  <a:ea typeface="幼圆" panose="02010509060101010101" pitchFamily="49" charset="-122"/>
                </a:rPr>
                <a:t>计划五</a:t>
              </a:r>
              <a:endParaRPr lang="zh-CN" altLang="en-US" sz="2400" dirty="0">
                <a:solidFill>
                  <a:schemeClr val="bg1"/>
                </a:solidFill>
                <a:latin typeface="幼圆" panose="02010509060101010101" pitchFamily="49" charset="-122"/>
                <a:ea typeface="幼圆" panose="02010509060101010101" pitchFamily="49" charset="-122"/>
              </a:endParaRPr>
            </a:p>
          </p:txBody>
        </p:sp>
      </p:grpSp>
      <p:sp>
        <p:nvSpPr>
          <p:cNvPr id="50" name="文本框 49"/>
          <p:cNvSpPr txBox="1"/>
          <p:nvPr/>
        </p:nvSpPr>
        <p:spPr>
          <a:xfrm>
            <a:off x="2147003" y="1839549"/>
            <a:ext cx="2159566" cy="1138773"/>
          </a:xfrm>
          <a:prstGeom prst="rect">
            <a:avLst/>
          </a:prstGeom>
          <a:noFill/>
          <a:effectLst/>
        </p:spPr>
        <p:txBody>
          <a:bodyPr wrap="none" rtlCol="0">
            <a:spAutoFit/>
          </a:bodyPr>
          <a:lstStyle/>
          <a:p>
            <a:r>
              <a:rPr lang="zh-CN" altLang="en-US"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6385653" y="5769088"/>
            <a:ext cx="2159566" cy="1138773"/>
          </a:xfrm>
          <a:prstGeom prst="rect">
            <a:avLst/>
          </a:prstGeom>
          <a:noFill/>
          <a:effectLst/>
        </p:spPr>
        <p:txBody>
          <a:bodyPr wrap="none" rtlCol="0">
            <a:spAutoFit/>
          </a:bodyPr>
          <a:lstStyle/>
          <a:p>
            <a:r>
              <a:rPr lang="zh-CN" altLang="en-US"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3572902" y="5769088"/>
            <a:ext cx="2159566" cy="1138773"/>
          </a:xfrm>
          <a:prstGeom prst="rect">
            <a:avLst/>
          </a:prstGeom>
          <a:noFill/>
          <a:effectLst/>
        </p:spPr>
        <p:txBody>
          <a:bodyPr wrap="none" rtlCol="0">
            <a:spAutoFit/>
          </a:bodyPr>
          <a:lstStyle/>
          <a:p>
            <a:r>
              <a:rPr lang="zh-CN" altLang="en-US"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5075749" y="1839549"/>
            <a:ext cx="2159566" cy="1138773"/>
          </a:xfrm>
          <a:prstGeom prst="rect">
            <a:avLst/>
          </a:prstGeom>
          <a:noFill/>
          <a:effectLst/>
        </p:spPr>
        <p:txBody>
          <a:bodyPr wrap="none" rtlCol="0">
            <a:spAutoFit/>
          </a:bodyPr>
          <a:lstStyle/>
          <a:p>
            <a:r>
              <a:rPr lang="zh-CN" altLang="en-US"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8051706" y="1842774"/>
            <a:ext cx="2159566" cy="1138773"/>
          </a:xfrm>
          <a:prstGeom prst="rect">
            <a:avLst/>
          </a:prstGeom>
          <a:noFill/>
          <a:effectLst/>
        </p:spPr>
        <p:txBody>
          <a:bodyPr wrap="none" rtlCol="0">
            <a:spAutoFit/>
          </a:bodyPr>
          <a:lstStyle/>
          <a:p>
            <a:r>
              <a:rPr lang="zh-CN" altLang="en-US"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1000"/>
                                        <p:tgtEl>
                                          <p:spTgt spid="40"/>
                                        </p:tgtEl>
                                      </p:cBhvr>
                                    </p:animEffect>
                                    <p:anim calcmode="lin" valueType="num">
                                      <p:cBhvr>
                                        <p:cTn id="17" dur="1000" fill="hold"/>
                                        <p:tgtEl>
                                          <p:spTgt spid="40"/>
                                        </p:tgtEl>
                                        <p:attrNameLst>
                                          <p:attrName>ppt_x</p:attrName>
                                        </p:attrNameLst>
                                      </p:cBhvr>
                                      <p:tavLst>
                                        <p:tav tm="0">
                                          <p:val>
                                            <p:strVal val="#ppt_x"/>
                                          </p:val>
                                        </p:tav>
                                        <p:tav tm="100000">
                                          <p:val>
                                            <p:strVal val="#ppt_x"/>
                                          </p:val>
                                        </p:tav>
                                      </p:tavLst>
                                    </p:anim>
                                    <p:anim calcmode="lin" valueType="num">
                                      <p:cBhvr>
                                        <p:cTn id="18" dur="1000" fill="hold"/>
                                        <p:tgtEl>
                                          <p:spTgt spid="4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5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1000"/>
                                        <p:tgtEl>
                                          <p:spTgt spid="43"/>
                                        </p:tgtEl>
                                      </p:cBhvr>
                                    </p:animEffect>
                                    <p:anim calcmode="lin" valueType="num">
                                      <p:cBhvr>
                                        <p:cTn id="27" dur="1000" fill="hold"/>
                                        <p:tgtEl>
                                          <p:spTgt spid="43"/>
                                        </p:tgtEl>
                                        <p:attrNameLst>
                                          <p:attrName>ppt_x</p:attrName>
                                        </p:attrNameLst>
                                      </p:cBhvr>
                                      <p:tavLst>
                                        <p:tav tm="0">
                                          <p:val>
                                            <p:strVal val="#ppt_x"/>
                                          </p:val>
                                        </p:tav>
                                        <p:tav tm="100000">
                                          <p:val>
                                            <p:strVal val="#ppt_x"/>
                                          </p:val>
                                        </p:tav>
                                      </p:tavLst>
                                    </p:anim>
                                    <p:anim calcmode="lin" valueType="num">
                                      <p:cBhvr>
                                        <p:cTn id="28" dur="1000" fill="hold"/>
                                        <p:tgtEl>
                                          <p:spTgt spid="4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00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50" presetClass="entr" presetSubtype="0" decel="100000"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1000" fill="hold"/>
                                        <p:tgtEl>
                                          <p:spTgt spid="50"/>
                                        </p:tgtEl>
                                        <p:attrNameLst>
                                          <p:attrName>ppt_w</p:attrName>
                                        </p:attrNameLst>
                                      </p:cBhvr>
                                      <p:tavLst>
                                        <p:tav tm="0">
                                          <p:val>
                                            <p:strVal val="#ppt_w+.3"/>
                                          </p:val>
                                        </p:tav>
                                        <p:tav tm="100000">
                                          <p:val>
                                            <p:strVal val="#ppt_w"/>
                                          </p:val>
                                        </p:tav>
                                      </p:tavLst>
                                    </p:anim>
                                    <p:anim calcmode="lin" valueType="num">
                                      <p:cBhvr>
                                        <p:cTn id="38" dur="1000" fill="hold"/>
                                        <p:tgtEl>
                                          <p:spTgt spid="50"/>
                                        </p:tgtEl>
                                        <p:attrNameLst>
                                          <p:attrName>ppt_h</p:attrName>
                                        </p:attrNameLst>
                                      </p:cBhvr>
                                      <p:tavLst>
                                        <p:tav tm="0">
                                          <p:val>
                                            <p:strVal val="#ppt_h"/>
                                          </p:val>
                                        </p:tav>
                                        <p:tav tm="100000">
                                          <p:val>
                                            <p:strVal val="#ppt_h"/>
                                          </p:val>
                                        </p:tav>
                                      </p:tavLst>
                                    </p:anim>
                                    <p:animEffect transition="in" filter="fade">
                                      <p:cBhvr>
                                        <p:cTn id="39" dur="1000"/>
                                        <p:tgtEl>
                                          <p:spTgt spid="50"/>
                                        </p:tgtEl>
                                      </p:cBhvr>
                                    </p:animEffect>
                                  </p:childTnLst>
                                </p:cTn>
                              </p:par>
                              <p:par>
                                <p:cTn id="40" presetID="50" presetClass="entr" presetSubtype="0" decel="100000" fill="hold" grpId="0" nodeType="withEffect">
                                  <p:stCondLst>
                                    <p:cond delay="250"/>
                                  </p:stCondLst>
                                  <p:childTnLst>
                                    <p:set>
                                      <p:cBhvr>
                                        <p:cTn id="41" dur="1" fill="hold">
                                          <p:stCondLst>
                                            <p:cond delay="0"/>
                                          </p:stCondLst>
                                        </p:cTn>
                                        <p:tgtEl>
                                          <p:spTgt spid="53"/>
                                        </p:tgtEl>
                                        <p:attrNameLst>
                                          <p:attrName>style.visibility</p:attrName>
                                        </p:attrNameLst>
                                      </p:cBhvr>
                                      <p:to>
                                        <p:strVal val="visible"/>
                                      </p:to>
                                    </p:set>
                                    <p:anim calcmode="lin" valueType="num">
                                      <p:cBhvr>
                                        <p:cTn id="42" dur="1000" fill="hold"/>
                                        <p:tgtEl>
                                          <p:spTgt spid="53"/>
                                        </p:tgtEl>
                                        <p:attrNameLst>
                                          <p:attrName>ppt_w</p:attrName>
                                        </p:attrNameLst>
                                      </p:cBhvr>
                                      <p:tavLst>
                                        <p:tav tm="0">
                                          <p:val>
                                            <p:strVal val="#ppt_w+.3"/>
                                          </p:val>
                                        </p:tav>
                                        <p:tav tm="100000">
                                          <p:val>
                                            <p:strVal val="#ppt_w"/>
                                          </p:val>
                                        </p:tav>
                                      </p:tavLst>
                                    </p:anim>
                                    <p:anim calcmode="lin" valueType="num">
                                      <p:cBhvr>
                                        <p:cTn id="43" dur="1000" fill="hold"/>
                                        <p:tgtEl>
                                          <p:spTgt spid="53"/>
                                        </p:tgtEl>
                                        <p:attrNameLst>
                                          <p:attrName>ppt_h</p:attrName>
                                        </p:attrNameLst>
                                      </p:cBhvr>
                                      <p:tavLst>
                                        <p:tav tm="0">
                                          <p:val>
                                            <p:strVal val="#ppt_h"/>
                                          </p:val>
                                        </p:tav>
                                        <p:tav tm="100000">
                                          <p:val>
                                            <p:strVal val="#ppt_h"/>
                                          </p:val>
                                        </p:tav>
                                      </p:tavLst>
                                    </p:anim>
                                    <p:animEffect transition="in" filter="fade">
                                      <p:cBhvr>
                                        <p:cTn id="44" dur="1000"/>
                                        <p:tgtEl>
                                          <p:spTgt spid="53"/>
                                        </p:tgtEl>
                                      </p:cBhvr>
                                    </p:animEffect>
                                  </p:childTnLst>
                                </p:cTn>
                              </p:par>
                              <p:par>
                                <p:cTn id="45" presetID="50" presetClass="entr" presetSubtype="0" decel="100000" fill="hold" grpId="0" nodeType="withEffect">
                                  <p:stCondLst>
                                    <p:cond delay="500"/>
                                  </p:stCondLst>
                                  <p:childTnLst>
                                    <p:set>
                                      <p:cBhvr>
                                        <p:cTn id="46" dur="1" fill="hold">
                                          <p:stCondLst>
                                            <p:cond delay="0"/>
                                          </p:stCondLst>
                                        </p:cTn>
                                        <p:tgtEl>
                                          <p:spTgt spid="54"/>
                                        </p:tgtEl>
                                        <p:attrNameLst>
                                          <p:attrName>style.visibility</p:attrName>
                                        </p:attrNameLst>
                                      </p:cBhvr>
                                      <p:to>
                                        <p:strVal val="visible"/>
                                      </p:to>
                                    </p:set>
                                    <p:anim calcmode="lin" valueType="num">
                                      <p:cBhvr>
                                        <p:cTn id="47" dur="1000" fill="hold"/>
                                        <p:tgtEl>
                                          <p:spTgt spid="54"/>
                                        </p:tgtEl>
                                        <p:attrNameLst>
                                          <p:attrName>ppt_w</p:attrName>
                                        </p:attrNameLst>
                                      </p:cBhvr>
                                      <p:tavLst>
                                        <p:tav tm="0">
                                          <p:val>
                                            <p:strVal val="#ppt_w+.3"/>
                                          </p:val>
                                        </p:tav>
                                        <p:tav tm="100000">
                                          <p:val>
                                            <p:strVal val="#ppt_w"/>
                                          </p:val>
                                        </p:tav>
                                      </p:tavLst>
                                    </p:anim>
                                    <p:anim calcmode="lin" valueType="num">
                                      <p:cBhvr>
                                        <p:cTn id="48" dur="1000" fill="hold"/>
                                        <p:tgtEl>
                                          <p:spTgt spid="54"/>
                                        </p:tgtEl>
                                        <p:attrNameLst>
                                          <p:attrName>ppt_h</p:attrName>
                                        </p:attrNameLst>
                                      </p:cBhvr>
                                      <p:tavLst>
                                        <p:tav tm="0">
                                          <p:val>
                                            <p:strVal val="#ppt_h"/>
                                          </p:val>
                                        </p:tav>
                                        <p:tav tm="100000">
                                          <p:val>
                                            <p:strVal val="#ppt_h"/>
                                          </p:val>
                                        </p:tav>
                                      </p:tavLst>
                                    </p:anim>
                                    <p:animEffect transition="in" filter="fade">
                                      <p:cBhvr>
                                        <p:cTn id="49" dur="1000"/>
                                        <p:tgtEl>
                                          <p:spTgt spid="54"/>
                                        </p:tgtEl>
                                      </p:cBhvr>
                                    </p:animEffect>
                                  </p:childTnLst>
                                </p:cTn>
                              </p:par>
                              <p:par>
                                <p:cTn id="50" presetID="50" presetClass="entr" presetSubtype="0" decel="100000" fill="hold" grpId="0" nodeType="withEffect">
                                  <p:stCondLst>
                                    <p:cond delay="75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strVal val="#ppt_w+.3"/>
                                          </p:val>
                                        </p:tav>
                                        <p:tav tm="100000">
                                          <p:val>
                                            <p:strVal val="#ppt_w"/>
                                          </p:val>
                                        </p:tav>
                                      </p:tavLst>
                                    </p:anim>
                                    <p:anim calcmode="lin" valueType="num">
                                      <p:cBhvr>
                                        <p:cTn id="53" dur="1000" fill="hold"/>
                                        <p:tgtEl>
                                          <p:spTgt spid="52"/>
                                        </p:tgtEl>
                                        <p:attrNameLst>
                                          <p:attrName>ppt_h</p:attrName>
                                        </p:attrNameLst>
                                      </p:cBhvr>
                                      <p:tavLst>
                                        <p:tav tm="0">
                                          <p:val>
                                            <p:strVal val="#ppt_h"/>
                                          </p:val>
                                        </p:tav>
                                        <p:tav tm="100000">
                                          <p:val>
                                            <p:strVal val="#ppt_h"/>
                                          </p:val>
                                        </p:tav>
                                      </p:tavLst>
                                    </p:anim>
                                    <p:animEffect transition="in" filter="fade">
                                      <p:cBhvr>
                                        <p:cTn id="54" dur="1000"/>
                                        <p:tgtEl>
                                          <p:spTgt spid="52"/>
                                        </p:tgtEl>
                                      </p:cBhvr>
                                    </p:animEffect>
                                  </p:childTnLst>
                                </p:cTn>
                              </p:par>
                              <p:par>
                                <p:cTn id="55" presetID="50" presetClass="entr" presetSubtype="0" decel="100000" fill="hold" grpId="0" nodeType="withEffect">
                                  <p:stCondLst>
                                    <p:cond delay="100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strVal val="#ppt_w+.3"/>
                                          </p:val>
                                        </p:tav>
                                        <p:tav tm="100000">
                                          <p:val>
                                            <p:strVal val="#ppt_w"/>
                                          </p:val>
                                        </p:tav>
                                      </p:tavLst>
                                    </p:anim>
                                    <p:anim calcmode="lin" valueType="num">
                                      <p:cBhvr>
                                        <p:cTn id="58" dur="1000" fill="hold"/>
                                        <p:tgtEl>
                                          <p:spTgt spid="51"/>
                                        </p:tgtEl>
                                        <p:attrNameLst>
                                          <p:attrName>ppt_h</p:attrName>
                                        </p:attrNameLst>
                                      </p:cBhvr>
                                      <p:tavLst>
                                        <p:tav tm="0">
                                          <p:val>
                                            <p:strVal val="#ppt_h"/>
                                          </p:val>
                                        </p:tav>
                                        <p:tav tm="100000">
                                          <p:val>
                                            <p:strVal val="#ppt_h"/>
                                          </p:val>
                                        </p:tav>
                                      </p:tavLst>
                                    </p:anim>
                                    <p:animEffect transition="in" filter="fade">
                                      <p:cBhvr>
                                        <p:cTn id="59"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0" grpId="0"/>
      <p:bldP spid="51"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79298" y="253371"/>
            <a:ext cx="3804247" cy="707886"/>
          </a:xfrm>
          <a:prstGeom prst="rect">
            <a:avLst/>
          </a:prstGeom>
          <a:noFill/>
        </p:spPr>
        <p:txBody>
          <a:bodyPr wrap="none" rtlCol="0">
            <a:spAutoFit/>
          </a:bodyPr>
          <a:lstStyle/>
          <a:p>
            <a:r>
              <a:rPr lang="en-US" altLang="zh-CN" sz="4000" dirty="0" smtClean="0">
                <a:solidFill>
                  <a:schemeClr val="bg1"/>
                </a:solidFill>
                <a:latin typeface="Kartika" panose="02020503030404060203" pitchFamily="18" charset="0"/>
                <a:ea typeface="幼圆" panose="02010509060101010101" pitchFamily="49" charset="-122"/>
                <a:cs typeface="Kartika" panose="02020503030404060203" pitchFamily="18" charset="0"/>
              </a:rPr>
              <a:t>2018 </a:t>
            </a:r>
            <a:r>
              <a:rPr lang="zh-CN" altLang="en-US" sz="4000" dirty="0">
                <a:solidFill>
                  <a:schemeClr val="bg1"/>
                </a:solidFill>
                <a:latin typeface="Kartika" panose="02020503030404060203" pitchFamily="18" charset="0"/>
                <a:ea typeface="幼圆" panose="02010509060101010101" pitchFamily="49" charset="-122"/>
                <a:cs typeface="Kartika" panose="02020503030404060203" pitchFamily="18" charset="0"/>
              </a:rPr>
              <a:t>努力方向</a:t>
            </a:r>
            <a:endParaRPr lang="zh-CN" altLang="en-US" sz="4000" dirty="0">
              <a:solidFill>
                <a:schemeClr val="bg1"/>
              </a:solidFill>
              <a:latin typeface="幼圆" panose="02010509060101010101" pitchFamily="49" charset="-122"/>
              <a:ea typeface="幼圆" panose="02010509060101010101" pitchFamily="49" charset="-122"/>
            </a:endParaRP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3749770" y="1626013"/>
            <a:ext cx="4741819" cy="4741819"/>
          </a:xfrm>
          <a:prstGeom prst="ellipse">
            <a:avLst/>
          </a:prstGeom>
          <a:solidFill>
            <a:srgbClr val="00ECFE">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a:spLocks noChangeAspect="1"/>
          </p:cNvSpPr>
          <p:nvPr/>
        </p:nvSpPr>
        <p:spPr>
          <a:xfrm>
            <a:off x="4408242" y="2293496"/>
            <a:ext cx="3424874" cy="3424874"/>
          </a:xfrm>
          <a:prstGeom prst="ellipse">
            <a:avLst/>
          </a:prstGeom>
          <a:solidFill>
            <a:srgbClr val="00ECFE">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a:off x="5039072" y="2915315"/>
            <a:ext cx="2163217" cy="2163217"/>
          </a:xfrm>
          <a:prstGeom prst="ellipse">
            <a:avLst/>
          </a:prstGeom>
          <a:solidFill>
            <a:srgbClr val="00ECF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1"/>
          <p:cNvSpPr>
            <a:spLocks noEditPoints="1"/>
          </p:cNvSpPr>
          <p:nvPr/>
        </p:nvSpPr>
        <p:spPr bwMode="auto">
          <a:xfrm>
            <a:off x="5850454" y="3619303"/>
            <a:ext cx="600550" cy="755238"/>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nvGrpSpPr>
          <p:cNvPr id="52" name="组合 51"/>
          <p:cNvGrpSpPr/>
          <p:nvPr/>
        </p:nvGrpSpPr>
        <p:grpSpPr>
          <a:xfrm>
            <a:off x="3735120" y="5078532"/>
            <a:ext cx="720000" cy="720000"/>
            <a:chOff x="3735120" y="5078532"/>
            <a:chExt cx="720000" cy="720000"/>
          </a:xfrm>
        </p:grpSpPr>
        <p:sp>
          <p:nvSpPr>
            <p:cNvPr id="38" name="椭圆 37"/>
            <p:cNvSpPr>
              <a:spLocks noChangeAspect="1"/>
            </p:cNvSpPr>
            <p:nvPr/>
          </p:nvSpPr>
          <p:spPr>
            <a:xfrm>
              <a:off x="3735120" y="5078532"/>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12"/>
            <p:cNvSpPr>
              <a:spLocks noEditPoints="1"/>
            </p:cNvSpPr>
            <p:nvPr/>
          </p:nvSpPr>
          <p:spPr bwMode="black">
            <a:xfrm>
              <a:off x="3915161" y="5235175"/>
              <a:ext cx="367601" cy="40671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09740" tIns="54871" rIns="109740" bIns="54871"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endParaRPr lang="en-US" sz="2400">
                <a:solidFill>
                  <a:schemeClr val="bg1"/>
                </a:solidFill>
              </a:endParaRPr>
            </a:p>
          </p:txBody>
        </p:sp>
      </p:grpSp>
      <p:grpSp>
        <p:nvGrpSpPr>
          <p:cNvPr id="49" name="组合 48"/>
          <p:cNvGrpSpPr/>
          <p:nvPr/>
        </p:nvGrpSpPr>
        <p:grpSpPr>
          <a:xfrm>
            <a:off x="3735120" y="2222980"/>
            <a:ext cx="720000" cy="720000"/>
            <a:chOff x="3735120" y="2222980"/>
            <a:chExt cx="720000" cy="720000"/>
          </a:xfrm>
        </p:grpSpPr>
        <p:sp>
          <p:nvSpPr>
            <p:cNvPr id="37" name="椭圆 36"/>
            <p:cNvSpPr>
              <a:spLocks noChangeAspect="1"/>
            </p:cNvSpPr>
            <p:nvPr/>
          </p:nvSpPr>
          <p:spPr>
            <a:xfrm>
              <a:off x="3735120" y="2222980"/>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Picture 5" descr="C:\Users\Jonahs\Dropbox\Projects SCOTT\MEET Windows Azure\source\Background\tile-icon-CDN.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34328" y="2322256"/>
              <a:ext cx="521584" cy="5214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组合 50"/>
          <p:cNvGrpSpPr/>
          <p:nvPr/>
        </p:nvGrpSpPr>
        <p:grpSpPr>
          <a:xfrm>
            <a:off x="7697068" y="5078532"/>
            <a:ext cx="720000" cy="720000"/>
            <a:chOff x="7697068" y="5078532"/>
            <a:chExt cx="720000" cy="720000"/>
          </a:xfrm>
        </p:grpSpPr>
        <p:sp>
          <p:nvSpPr>
            <p:cNvPr id="40" name="椭圆 39"/>
            <p:cNvSpPr>
              <a:spLocks noChangeAspect="1"/>
            </p:cNvSpPr>
            <p:nvPr/>
          </p:nvSpPr>
          <p:spPr>
            <a:xfrm>
              <a:off x="7697068" y="5078532"/>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10" descr="C:\Users\Jonahs\Dropbox\Projects SCOTT\MEET Windows Azure\source\Background\tile-icon-netwo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6311" y="5216210"/>
              <a:ext cx="521584" cy="5214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组合 49"/>
          <p:cNvGrpSpPr/>
          <p:nvPr/>
        </p:nvGrpSpPr>
        <p:grpSpPr>
          <a:xfrm>
            <a:off x="7697068" y="2222980"/>
            <a:ext cx="720000" cy="720000"/>
            <a:chOff x="7697068" y="2222980"/>
            <a:chExt cx="720000" cy="720000"/>
          </a:xfrm>
        </p:grpSpPr>
        <p:sp>
          <p:nvSpPr>
            <p:cNvPr id="39" name="椭圆 38"/>
            <p:cNvSpPr>
              <a:spLocks noChangeAspect="1"/>
            </p:cNvSpPr>
            <p:nvPr/>
          </p:nvSpPr>
          <p:spPr>
            <a:xfrm>
              <a:off x="7697068" y="2222980"/>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Freeform 45"/>
            <p:cNvSpPr>
              <a:spLocks noEditPoints="1"/>
            </p:cNvSpPr>
            <p:nvPr/>
          </p:nvSpPr>
          <p:spPr bwMode="black">
            <a:xfrm>
              <a:off x="7833116" y="2342213"/>
              <a:ext cx="383905" cy="414044"/>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3" rIns="91424" bIns="45713"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685800"/>
              <a:endParaRPr lang="en-US" sz="1865">
                <a:solidFill>
                  <a:schemeClr val="bg1"/>
                </a:solidFill>
              </a:endParaRPr>
            </a:p>
          </p:txBody>
        </p:sp>
      </p:grpSp>
      <p:sp>
        <p:nvSpPr>
          <p:cNvPr id="45" name="文本框 44"/>
          <p:cNvSpPr txBox="1"/>
          <p:nvPr/>
        </p:nvSpPr>
        <p:spPr>
          <a:xfrm>
            <a:off x="1186837" y="2186870"/>
            <a:ext cx="2159566" cy="1138773"/>
          </a:xfrm>
          <a:prstGeom prst="rect">
            <a:avLst/>
          </a:prstGeom>
          <a:noFill/>
          <a:effectLst/>
        </p:spPr>
        <p:txBody>
          <a:bodyPr wrap="none" rtlCol="0">
            <a:spAutoFit/>
          </a:bodyPr>
          <a:lstStyle/>
          <a:p>
            <a:r>
              <a:rPr lang="zh-CN" altLang="en-US"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1186837" y="5078532"/>
            <a:ext cx="2159566" cy="1138773"/>
          </a:xfrm>
          <a:prstGeom prst="rect">
            <a:avLst/>
          </a:prstGeom>
          <a:noFill/>
          <a:effectLst/>
        </p:spPr>
        <p:txBody>
          <a:bodyPr wrap="none" rtlCol="0">
            <a:spAutoFit/>
          </a:bodyPr>
          <a:lstStyle/>
          <a:p>
            <a:r>
              <a:rPr lang="zh-CN" altLang="en-US"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8915498" y="2186870"/>
            <a:ext cx="2159566" cy="1138773"/>
          </a:xfrm>
          <a:prstGeom prst="rect">
            <a:avLst/>
          </a:prstGeom>
          <a:noFill/>
          <a:effectLst/>
        </p:spPr>
        <p:txBody>
          <a:bodyPr wrap="none" rtlCol="0">
            <a:spAutoFit/>
          </a:bodyPr>
          <a:lstStyle/>
          <a:p>
            <a:r>
              <a:rPr lang="zh-CN" altLang="en-US"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8915498" y="5078532"/>
            <a:ext cx="2159566" cy="1138773"/>
          </a:xfrm>
          <a:prstGeom prst="rect">
            <a:avLst/>
          </a:prstGeom>
          <a:noFill/>
          <a:effectLst/>
        </p:spPr>
        <p:txBody>
          <a:bodyPr wrap="none" rtlCol="0">
            <a:spAutoFit/>
          </a:bodyPr>
          <a:lstStyle/>
          <a:p>
            <a:r>
              <a:rPr lang="zh-CN" altLang="en-US"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Effect transition="in" filter="fade">
                                      <p:cBhvr>
                                        <p:cTn id="9" dur="1000"/>
                                        <p:tgtEl>
                                          <p:spTgt spid="3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par>
                          <p:cTn id="22" fill="hold">
                            <p:stCondLst>
                              <p:cond delay="2500"/>
                            </p:stCondLst>
                            <p:childTnLst>
                              <p:par>
                                <p:cTn id="23" presetID="23" presetClass="entr" presetSubtype="32"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750" fill="hold"/>
                                        <p:tgtEl>
                                          <p:spTgt spid="49"/>
                                        </p:tgtEl>
                                        <p:attrNameLst>
                                          <p:attrName>ppt_w</p:attrName>
                                        </p:attrNameLst>
                                      </p:cBhvr>
                                      <p:tavLst>
                                        <p:tav tm="0">
                                          <p:val>
                                            <p:strVal val="4*#ppt_w"/>
                                          </p:val>
                                        </p:tav>
                                        <p:tav tm="100000">
                                          <p:val>
                                            <p:strVal val="#ppt_w"/>
                                          </p:val>
                                        </p:tav>
                                      </p:tavLst>
                                    </p:anim>
                                    <p:anim calcmode="lin" valueType="num">
                                      <p:cBhvr>
                                        <p:cTn id="26" dur="750" fill="hold"/>
                                        <p:tgtEl>
                                          <p:spTgt spid="49"/>
                                        </p:tgtEl>
                                        <p:attrNameLst>
                                          <p:attrName>ppt_h</p:attrName>
                                        </p:attrNameLst>
                                      </p:cBhvr>
                                      <p:tavLst>
                                        <p:tav tm="0">
                                          <p:val>
                                            <p:strVal val="4*#ppt_h"/>
                                          </p:val>
                                        </p:tav>
                                        <p:tav tm="100000">
                                          <p:val>
                                            <p:strVal val="#ppt_h"/>
                                          </p:val>
                                        </p:tav>
                                      </p:tavLst>
                                    </p:anim>
                                  </p:childTnLst>
                                </p:cTn>
                              </p:par>
                              <p:par>
                                <p:cTn id="27" presetID="23" presetClass="entr" presetSubtype="32" fill="hold" nodeType="withEffect">
                                  <p:stCondLst>
                                    <p:cond delay="250"/>
                                  </p:stCondLst>
                                  <p:childTnLst>
                                    <p:set>
                                      <p:cBhvr>
                                        <p:cTn id="28" dur="1" fill="hold">
                                          <p:stCondLst>
                                            <p:cond delay="0"/>
                                          </p:stCondLst>
                                        </p:cTn>
                                        <p:tgtEl>
                                          <p:spTgt spid="50"/>
                                        </p:tgtEl>
                                        <p:attrNameLst>
                                          <p:attrName>style.visibility</p:attrName>
                                        </p:attrNameLst>
                                      </p:cBhvr>
                                      <p:to>
                                        <p:strVal val="visible"/>
                                      </p:to>
                                    </p:set>
                                    <p:anim calcmode="lin" valueType="num">
                                      <p:cBhvr>
                                        <p:cTn id="29" dur="750" fill="hold"/>
                                        <p:tgtEl>
                                          <p:spTgt spid="50"/>
                                        </p:tgtEl>
                                        <p:attrNameLst>
                                          <p:attrName>ppt_w</p:attrName>
                                        </p:attrNameLst>
                                      </p:cBhvr>
                                      <p:tavLst>
                                        <p:tav tm="0">
                                          <p:val>
                                            <p:strVal val="4*#ppt_w"/>
                                          </p:val>
                                        </p:tav>
                                        <p:tav tm="100000">
                                          <p:val>
                                            <p:strVal val="#ppt_w"/>
                                          </p:val>
                                        </p:tav>
                                      </p:tavLst>
                                    </p:anim>
                                    <p:anim calcmode="lin" valueType="num">
                                      <p:cBhvr>
                                        <p:cTn id="30" dur="750" fill="hold"/>
                                        <p:tgtEl>
                                          <p:spTgt spid="50"/>
                                        </p:tgtEl>
                                        <p:attrNameLst>
                                          <p:attrName>ppt_h</p:attrName>
                                        </p:attrNameLst>
                                      </p:cBhvr>
                                      <p:tavLst>
                                        <p:tav tm="0">
                                          <p:val>
                                            <p:strVal val="4*#ppt_h"/>
                                          </p:val>
                                        </p:tav>
                                        <p:tav tm="100000">
                                          <p:val>
                                            <p:strVal val="#ppt_h"/>
                                          </p:val>
                                        </p:tav>
                                      </p:tavLst>
                                    </p:anim>
                                  </p:childTnLst>
                                </p:cTn>
                              </p:par>
                              <p:par>
                                <p:cTn id="31" presetID="23" presetClass="entr" presetSubtype="32" fill="hold" nodeType="withEffect">
                                  <p:stCondLst>
                                    <p:cond delay="500"/>
                                  </p:stCondLst>
                                  <p:childTnLst>
                                    <p:set>
                                      <p:cBhvr>
                                        <p:cTn id="32" dur="1" fill="hold">
                                          <p:stCondLst>
                                            <p:cond delay="0"/>
                                          </p:stCondLst>
                                        </p:cTn>
                                        <p:tgtEl>
                                          <p:spTgt spid="52"/>
                                        </p:tgtEl>
                                        <p:attrNameLst>
                                          <p:attrName>style.visibility</p:attrName>
                                        </p:attrNameLst>
                                      </p:cBhvr>
                                      <p:to>
                                        <p:strVal val="visible"/>
                                      </p:to>
                                    </p:set>
                                    <p:anim calcmode="lin" valueType="num">
                                      <p:cBhvr>
                                        <p:cTn id="33" dur="750" fill="hold"/>
                                        <p:tgtEl>
                                          <p:spTgt spid="52"/>
                                        </p:tgtEl>
                                        <p:attrNameLst>
                                          <p:attrName>ppt_w</p:attrName>
                                        </p:attrNameLst>
                                      </p:cBhvr>
                                      <p:tavLst>
                                        <p:tav tm="0">
                                          <p:val>
                                            <p:strVal val="4*#ppt_w"/>
                                          </p:val>
                                        </p:tav>
                                        <p:tav tm="100000">
                                          <p:val>
                                            <p:strVal val="#ppt_w"/>
                                          </p:val>
                                        </p:tav>
                                      </p:tavLst>
                                    </p:anim>
                                    <p:anim calcmode="lin" valueType="num">
                                      <p:cBhvr>
                                        <p:cTn id="34" dur="750" fill="hold"/>
                                        <p:tgtEl>
                                          <p:spTgt spid="52"/>
                                        </p:tgtEl>
                                        <p:attrNameLst>
                                          <p:attrName>ppt_h</p:attrName>
                                        </p:attrNameLst>
                                      </p:cBhvr>
                                      <p:tavLst>
                                        <p:tav tm="0">
                                          <p:val>
                                            <p:strVal val="4*#ppt_h"/>
                                          </p:val>
                                        </p:tav>
                                        <p:tav tm="100000">
                                          <p:val>
                                            <p:strVal val="#ppt_h"/>
                                          </p:val>
                                        </p:tav>
                                      </p:tavLst>
                                    </p:anim>
                                  </p:childTnLst>
                                </p:cTn>
                              </p:par>
                              <p:par>
                                <p:cTn id="35" presetID="23" presetClass="entr" presetSubtype="32" fill="hold" nodeType="withEffect">
                                  <p:stCondLst>
                                    <p:cond delay="750"/>
                                  </p:stCondLst>
                                  <p:childTnLst>
                                    <p:set>
                                      <p:cBhvr>
                                        <p:cTn id="36" dur="1" fill="hold">
                                          <p:stCondLst>
                                            <p:cond delay="0"/>
                                          </p:stCondLst>
                                        </p:cTn>
                                        <p:tgtEl>
                                          <p:spTgt spid="51"/>
                                        </p:tgtEl>
                                        <p:attrNameLst>
                                          <p:attrName>style.visibility</p:attrName>
                                        </p:attrNameLst>
                                      </p:cBhvr>
                                      <p:to>
                                        <p:strVal val="visible"/>
                                      </p:to>
                                    </p:set>
                                    <p:anim calcmode="lin" valueType="num">
                                      <p:cBhvr>
                                        <p:cTn id="37" dur="750" fill="hold"/>
                                        <p:tgtEl>
                                          <p:spTgt spid="51"/>
                                        </p:tgtEl>
                                        <p:attrNameLst>
                                          <p:attrName>ppt_w</p:attrName>
                                        </p:attrNameLst>
                                      </p:cBhvr>
                                      <p:tavLst>
                                        <p:tav tm="0">
                                          <p:val>
                                            <p:strVal val="4*#ppt_w"/>
                                          </p:val>
                                        </p:tav>
                                        <p:tav tm="100000">
                                          <p:val>
                                            <p:strVal val="#ppt_w"/>
                                          </p:val>
                                        </p:tav>
                                      </p:tavLst>
                                    </p:anim>
                                    <p:anim calcmode="lin" valueType="num">
                                      <p:cBhvr>
                                        <p:cTn id="38" dur="750" fill="hold"/>
                                        <p:tgtEl>
                                          <p:spTgt spid="51"/>
                                        </p:tgtEl>
                                        <p:attrNameLst>
                                          <p:attrName>ppt_h</p:attrName>
                                        </p:attrNameLst>
                                      </p:cBhvr>
                                      <p:tavLst>
                                        <p:tav tm="0">
                                          <p:val>
                                            <p:strVal val="4*#ppt_h"/>
                                          </p:val>
                                        </p:tav>
                                        <p:tav tm="100000">
                                          <p:val>
                                            <p:strVal val="#ppt_h"/>
                                          </p:val>
                                        </p:tav>
                                      </p:tavLst>
                                    </p:anim>
                                  </p:childTnLst>
                                </p:cTn>
                              </p:par>
                            </p:childTnLst>
                          </p:cTn>
                        </p:par>
                        <p:par>
                          <p:cTn id="39" fill="hold">
                            <p:stCondLst>
                              <p:cond delay="3500"/>
                            </p:stCondLst>
                            <p:childTnLst>
                              <p:par>
                                <p:cTn id="40" presetID="26" presetClass="emph" presetSubtype="0" fill="hold" nodeType="afterEffect">
                                  <p:stCondLst>
                                    <p:cond delay="0"/>
                                  </p:stCondLst>
                                  <p:childTnLst>
                                    <p:animEffect transition="out" filter="fade">
                                      <p:cBhvr>
                                        <p:cTn id="41" dur="500" tmFilter="0, 0; .2, .5; .8, .5; 1, 0"/>
                                        <p:tgtEl>
                                          <p:spTgt spid="49"/>
                                        </p:tgtEl>
                                      </p:cBhvr>
                                    </p:animEffect>
                                    <p:animScale>
                                      <p:cBhvr>
                                        <p:cTn id="42" dur="250" autoRev="1" fill="hold"/>
                                        <p:tgtEl>
                                          <p:spTgt spid="49"/>
                                        </p:tgtEl>
                                      </p:cBhvr>
                                      <p:by x="105000" y="105000"/>
                                    </p:animScale>
                                  </p:childTnLst>
                                </p:cTn>
                              </p:par>
                              <p:par>
                                <p:cTn id="43" presetID="26" presetClass="emph" presetSubtype="0" fill="hold" nodeType="withEffect">
                                  <p:stCondLst>
                                    <p:cond delay="250"/>
                                  </p:stCondLst>
                                  <p:childTnLst>
                                    <p:animEffect transition="out" filter="fade">
                                      <p:cBhvr>
                                        <p:cTn id="44" dur="500" tmFilter="0, 0; .2, .5; .8, .5; 1, 0"/>
                                        <p:tgtEl>
                                          <p:spTgt spid="50"/>
                                        </p:tgtEl>
                                      </p:cBhvr>
                                    </p:animEffect>
                                    <p:animScale>
                                      <p:cBhvr>
                                        <p:cTn id="45" dur="250" autoRev="1" fill="hold"/>
                                        <p:tgtEl>
                                          <p:spTgt spid="50"/>
                                        </p:tgtEl>
                                      </p:cBhvr>
                                      <p:by x="105000" y="105000"/>
                                    </p:animScale>
                                  </p:childTnLst>
                                </p:cTn>
                              </p:par>
                              <p:par>
                                <p:cTn id="46" presetID="26" presetClass="emph" presetSubtype="0" fill="hold" nodeType="withEffect">
                                  <p:stCondLst>
                                    <p:cond delay="500"/>
                                  </p:stCondLst>
                                  <p:childTnLst>
                                    <p:animEffect transition="out" filter="fade">
                                      <p:cBhvr>
                                        <p:cTn id="47" dur="500" tmFilter="0, 0; .2, .5; .8, .5; 1, 0"/>
                                        <p:tgtEl>
                                          <p:spTgt spid="52"/>
                                        </p:tgtEl>
                                      </p:cBhvr>
                                    </p:animEffect>
                                    <p:animScale>
                                      <p:cBhvr>
                                        <p:cTn id="48" dur="250" autoRev="1" fill="hold"/>
                                        <p:tgtEl>
                                          <p:spTgt spid="52"/>
                                        </p:tgtEl>
                                      </p:cBhvr>
                                      <p:by x="105000" y="105000"/>
                                    </p:animScale>
                                  </p:childTnLst>
                                </p:cTn>
                              </p:par>
                              <p:par>
                                <p:cTn id="49" presetID="26" presetClass="emph" presetSubtype="0" fill="hold" nodeType="withEffect">
                                  <p:stCondLst>
                                    <p:cond delay="750"/>
                                  </p:stCondLst>
                                  <p:childTnLst>
                                    <p:animEffect transition="out" filter="fade">
                                      <p:cBhvr>
                                        <p:cTn id="50" dur="500" tmFilter="0, 0; .2, .5; .8, .5; 1, 0"/>
                                        <p:tgtEl>
                                          <p:spTgt spid="51"/>
                                        </p:tgtEl>
                                      </p:cBhvr>
                                    </p:animEffect>
                                    <p:animScale>
                                      <p:cBhvr>
                                        <p:cTn id="51" dur="250" autoRev="1" fill="hold"/>
                                        <p:tgtEl>
                                          <p:spTgt spid="51"/>
                                        </p:tgtEl>
                                      </p:cBhvr>
                                      <p:by x="105000" y="105000"/>
                                    </p:animScale>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1000"/>
                                        <p:tgtEl>
                                          <p:spTgt spid="45"/>
                                        </p:tgtEl>
                                      </p:cBhvr>
                                    </p:animEffect>
                                    <p:anim calcmode="lin" valueType="num">
                                      <p:cBhvr>
                                        <p:cTn id="56" dur="1000" fill="hold"/>
                                        <p:tgtEl>
                                          <p:spTgt spid="45"/>
                                        </p:tgtEl>
                                        <p:attrNameLst>
                                          <p:attrName>ppt_x</p:attrName>
                                        </p:attrNameLst>
                                      </p:cBhvr>
                                      <p:tavLst>
                                        <p:tav tm="0">
                                          <p:val>
                                            <p:strVal val="#ppt_x"/>
                                          </p:val>
                                        </p:tav>
                                        <p:tav tm="100000">
                                          <p:val>
                                            <p:strVal val="#ppt_x"/>
                                          </p:val>
                                        </p:tav>
                                      </p:tavLst>
                                    </p:anim>
                                    <p:anim calcmode="lin" valueType="num">
                                      <p:cBhvr>
                                        <p:cTn id="57" dur="1000" fill="hold"/>
                                        <p:tgtEl>
                                          <p:spTgt spid="4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5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1000"/>
                                        <p:tgtEl>
                                          <p:spTgt spid="47"/>
                                        </p:tgtEl>
                                      </p:cBhvr>
                                    </p:animEffect>
                                    <p:anim calcmode="lin" valueType="num">
                                      <p:cBhvr>
                                        <p:cTn id="61" dur="1000" fill="hold"/>
                                        <p:tgtEl>
                                          <p:spTgt spid="47"/>
                                        </p:tgtEl>
                                        <p:attrNameLst>
                                          <p:attrName>ppt_x</p:attrName>
                                        </p:attrNameLst>
                                      </p:cBhvr>
                                      <p:tavLst>
                                        <p:tav tm="0">
                                          <p:val>
                                            <p:strVal val="#ppt_x"/>
                                          </p:val>
                                        </p:tav>
                                        <p:tav tm="100000">
                                          <p:val>
                                            <p:strVal val="#ppt_x"/>
                                          </p:val>
                                        </p:tav>
                                      </p:tavLst>
                                    </p:anim>
                                    <p:anim calcmode="lin" valueType="num">
                                      <p:cBhvr>
                                        <p:cTn id="62" dur="1000" fill="hold"/>
                                        <p:tgtEl>
                                          <p:spTgt spid="4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50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75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1000"/>
                                        <p:tgtEl>
                                          <p:spTgt spid="48"/>
                                        </p:tgtEl>
                                      </p:cBhvr>
                                    </p:animEffect>
                                    <p:anim calcmode="lin" valueType="num">
                                      <p:cBhvr>
                                        <p:cTn id="71" dur="1000" fill="hold"/>
                                        <p:tgtEl>
                                          <p:spTgt spid="48"/>
                                        </p:tgtEl>
                                        <p:attrNameLst>
                                          <p:attrName>ppt_x</p:attrName>
                                        </p:attrNameLst>
                                      </p:cBhvr>
                                      <p:tavLst>
                                        <p:tav tm="0">
                                          <p:val>
                                            <p:strVal val="#ppt_x"/>
                                          </p:val>
                                        </p:tav>
                                        <p:tav tm="100000">
                                          <p:val>
                                            <p:strVal val="#ppt_x"/>
                                          </p:val>
                                        </p:tav>
                                      </p:tavLst>
                                    </p:anim>
                                    <p:anim calcmode="lin" valueType="num">
                                      <p:cBhvr>
                                        <p:cTn id="72"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79298" y="253371"/>
            <a:ext cx="3262432" cy="707886"/>
          </a:xfrm>
          <a:prstGeom prst="rect">
            <a:avLst/>
          </a:prstGeom>
          <a:noFill/>
        </p:spPr>
        <p:txBody>
          <a:bodyPr wrap="none" rtlCol="0">
            <a:spAutoFit/>
          </a:bodyPr>
          <a:lstStyle/>
          <a:p>
            <a:r>
              <a:rPr lang="zh-CN" altLang="en-US" sz="4000" dirty="0">
                <a:solidFill>
                  <a:schemeClr val="bg1"/>
                </a:solidFill>
                <a:latin typeface="幼圆" panose="02010509060101010101" pitchFamily="49" charset="-122"/>
                <a:ea typeface="幼圆" panose="02010509060101010101" pitchFamily="49" charset="-122"/>
              </a:rPr>
              <a:t>团队扩大计划</a:t>
            </a:r>
            <a:endParaRPr lang="zh-CN" altLang="en-US" sz="4000" dirty="0">
              <a:solidFill>
                <a:schemeClr val="bg1"/>
              </a:solidFill>
              <a:latin typeface="幼圆" panose="02010509060101010101" pitchFamily="49" charset="-122"/>
              <a:ea typeface="幼圆" panose="02010509060101010101" pitchFamily="49" charset="-122"/>
            </a:endParaRP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1108345" y="2188030"/>
            <a:ext cx="3335906" cy="1684489"/>
            <a:chOff x="1108345" y="2188030"/>
            <a:chExt cx="3335906" cy="1684489"/>
          </a:xfrm>
        </p:grpSpPr>
        <p:sp>
          <p:nvSpPr>
            <p:cNvPr id="33" name="任意多边形 32"/>
            <p:cNvSpPr/>
            <p:nvPr/>
          </p:nvSpPr>
          <p:spPr>
            <a:xfrm>
              <a:off x="1108345" y="2188030"/>
              <a:ext cx="3335906" cy="1680131"/>
            </a:xfrm>
            <a:custGeom>
              <a:avLst/>
              <a:gdLst>
                <a:gd name="connsiteX0" fmla="*/ 1667953 w 3335906"/>
                <a:gd name="connsiteY0" fmla="*/ 0 h 1680131"/>
                <a:gd name="connsiteX1" fmla="*/ 3335906 w 3335906"/>
                <a:gd name="connsiteY1" fmla="*/ 1667953 h 1680131"/>
                <a:gd name="connsiteX2" fmla="*/ 3334679 w 3335906"/>
                <a:gd name="connsiteY2" fmla="*/ 1680131 h 1680131"/>
                <a:gd name="connsiteX3" fmla="*/ 3216580 w 3335906"/>
                <a:gd name="connsiteY3" fmla="*/ 1680131 h 1680131"/>
                <a:gd name="connsiteX4" fmla="*/ 3217328 w 3335906"/>
                <a:gd name="connsiteY4" fmla="*/ 1672709 h 1680131"/>
                <a:gd name="connsiteX5" fmla="*/ 1667953 w 3335906"/>
                <a:gd name="connsiteY5" fmla="*/ 123333 h 1680131"/>
                <a:gd name="connsiteX6" fmla="*/ 118578 w 3335906"/>
                <a:gd name="connsiteY6" fmla="*/ 1672709 h 1680131"/>
                <a:gd name="connsiteX7" fmla="*/ 119326 w 3335906"/>
                <a:gd name="connsiteY7" fmla="*/ 1680131 h 1680131"/>
                <a:gd name="connsiteX8" fmla="*/ 1228 w 3335906"/>
                <a:gd name="connsiteY8" fmla="*/ 1680131 h 1680131"/>
                <a:gd name="connsiteX9" fmla="*/ 0 w 3335906"/>
                <a:gd name="connsiteY9" fmla="*/ 1667953 h 1680131"/>
                <a:gd name="connsiteX10" fmla="*/ 1667953 w 3335906"/>
                <a:gd name="connsiteY10" fmla="*/ 0 h 168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5906" h="1680131">
                  <a:moveTo>
                    <a:pt x="1667953" y="0"/>
                  </a:moveTo>
                  <a:cubicBezTo>
                    <a:pt x="2589139" y="0"/>
                    <a:pt x="3335906" y="746768"/>
                    <a:pt x="3335906" y="1667953"/>
                  </a:cubicBezTo>
                  <a:lnTo>
                    <a:pt x="3334679" y="1680131"/>
                  </a:lnTo>
                  <a:lnTo>
                    <a:pt x="3216580" y="1680131"/>
                  </a:lnTo>
                  <a:lnTo>
                    <a:pt x="3217328" y="1672709"/>
                  </a:lnTo>
                  <a:cubicBezTo>
                    <a:pt x="3217328" y="817013"/>
                    <a:pt x="2523649" y="123333"/>
                    <a:pt x="1667953" y="123333"/>
                  </a:cubicBezTo>
                  <a:cubicBezTo>
                    <a:pt x="812258" y="123333"/>
                    <a:pt x="118578" y="817013"/>
                    <a:pt x="118578" y="1672709"/>
                  </a:cubicBezTo>
                  <a:lnTo>
                    <a:pt x="119326" y="1680131"/>
                  </a:lnTo>
                  <a:lnTo>
                    <a:pt x="1228" y="1680131"/>
                  </a:lnTo>
                  <a:lnTo>
                    <a:pt x="0" y="1667953"/>
                  </a:lnTo>
                  <a:cubicBezTo>
                    <a:pt x="0" y="746768"/>
                    <a:pt x="746768" y="0"/>
                    <a:pt x="1667953" y="0"/>
                  </a:cubicBezTo>
                  <a:close/>
                </a:path>
              </a:pathLst>
            </a:custGeom>
            <a:gradFill>
              <a:gsLst>
                <a:gs pos="21000">
                  <a:srgbClr val="00ECFE"/>
                </a:gs>
                <a:gs pos="80000">
                  <a:srgbClr val="0094F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337397" y="2422519"/>
              <a:ext cx="2896961" cy="1450000"/>
            </a:xfrm>
            <a:custGeom>
              <a:avLst/>
              <a:gdLst>
                <a:gd name="connsiteX0" fmla="*/ 1411502 w 2823004"/>
                <a:gd name="connsiteY0" fmla="*/ 0 h 1412983"/>
                <a:gd name="connsiteX1" fmla="*/ 2823004 w 2823004"/>
                <a:gd name="connsiteY1" fmla="*/ 1411502 h 1412983"/>
                <a:gd name="connsiteX2" fmla="*/ 2822929 w 2823004"/>
                <a:gd name="connsiteY2" fmla="*/ 1412983 h 1412983"/>
                <a:gd name="connsiteX3" fmla="*/ 75 w 2823004"/>
                <a:gd name="connsiteY3" fmla="*/ 1412983 h 1412983"/>
                <a:gd name="connsiteX4" fmla="*/ 0 w 2823004"/>
                <a:gd name="connsiteY4" fmla="*/ 1411502 h 1412983"/>
                <a:gd name="connsiteX5" fmla="*/ 1411502 w 2823004"/>
                <a:gd name="connsiteY5" fmla="*/ 0 h 141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004" h="1412983">
                  <a:moveTo>
                    <a:pt x="1411502" y="0"/>
                  </a:moveTo>
                  <a:cubicBezTo>
                    <a:pt x="2191053" y="0"/>
                    <a:pt x="2823004" y="631951"/>
                    <a:pt x="2823004" y="1411502"/>
                  </a:cubicBezTo>
                  <a:lnTo>
                    <a:pt x="2822929" y="1412983"/>
                  </a:lnTo>
                  <a:lnTo>
                    <a:pt x="75" y="1412983"/>
                  </a:lnTo>
                  <a:lnTo>
                    <a:pt x="0" y="1411502"/>
                  </a:lnTo>
                  <a:cubicBezTo>
                    <a:pt x="0" y="631951"/>
                    <a:pt x="631951" y="0"/>
                    <a:pt x="1411502" y="0"/>
                  </a:cubicBezTo>
                  <a:close/>
                </a:path>
              </a:pathLst>
            </a:custGeom>
            <a:noFill/>
            <a:ln>
              <a:solidFill>
                <a:srgbClr val="0DEF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26"/>
            <p:cNvSpPr>
              <a:spLocks noEditPoints="1"/>
            </p:cNvSpPr>
            <p:nvPr/>
          </p:nvSpPr>
          <p:spPr bwMode="auto">
            <a:xfrm>
              <a:off x="2575560" y="2645608"/>
              <a:ext cx="419803" cy="44105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gradFill>
              <a:gsLst>
                <a:gs pos="21000">
                  <a:srgbClr val="00ECFE"/>
                </a:gs>
                <a:gs pos="80000">
                  <a:srgbClr val="0094FA"/>
                </a:gs>
              </a:gsLst>
              <a:lin ang="1800000" scaled="0"/>
            </a:gra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4" name="文本框 43"/>
            <p:cNvSpPr txBox="1"/>
            <p:nvPr/>
          </p:nvSpPr>
          <p:spPr>
            <a:xfrm>
              <a:off x="2015871" y="3215208"/>
              <a:ext cx="1569660" cy="646331"/>
            </a:xfrm>
            <a:prstGeom prst="rect">
              <a:avLst/>
            </a:prstGeom>
            <a:noFill/>
          </p:spPr>
          <p:txBody>
            <a:bodyPr wrap="none" rtlCol="0">
              <a:spAutoFit/>
            </a:bodyPr>
            <a:lstStyle/>
            <a:p>
              <a:r>
                <a:rPr lang="zh-CN" altLang="en-US" sz="3600" dirty="0">
                  <a:solidFill>
                    <a:schemeClr val="bg1"/>
                  </a:solidFill>
                  <a:latin typeface="幼圆" panose="02010509060101010101" pitchFamily="49" charset="-122"/>
                  <a:ea typeface="幼圆" panose="02010509060101010101" pitchFamily="49" charset="-122"/>
                </a:rPr>
                <a:t>计划一</a:t>
              </a:r>
              <a:endParaRPr lang="zh-CN" altLang="en-US" sz="3600" dirty="0">
                <a:solidFill>
                  <a:schemeClr val="bg1"/>
                </a:solidFill>
                <a:latin typeface="幼圆" panose="02010509060101010101" pitchFamily="49" charset="-122"/>
                <a:ea typeface="幼圆" panose="02010509060101010101" pitchFamily="49" charset="-122"/>
              </a:endParaRPr>
            </a:p>
          </p:txBody>
        </p:sp>
      </p:grpSp>
      <p:grpSp>
        <p:nvGrpSpPr>
          <p:cNvPr id="41" name="组合 40"/>
          <p:cNvGrpSpPr/>
          <p:nvPr/>
        </p:nvGrpSpPr>
        <p:grpSpPr>
          <a:xfrm>
            <a:off x="4330517" y="3825766"/>
            <a:ext cx="3335906" cy="1722526"/>
            <a:chOff x="4330517" y="3825766"/>
            <a:chExt cx="3335906" cy="1722526"/>
          </a:xfrm>
        </p:grpSpPr>
        <p:sp>
          <p:nvSpPr>
            <p:cNvPr id="35" name="任意多边形 34"/>
            <p:cNvSpPr/>
            <p:nvPr/>
          </p:nvSpPr>
          <p:spPr>
            <a:xfrm flipV="1">
              <a:off x="4330517" y="3868161"/>
              <a:ext cx="3335906" cy="1680131"/>
            </a:xfrm>
            <a:custGeom>
              <a:avLst/>
              <a:gdLst>
                <a:gd name="connsiteX0" fmla="*/ 1667953 w 3335906"/>
                <a:gd name="connsiteY0" fmla="*/ 0 h 1680131"/>
                <a:gd name="connsiteX1" fmla="*/ 3335906 w 3335906"/>
                <a:gd name="connsiteY1" fmla="*/ 1667953 h 1680131"/>
                <a:gd name="connsiteX2" fmla="*/ 3334679 w 3335906"/>
                <a:gd name="connsiteY2" fmla="*/ 1680131 h 1680131"/>
                <a:gd name="connsiteX3" fmla="*/ 3216580 w 3335906"/>
                <a:gd name="connsiteY3" fmla="*/ 1680131 h 1680131"/>
                <a:gd name="connsiteX4" fmla="*/ 3217328 w 3335906"/>
                <a:gd name="connsiteY4" fmla="*/ 1672709 h 1680131"/>
                <a:gd name="connsiteX5" fmla="*/ 1667953 w 3335906"/>
                <a:gd name="connsiteY5" fmla="*/ 123333 h 1680131"/>
                <a:gd name="connsiteX6" fmla="*/ 118578 w 3335906"/>
                <a:gd name="connsiteY6" fmla="*/ 1672709 h 1680131"/>
                <a:gd name="connsiteX7" fmla="*/ 119326 w 3335906"/>
                <a:gd name="connsiteY7" fmla="*/ 1680131 h 1680131"/>
                <a:gd name="connsiteX8" fmla="*/ 1228 w 3335906"/>
                <a:gd name="connsiteY8" fmla="*/ 1680131 h 1680131"/>
                <a:gd name="connsiteX9" fmla="*/ 0 w 3335906"/>
                <a:gd name="connsiteY9" fmla="*/ 1667953 h 1680131"/>
                <a:gd name="connsiteX10" fmla="*/ 1667953 w 3335906"/>
                <a:gd name="connsiteY10" fmla="*/ 0 h 168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5906" h="1680131">
                  <a:moveTo>
                    <a:pt x="1667953" y="0"/>
                  </a:moveTo>
                  <a:cubicBezTo>
                    <a:pt x="2589139" y="0"/>
                    <a:pt x="3335906" y="746768"/>
                    <a:pt x="3335906" y="1667953"/>
                  </a:cubicBezTo>
                  <a:lnTo>
                    <a:pt x="3334679" y="1680131"/>
                  </a:lnTo>
                  <a:lnTo>
                    <a:pt x="3216580" y="1680131"/>
                  </a:lnTo>
                  <a:lnTo>
                    <a:pt x="3217328" y="1672709"/>
                  </a:lnTo>
                  <a:cubicBezTo>
                    <a:pt x="3217328" y="817013"/>
                    <a:pt x="2523649" y="123333"/>
                    <a:pt x="1667953" y="123333"/>
                  </a:cubicBezTo>
                  <a:cubicBezTo>
                    <a:pt x="812258" y="123333"/>
                    <a:pt x="118578" y="817013"/>
                    <a:pt x="118578" y="1672709"/>
                  </a:cubicBezTo>
                  <a:lnTo>
                    <a:pt x="119326" y="1680131"/>
                  </a:lnTo>
                  <a:lnTo>
                    <a:pt x="1228" y="1680131"/>
                  </a:lnTo>
                  <a:lnTo>
                    <a:pt x="0" y="1667953"/>
                  </a:lnTo>
                  <a:cubicBezTo>
                    <a:pt x="0" y="746768"/>
                    <a:pt x="746768" y="0"/>
                    <a:pt x="1667953" y="0"/>
                  </a:cubicBezTo>
                  <a:close/>
                </a:path>
              </a:pathLst>
            </a:custGeom>
            <a:gradFill>
              <a:gsLst>
                <a:gs pos="21000">
                  <a:srgbClr val="3558FB"/>
                </a:gs>
                <a:gs pos="80000">
                  <a:srgbClr val="BE1DFB"/>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flipV="1">
              <a:off x="4549989" y="3875468"/>
              <a:ext cx="2896961" cy="1450000"/>
            </a:xfrm>
            <a:custGeom>
              <a:avLst/>
              <a:gdLst>
                <a:gd name="connsiteX0" fmla="*/ 1411502 w 2823004"/>
                <a:gd name="connsiteY0" fmla="*/ 0 h 1412983"/>
                <a:gd name="connsiteX1" fmla="*/ 2823004 w 2823004"/>
                <a:gd name="connsiteY1" fmla="*/ 1411502 h 1412983"/>
                <a:gd name="connsiteX2" fmla="*/ 2822929 w 2823004"/>
                <a:gd name="connsiteY2" fmla="*/ 1412983 h 1412983"/>
                <a:gd name="connsiteX3" fmla="*/ 75 w 2823004"/>
                <a:gd name="connsiteY3" fmla="*/ 1412983 h 1412983"/>
                <a:gd name="connsiteX4" fmla="*/ 0 w 2823004"/>
                <a:gd name="connsiteY4" fmla="*/ 1411502 h 1412983"/>
                <a:gd name="connsiteX5" fmla="*/ 1411502 w 2823004"/>
                <a:gd name="connsiteY5" fmla="*/ 0 h 141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004" h="1412983">
                  <a:moveTo>
                    <a:pt x="1411502" y="0"/>
                  </a:moveTo>
                  <a:cubicBezTo>
                    <a:pt x="2191053" y="0"/>
                    <a:pt x="2823004" y="631951"/>
                    <a:pt x="2823004" y="1411502"/>
                  </a:cubicBezTo>
                  <a:lnTo>
                    <a:pt x="2822929" y="1412983"/>
                  </a:lnTo>
                  <a:lnTo>
                    <a:pt x="75" y="1412983"/>
                  </a:lnTo>
                  <a:lnTo>
                    <a:pt x="0" y="1411502"/>
                  </a:lnTo>
                  <a:cubicBezTo>
                    <a:pt x="0" y="631951"/>
                    <a:pt x="631951" y="0"/>
                    <a:pt x="1411502" y="0"/>
                  </a:cubicBezTo>
                  <a:close/>
                </a:path>
              </a:pathLst>
            </a:custGeom>
            <a:noFill/>
            <a:ln>
              <a:gradFill>
                <a:gsLst>
                  <a:gs pos="0">
                    <a:srgbClr val="3857FB"/>
                  </a:gs>
                  <a:gs pos="100000">
                    <a:srgbClr val="BA1FFB"/>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12"/>
            <p:cNvSpPr>
              <a:spLocks noEditPoints="1"/>
            </p:cNvSpPr>
            <p:nvPr/>
          </p:nvSpPr>
          <p:spPr bwMode="black">
            <a:xfrm>
              <a:off x="5748204" y="4662360"/>
              <a:ext cx="465297" cy="514805"/>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adFill>
              <a:gsLst>
                <a:gs pos="21000">
                  <a:srgbClr val="3558FB"/>
                </a:gs>
                <a:gs pos="80000">
                  <a:srgbClr val="BE1DFB"/>
                </a:gs>
              </a:gsLst>
              <a:lin ang="1800000" scaled="0"/>
            </a:gradFill>
            <a:ln>
              <a:noFill/>
            </a:ln>
          </p:spPr>
          <p:txBody>
            <a:bodyPr vert="horz" wrap="square" lIns="109740" tIns="54871" rIns="109740" bIns="54871"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endParaRPr lang="en-US" sz="2400">
                <a:solidFill>
                  <a:schemeClr val="bg1"/>
                </a:solidFill>
              </a:endParaRPr>
            </a:p>
          </p:txBody>
        </p:sp>
        <p:sp>
          <p:nvSpPr>
            <p:cNvPr id="45" name="文本框 44"/>
            <p:cNvSpPr txBox="1"/>
            <p:nvPr/>
          </p:nvSpPr>
          <p:spPr>
            <a:xfrm>
              <a:off x="5233917" y="3825766"/>
              <a:ext cx="1569660" cy="646331"/>
            </a:xfrm>
            <a:prstGeom prst="rect">
              <a:avLst/>
            </a:prstGeom>
            <a:noFill/>
          </p:spPr>
          <p:txBody>
            <a:bodyPr wrap="none" rtlCol="0">
              <a:spAutoFit/>
            </a:bodyPr>
            <a:lstStyle/>
            <a:p>
              <a:r>
                <a:rPr lang="zh-CN" altLang="en-US" sz="3600" dirty="0">
                  <a:solidFill>
                    <a:schemeClr val="bg1"/>
                  </a:solidFill>
                  <a:latin typeface="幼圆" panose="02010509060101010101" pitchFamily="49" charset="-122"/>
                  <a:ea typeface="幼圆" panose="02010509060101010101" pitchFamily="49" charset="-122"/>
                </a:rPr>
                <a:t>计划二</a:t>
              </a:r>
              <a:endParaRPr lang="zh-CN" altLang="en-US" sz="3600" dirty="0">
                <a:solidFill>
                  <a:schemeClr val="bg1"/>
                </a:solidFill>
                <a:latin typeface="幼圆" panose="02010509060101010101" pitchFamily="49" charset="-122"/>
                <a:ea typeface="幼圆" panose="02010509060101010101" pitchFamily="49" charset="-122"/>
              </a:endParaRPr>
            </a:p>
          </p:txBody>
        </p:sp>
      </p:grpSp>
      <p:grpSp>
        <p:nvGrpSpPr>
          <p:cNvPr id="50" name="组合 49"/>
          <p:cNvGrpSpPr/>
          <p:nvPr/>
        </p:nvGrpSpPr>
        <p:grpSpPr>
          <a:xfrm>
            <a:off x="7552689" y="2188029"/>
            <a:ext cx="3335906" cy="1680131"/>
            <a:chOff x="7552689" y="2188029"/>
            <a:chExt cx="3335906" cy="1680131"/>
          </a:xfrm>
        </p:grpSpPr>
        <p:sp>
          <p:nvSpPr>
            <p:cNvPr id="36" name="任意多边形 35"/>
            <p:cNvSpPr/>
            <p:nvPr/>
          </p:nvSpPr>
          <p:spPr>
            <a:xfrm>
              <a:off x="7552689" y="2188029"/>
              <a:ext cx="3335906" cy="1680131"/>
            </a:xfrm>
            <a:custGeom>
              <a:avLst/>
              <a:gdLst>
                <a:gd name="connsiteX0" fmla="*/ 1667953 w 3335906"/>
                <a:gd name="connsiteY0" fmla="*/ 0 h 1680131"/>
                <a:gd name="connsiteX1" fmla="*/ 3335906 w 3335906"/>
                <a:gd name="connsiteY1" fmla="*/ 1667953 h 1680131"/>
                <a:gd name="connsiteX2" fmla="*/ 3334679 w 3335906"/>
                <a:gd name="connsiteY2" fmla="*/ 1680131 h 1680131"/>
                <a:gd name="connsiteX3" fmla="*/ 3216580 w 3335906"/>
                <a:gd name="connsiteY3" fmla="*/ 1680131 h 1680131"/>
                <a:gd name="connsiteX4" fmla="*/ 3217328 w 3335906"/>
                <a:gd name="connsiteY4" fmla="*/ 1672709 h 1680131"/>
                <a:gd name="connsiteX5" fmla="*/ 1667953 w 3335906"/>
                <a:gd name="connsiteY5" fmla="*/ 123333 h 1680131"/>
                <a:gd name="connsiteX6" fmla="*/ 118578 w 3335906"/>
                <a:gd name="connsiteY6" fmla="*/ 1672709 h 1680131"/>
                <a:gd name="connsiteX7" fmla="*/ 119326 w 3335906"/>
                <a:gd name="connsiteY7" fmla="*/ 1680131 h 1680131"/>
                <a:gd name="connsiteX8" fmla="*/ 1228 w 3335906"/>
                <a:gd name="connsiteY8" fmla="*/ 1680131 h 1680131"/>
                <a:gd name="connsiteX9" fmla="*/ 0 w 3335906"/>
                <a:gd name="connsiteY9" fmla="*/ 1667953 h 1680131"/>
                <a:gd name="connsiteX10" fmla="*/ 1667953 w 3335906"/>
                <a:gd name="connsiteY10" fmla="*/ 0 h 168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5906" h="1680131">
                  <a:moveTo>
                    <a:pt x="1667953" y="0"/>
                  </a:moveTo>
                  <a:cubicBezTo>
                    <a:pt x="2589139" y="0"/>
                    <a:pt x="3335906" y="746768"/>
                    <a:pt x="3335906" y="1667953"/>
                  </a:cubicBezTo>
                  <a:lnTo>
                    <a:pt x="3334679" y="1680131"/>
                  </a:lnTo>
                  <a:lnTo>
                    <a:pt x="3216580" y="1680131"/>
                  </a:lnTo>
                  <a:lnTo>
                    <a:pt x="3217328" y="1672709"/>
                  </a:lnTo>
                  <a:cubicBezTo>
                    <a:pt x="3217328" y="817013"/>
                    <a:pt x="2523649" y="123333"/>
                    <a:pt x="1667953" y="123333"/>
                  </a:cubicBezTo>
                  <a:cubicBezTo>
                    <a:pt x="812258" y="123333"/>
                    <a:pt x="118578" y="817013"/>
                    <a:pt x="118578" y="1672709"/>
                  </a:cubicBezTo>
                  <a:lnTo>
                    <a:pt x="119326" y="1680131"/>
                  </a:lnTo>
                  <a:lnTo>
                    <a:pt x="1228" y="1680131"/>
                  </a:lnTo>
                  <a:lnTo>
                    <a:pt x="0" y="1667953"/>
                  </a:lnTo>
                  <a:cubicBezTo>
                    <a:pt x="0" y="746768"/>
                    <a:pt x="746768" y="0"/>
                    <a:pt x="1667953" y="0"/>
                  </a:cubicBezTo>
                  <a:close/>
                </a:path>
              </a:pathLst>
            </a:custGeom>
            <a:gradFill>
              <a:gsLst>
                <a:gs pos="21000">
                  <a:srgbClr val="00ECFE"/>
                </a:gs>
                <a:gs pos="80000">
                  <a:srgbClr val="0094F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7778911" y="2406190"/>
              <a:ext cx="2896961" cy="1450000"/>
            </a:xfrm>
            <a:custGeom>
              <a:avLst/>
              <a:gdLst>
                <a:gd name="connsiteX0" fmla="*/ 1411502 w 2823004"/>
                <a:gd name="connsiteY0" fmla="*/ 0 h 1412983"/>
                <a:gd name="connsiteX1" fmla="*/ 2823004 w 2823004"/>
                <a:gd name="connsiteY1" fmla="*/ 1411502 h 1412983"/>
                <a:gd name="connsiteX2" fmla="*/ 2822929 w 2823004"/>
                <a:gd name="connsiteY2" fmla="*/ 1412983 h 1412983"/>
                <a:gd name="connsiteX3" fmla="*/ 75 w 2823004"/>
                <a:gd name="connsiteY3" fmla="*/ 1412983 h 1412983"/>
                <a:gd name="connsiteX4" fmla="*/ 0 w 2823004"/>
                <a:gd name="connsiteY4" fmla="*/ 1411502 h 1412983"/>
                <a:gd name="connsiteX5" fmla="*/ 1411502 w 2823004"/>
                <a:gd name="connsiteY5" fmla="*/ 0 h 141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004" h="1412983">
                  <a:moveTo>
                    <a:pt x="1411502" y="0"/>
                  </a:moveTo>
                  <a:cubicBezTo>
                    <a:pt x="2191053" y="0"/>
                    <a:pt x="2823004" y="631951"/>
                    <a:pt x="2823004" y="1411502"/>
                  </a:cubicBezTo>
                  <a:lnTo>
                    <a:pt x="2822929" y="1412983"/>
                  </a:lnTo>
                  <a:lnTo>
                    <a:pt x="75" y="1412983"/>
                  </a:lnTo>
                  <a:lnTo>
                    <a:pt x="0" y="1411502"/>
                  </a:lnTo>
                  <a:cubicBezTo>
                    <a:pt x="0" y="631951"/>
                    <a:pt x="631951" y="0"/>
                    <a:pt x="1411502" y="0"/>
                  </a:cubicBezTo>
                  <a:close/>
                </a:path>
              </a:pathLst>
            </a:custGeom>
            <a:noFill/>
            <a:ln>
              <a:solidFill>
                <a:srgbClr val="0DEF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16"/>
            <p:cNvSpPr>
              <a:spLocks noEditPoints="1"/>
            </p:cNvSpPr>
            <p:nvPr/>
          </p:nvSpPr>
          <p:spPr bwMode="auto">
            <a:xfrm>
              <a:off x="8934243" y="2645608"/>
              <a:ext cx="567455" cy="452527"/>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gradFill>
              <a:gsLst>
                <a:gs pos="21000">
                  <a:srgbClr val="00ECFE"/>
                </a:gs>
                <a:gs pos="80000">
                  <a:srgbClr val="0094FA"/>
                </a:gs>
              </a:gsLst>
              <a:lin ang="1800000" scaled="0"/>
            </a:gra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6" name="文本框 45"/>
            <p:cNvSpPr txBox="1"/>
            <p:nvPr/>
          </p:nvSpPr>
          <p:spPr>
            <a:xfrm>
              <a:off x="8442561" y="3215208"/>
              <a:ext cx="1569660" cy="646331"/>
            </a:xfrm>
            <a:prstGeom prst="rect">
              <a:avLst/>
            </a:prstGeom>
            <a:noFill/>
          </p:spPr>
          <p:txBody>
            <a:bodyPr wrap="none" rtlCol="0">
              <a:spAutoFit/>
            </a:bodyPr>
            <a:lstStyle/>
            <a:p>
              <a:r>
                <a:rPr lang="zh-CN" altLang="en-US" sz="3600" dirty="0">
                  <a:solidFill>
                    <a:schemeClr val="bg1"/>
                  </a:solidFill>
                  <a:latin typeface="幼圆" panose="02010509060101010101" pitchFamily="49" charset="-122"/>
                  <a:ea typeface="幼圆" panose="02010509060101010101" pitchFamily="49" charset="-122"/>
                </a:rPr>
                <a:t>计划三</a:t>
              </a:r>
              <a:endParaRPr lang="zh-CN" altLang="en-US" sz="3600" dirty="0">
                <a:solidFill>
                  <a:schemeClr val="bg1"/>
                </a:solidFill>
                <a:latin typeface="幼圆" panose="02010509060101010101" pitchFamily="49" charset="-122"/>
                <a:ea typeface="幼圆" panose="02010509060101010101" pitchFamily="49" charset="-122"/>
              </a:endParaRPr>
            </a:p>
          </p:txBody>
        </p:sp>
      </p:grpSp>
      <p:sp>
        <p:nvSpPr>
          <p:cNvPr id="47" name="文本框 46"/>
          <p:cNvSpPr txBox="1"/>
          <p:nvPr/>
        </p:nvSpPr>
        <p:spPr>
          <a:xfrm>
            <a:off x="1549880" y="4288842"/>
            <a:ext cx="2339102" cy="1261884"/>
          </a:xfrm>
          <a:prstGeom prst="rect">
            <a:avLst/>
          </a:prstGeom>
          <a:noFill/>
          <a:effectLst/>
        </p:spPr>
        <p:txBody>
          <a:bodyPr wrap="none" rtlCol="0">
            <a:spAutoFit/>
          </a:bodyPr>
          <a:lstStyle/>
          <a:p>
            <a:r>
              <a:rPr lang="zh-CN" altLang="en-US" sz="2000"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sz="2000"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4898008" y="2567207"/>
            <a:ext cx="2339102" cy="1261884"/>
          </a:xfrm>
          <a:prstGeom prst="rect">
            <a:avLst/>
          </a:prstGeom>
          <a:noFill/>
          <a:effectLst/>
        </p:spPr>
        <p:txBody>
          <a:bodyPr wrap="none" rtlCol="0">
            <a:spAutoFit/>
          </a:bodyPr>
          <a:lstStyle/>
          <a:p>
            <a:r>
              <a:rPr lang="zh-CN" altLang="en-US" sz="2000"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sz="2000"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8130878" y="4288842"/>
            <a:ext cx="2339102" cy="1261884"/>
          </a:xfrm>
          <a:prstGeom prst="rect">
            <a:avLst/>
          </a:prstGeom>
          <a:noFill/>
          <a:effectLst/>
        </p:spPr>
        <p:txBody>
          <a:bodyPr wrap="none" rtlCol="0">
            <a:spAutoFit/>
          </a:bodyPr>
          <a:lstStyle/>
          <a:p>
            <a:r>
              <a:rPr lang="zh-CN" altLang="en-US" sz="2000"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sz="2000"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3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5" presetClass="entr" presetSubtype="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26" dur="1000" fill="hold"/>
                                        <p:tgtEl>
                                          <p:spTgt spid="47"/>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47"/>
                                        </p:tgtEl>
                                      </p:cBhvr>
                                    </p:animEffect>
                                  </p:childTnLst>
                                </p:cTn>
                              </p:par>
                              <p:par>
                                <p:cTn id="31" presetID="25" presetClass="entr" presetSubtype="0" fill="hold" grpId="0" nodeType="withEffect">
                                  <p:stCondLst>
                                    <p:cond delay="250"/>
                                  </p:stCondLst>
                                  <p:childTnLst>
                                    <p:set>
                                      <p:cBhvr>
                                        <p:cTn id="32" dur="1" fill="hold">
                                          <p:stCondLst>
                                            <p:cond delay="0"/>
                                          </p:stCondLst>
                                        </p:cTn>
                                        <p:tgtEl>
                                          <p:spTgt spid="48"/>
                                        </p:tgtEl>
                                        <p:attrNameLst>
                                          <p:attrName>style.visibility</p:attrName>
                                        </p:attrNameLst>
                                      </p:cBhvr>
                                      <p:to>
                                        <p:strVal val="visible"/>
                                      </p:to>
                                    </p:set>
                                    <p:anim calcmode="lin" valueType="num">
                                      <p:cBhvr>
                                        <p:cTn id="33" dur="500" decel="50000" fill="hold">
                                          <p:stCondLst>
                                            <p:cond delay="0"/>
                                          </p:stCondLst>
                                        </p:cTn>
                                        <p:tgtEl>
                                          <p:spTgt spid="48"/>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48"/>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48"/>
                                        </p:tgtEl>
                                        <p:attrNameLst>
                                          <p:attrName>ppt_w</p:attrName>
                                        </p:attrNameLst>
                                      </p:cBhvr>
                                      <p:tavLst>
                                        <p:tav tm="0">
                                          <p:val>
                                            <p:strVal val="#ppt_w*.05"/>
                                          </p:val>
                                        </p:tav>
                                        <p:tav tm="100000">
                                          <p:val>
                                            <p:strVal val="#ppt_w"/>
                                          </p:val>
                                        </p:tav>
                                      </p:tavLst>
                                    </p:anim>
                                    <p:anim calcmode="lin" valueType="num">
                                      <p:cBhvr>
                                        <p:cTn id="36" dur="1000" fill="hold"/>
                                        <p:tgtEl>
                                          <p:spTgt spid="48"/>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48"/>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48"/>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48"/>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48"/>
                                        </p:tgtEl>
                                      </p:cBhvr>
                                    </p:animEffect>
                                  </p:childTnLst>
                                </p:cTn>
                              </p:par>
                              <p:par>
                                <p:cTn id="41" presetID="25" presetClass="entr" presetSubtype="0" fill="hold" grpId="0" nodeType="withEffect">
                                  <p:stCondLst>
                                    <p:cond delay="500"/>
                                  </p:stCondLst>
                                  <p:childTnLst>
                                    <p:set>
                                      <p:cBhvr>
                                        <p:cTn id="42" dur="1" fill="hold">
                                          <p:stCondLst>
                                            <p:cond delay="0"/>
                                          </p:stCondLst>
                                        </p:cTn>
                                        <p:tgtEl>
                                          <p:spTgt spid="49"/>
                                        </p:tgtEl>
                                        <p:attrNameLst>
                                          <p:attrName>style.visibility</p:attrName>
                                        </p:attrNameLst>
                                      </p:cBhvr>
                                      <p:to>
                                        <p:strVal val="visible"/>
                                      </p:to>
                                    </p:set>
                                    <p:anim calcmode="lin" valueType="num">
                                      <p:cBhvr>
                                        <p:cTn id="43" dur="500" decel="50000" fill="hold">
                                          <p:stCondLst>
                                            <p:cond delay="0"/>
                                          </p:stCondLst>
                                        </p:cTn>
                                        <p:tgtEl>
                                          <p:spTgt spid="4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4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49"/>
                                        </p:tgtEl>
                                        <p:attrNameLst>
                                          <p:attrName>ppt_w</p:attrName>
                                        </p:attrNameLst>
                                      </p:cBhvr>
                                      <p:tavLst>
                                        <p:tav tm="0">
                                          <p:val>
                                            <p:strVal val="#ppt_w*.05"/>
                                          </p:val>
                                        </p:tav>
                                        <p:tav tm="100000">
                                          <p:val>
                                            <p:strVal val="#ppt_w"/>
                                          </p:val>
                                        </p:tav>
                                      </p:tavLst>
                                    </p:anim>
                                    <p:anim calcmode="lin" valueType="num">
                                      <p:cBhvr>
                                        <p:cTn id="46" dur="1000" fill="hold"/>
                                        <p:tgtEl>
                                          <p:spTgt spid="4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4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4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4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96361" y="191243"/>
            <a:ext cx="3262432" cy="707886"/>
          </a:xfrm>
          <a:prstGeom prst="rect">
            <a:avLst/>
          </a:prstGeom>
          <a:noFill/>
        </p:spPr>
        <p:txBody>
          <a:bodyPr wrap="none" rtlCol="0">
            <a:spAutoFit/>
          </a:bodyPr>
          <a:lstStyle/>
          <a:p>
            <a:r>
              <a:rPr lang="zh-CN" altLang="en-US" sz="4000" dirty="0">
                <a:solidFill>
                  <a:schemeClr val="bg1"/>
                </a:solidFill>
                <a:latin typeface="幼圆" panose="02010509060101010101" pitchFamily="49" charset="-122"/>
                <a:ea typeface="幼圆" panose="02010509060101010101" pitchFamily="49" charset="-122"/>
              </a:rPr>
              <a:t>管理方针提升</a:t>
            </a:r>
            <a:endParaRPr lang="zh-CN" altLang="en-US" sz="4000" dirty="0">
              <a:solidFill>
                <a:schemeClr val="bg1"/>
              </a:solidFill>
              <a:latin typeface="幼圆" panose="02010509060101010101" pitchFamily="49" charset="-122"/>
              <a:ea typeface="幼圆" panose="02010509060101010101" pitchFamily="49" charset="-122"/>
            </a:endParaRP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rot="18900000">
            <a:off x="3077801" y="3514795"/>
            <a:ext cx="6044358" cy="1152508"/>
          </a:xfrm>
          <a:custGeom>
            <a:avLst/>
            <a:gdLst>
              <a:gd name="connsiteX0" fmla="*/ 12232394 w 12583909"/>
              <a:gd name="connsiteY0" fmla="*/ 351517 h 2400301"/>
              <a:gd name="connsiteX1" fmla="*/ 12232394 w 12583909"/>
              <a:gd name="connsiteY1" fmla="*/ 2048785 h 2400301"/>
              <a:gd name="connsiteX2" fmla="*/ 10626274 w 12583909"/>
              <a:gd name="connsiteY2" fmla="*/ 2131172 h 2400301"/>
              <a:gd name="connsiteX3" fmla="*/ 10579657 w 12583909"/>
              <a:gd name="connsiteY3" fmla="*/ 2089037 h 2400301"/>
              <a:gd name="connsiteX4" fmla="*/ 10571832 w 12583909"/>
              <a:gd name="connsiteY4" fmla="*/ 2089037 h 2400301"/>
              <a:gd name="connsiteX5" fmla="*/ 10538493 w 12583909"/>
              <a:gd name="connsiteY5" fmla="*/ 2052152 h 2400301"/>
              <a:gd name="connsiteX6" fmla="*/ 8841225 w 12583909"/>
              <a:gd name="connsiteY6" fmla="*/ 2052152 h 2400301"/>
              <a:gd name="connsiteX7" fmla="*/ 8807885 w 12583909"/>
              <a:gd name="connsiteY7" fmla="*/ 2089036 h 2400301"/>
              <a:gd name="connsiteX8" fmla="*/ 8793324 w 12583909"/>
              <a:gd name="connsiteY8" fmla="*/ 2089037 h 2400301"/>
              <a:gd name="connsiteX9" fmla="*/ 8746708 w 12583909"/>
              <a:gd name="connsiteY9" fmla="*/ 2131172 h 2400301"/>
              <a:gd name="connsiteX10" fmla="*/ 7231737 w 12583909"/>
              <a:gd name="connsiteY10" fmla="*/ 2131172 h 2400301"/>
              <a:gd name="connsiteX11" fmla="*/ 7185121 w 12583909"/>
              <a:gd name="connsiteY11" fmla="*/ 2089037 h 2400301"/>
              <a:gd name="connsiteX12" fmla="*/ 7176648 w 12583909"/>
              <a:gd name="connsiteY12" fmla="*/ 2089037 h 2400301"/>
              <a:gd name="connsiteX13" fmla="*/ 7137221 w 12583909"/>
              <a:gd name="connsiteY13" fmla="*/ 2045416 h 2400301"/>
              <a:gd name="connsiteX14" fmla="*/ 5439952 w 12583909"/>
              <a:gd name="connsiteY14" fmla="*/ 2045416 h 2400301"/>
              <a:gd name="connsiteX15" fmla="*/ 5400527 w 12583909"/>
              <a:gd name="connsiteY15" fmla="*/ 2089035 h 2400301"/>
              <a:gd name="connsiteX16" fmla="*/ 5398788 w 12583909"/>
              <a:gd name="connsiteY16" fmla="*/ 2089035 h 2400301"/>
              <a:gd name="connsiteX17" fmla="*/ 5352171 w 12583909"/>
              <a:gd name="connsiteY17" fmla="*/ 2131171 h 2400301"/>
              <a:gd name="connsiteX18" fmla="*/ 3837201 w 12583909"/>
              <a:gd name="connsiteY18" fmla="*/ 2131171 h 2400301"/>
              <a:gd name="connsiteX19" fmla="*/ 3790584 w 12583909"/>
              <a:gd name="connsiteY19" fmla="*/ 2089036 h 2400301"/>
              <a:gd name="connsiteX20" fmla="*/ 3782759 w 12583909"/>
              <a:gd name="connsiteY20" fmla="*/ 2089036 h 2400301"/>
              <a:gd name="connsiteX21" fmla="*/ 3749420 w 12583909"/>
              <a:gd name="connsiteY21" fmla="*/ 2052152 h 2400301"/>
              <a:gd name="connsiteX22" fmla="*/ 2052151 w 12583909"/>
              <a:gd name="connsiteY22" fmla="*/ 2052152 h 2400301"/>
              <a:gd name="connsiteX23" fmla="*/ 2018814 w 12583909"/>
              <a:gd name="connsiteY23" fmla="*/ 2089035 h 2400301"/>
              <a:gd name="connsiteX24" fmla="*/ 2004252 w 12583909"/>
              <a:gd name="connsiteY24" fmla="*/ 2089035 h 2400301"/>
              <a:gd name="connsiteX25" fmla="*/ 1957634 w 12583909"/>
              <a:gd name="connsiteY25" fmla="*/ 2131171 h 2400301"/>
              <a:gd name="connsiteX26" fmla="*/ 351516 w 12583909"/>
              <a:gd name="connsiteY26" fmla="*/ 2048786 h 2400301"/>
              <a:gd name="connsiteX27" fmla="*/ 351516 w 12583909"/>
              <a:gd name="connsiteY27" fmla="*/ 351517 h 2400301"/>
              <a:gd name="connsiteX28" fmla="*/ 1957635 w 12583909"/>
              <a:gd name="connsiteY28" fmla="*/ 269131 h 2400301"/>
              <a:gd name="connsiteX29" fmla="*/ 2010995 w 12583909"/>
              <a:gd name="connsiteY29" fmla="*/ 317361 h 2400301"/>
              <a:gd name="connsiteX30" fmla="*/ 2018236 w 12583909"/>
              <a:gd name="connsiteY30" fmla="*/ 317361 h 2400301"/>
              <a:gd name="connsiteX31" fmla="*/ 2052152 w 12583909"/>
              <a:gd name="connsiteY31" fmla="*/ 354883 h 2400301"/>
              <a:gd name="connsiteX32" fmla="*/ 3749420 w 12583909"/>
              <a:gd name="connsiteY32" fmla="*/ 354883 h 2400301"/>
              <a:gd name="connsiteX33" fmla="*/ 3783336 w 12583909"/>
              <a:gd name="connsiteY33" fmla="*/ 317359 h 2400301"/>
              <a:gd name="connsiteX34" fmla="*/ 3783842 w 12583909"/>
              <a:gd name="connsiteY34" fmla="*/ 317359 h 2400301"/>
              <a:gd name="connsiteX35" fmla="*/ 3837202 w 12583909"/>
              <a:gd name="connsiteY35" fmla="*/ 269129 h 2400301"/>
              <a:gd name="connsiteX36" fmla="*/ 5352171 w 12583909"/>
              <a:gd name="connsiteY36" fmla="*/ 269130 h 2400301"/>
              <a:gd name="connsiteX37" fmla="*/ 5405530 w 12583909"/>
              <a:gd name="connsiteY37" fmla="*/ 317359 h 2400301"/>
              <a:gd name="connsiteX38" fmla="*/ 5413095 w 12583909"/>
              <a:gd name="connsiteY38" fmla="*/ 317360 h 2400301"/>
              <a:gd name="connsiteX39" fmla="*/ 5450056 w 12583909"/>
              <a:gd name="connsiteY39" fmla="*/ 358251 h 2400301"/>
              <a:gd name="connsiteX40" fmla="*/ 7147324 w 12583909"/>
              <a:gd name="connsiteY40" fmla="*/ 358251 h 2400301"/>
              <a:gd name="connsiteX41" fmla="*/ 7210650 w 12583909"/>
              <a:gd name="connsiteY41" fmla="*/ 288190 h 2400301"/>
              <a:gd name="connsiteX42" fmla="*/ 7231738 w 12583909"/>
              <a:gd name="connsiteY42" fmla="*/ 269129 h 2400301"/>
              <a:gd name="connsiteX43" fmla="*/ 8746706 w 12583909"/>
              <a:gd name="connsiteY43" fmla="*/ 269130 h 2400301"/>
              <a:gd name="connsiteX44" fmla="*/ 8800066 w 12583909"/>
              <a:gd name="connsiteY44" fmla="*/ 317360 h 2400301"/>
              <a:gd name="connsiteX45" fmla="*/ 8806660 w 12583909"/>
              <a:gd name="connsiteY45" fmla="*/ 317360 h 2400301"/>
              <a:gd name="connsiteX46" fmla="*/ 8834488 w 12583909"/>
              <a:gd name="connsiteY46" fmla="*/ 348148 h 2400301"/>
              <a:gd name="connsiteX47" fmla="*/ 10531757 w 12583909"/>
              <a:gd name="connsiteY47" fmla="*/ 348148 h 2400301"/>
              <a:gd name="connsiteX48" fmla="*/ 10559585 w 12583909"/>
              <a:gd name="connsiteY48" fmla="*/ 317359 h 2400301"/>
              <a:gd name="connsiteX49" fmla="*/ 10572914 w 12583909"/>
              <a:gd name="connsiteY49" fmla="*/ 317359 h 2400301"/>
              <a:gd name="connsiteX50" fmla="*/ 10626275 w 12583909"/>
              <a:gd name="connsiteY50" fmla="*/ 269130 h 2400301"/>
              <a:gd name="connsiteX51" fmla="*/ 12232394 w 12583909"/>
              <a:gd name="connsiteY51" fmla="*/ 351517 h 240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583909" h="2400301">
                <a:moveTo>
                  <a:pt x="12232394" y="351517"/>
                </a:moveTo>
                <a:cubicBezTo>
                  <a:pt x="12701082" y="820205"/>
                  <a:pt x="12701081" y="1580097"/>
                  <a:pt x="12232394" y="2048785"/>
                </a:cubicBezTo>
                <a:cubicBezTo>
                  <a:pt x="11792998" y="2488181"/>
                  <a:pt x="11097662" y="2515643"/>
                  <a:pt x="10626274" y="2131172"/>
                </a:cubicBezTo>
                <a:lnTo>
                  <a:pt x="10579657" y="2089037"/>
                </a:lnTo>
                <a:lnTo>
                  <a:pt x="10571832" y="2089037"/>
                </a:lnTo>
                <a:lnTo>
                  <a:pt x="10538493" y="2052152"/>
                </a:lnTo>
                <a:cubicBezTo>
                  <a:pt x="10069805" y="1583464"/>
                  <a:pt x="9309913" y="1583464"/>
                  <a:pt x="8841225" y="2052152"/>
                </a:cubicBezTo>
                <a:lnTo>
                  <a:pt x="8807885" y="2089036"/>
                </a:lnTo>
                <a:lnTo>
                  <a:pt x="8793324" y="2089037"/>
                </a:lnTo>
                <a:lnTo>
                  <a:pt x="8746708" y="2131172"/>
                </a:lnTo>
                <a:cubicBezTo>
                  <a:pt x="8306745" y="2490011"/>
                  <a:pt x="7671700" y="2490011"/>
                  <a:pt x="7231737" y="2131172"/>
                </a:cubicBezTo>
                <a:lnTo>
                  <a:pt x="7185121" y="2089037"/>
                </a:lnTo>
                <a:lnTo>
                  <a:pt x="7176648" y="2089037"/>
                </a:lnTo>
                <a:lnTo>
                  <a:pt x="7137221" y="2045416"/>
                </a:lnTo>
                <a:cubicBezTo>
                  <a:pt x="6668533" y="1576728"/>
                  <a:pt x="5908640" y="1576728"/>
                  <a:pt x="5439952" y="2045416"/>
                </a:cubicBezTo>
                <a:lnTo>
                  <a:pt x="5400527" y="2089035"/>
                </a:lnTo>
                <a:lnTo>
                  <a:pt x="5398788" y="2089035"/>
                </a:lnTo>
                <a:lnTo>
                  <a:pt x="5352171" y="2131171"/>
                </a:lnTo>
                <a:cubicBezTo>
                  <a:pt x="4912209" y="2490010"/>
                  <a:pt x="4277163" y="2490011"/>
                  <a:pt x="3837201" y="2131171"/>
                </a:cubicBezTo>
                <a:lnTo>
                  <a:pt x="3790584" y="2089036"/>
                </a:lnTo>
                <a:lnTo>
                  <a:pt x="3782759" y="2089036"/>
                </a:lnTo>
                <a:lnTo>
                  <a:pt x="3749420" y="2052152"/>
                </a:lnTo>
                <a:cubicBezTo>
                  <a:pt x="3280732" y="1583463"/>
                  <a:pt x="2520839" y="1583463"/>
                  <a:pt x="2052151" y="2052152"/>
                </a:cubicBezTo>
                <a:lnTo>
                  <a:pt x="2018814" y="2089035"/>
                </a:lnTo>
                <a:lnTo>
                  <a:pt x="2004252" y="2089035"/>
                </a:lnTo>
                <a:lnTo>
                  <a:pt x="1957634" y="2131171"/>
                </a:lnTo>
                <a:cubicBezTo>
                  <a:pt x="1486247" y="2515642"/>
                  <a:pt x="790911" y="2488181"/>
                  <a:pt x="351516" y="2048786"/>
                </a:cubicBezTo>
                <a:cubicBezTo>
                  <a:pt x="-117171" y="1580098"/>
                  <a:pt x="-117172" y="820205"/>
                  <a:pt x="351516" y="351517"/>
                </a:cubicBezTo>
                <a:cubicBezTo>
                  <a:pt x="790911" y="-87879"/>
                  <a:pt x="1486248" y="-115340"/>
                  <a:pt x="1957635" y="269131"/>
                </a:cubicBezTo>
                <a:lnTo>
                  <a:pt x="2010995" y="317361"/>
                </a:lnTo>
                <a:lnTo>
                  <a:pt x="2018236" y="317361"/>
                </a:lnTo>
                <a:lnTo>
                  <a:pt x="2052152" y="354883"/>
                </a:lnTo>
                <a:cubicBezTo>
                  <a:pt x="2520840" y="823572"/>
                  <a:pt x="3280732" y="823571"/>
                  <a:pt x="3749420" y="354883"/>
                </a:cubicBezTo>
                <a:lnTo>
                  <a:pt x="3783336" y="317359"/>
                </a:lnTo>
                <a:lnTo>
                  <a:pt x="3783842" y="317359"/>
                </a:lnTo>
                <a:lnTo>
                  <a:pt x="3837202" y="269129"/>
                </a:lnTo>
                <a:cubicBezTo>
                  <a:pt x="4277163" y="-89710"/>
                  <a:pt x="4912209" y="-89710"/>
                  <a:pt x="5352171" y="269130"/>
                </a:cubicBezTo>
                <a:lnTo>
                  <a:pt x="5405530" y="317359"/>
                </a:lnTo>
                <a:lnTo>
                  <a:pt x="5413095" y="317360"/>
                </a:lnTo>
                <a:lnTo>
                  <a:pt x="5450056" y="358251"/>
                </a:lnTo>
                <a:cubicBezTo>
                  <a:pt x="5918744" y="826940"/>
                  <a:pt x="6678636" y="826940"/>
                  <a:pt x="7147324" y="358251"/>
                </a:cubicBezTo>
                <a:lnTo>
                  <a:pt x="7210650" y="288190"/>
                </a:lnTo>
                <a:lnTo>
                  <a:pt x="7231738" y="269129"/>
                </a:lnTo>
                <a:cubicBezTo>
                  <a:pt x="7671700" y="-89709"/>
                  <a:pt x="8306745" y="-89709"/>
                  <a:pt x="8746706" y="269130"/>
                </a:cubicBezTo>
                <a:lnTo>
                  <a:pt x="8800066" y="317360"/>
                </a:lnTo>
                <a:lnTo>
                  <a:pt x="8806660" y="317360"/>
                </a:lnTo>
                <a:lnTo>
                  <a:pt x="8834488" y="348148"/>
                </a:lnTo>
                <a:cubicBezTo>
                  <a:pt x="9303177" y="816836"/>
                  <a:pt x="10063069" y="816836"/>
                  <a:pt x="10531757" y="348148"/>
                </a:cubicBezTo>
                <a:lnTo>
                  <a:pt x="10559585" y="317359"/>
                </a:lnTo>
                <a:lnTo>
                  <a:pt x="10572914" y="317359"/>
                </a:lnTo>
                <a:lnTo>
                  <a:pt x="10626275" y="269130"/>
                </a:lnTo>
                <a:cubicBezTo>
                  <a:pt x="11097663" y="-115341"/>
                  <a:pt x="11792998" y="-87879"/>
                  <a:pt x="12232394" y="351517"/>
                </a:cubicBezTo>
                <a:close/>
              </a:path>
            </a:pathLst>
          </a:custGeom>
          <a:solidFill>
            <a:srgbClr val="FDFDFD"/>
          </a:solidFill>
          <a:ln w="15875">
            <a:noFill/>
          </a:ln>
          <a:effectLst>
            <a:outerShdw blurRad="4191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39" name="组合 38"/>
          <p:cNvGrpSpPr/>
          <p:nvPr/>
        </p:nvGrpSpPr>
        <p:grpSpPr>
          <a:xfrm>
            <a:off x="7350306" y="1876411"/>
            <a:ext cx="965657" cy="965308"/>
            <a:chOff x="7350306" y="1876411"/>
            <a:chExt cx="965657" cy="965308"/>
          </a:xfrm>
        </p:grpSpPr>
        <p:sp>
          <p:nvSpPr>
            <p:cNvPr id="40" name="圆角矩形 39"/>
            <p:cNvSpPr/>
            <p:nvPr/>
          </p:nvSpPr>
          <p:spPr>
            <a:xfrm>
              <a:off x="7350306" y="1876411"/>
              <a:ext cx="965657" cy="965308"/>
            </a:xfrm>
            <a:prstGeom prst="roundRect">
              <a:avLst>
                <a:gd name="adj" fmla="val 50000"/>
              </a:avLst>
            </a:prstGeom>
            <a:gradFill>
              <a:gsLst>
                <a:gs pos="21000">
                  <a:srgbClr val="00ECFE"/>
                </a:gs>
                <a:gs pos="80000">
                  <a:srgbClr val="0094FA"/>
                </a:gs>
              </a:gsLst>
              <a:lin ang="1800000" scaled="0"/>
            </a:gradFill>
            <a:ln w="22225">
              <a:noFill/>
            </a:ln>
            <a:effectLst>
              <a:outerShdw blurRad="2032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1" name="Freeform 22"/>
            <p:cNvSpPr>
              <a:spLocks noEditPoints="1"/>
            </p:cNvSpPr>
            <p:nvPr/>
          </p:nvSpPr>
          <p:spPr bwMode="auto">
            <a:xfrm>
              <a:off x="7632464" y="2086974"/>
              <a:ext cx="412010" cy="483841"/>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DFDFD"/>
            </a:solidFill>
            <a:ln>
              <a:noFill/>
            </a:ln>
          </p:spPr>
          <p:txBody>
            <a:bodyPr vert="horz" wrap="square" lIns="91440" tIns="45720" rIns="91440" bIns="45720" numCol="1" anchor="t" anchorCtr="0" compatLnSpc="1"/>
            <a:lstStyle/>
            <a:p>
              <a:endParaRPr lang="zh-CN" altLang="en-US"/>
            </a:p>
          </p:txBody>
        </p:sp>
      </p:grpSp>
      <p:grpSp>
        <p:nvGrpSpPr>
          <p:cNvPr id="42" name="组合 41"/>
          <p:cNvGrpSpPr/>
          <p:nvPr/>
        </p:nvGrpSpPr>
        <p:grpSpPr>
          <a:xfrm>
            <a:off x="6203446" y="3024751"/>
            <a:ext cx="965658" cy="965308"/>
            <a:chOff x="6203446" y="3024751"/>
            <a:chExt cx="965658" cy="965308"/>
          </a:xfrm>
        </p:grpSpPr>
        <p:sp>
          <p:nvSpPr>
            <p:cNvPr id="43" name="圆角矩形 42"/>
            <p:cNvSpPr/>
            <p:nvPr/>
          </p:nvSpPr>
          <p:spPr>
            <a:xfrm>
              <a:off x="6203446" y="3024751"/>
              <a:ext cx="965658" cy="965308"/>
            </a:xfrm>
            <a:prstGeom prst="roundRect">
              <a:avLst>
                <a:gd name="adj" fmla="val 50000"/>
              </a:avLst>
            </a:prstGeom>
            <a:gradFill>
              <a:gsLst>
                <a:gs pos="21000">
                  <a:srgbClr val="3558FB"/>
                </a:gs>
                <a:gs pos="80000">
                  <a:srgbClr val="BE1DFB"/>
                </a:gs>
              </a:gsLst>
              <a:lin ang="1800000" scaled="0"/>
            </a:gradFill>
            <a:ln w="22225">
              <a:no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Freeform 14"/>
            <p:cNvSpPr>
              <a:spLocks noEditPoints="1"/>
            </p:cNvSpPr>
            <p:nvPr/>
          </p:nvSpPr>
          <p:spPr bwMode="auto">
            <a:xfrm>
              <a:off x="6449748" y="3274374"/>
              <a:ext cx="465990" cy="464113"/>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5" name="组合 44"/>
          <p:cNvGrpSpPr/>
          <p:nvPr/>
        </p:nvGrpSpPr>
        <p:grpSpPr>
          <a:xfrm>
            <a:off x="5041263" y="4175323"/>
            <a:ext cx="965657" cy="965308"/>
            <a:chOff x="5041263" y="4175323"/>
            <a:chExt cx="965657" cy="965308"/>
          </a:xfrm>
        </p:grpSpPr>
        <p:sp>
          <p:nvSpPr>
            <p:cNvPr id="46" name="圆角矩形 45"/>
            <p:cNvSpPr/>
            <p:nvPr/>
          </p:nvSpPr>
          <p:spPr>
            <a:xfrm>
              <a:off x="5041263" y="4175323"/>
              <a:ext cx="965657" cy="965308"/>
            </a:xfrm>
            <a:prstGeom prst="roundRect">
              <a:avLst>
                <a:gd name="adj" fmla="val 50000"/>
              </a:avLst>
            </a:prstGeom>
            <a:gradFill>
              <a:gsLst>
                <a:gs pos="21000">
                  <a:srgbClr val="00ECFE"/>
                </a:gs>
                <a:gs pos="80000">
                  <a:srgbClr val="0094FA"/>
                </a:gs>
              </a:gsLst>
              <a:lin ang="1800000" scaled="0"/>
            </a:gradFill>
            <a:ln w="22225">
              <a:no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7" name="Freeform 26"/>
            <p:cNvSpPr>
              <a:spLocks noEditPoints="1"/>
            </p:cNvSpPr>
            <p:nvPr/>
          </p:nvSpPr>
          <p:spPr bwMode="auto">
            <a:xfrm>
              <a:off x="5301430" y="4424042"/>
              <a:ext cx="445322" cy="46787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8" name="组合 47"/>
          <p:cNvGrpSpPr/>
          <p:nvPr/>
        </p:nvGrpSpPr>
        <p:grpSpPr>
          <a:xfrm>
            <a:off x="3886304" y="5331693"/>
            <a:ext cx="965658" cy="965308"/>
            <a:chOff x="3886304" y="5331693"/>
            <a:chExt cx="965658" cy="965308"/>
          </a:xfrm>
        </p:grpSpPr>
        <p:sp>
          <p:nvSpPr>
            <p:cNvPr id="49" name="圆角矩形 48"/>
            <p:cNvSpPr/>
            <p:nvPr/>
          </p:nvSpPr>
          <p:spPr>
            <a:xfrm>
              <a:off x="3886304" y="5331693"/>
              <a:ext cx="965658" cy="965308"/>
            </a:xfrm>
            <a:prstGeom prst="roundRect">
              <a:avLst>
                <a:gd name="adj" fmla="val 50000"/>
              </a:avLst>
            </a:prstGeom>
            <a:gradFill>
              <a:gsLst>
                <a:gs pos="21000">
                  <a:srgbClr val="3558FB"/>
                </a:gs>
                <a:gs pos="80000">
                  <a:srgbClr val="BE1DFB"/>
                </a:gs>
              </a:gsLst>
              <a:lin ang="1800000" scaled="0"/>
            </a:gradFill>
            <a:ln w="22225">
              <a:no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Freeform 33"/>
            <p:cNvSpPr>
              <a:spLocks noEditPoints="1"/>
            </p:cNvSpPr>
            <p:nvPr/>
          </p:nvSpPr>
          <p:spPr bwMode="auto">
            <a:xfrm>
              <a:off x="4164504" y="5582290"/>
              <a:ext cx="494174" cy="464113"/>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63" name="文本框 62"/>
          <p:cNvSpPr txBox="1"/>
          <p:nvPr/>
        </p:nvSpPr>
        <p:spPr>
          <a:xfrm>
            <a:off x="8789904" y="2424586"/>
            <a:ext cx="2339102" cy="1200329"/>
          </a:xfrm>
          <a:prstGeom prst="rect">
            <a:avLst/>
          </a:prstGeom>
          <a:noFill/>
          <a:effectLst/>
        </p:spPr>
        <p:txBody>
          <a:bodyPr wrap="none" rtlCol="0">
            <a:spAutoFit/>
          </a:bodyPr>
          <a:lstStyle/>
          <a:p>
            <a:r>
              <a:rPr lang="zh-CN" altLang="en-US" sz="2000"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 单击此处输入标题</a:t>
            </a:r>
            <a:endParaRPr lang="en-US" altLang="zh-CN" sz="2000"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6424357" y="4782521"/>
            <a:ext cx="2339102" cy="1200329"/>
          </a:xfrm>
          <a:prstGeom prst="rect">
            <a:avLst/>
          </a:prstGeom>
          <a:noFill/>
          <a:effectLst/>
        </p:spPr>
        <p:txBody>
          <a:bodyPr wrap="none" rtlCol="0">
            <a:spAutoFit/>
          </a:bodyPr>
          <a:lstStyle/>
          <a:p>
            <a:r>
              <a:rPr lang="zh-CN" altLang="en-US" sz="2000"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 单击此处输入标题</a:t>
            </a:r>
            <a:endParaRPr lang="en-US" altLang="zh-CN" sz="2000"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3328647" y="2697628"/>
            <a:ext cx="2339102" cy="1200329"/>
          </a:xfrm>
          <a:prstGeom prst="rect">
            <a:avLst/>
          </a:prstGeom>
          <a:noFill/>
          <a:effectLst/>
        </p:spPr>
        <p:txBody>
          <a:bodyPr wrap="none" rtlCol="0">
            <a:spAutoFit/>
          </a:bodyPr>
          <a:lstStyle/>
          <a:p>
            <a:r>
              <a:rPr lang="zh-CN" altLang="en-US" sz="2000"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sz="2000"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1032663" y="5096717"/>
            <a:ext cx="2339102" cy="1200329"/>
          </a:xfrm>
          <a:prstGeom prst="rect">
            <a:avLst/>
          </a:prstGeom>
          <a:noFill/>
          <a:effectLst/>
        </p:spPr>
        <p:txBody>
          <a:bodyPr wrap="none" rtlCol="0">
            <a:spAutoFit/>
          </a:bodyPr>
          <a:lstStyle/>
          <a:p>
            <a:r>
              <a:rPr lang="zh-CN" altLang="en-US" sz="2000"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 单击此处输入标题</a:t>
            </a:r>
            <a:endParaRPr lang="en-US" altLang="zh-CN" sz="2000"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Scale>
                                      <p:cBhvr>
                                        <p:cTn id="11"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39"/>
                                        </p:tgtEl>
                                        <p:attrNameLst>
                                          <p:attrName>ppt_x</p:attrName>
                                          <p:attrName>ppt_y</p:attrName>
                                        </p:attrNameLst>
                                      </p:cBhvr>
                                    </p:animMotion>
                                    <p:animEffect transition="in" filter="fade">
                                      <p:cBhvr>
                                        <p:cTn id="13" dur="1000"/>
                                        <p:tgtEl>
                                          <p:spTgt spid="39"/>
                                        </p:tgtEl>
                                      </p:cBhvr>
                                    </p:animEffect>
                                  </p:childTnLst>
                                </p:cTn>
                              </p:par>
                              <p:par>
                                <p:cTn id="14" presetID="52" presetClass="entr" presetSubtype="0" fill="hold" nodeType="withEffect">
                                  <p:stCondLst>
                                    <p:cond delay="250"/>
                                  </p:stCondLst>
                                  <p:childTnLst>
                                    <p:set>
                                      <p:cBhvr>
                                        <p:cTn id="15" dur="1" fill="hold">
                                          <p:stCondLst>
                                            <p:cond delay="0"/>
                                          </p:stCondLst>
                                        </p:cTn>
                                        <p:tgtEl>
                                          <p:spTgt spid="42"/>
                                        </p:tgtEl>
                                        <p:attrNameLst>
                                          <p:attrName>style.visibility</p:attrName>
                                        </p:attrNameLst>
                                      </p:cBhvr>
                                      <p:to>
                                        <p:strVal val="visible"/>
                                      </p:to>
                                    </p:set>
                                    <p:animScale>
                                      <p:cBhvr>
                                        <p:cTn id="16"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42"/>
                                        </p:tgtEl>
                                        <p:attrNameLst>
                                          <p:attrName>ppt_x</p:attrName>
                                          <p:attrName>ppt_y</p:attrName>
                                        </p:attrNameLst>
                                      </p:cBhvr>
                                    </p:animMotion>
                                    <p:animEffect transition="in" filter="fade">
                                      <p:cBhvr>
                                        <p:cTn id="18" dur="1000"/>
                                        <p:tgtEl>
                                          <p:spTgt spid="42"/>
                                        </p:tgtEl>
                                      </p:cBhvr>
                                    </p:animEffect>
                                  </p:childTnLst>
                                </p:cTn>
                              </p:par>
                              <p:par>
                                <p:cTn id="19" presetID="52" presetClass="entr" presetSubtype="0" fill="hold" nodeType="withEffect">
                                  <p:stCondLst>
                                    <p:cond delay="500"/>
                                  </p:stCondLst>
                                  <p:childTnLst>
                                    <p:set>
                                      <p:cBhvr>
                                        <p:cTn id="20" dur="1" fill="hold">
                                          <p:stCondLst>
                                            <p:cond delay="0"/>
                                          </p:stCondLst>
                                        </p:cTn>
                                        <p:tgtEl>
                                          <p:spTgt spid="45"/>
                                        </p:tgtEl>
                                        <p:attrNameLst>
                                          <p:attrName>style.visibility</p:attrName>
                                        </p:attrNameLst>
                                      </p:cBhvr>
                                      <p:to>
                                        <p:strVal val="visible"/>
                                      </p:to>
                                    </p:set>
                                    <p:animScale>
                                      <p:cBhvr>
                                        <p:cTn id="21"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5"/>
                                        </p:tgtEl>
                                        <p:attrNameLst>
                                          <p:attrName>ppt_x</p:attrName>
                                          <p:attrName>ppt_y</p:attrName>
                                        </p:attrNameLst>
                                      </p:cBhvr>
                                    </p:animMotion>
                                    <p:animEffect transition="in" filter="fade">
                                      <p:cBhvr>
                                        <p:cTn id="23" dur="1000"/>
                                        <p:tgtEl>
                                          <p:spTgt spid="45"/>
                                        </p:tgtEl>
                                      </p:cBhvr>
                                    </p:animEffect>
                                  </p:childTnLst>
                                </p:cTn>
                              </p:par>
                              <p:par>
                                <p:cTn id="24" presetID="52" presetClass="entr" presetSubtype="0" fill="hold" nodeType="withEffect">
                                  <p:stCondLst>
                                    <p:cond delay="750"/>
                                  </p:stCondLst>
                                  <p:childTnLst>
                                    <p:set>
                                      <p:cBhvr>
                                        <p:cTn id="25" dur="1" fill="hold">
                                          <p:stCondLst>
                                            <p:cond delay="0"/>
                                          </p:stCondLst>
                                        </p:cTn>
                                        <p:tgtEl>
                                          <p:spTgt spid="48"/>
                                        </p:tgtEl>
                                        <p:attrNameLst>
                                          <p:attrName>style.visibility</p:attrName>
                                        </p:attrNameLst>
                                      </p:cBhvr>
                                      <p:to>
                                        <p:strVal val="visible"/>
                                      </p:to>
                                    </p:set>
                                    <p:animScale>
                                      <p:cBhvr>
                                        <p:cTn id="26"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48"/>
                                        </p:tgtEl>
                                        <p:attrNameLst>
                                          <p:attrName>ppt_x</p:attrName>
                                          <p:attrName>ppt_y</p:attrName>
                                        </p:attrNameLst>
                                      </p:cBhvr>
                                    </p:animMotion>
                                    <p:animEffect transition="in" filter="fade">
                                      <p:cBhvr>
                                        <p:cTn id="28" dur="1000"/>
                                        <p:tgtEl>
                                          <p:spTgt spid="48"/>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left)">
                                      <p:cBhvr>
                                        <p:cTn id="32" dur="500"/>
                                        <p:tgtEl>
                                          <p:spTgt spid="63"/>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left)">
                                      <p:cBhvr>
                                        <p:cTn id="36" dur="500"/>
                                        <p:tgtEl>
                                          <p:spTgt spid="65"/>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left)">
                                      <p:cBhvr>
                                        <p:cTn id="40" dur="500"/>
                                        <p:tgtEl>
                                          <p:spTgt spid="64"/>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wipe(left)">
                                      <p:cBhvr>
                                        <p:cTn id="4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63" grpId="0"/>
      <p:bldP spid="64" grpId="0"/>
      <p:bldP spid="65" grpId="0"/>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32" name="组合 31"/>
          <p:cNvGrpSpPr>
            <a:grpSpLocks noChangeAspect="1"/>
          </p:cNvGrpSpPr>
          <p:nvPr/>
        </p:nvGrpSpPr>
        <p:grpSpPr>
          <a:xfrm rot="215574" flipH="1">
            <a:off x="3952773" y="2253467"/>
            <a:ext cx="1499229" cy="1512000"/>
            <a:chOff x="5498567" y="0"/>
            <a:chExt cx="4004719" cy="4038834"/>
          </a:xfrm>
        </p:grpSpPr>
        <p:sp>
          <p:nvSpPr>
            <p:cNvPr id="33" name="椭圆 3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3681358" y="-3069676"/>
            <a:ext cx="19839683" cy="18185078"/>
            <a:chOff x="-3681358" y="-3069676"/>
            <a:chExt cx="19839683" cy="18185078"/>
          </a:xfrm>
        </p:grpSpPr>
        <p:sp>
          <p:nvSpPr>
            <p:cNvPr id="58" name="椭圆 57"/>
            <p:cNvSpPr/>
            <p:nvPr/>
          </p:nvSpPr>
          <p:spPr>
            <a:xfrm>
              <a:off x="-3681358" y="4775470"/>
              <a:ext cx="7305196" cy="7305196"/>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9852949">
              <a:off x="-1519836" y="1020221"/>
              <a:ext cx="4284832" cy="8158962"/>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2312575" y="-3069676"/>
              <a:ext cx="6391527" cy="12235705"/>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2982220" y="4380222"/>
              <a:ext cx="8679737" cy="8679737"/>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6211648" y="6118682"/>
              <a:ext cx="8679737" cy="8679737"/>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7478588" y="6435665"/>
              <a:ext cx="8679737" cy="8679737"/>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142796" y="145143"/>
            <a:ext cx="4004719" cy="4038834"/>
            <a:chOff x="5498567" y="0"/>
            <a:chExt cx="4004719" cy="4038834"/>
          </a:xfrm>
        </p:grpSpPr>
        <p:sp>
          <p:nvSpPr>
            <p:cNvPr id="5" name="椭圆 4"/>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144211" y="4883699"/>
            <a:ext cx="11137789" cy="2041165"/>
            <a:chOff x="1144211" y="4883699"/>
            <a:chExt cx="11137789" cy="2041165"/>
          </a:xfrm>
        </p:grpSpPr>
        <p:sp>
          <p:nvSpPr>
            <p:cNvPr id="65" name="椭圆 64"/>
            <p:cNvSpPr>
              <a:spLocks noChangeAspect="1"/>
            </p:cNvSpPr>
            <p:nvPr/>
          </p:nvSpPr>
          <p:spPr>
            <a:xfrm>
              <a:off x="3281894" y="6744864"/>
              <a:ext cx="180000" cy="1800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a:spLocks noChangeAspect="1"/>
            </p:cNvSpPr>
            <p:nvPr/>
          </p:nvSpPr>
          <p:spPr>
            <a:xfrm>
              <a:off x="1255906" y="4998113"/>
              <a:ext cx="108000" cy="108000"/>
            </a:xfrm>
            <a:prstGeom prst="ellipse">
              <a:avLst/>
            </a:prstGeom>
            <a:solidFill>
              <a:srgbClr val="FAFA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a:spLocks noChangeAspect="1"/>
            </p:cNvSpPr>
            <p:nvPr/>
          </p:nvSpPr>
          <p:spPr>
            <a:xfrm>
              <a:off x="12102000" y="6360179"/>
              <a:ext cx="180000" cy="1800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a:grpSpLocks noChangeAspect="1"/>
            </p:cNvGrpSpPr>
            <p:nvPr/>
          </p:nvGrpSpPr>
          <p:grpSpPr>
            <a:xfrm>
              <a:off x="1144211" y="4883699"/>
              <a:ext cx="333983" cy="336828"/>
              <a:chOff x="5498567" y="0"/>
              <a:chExt cx="4004719" cy="4038834"/>
            </a:xfrm>
          </p:grpSpPr>
          <p:sp>
            <p:nvSpPr>
              <p:cNvPr id="69" name="椭圆 68"/>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4" name="文本框 93"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839095" y="2255464"/>
            <a:ext cx="4288353" cy="1200329"/>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4000" dirty="0">
                <a:solidFill>
                  <a:schemeClr val="bg1"/>
                </a:solidFill>
                <a:latin typeface="幼圆" panose="02010509060101010101" pitchFamily="49" charset="-122"/>
                <a:ea typeface="幼圆" panose="02010509060101010101" pitchFamily="49" charset="-122"/>
                <a:cs typeface="Kartika" panose="02020503030404060203" pitchFamily="18" charset="0"/>
              </a:rPr>
              <a:t>感谢在座各位聆听</a:t>
            </a:r>
            <a:endParaRPr lang="en-US" altLang="zh-CN" sz="4000" dirty="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sp>
        <p:nvSpPr>
          <p:cNvPr id="95" name="文本框 94"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885472" y="1689816"/>
            <a:ext cx="1281120" cy="1138773"/>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3600" b="1" smtClean="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20XX</a:t>
            </a:r>
            <a:endParaRPr lang="en-US" altLang="zh-CN" sz="36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cxnSp>
        <p:nvCxnSpPr>
          <p:cNvPr id="97" name="直接连接符 96"/>
          <p:cNvCxnSpPr/>
          <p:nvPr/>
        </p:nvCxnSpPr>
        <p:spPr>
          <a:xfrm>
            <a:off x="6821962" y="3665287"/>
            <a:ext cx="4320000" cy="0"/>
          </a:xfrm>
          <a:prstGeom prst="line">
            <a:avLst/>
          </a:prstGeom>
          <a:ln>
            <a:gradFill>
              <a:gsLst>
                <a:gs pos="0">
                  <a:srgbClr val="00F7FF">
                    <a:alpha val="50000"/>
                  </a:srgbClr>
                </a:gs>
                <a:gs pos="100000">
                  <a:srgbClr val="5748FD">
                    <a:alpha val="5000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6807448" y="4154949"/>
            <a:ext cx="4320000" cy="0"/>
          </a:xfrm>
          <a:prstGeom prst="line">
            <a:avLst/>
          </a:prstGeom>
          <a:ln>
            <a:gradFill>
              <a:gsLst>
                <a:gs pos="0">
                  <a:srgbClr val="00F7FF">
                    <a:alpha val="50000"/>
                  </a:srgbClr>
                </a:gs>
                <a:gs pos="100000">
                  <a:srgbClr val="5748FD">
                    <a:alpha val="5000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flipH="1">
            <a:off x="5949240" y="3690702"/>
            <a:ext cx="6036415" cy="400110"/>
          </a:xfrm>
          <a:prstGeom prst="rect">
            <a:avLst/>
          </a:prstGeom>
        </p:spPr>
        <p:txBody>
          <a:bodyPr wrap="square">
            <a:spAutoFit/>
          </a:bodyPr>
          <a:lstStyle/>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1400" dirty="0">
                <a:solidFill>
                  <a:schemeClr val="bg1"/>
                </a:solidFill>
                <a:latin typeface="幼圆" panose="02010509060101010101" pitchFamily="49" charset="-122"/>
                <a:ea typeface="幼圆" panose="02010509060101010101" pitchFamily="49" charset="-122"/>
              </a:rPr>
              <a:t>|</a:t>
            </a:r>
            <a:r>
              <a:rPr lang="zh-CN" altLang="en-US" sz="1400" dirty="0">
                <a:solidFill>
                  <a:schemeClr val="bg1"/>
                </a:solidFill>
                <a:latin typeface="幼圆" panose="02010509060101010101" pitchFamily="49" charset="-122"/>
                <a:ea typeface="幼圆" panose="02010509060101010101" pitchFamily="49" charset="-122"/>
              </a:rPr>
              <a:t>工作总结 </a:t>
            </a:r>
            <a:r>
              <a:rPr lang="en-US" altLang="zh-CN" sz="1400" dirty="0">
                <a:solidFill>
                  <a:schemeClr val="bg1"/>
                </a:solidFill>
                <a:latin typeface="幼圆" panose="02010509060101010101" pitchFamily="49" charset="-122"/>
                <a:ea typeface="幼圆" panose="02010509060101010101" pitchFamily="49" charset="-122"/>
              </a:rPr>
              <a:t>|</a:t>
            </a:r>
            <a:r>
              <a:rPr lang="zh-CN" altLang="en-US" sz="1400" dirty="0">
                <a:solidFill>
                  <a:schemeClr val="bg1"/>
                </a:solidFill>
                <a:latin typeface="幼圆" panose="02010509060101010101" pitchFamily="49" charset="-122"/>
                <a:ea typeface="幼圆" panose="02010509060101010101" pitchFamily="49" charset="-122"/>
              </a:rPr>
              <a:t> 商务报告 </a:t>
            </a:r>
            <a:r>
              <a:rPr lang="en-US" altLang="zh-CN" sz="1400" dirty="0">
                <a:solidFill>
                  <a:schemeClr val="bg1"/>
                </a:solidFill>
                <a:latin typeface="幼圆" panose="02010509060101010101" pitchFamily="49" charset="-122"/>
                <a:ea typeface="幼圆" panose="02010509060101010101" pitchFamily="49" charset="-122"/>
              </a:rPr>
              <a:t>|</a:t>
            </a:r>
            <a:r>
              <a:rPr lang="zh-CN" altLang="en-US" sz="1400" dirty="0">
                <a:solidFill>
                  <a:schemeClr val="bg1"/>
                </a:solidFill>
                <a:latin typeface="幼圆" panose="02010509060101010101" pitchFamily="49" charset="-122"/>
                <a:ea typeface="幼圆" panose="02010509060101010101" pitchFamily="49" charset="-122"/>
              </a:rPr>
              <a:t> 新年计划 </a:t>
            </a:r>
            <a:r>
              <a:rPr lang="en-US" altLang="zh-CN" sz="1400" dirty="0">
                <a:solidFill>
                  <a:schemeClr val="bg1"/>
                </a:solidFill>
                <a:latin typeface="幼圆" panose="02010509060101010101" pitchFamily="49" charset="-122"/>
                <a:ea typeface="幼圆" panose="02010509060101010101" pitchFamily="49" charset="-122"/>
              </a:rPr>
              <a:t>|</a:t>
            </a:r>
            <a:r>
              <a:rPr lang="zh-CN" altLang="en-US" sz="1400" dirty="0">
                <a:solidFill>
                  <a:schemeClr val="bg1"/>
                </a:solidFill>
                <a:latin typeface="幼圆" panose="02010509060101010101" pitchFamily="49" charset="-122"/>
                <a:ea typeface="幼圆" panose="02010509060101010101" pitchFamily="49" charset="-122"/>
              </a:rPr>
              <a:t> 商务展示 </a:t>
            </a:r>
            <a:r>
              <a:rPr lang="en-US" altLang="zh-CN" sz="1400" dirty="0">
                <a:solidFill>
                  <a:schemeClr val="bg1"/>
                </a:solidFill>
                <a:latin typeface="幼圆" panose="02010509060101010101" pitchFamily="49" charset="-122"/>
                <a:ea typeface="幼圆" panose="02010509060101010101" pitchFamily="49" charset="-122"/>
              </a:rPr>
              <a:t>| </a:t>
            </a:r>
            <a:endParaRPr lang="zh-CN" altLang="en-US" sz="1400" dirty="0">
              <a:solidFill>
                <a:schemeClr val="bg1"/>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2000" fill="hold"/>
                                        <p:tgtEl>
                                          <p:spTgt spid="31"/>
                                        </p:tgtEl>
                                        <p:attrNameLst>
                                          <p:attrName>ppt_w</p:attrName>
                                        </p:attrNameLst>
                                      </p:cBhvr>
                                      <p:tavLst>
                                        <p:tav tm="0">
                                          <p:val>
                                            <p:fltVal val="0"/>
                                          </p:val>
                                        </p:tav>
                                        <p:tav tm="100000">
                                          <p:val>
                                            <p:strVal val="#ppt_w"/>
                                          </p:val>
                                        </p:tav>
                                      </p:tavLst>
                                    </p:anim>
                                    <p:anim calcmode="lin" valueType="num">
                                      <p:cBhvr>
                                        <p:cTn id="8" dur="2000" fill="hold"/>
                                        <p:tgtEl>
                                          <p:spTgt spid="31"/>
                                        </p:tgtEl>
                                        <p:attrNameLst>
                                          <p:attrName>ppt_h</p:attrName>
                                        </p:attrNameLst>
                                      </p:cBhvr>
                                      <p:tavLst>
                                        <p:tav tm="0">
                                          <p:val>
                                            <p:fltVal val="0"/>
                                          </p:val>
                                        </p:tav>
                                        <p:tav tm="100000">
                                          <p:val>
                                            <p:strVal val="#ppt_h"/>
                                          </p:val>
                                        </p:tav>
                                      </p:tavLst>
                                    </p:anim>
                                    <p:animEffect transition="in" filter="fade">
                                      <p:cBhvr>
                                        <p:cTn id="9" dur="2000"/>
                                        <p:tgtEl>
                                          <p:spTgt spid="31"/>
                                        </p:tgtEl>
                                      </p:cBhvr>
                                    </p:animEffect>
                                  </p:childTnLst>
                                </p:cTn>
                              </p:par>
                              <p:par>
                                <p:cTn id="10" presetID="8" presetClass="emph" presetSubtype="0" fill="hold" nodeType="withEffect">
                                  <p:stCondLst>
                                    <p:cond delay="0"/>
                                  </p:stCondLst>
                                  <p:childTnLst>
                                    <p:animRot by="21600000">
                                      <p:cBhvr>
                                        <p:cTn id="11" dur="4000" fill="hold"/>
                                        <p:tgtEl>
                                          <p:spTgt spid="31"/>
                                        </p:tgtEl>
                                        <p:attrNameLst>
                                          <p:attrName>r</p:attrName>
                                        </p:attrNameLst>
                                      </p:cBhvr>
                                    </p:animRot>
                                  </p:childTnLst>
                                </p:cTn>
                              </p:par>
                              <p:par>
                                <p:cTn id="12" presetID="53" presetClass="entr" presetSubtype="16"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2000" fill="hold"/>
                                        <p:tgtEl>
                                          <p:spTgt spid="32"/>
                                        </p:tgtEl>
                                        <p:attrNameLst>
                                          <p:attrName>ppt_w</p:attrName>
                                        </p:attrNameLst>
                                      </p:cBhvr>
                                      <p:tavLst>
                                        <p:tav tm="0">
                                          <p:val>
                                            <p:fltVal val="0"/>
                                          </p:val>
                                        </p:tav>
                                        <p:tav tm="100000">
                                          <p:val>
                                            <p:strVal val="#ppt_w"/>
                                          </p:val>
                                        </p:tav>
                                      </p:tavLst>
                                    </p:anim>
                                    <p:anim calcmode="lin" valueType="num">
                                      <p:cBhvr>
                                        <p:cTn id="15" dur="2000" fill="hold"/>
                                        <p:tgtEl>
                                          <p:spTgt spid="32"/>
                                        </p:tgtEl>
                                        <p:attrNameLst>
                                          <p:attrName>ppt_h</p:attrName>
                                        </p:attrNameLst>
                                      </p:cBhvr>
                                      <p:tavLst>
                                        <p:tav tm="0">
                                          <p:val>
                                            <p:fltVal val="0"/>
                                          </p:val>
                                        </p:tav>
                                        <p:tav tm="100000">
                                          <p:val>
                                            <p:strVal val="#ppt_h"/>
                                          </p:val>
                                        </p:tav>
                                      </p:tavLst>
                                    </p:anim>
                                    <p:animEffect transition="in" filter="fade">
                                      <p:cBhvr>
                                        <p:cTn id="16" dur="2000"/>
                                        <p:tgtEl>
                                          <p:spTgt spid="32"/>
                                        </p:tgtEl>
                                      </p:cBhvr>
                                    </p:animEffect>
                                  </p:childTnLst>
                                </p:cTn>
                              </p:par>
                              <p:par>
                                <p:cTn id="17" presetID="8" presetClass="emph" presetSubtype="0" fill="hold" nodeType="withEffect">
                                  <p:stCondLst>
                                    <p:cond delay="0"/>
                                  </p:stCondLst>
                                  <p:childTnLst>
                                    <p:animRot by="-21600000">
                                      <p:cBhvr>
                                        <p:cTn id="18" dur="4000" fill="hold"/>
                                        <p:tgtEl>
                                          <p:spTgt spid="32"/>
                                        </p:tgtEl>
                                        <p:attrNameLst>
                                          <p:attrName>r</p:attrName>
                                        </p:attrNameLst>
                                      </p:cBhvr>
                                    </p:animRot>
                                  </p:childTnLst>
                                </p:cTn>
                              </p:par>
                              <p:par>
                                <p:cTn id="19" presetID="10" presetClass="entr" presetSubtype="0" fill="hold" nodeType="withEffect">
                                  <p:stCondLst>
                                    <p:cond delay="200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childTnLst>
                                </p:cTn>
                              </p:par>
                              <p:par>
                                <p:cTn id="22" presetID="10" presetClass="entr" presetSubtype="0" fill="hold" nodeType="withEffect">
                                  <p:stCondLst>
                                    <p:cond delay="20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2000"/>
                            </p:stCondLst>
                            <p:childTnLst>
                              <p:par>
                                <p:cTn id="26" presetID="52" presetClass="entr" presetSubtype="0" fill="hold" grpId="0" nodeType="afterEffect">
                                  <p:stCondLst>
                                    <p:cond delay="0"/>
                                  </p:stCondLst>
                                  <p:childTnLst>
                                    <p:set>
                                      <p:cBhvr>
                                        <p:cTn id="27" dur="1" fill="hold">
                                          <p:stCondLst>
                                            <p:cond delay="0"/>
                                          </p:stCondLst>
                                        </p:cTn>
                                        <p:tgtEl>
                                          <p:spTgt spid="95"/>
                                        </p:tgtEl>
                                        <p:attrNameLst>
                                          <p:attrName>style.visibility</p:attrName>
                                        </p:attrNameLst>
                                      </p:cBhvr>
                                      <p:to>
                                        <p:strVal val="visible"/>
                                      </p:to>
                                    </p:set>
                                    <p:animScale>
                                      <p:cBhvr>
                                        <p:cTn id="28" dur="1000" decel="50000" fill="hold">
                                          <p:stCondLst>
                                            <p:cond delay="0"/>
                                          </p:stCondLst>
                                        </p:cTn>
                                        <p:tgtEl>
                                          <p:spTgt spid="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95"/>
                                        </p:tgtEl>
                                        <p:attrNameLst>
                                          <p:attrName>ppt_x</p:attrName>
                                          <p:attrName>ppt_y</p:attrName>
                                        </p:attrNameLst>
                                      </p:cBhvr>
                                    </p:animMotion>
                                    <p:animEffect transition="in" filter="fade">
                                      <p:cBhvr>
                                        <p:cTn id="30" dur="1000"/>
                                        <p:tgtEl>
                                          <p:spTgt spid="95"/>
                                        </p:tgtEl>
                                      </p:cBhvr>
                                    </p:animEffect>
                                  </p:childTnLst>
                                </p:cTn>
                              </p:par>
                            </p:childTnLst>
                          </p:cTn>
                        </p:par>
                        <p:par>
                          <p:cTn id="31" fill="hold">
                            <p:stCondLst>
                              <p:cond delay="3000"/>
                            </p:stCondLst>
                            <p:childTnLst>
                              <p:par>
                                <p:cTn id="32" presetID="25" presetClass="entr" presetSubtype="0" fill="hold" grpId="0" nodeType="afterEffect">
                                  <p:stCondLst>
                                    <p:cond delay="0"/>
                                  </p:stCondLst>
                                  <p:childTnLst>
                                    <p:set>
                                      <p:cBhvr>
                                        <p:cTn id="33" dur="1" fill="hold">
                                          <p:stCondLst>
                                            <p:cond delay="0"/>
                                          </p:stCondLst>
                                        </p:cTn>
                                        <p:tgtEl>
                                          <p:spTgt spid="94"/>
                                        </p:tgtEl>
                                        <p:attrNameLst>
                                          <p:attrName>style.visibility</p:attrName>
                                        </p:attrNameLst>
                                      </p:cBhvr>
                                      <p:to>
                                        <p:strVal val="visible"/>
                                      </p:to>
                                    </p:set>
                                    <p:anim calcmode="lin" valueType="num">
                                      <p:cBhvr>
                                        <p:cTn id="34" dur="500" decel="50000" fill="hold">
                                          <p:stCondLst>
                                            <p:cond delay="0"/>
                                          </p:stCondLst>
                                        </p:cTn>
                                        <p:tgtEl>
                                          <p:spTgt spid="94"/>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94"/>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94"/>
                                        </p:tgtEl>
                                        <p:attrNameLst>
                                          <p:attrName>ppt_w</p:attrName>
                                        </p:attrNameLst>
                                      </p:cBhvr>
                                      <p:tavLst>
                                        <p:tav tm="0">
                                          <p:val>
                                            <p:strVal val="#ppt_w*.05"/>
                                          </p:val>
                                        </p:tav>
                                        <p:tav tm="100000">
                                          <p:val>
                                            <p:strVal val="#ppt_w"/>
                                          </p:val>
                                        </p:tav>
                                      </p:tavLst>
                                    </p:anim>
                                    <p:anim calcmode="lin" valueType="num">
                                      <p:cBhvr>
                                        <p:cTn id="37" dur="1000" fill="hold"/>
                                        <p:tgtEl>
                                          <p:spTgt spid="94"/>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94"/>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94"/>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94"/>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94"/>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97"/>
                                        </p:tgtEl>
                                        <p:attrNameLst>
                                          <p:attrName>style.visibility</p:attrName>
                                        </p:attrNameLst>
                                      </p:cBhvr>
                                      <p:to>
                                        <p:strVal val="visible"/>
                                      </p:to>
                                    </p:set>
                                    <p:animEffect transition="in" filter="wipe(left)">
                                      <p:cBhvr>
                                        <p:cTn id="45" dur="1000"/>
                                        <p:tgtEl>
                                          <p:spTgt spid="97"/>
                                        </p:tgtEl>
                                      </p:cBhvr>
                                    </p:animEffect>
                                  </p:childTnLst>
                                </p:cTn>
                              </p:par>
                              <p:par>
                                <p:cTn id="46" presetID="22" presetClass="entr" presetSubtype="2" fill="hold" nodeType="with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wipe(right)">
                                      <p:cBhvr>
                                        <p:cTn id="48" dur="1000"/>
                                        <p:tgtEl>
                                          <p:spTgt spid="98"/>
                                        </p:tgtEl>
                                      </p:cBhvr>
                                    </p:animEffect>
                                  </p:childTnLst>
                                </p:cTn>
                              </p:par>
                            </p:childTnLst>
                          </p:cTn>
                        </p:par>
                        <p:par>
                          <p:cTn id="49" fill="hold">
                            <p:stCondLst>
                              <p:cond delay="5000"/>
                            </p:stCondLst>
                            <p:childTnLst>
                              <p:par>
                                <p:cTn id="50" presetID="50" presetClass="entr" presetSubtype="0" decel="100000" fill="hold" grpId="0" nodeType="afterEffect">
                                  <p:stCondLst>
                                    <p:cond delay="0"/>
                                  </p:stCondLst>
                                  <p:childTnLst>
                                    <p:set>
                                      <p:cBhvr>
                                        <p:cTn id="51" dur="1" fill="hold">
                                          <p:stCondLst>
                                            <p:cond delay="0"/>
                                          </p:stCondLst>
                                        </p:cTn>
                                        <p:tgtEl>
                                          <p:spTgt spid="101"/>
                                        </p:tgtEl>
                                        <p:attrNameLst>
                                          <p:attrName>style.visibility</p:attrName>
                                        </p:attrNameLst>
                                      </p:cBhvr>
                                      <p:to>
                                        <p:strVal val="visible"/>
                                      </p:to>
                                    </p:set>
                                    <p:anim calcmode="lin" valueType="num">
                                      <p:cBhvr>
                                        <p:cTn id="52" dur="1000" fill="hold"/>
                                        <p:tgtEl>
                                          <p:spTgt spid="101"/>
                                        </p:tgtEl>
                                        <p:attrNameLst>
                                          <p:attrName>ppt_w</p:attrName>
                                        </p:attrNameLst>
                                      </p:cBhvr>
                                      <p:tavLst>
                                        <p:tav tm="0">
                                          <p:val>
                                            <p:strVal val="#ppt_w+.3"/>
                                          </p:val>
                                        </p:tav>
                                        <p:tav tm="100000">
                                          <p:val>
                                            <p:strVal val="#ppt_w"/>
                                          </p:val>
                                        </p:tav>
                                      </p:tavLst>
                                    </p:anim>
                                    <p:anim calcmode="lin" valueType="num">
                                      <p:cBhvr>
                                        <p:cTn id="53" dur="1000" fill="hold"/>
                                        <p:tgtEl>
                                          <p:spTgt spid="101"/>
                                        </p:tgtEl>
                                        <p:attrNameLst>
                                          <p:attrName>ppt_h</p:attrName>
                                        </p:attrNameLst>
                                      </p:cBhvr>
                                      <p:tavLst>
                                        <p:tav tm="0">
                                          <p:val>
                                            <p:strVal val="#ppt_h"/>
                                          </p:val>
                                        </p:tav>
                                        <p:tav tm="100000">
                                          <p:val>
                                            <p:strVal val="#ppt_h"/>
                                          </p:val>
                                        </p:tav>
                                      </p:tavLst>
                                    </p:anim>
                                    <p:animEffect transition="in" filter="fade">
                                      <p:cBhvr>
                                        <p:cTn id="54"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0"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337" y="1400486"/>
            <a:ext cx="2504692" cy="761883"/>
          </a:xfrm>
          <a:prstGeom prst="rect">
            <a:avLst/>
          </a:prstGeom>
        </p:spPr>
      </p:pic>
      <p:sp>
        <p:nvSpPr>
          <p:cNvPr id="5" name="文本框 4"/>
          <p:cNvSpPr txBox="1"/>
          <p:nvPr/>
        </p:nvSpPr>
        <p:spPr>
          <a:xfrm>
            <a:off x="4200815" y="4134378"/>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p:nvPr/>
        </p:nvGrpSpPr>
        <p:grpSpPr>
          <a:xfrm>
            <a:off x="607688" y="308017"/>
            <a:ext cx="2699392" cy="3702599"/>
            <a:chOff x="607688" y="308017"/>
            <a:chExt cx="2699392" cy="3702599"/>
          </a:xfrm>
        </p:grpSpPr>
        <p:sp>
          <p:nvSpPr>
            <p:cNvPr id="3" name="椭圆 2"/>
            <p:cNvSpPr>
              <a:spLocks noChangeAspect="1"/>
            </p:cNvSpPr>
            <p:nvPr/>
          </p:nvSpPr>
          <p:spPr>
            <a:xfrm>
              <a:off x="607688" y="809621"/>
              <a:ext cx="2699392" cy="2699392"/>
            </a:xfrm>
            <a:prstGeom prst="ellipse">
              <a:avLst/>
            </a:prstGeom>
            <a:gradFill>
              <a:gsLst>
                <a:gs pos="0">
                  <a:srgbClr val="313745"/>
                </a:gs>
                <a:gs pos="100000">
                  <a:srgbClr val="1E222E"/>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rot="19558047">
              <a:off x="1335170" y="308017"/>
              <a:ext cx="1244427" cy="3702599"/>
            </a:xfrm>
            <a:prstGeom prst="ellipse">
              <a:avLst/>
            </a:prstGeom>
            <a:noFill/>
            <a:ln>
              <a:gradFill>
                <a:gsLst>
                  <a:gs pos="78000">
                    <a:schemeClr val="accent1">
                      <a:lumMod val="5000"/>
                      <a:lumOff val="95000"/>
                      <a:alpha val="20000"/>
                    </a:schemeClr>
                  </a:gs>
                  <a:gs pos="87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椭圆 4"/>
          <p:cNvSpPr/>
          <p:nvPr/>
        </p:nvSpPr>
        <p:spPr>
          <a:xfrm>
            <a:off x="241928" y="624959"/>
            <a:ext cx="4531754" cy="4531754"/>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952755" y="-1569724"/>
            <a:ext cx="8921120" cy="8921120"/>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3240000" flipH="1">
            <a:off x="11886755" y="3381653"/>
            <a:ext cx="68101" cy="4125483"/>
          </a:xfrm>
          <a:prstGeom prst="roundRect">
            <a:avLst>
              <a:gd name="adj" fmla="val 41696"/>
            </a:avLst>
          </a:prstGeom>
          <a:gradFill>
            <a:gsLst>
              <a:gs pos="21000">
                <a:srgbClr val="3558FB">
                  <a:alpha val="20000"/>
                </a:srgbClr>
              </a:gs>
              <a:gs pos="80000">
                <a:srgbClr val="BE1DFB"/>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rot="-3240000">
            <a:off x="12089652" y="5525247"/>
            <a:ext cx="45719" cy="2318292"/>
          </a:xfrm>
          <a:prstGeom prst="roundRect">
            <a:avLst>
              <a:gd name="adj" fmla="val 41696"/>
            </a:avLst>
          </a:prstGeom>
          <a:gradFill>
            <a:gsLst>
              <a:gs pos="21000">
                <a:srgbClr val="00ECFE"/>
              </a:gs>
              <a:gs pos="8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rot="-3240000" flipH="1">
            <a:off x="11738064" y="5525248"/>
            <a:ext cx="120394" cy="2318292"/>
          </a:xfrm>
          <a:prstGeom prst="roundRect">
            <a:avLst>
              <a:gd name="adj" fmla="val 41696"/>
            </a:avLst>
          </a:prstGeom>
          <a:gradFill>
            <a:gsLst>
              <a:gs pos="21000">
                <a:srgbClr val="00ECFE"/>
              </a:gs>
              <a:gs pos="8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6672941" y="1417319"/>
            <a:ext cx="144000" cy="144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5378045" y="6227947"/>
            <a:ext cx="108000" cy="108000"/>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rot="-3240000" flipH="1">
            <a:off x="3537862" y="369395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rot="-3240000">
            <a:off x="3784553" y="1632269"/>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378044" y="3286805"/>
            <a:ext cx="4314595" cy="1169552"/>
            <a:chOff x="5378044" y="3286805"/>
            <a:chExt cx="4314595" cy="1169552"/>
          </a:xfrm>
        </p:grpSpPr>
        <p:sp>
          <p:nvSpPr>
            <p:cNvPr id="20" name="圆角矩形 19"/>
            <p:cNvSpPr/>
            <p:nvPr/>
          </p:nvSpPr>
          <p:spPr>
            <a:xfrm>
              <a:off x="5378044" y="3856192"/>
              <a:ext cx="4314595" cy="600165"/>
            </a:xfrm>
            <a:prstGeom prst="roundRect">
              <a:avLst/>
            </a:prstGeom>
            <a:solidFill>
              <a:schemeClr val="bg1"/>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053204" y="3286805"/>
              <a:ext cx="2964273" cy="1138773"/>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cs typeface="Kartika" panose="02020503030404060203" pitchFamily="18" charset="0"/>
                </a:rPr>
                <a:t>年度工作概述</a:t>
              </a:r>
              <a:endParaRPr lang="en-US" altLang="zh-CN"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cs typeface="Kartika" panose="02020503030404060203" pitchFamily="18" charset="0"/>
              </a:endParaRPr>
            </a:p>
          </p:txBody>
        </p:sp>
      </p:grpSp>
      <p:sp>
        <p:nvSpPr>
          <p:cNvPr id="17" name="文本框 1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8736691" y="2115175"/>
            <a:ext cx="1180131" cy="1508105"/>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60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01</a:t>
            </a:r>
            <a:endParaRPr lang="en-US" altLang="zh-CN" sz="60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0">
        <p:checker/>
      </p:transition>
    </mc:Choice>
    <mc:Fallback>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500" decel="50000" fill="hold">
                                          <p:stCondLst>
                                            <p:cond delay="0"/>
                                          </p:stCondLst>
                                        </p:cTn>
                                        <p:tgtEl>
                                          <p:spTgt spid="2"/>
                                        </p:tgtEl>
                                        <p:attrNameLst>
                                          <p:attrName>ppt_x</p:attrName>
                                          <p:attrName>ppt_y</p:attrName>
                                        </p:attrNameLst>
                                      </p:cBhvr>
                                    </p:animMotion>
                                    <p:animEffect transition="in" filter="fade">
                                      <p:cBhvr>
                                        <p:cTn id="9" dur="1500"/>
                                        <p:tgtEl>
                                          <p:spTgt spid="2"/>
                                        </p:tgtEl>
                                      </p:cBhvr>
                                    </p:animEffect>
                                  </p:childTnLst>
                                </p:cTn>
                              </p:par>
                            </p:childTnLst>
                          </p:cTn>
                        </p:par>
                        <p:par>
                          <p:cTn id="10" fill="hold">
                            <p:stCondLst>
                              <p:cond delay="1500"/>
                            </p:stCondLst>
                            <p:childTnLst>
                              <p:par>
                                <p:cTn id="11" presetID="21"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par>
                          <p:cTn id="14" fill="hold">
                            <p:stCondLst>
                              <p:cond delay="35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5500"/>
                            </p:stCondLst>
                            <p:childTnLst>
                              <p:par>
                                <p:cTn id="19" presetID="2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75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100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6500"/>
                            </p:stCondLst>
                            <p:childTnLst>
                              <p:par>
                                <p:cTn id="42" presetID="38" presetClass="entr" presetSubtype="0" accel="50000" fill="hold" grpId="0" nodeType="afterEffect">
                                  <p:stCondLst>
                                    <p:cond delay="0"/>
                                  </p:stCondLst>
                                  <p:iterate type="lt">
                                    <p:tmPct val="50000"/>
                                  </p:iterate>
                                  <p:childTnLst>
                                    <p:set>
                                      <p:cBhvr>
                                        <p:cTn id="43" dur="1" fill="hold">
                                          <p:stCondLst>
                                            <p:cond delay="0"/>
                                          </p:stCondLst>
                                        </p:cTn>
                                        <p:tgtEl>
                                          <p:spTgt spid="17"/>
                                        </p:tgtEl>
                                        <p:attrNameLst>
                                          <p:attrName>style.visibility</p:attrName>
                                        </p:attrNameLst>
                                      </p:cBhvr>
                                      <p:to>
                                        <p:strVal val="visible"/>
                                      </p:to>
                                    </p:set>
                                    <p:set>
                                      <p:cBhvr>
                                        <p:cTn id="44" dur="455" fill="hold">
                                          <p:stCondLst>
                                            <p:cond delay="0"/>
                                          </p:stCondLst>
                                        </p:cTn>
                                        <p:tgtEl>
                                          <p:spTgt spid="17"/>
                                        </p:tgtEl>
                                        <p:attrNameLst>
                                          <p:attrName>style.rotation</p:attrName>
                                        </p:attrNameLst>
                                      </p:cBhvr>
                                      <p:to>
                                        <p:strVal val="-45.0"/>
                                      </p:to>
                                    </p:set>
                                    <p:anim calcmode="lin" valueType="num">
                                      <p:cBhvr>
                                        <p:cTn id="45" dur="455" fill="hold">
                                          <p:stCondLst>
                                            <p:cond delay="455"/>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46" dur="455"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47" dur="156" decel="50000" autoRev="1" fill="hold">
                                          <p:stCondLst>
                                            <p:cond delay="455"/>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48" dur="136" fill="hold">
                                          <p:stCondLst>
                                            <p:cond delay="864"/>
                                          </p:stCondLst>
                                        </p:cTn>
                                        <p:tgtEl>
                                          <p:spTgt spid="17"/>
                                        </p:tgtEl>
                                        <p:attrNameLst>
                                          <p:attrName>ppt_y</p:attrName>
                                        </p:attrNameLst>
                                      </p:cBhvr>
                                      <p:tavLst>
                                        <p:tav tm="0">
                                          <p:val>
                                            <p:strVal val="#ppt_y-(0.354*#ppt_w-0.172*#ppt_h)"/>
                                          </p:val>
                                        </p:tav>
                                        <p:tav tm="100000">
                                          <p:val>
                                            <p:strVal val="#ppt_y"/>
                                          </p:val>
                                        </p:tav>
                                      </p:tavLst>
                                    </p:anim>
                                  </p:childTnLst>
                                </p:cTn>
                              </p:par>
                            </p:childTnLst>
                          </p:cTn>
                        </p:par>
                        <p:par>
                          <p:cTn id="49" fill="hold">
                            <p:stCondLst>
                              <p:cond delay="8500"/>
                            </p:stCondLst>
                            <p:childTnLst>
                              <p:par>
                                <p:cTn id="50" presetID="25" presetClass="entr" presetSubtype="0"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5" dur="1000" fill="hold"/>
                                        <p:tgtEl>
                                          <p:spTgt spid="8"/>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13" grpId="0" animBg="1"/>
      <p:bldP spid="14" grpId="0" animBg="1"/>
      <p:bldP spid="15"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p:nvPr/>
        </p:nvGrpSpPr>
        <p:grpSpPr>
          <a:xfrm>
            <a:off x="-15875" y="2421255"/>
            <a:ext cx="12371388" cy="3902075"/>
            <a:chOff x="-15875" y="1628775"/>
            <a:chExt cx="12371388" cy="3902075"/>
          </a:xfrm>
          <a:gradFill>
            <a:gsLst>
              <a:gs pos="76000">
                <a:srgbClr val="BE1DFB"/>
              </a:gs>
              <a:gs pos="27000">
                <a:srgbClr val="0094FA"/>
              </a:gs>
              <a:gs pos="0">
                <a:srgbClr val="00ECFE"/>
              </a:gs>
              <a:gs pos="100000">
                <a:srgbClr val="FC02F9"/>
              </a:gs>
            </a:gsLst>
            <a:lin ang="19200000" scaled="0"/>
          </a:gradFill>
        </p:grpSpPr>
        <p:sp>
          <p:nvSpPr>
            <p:cNvPr id="41" name="Freeform 14"/>
            <p:cNvSpPr/>
            <p:nvPr/>
          </p:nvSpPr>
          <p:spPr bwMode="auto">
            <a:xfrm rot="-8100000">
              <a:off x="3611563" y="2408237"/>
              <a:ext cx="1284288" cy="2017713"/>
            </a:xfrm>
            <a:custGeom>
              <a:avLst/>
              <a:gdLst>
                <a:gd name="T0" fmla="*/ 1645886669 w 486"/>
                <a:gd name="T1" fmla="*/ 0 h 799"/>
                <a:gd name="T2" fmla="*/ 1891016491 w 486"/>
                <a:gd name="T3" fmla="*/ 4780389 h 799"/>
                <a:gd name="T4" fmla="*/ 2147483647 w 486"/>
                <a:gd name="T5" fmla="*/ 33465247 h 799"/>
                <a:gd name="T6" fmla="*/ 2147483647 w 486"/>
                <a:gd name="T7" fmla="*/ 90832451 h 799"/>
                <a:gd name="T8" fmla="*/ 2147483647 w 486"/>
                <a:gd name="T9" fmla="*/ 143421763 h 799"/>
                <a:gd name="T10" fmla="*/ 2141151335 w 486"/>
                <a:gd name="T11" fmla="*/ 90832451 h 799"/>
                <a:gd name="T12" fmla="*/ 1881011731 w 486"/>
                <a:gd name="T13" fmla="*/ 62150107 h 799"/>
                <a:gd name="T14" fmla="*/ 1645886669 w 486"/>
                <a:gd name="T15" fmla="*/ 57367194 h 799"/>
                <a:gd name="T16" fmla="*/ 1390749444 w 486"/>
                <a:gd name="T17" fmla="*/ 71710881 h 799"/>
                <a:gd name="T18" fmla="*/ 1155621409 w 486"/>
                <a:gd name="T19" fmla="*/ 105176138 h 799"/>
                <a:gd name="T20" fmla="*/ 955513005 w 486"/>
                <a:gd name="T21" fmla="*/ 172104127 h 799"/>
                <a:gd name="T22" fmla="*/ 765412003 w 486"/>
                <a:gd name="T23" fmla="*/ 253375764 h 799"/>
                <a:gd name="T24" fmla="*/ 610327494 w 486"/>
                <a:gd name="T25" fmla="*/ 353771554 h 799"/>
                <a:gd name="T26" fmla="*/ 470252933 w 486"/>
                <a:gd name="T27" fmla="*/ 482849590 h 799"/>
                <a:gd name="T28" fmla="*/ 360192650 w 486"/>
                <a:gd name="T29" fmla="*/ 616708013 h 799"/>
                <a:gd name="T30" fmla="*/ 260139687 w 486"/>
                <a:gd name="T31" fmla="*/ 774471057 h 799"/>
                <a:gd name="T32" fmla="*/ 190101085 w 486"/>
                <a:gd name="T33" fmla="*/ 946577630 h 799"/>
                <a:gd name="T34" fmla="*/ 135072223 w 486"/>
                <a:gd name="T35" fmla="*/ 1123462066 h 799"/>
                <a:gd name="T36" fmla="*/ 90048162 w 486"/>
                <a:gd name="T37" fmla="*/ 1314690189 h 799"/>
                <a:gd name="T38" fmla="*/ 70038623 w 486"/>
                <a:gd name="T39" fmla="*/ 1515479402 h 799"/>
                <a:gd name="T40" fmla="*/ 60031221 w 486"/>
                <a:gd name="T41" fmla="*/ 1725829075 h 799"/>
                <a:gd name="T42" fmla="*/ 85045762 w 486"/>
                <a:gd name="T43" fmla="*/ 2074820083 h 799"/>
                <a:gd name="T44" fmla="*/ 135072223 w 486"/>
                <a:gd name="T45" fmla="*/ 2147483647 h 799"/>
                <a:gd name="T46" fmla="*/ 225120386 w 486"/>
                <a:gd name="T47" fmla="*/ 2147483647 h 799"/>
                <a:gd name="T48" fmla="*/ 335180668 w 486"/>
                <a:gd name="T49" fmla="*/ 2147483647 h 799"/>
                <a:gd name="T50" fmla="*/ 475255313 w 486"/>
                <a:gd name="T51" fmla="*/ 2147483647 h 799"/>
                <a:gd name="T52" fmla="*/ 635342036 w 486"/>
                <a:gd name="T53" fmla="*/ 2147483647 h 799"/>
                <a:gd name="T54" fmla="*/ 635342036 w 486"/>
                <a:gd name="T55" fmla="*/ 2147483647 h 799"/>
                <a:gd name="T56" fmla="*/ 575308193 w 486"/>
                <a:gd name="T57" fmla="*/ 2147483647 h 799"/>
                <a:gd name="T58" fmla="*/ 420226492 w 486"/>
                <a:gd name="T59" fmla="*/ 2147483647 h 799"/>
                <a:gd name="T60" fmla="*/ 275146826 w 486"/>
                <a:gd name="T61" fmla="*/ 2147483647 h 799"/>
                <a:gd name="T62" fmla="*/ 165089144 w 486"/>
                <a:gd name="T63" fmla="*/ 2147483647 h 799"/>
                <a:gd name="T64" fmla="*/ 75041002 w 486"/>
                <a:gd name="T65" fmla="*/ 2147483647 h 799"/>
                <a:gd name="T66" fmla="*/ 25014552 w 486"/>
                <a:gd name="T67" fmla="*/ 2084380858 h 799"/>
                <a:gd name="T68" fmla="*/ 0 w 486"/>
                <a:gd name="T69" fmla="*/ 1725829075 h 799"/>
                <a:gd name="T70" fmla="*/ 10004762 w 486"/>
                <a:gd name="T71" fmla="*/ 1491574940 h 799"/>
                <a:gd name="T72" fmla="*/ 40021691 w 486"/>
                <a:gd name="T73" fmla="*/ 1271664177 h 799"/>
                <a:gd name="T74" fmla="*/ 85045762 w 486"/>
                <a:gd name="T75" fmla="*/ 1061311979 h 799"/>
                <a:gd name="T76" fmla="*/ 160086765 w 486"/>
                <a:gd name="T77" fmla="*/ 860523081 h 799"/>
                <a:gd name="T78" fmla="*/ 245132547 w 486"/>
                <a:gd name="T79" fmla="*/ 683638646 h 799"/>
                <a:gd name="T80" fmla="*/ 365197672 w 486"/>
                <a:gd name="T81" fmla="*/ 511534440 h 799"/>
                <a:gd name="T82" fmla="*/ 485260072 w 486"/>
                <a:gd name="T83" fmla="*/ 382456404 h 799"/>
                <a:gd name="T84" fmla="*/ 625337276 w 486"/>
                <a:gd name="T85" fmla="*/ 267719451 h 799"/>
                <a:gd name="T86" fmla="*/ 790426544 w 486"/>
                <a:gd name="T87" fmla="*/ 176884514 h 799"/>
                <a:gd name="T88" fmla="*/ 970522787 w 486"/>
                <a:gd name="T89" fmla="*/ 100393226 h 799"/>
                <a:gd name="T90" fmla="*/ 1175633571 w 486"/>
                <a:gd name="T91" fmla="*/ 43026032 h 799"/>
                <a:gd name="T92" fmla="*/ 1400754204 w 486"/>
                <a:gd name="T93" fmla="*/ 4780389 h 799"/>
                <a:gd name="T94" fmla="*/ 1645886669 w 486"/>
                <a:gd name="T95" fmla="*/ 0 h 7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6"/>
                <a:gd name="T145" fmla="*/ 0 h 799"/>
                <a:gd name="T146" fmla="*/ 486 w 486"/>
                <a:gd name="T147" fmla="*/ 799 h 7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grpFill/>
            <a:ln w="0">
              <a:noFill/>
              <a:prstDash val="solid"/>
              <a:round/>
            </a:ln>
            <a:effectLst/>
          </p:spPr>
          <p:txBody>
            <a:bodyPr/>
            <a:lstStyle/>
            <a:p>
              <a:pPr>
                <a:defRPr/>
              </a:pPr>
              <a:endParaRPr lang="zh-CN" altLang="en-US"/>
            </a:p>
          </p:txBody>
        </p:sp>
        <p:sp>
          <p:nvSpPr>
            <p:cNvPr id="42" name="Freeform 6"/>
            <p:cNvSpPr/>
            <p:nvPr/>
          </p:nvSpPr>
          <p:spPr bwMode="auto">
            <a:xfrm>
              <a:off x="-15875" y="2089150"/>
              <a:ext cx="12371388" cy="3441700"/>
            </a:xfrm>
            <a:custGeom>
              <a:avLst/>
              <a:gdLst>
                <a:gd name="T0" fmla="*/ 2147483647 w 4902"/>
                <a:gd name="T1" fmla="*/ 65106590 h 1301"/>
                <a:gd name="T2" fmla="*/ 2147483647 w 4902"/>
                <a:gd name="T3" fmla="*/ 435704407 h 1301"/>
                <a:gd name="T4" fmla="*/ 2147483647 w 4902"/>
                <a:gd name="T5" fmla="*/ 1191928581 h 1301"/>
                <a:gd name="T6" fmla="*/ 2147483647 w 4902"/>
                <a:gd name="T7" fmla="*/ 696125560 h 1301"/>
                <a:gd name="T8" fmla="*/ 2147483647 w 4902"/>
                <a:gd name="T9" fmla="*/ 205332727 h 1301"/>
                <a:gd name="T10" fmla="*/ 2147483647 w 4902"/>
                <a:gd name="T11" fmla="*/ 55088363 h 1301"/>
                <a:gd name="T12" fmla="*/ 2147483647 w 4902"/>
                <a:gd name="T13" fmla="*/ 275447087 h 1301"/>
                <a:gd name="T14" fmla="*/ 2147483647 w 4902"/>
                <a:gd name="T15" fmla="*/ 826338699 h 1301"/>
                <a:gd name="T16" fmla="*/ 2147483647 w 4902"/>
                <a:gd name="T17" fmla="*/ 1607601991 h 1301"/>
                <a:gd name="T18" fmla="*/ 2147483647 w 4902"/>
                <a:gd name="T19" fmla="*/ 2147483647 h 1301"/>
                <a:gd name="T20" fmla="*/ 2147483647 w 4902"/>
                <a:gd name="T21" fmla="*/ 2147483647 h 1301"/>
                <a:gd name="T22" fmla="*/ 2147483647 w 4902"/>
                <a:gd name="T23" fmla="*/ 2147483647 h 1301"/>
                <a:gd name="T24" fmla="*/ 2147483647 w 4902"/>
                <a:gd name="T25" fmla="*/ 2147483647 h 1301"/>
                <a:gd name="T26" fmla="*/ 2147483647 w 4902"/>
                <a:gd name="T27" fmla="*/ 2147483647 h 1301"/>
                <a:gd name="T28" fmla="*/ 2147483647 w 4902"/>
                <a:gd name="T29" fmla="*/ 2147483647 h 1301"/>
                <a:gd name="T30" fmla="*/ 2147483647 w 4902"/>
                <a:gd name="T31" fmla="*/ 2147483647 h 1301"/>
                <a:gd name="T32" fmla="*/ 2147483647 w 4902"/>
                <a:gd name="T33" fmla="*/ 2147483647 h 1301"/>
                <a:gd name="T34" fmla="*/ 2147483647 w 4902"/>
                <a:gd name="T35" fmla="*/ 2147483647 h 1301"/>
                <a:gd name="T36" fmla="*/ 2147483647 w 4902"/>
                <a:gd name="T37" fmla="*/ 2147483647 h 1301"/>
                <a:gd name="T38" fmla="*/ 2147483647 w 4902"/>
                <a:gd name="T39" fmla="*/ 2147483647 h 1301"/>
                <a:gd name="T40" fmla="*/ 2147483647 w 4902"/>
                <a:gd name="T41" fmla="*/ 2147483647 h 1301"/>
                <a:gd name="T42" fmla="*/ 2147483647 w 4902"/>
                <a:gd name="T43" fmla="*/ 2048314024 h 1301"/>
                <a:gd name="T44" fmla="*/ 2147483647 w 4902"/>
                <a:gd name="T45" fmla="*/ 1507440887 h 1301"/>
                <a:gd name="T46" fmla="*/ 2147483647 w 4902"/>
                <a:gd name="T47" fmla="*/ 1287081894 h 1301"/>
                <a:gd name="T48" fmla="*/ 2147483647 w 4902"/>
                <a:gd name="T49" fmla="*/ 1377230063 h 1301"/>
                <a:gd name="T50" fmla="*/ 1633987266 w 4902"/>
                <a:gd name="T51" fmla="*/ 1898072367 h 1301"/>
                <a:gd name="T52" fmla="*/ 654550300 w 4902"/>
                <a:gd name="T53" fmla="*/ 2147483647 h 1301"/>
                <a:gd name="T54" fmla="*/ 0 w 4902"/>
                <a:gd name="T55" fmla="*/ 2147483647 h 1301"/>
                <a:gd name="T56" fmla="*/ 845660818 w 4902"/>
                <a:gd name="T57" fmla="*/ 2147483647 h 1301"/>
                <a:gd name="T58" fmla="*/ 1753430925 w 4902"/>
                <a:gd name="T59" fmla="*/ 1742820275 h 1301"/>
                <a:gd name="T60" fmla="*/ 2147483647 w 4902"/>
                <a:gd name="T61" fmla="*/ 1302107912 h 1301"/>
                <a:gd name="T62" fmla="*/ 2147483647 w 4902"/>
                <a:gd name="T63" fmla="*/ 1226985761 h 1301"/>
                <a:gd name="T64" fmla="*/ 2147483647 w 4902"/>
                <a:gd name="T65" fmla="*/ 1457357689 h 1301"/>
                <a:gd name="T66" fmla="*/ 2147483647 w 4902"/>
                <a:gd name="T67" fmla="*/ 2003241262 h 1301"/>
                <a:gd name="T68" fmla="*/ 2147483647 w 4902"/>
                <a:gd name="T69" fmla="*/ 2147483647 h 1301"/>
                <a:gd name="T70" fmla="*/ 2147483647 w 4902"/>
                <a:gd name="T71" fmla="*/ 2147483647 h 1301"/>
                <a:gd name="T72" fmla="*/ 2147483647 w 4902"/>
                <a:gd name="T73" fmla="*/ 2147483647 h 1301"/>
                <a:gd name="T74" fmla="*/ 2147483647 w 4902"/>
                <a:gd name="T75" fmla="*/ 2147483647 h 1301"/>
                <a:gd name="T76" fmla="*/ 2147483647 w 4902"/>
                <a:gd name="T77" fmla="*/ 2147483647 h 1301"/>
                <a:gd name="T78" fmla="*/ 2147483647 w 4902"/>
                <a:gd name="T79" fmla="*/ 2147483647 h 1301"/>
                <a:gd name="T80" fmla="*/ 2147483647 w 4902"/>
                <a:gd name="T81" fmla="*/ 2147483647 h 1301"/>
                <a:gd name="T82" fmla="*/ 2147483647 w 4902"/>
                <a:gd name="T83" fmla="*/ 2147483647 h 1301"/>
                <a:gd name="T84" fmla="*/ 2147483647 w 4902"/>
                <a:gd name="T85" fmla="*/ 2147483647 h 1301"/>
                <a:gd name="T86" fmla="*/ 2147483647 w 4902"/>
                <a:gd name="T87" fmla="*/ 2147483647 h 1301"/>
                <a:gd name="T88" fmla="*/ 2147483647 w 4902"/>
                <a:gd name="T89" fmla="*/ 2147483647 h 1301"/>
                <a:gd name="T90" fmla="*/ 2147483647 w 4902"/>
                <a:gd name="T91" fmla="*/ 2147483647 h 1301"/>
                <a:gd name="T92" fmla="*/ 2147483647 w 4902"/>
                <a:gd name="T93" fmla="*/ 1552513648 h 1301"/>
                <a:gd name="T94" fmla="*/ 2147483647 w 4902"/>
                <a:gd name="T95" fmla="*/ 771247711 h 1301"/>
                <a:gd name="T96" fmla="*/ 2147483647 w 4902"/>
                <a:gd name="T97" fmla="*/ 215348308 h 1301"/>
                <a:gd name="T98" fmla="*/ 2147483647 w 4902"/>
                <a:gd name="T99" fmla="*/ 0 h 1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02"/>
                <a:gd name="T151" fmla="*/ 0 h 1301"/>
                <a:gd name="T152" fmla="*/ 4902 w 4902"/>
                <a:gd name="T153" fmla="*/ 1301 h 1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grpFill/>
            <a:ln w="0">
              <a:noFill/>
              <a:prstDash val="solid"/>
              <a:round/>
            </a:ln>
            <a:effectLst/>
          </p:spPr>
          <p:txBody>
            <a:bodyPr/>
            <a:lstStyle/>
            <a:p>
              <a:pPr>
                <a:defRPr/>
              </a:pPr>
              <a:endParaRPr lang="zh-CN" altLang="en-US"/>
            </a:p>
          </p:txBody>
        </p:sp>
        <p:sp>
          <p:nvSpPr>
            <p:cNvPr id="43" name="Freeform 13"/>
            <p:cNvSpPr/>
            <p:nvPr/>
          </p:nvSpPr>
          <p:spPr bwMode="auto">
            <a:xfrm>
              <a:off x="7291388" y="3644900"/>
              <a:ext cx="1792287" cy="484188"/>
            </a:xfrm>
            <a:custGeom>
              <a:avLst/>
              <a:gdLst>
                <a:gd name="T0" fmla="*/ 1200321966 w 962"/>
                <a:gd name="T1" fmla="*/ 0 h 183"/>
                <a:gd name="T2" fmla="*/ 1382583721 w 962"/>
                <a:gd name="T3" fmla="*/ 15025672 h 183"/>
                <a:gd name="T4" fmla="*/ 1564845476 w 962"/>
                <a:gd name="T5" fmla="*/ 60105334 h 183"/>
                <a:gd name="T6" fmla="*/ 1749709959 w 962"/>
                <a:gd name="T7" fmla="*/ 140247537 h 183"/>
                <a:gd name="T8" fmla="*/ 1939783623 w 962"/>
                <a:gd name="T9" fmla="*/ 260460852 h 183"/>
                <a:gd name="T10" fmla="*/ 2129855891 w 962"/>
                <a:gd name="T11" fmla="*/ 415736743 h 183"/>
                <a:gd name="T12" fmla="*/ 2147483647 w 962"/>
                <a:gd name="T13" fmla="*/ 621100754 h 183"/>
                <a:gd name="T14" fmla="*/ 2147483647 w 962"/>
                <a:gd name="T15" fmla="*/ 866536022 h 183"/>
                <a:gd name="T16" fmla="*/ 2147483647 w 962"/>
                <a:gd name="T17" fmla="*/ 916624224 h 183"/>
                <a:gd name="T18" fmla="*/ 2147483647 w 962"/>
                <a:gd name="T19" fmla="*/ 671188957 h 183"/>
                <a:gd name="T20" fmla="*/ 2114233934 w 962"/>
                <a:gd name="T21" fmla="*/ 475842057 h 183"/>
                <a:gd name="T22" fmla="*/ 1926764394 w 962"/>
                <a:gd name="T23" fmla="*/ 320568811 h 183"/>
                <a:gd name="T24" fmla="*/ 1741899912 w 962"/>
                <a:gd name="T25" fmla="*/ 200355538 h 183"/>
                <a:gd name="T26" fmla="*/ 1559638157 w 962"/>
                <a:gd name="T27" fmla="*/ 120213315 h 183"/>
                <a:gd name="T28" fmla="*/ 1377376402 w 962"/>
                <a:gd name="T29" fmla="*/ 75133647 h 183"/>
                <a:gd name="T30" fmla="*/ 1200321966 w 962"/>
                <a:gd name="T31" fmla="*/ 60105334 h 183"/>
                <a:gd name="T32" fmla="*/ 1007645573 w 962"/>
                <a:gd name="T33" fmla="*/ 75133647 h 183"/>
                <a:gd name="T34" fmla="*/ 817573539 w 962"/>
                <a:gd name="T35" fmla="*/ 125221870 h 183"/>
                <a:gd name="T36" fmla="*/ 640519103 w 962"/>
                <a:gd name="T37" fmla="*/ 210372649 h 183"/>
                <a:gd name="T38" fmla="*/ 468671869 w 962"/>
                <a:gd name="T39" fmla="*/ 320568811 h 183"/>
                <a:gd name="T40" fmla="*/ 307241254 w 962"/>
                <a:gd name="T41" fmla="*/ 455807834 h 183"/>
                <a:gd name="T42" fmla="*/ 156223355 w 962"/>
                <a:gd name="T43" fmla="*/ 606075087 h 183"/>
                <a:gd name="T44" fmla="*/ 20829283 w 962"/>
                <a:gd name="T45" fmla="*/ 776376728 h 183"/>
                <a:gd name="T46" fmla="*/ 20829283 w 962"/>
                <a:gd name="T47" fmla="*/ 776376728 h 183"/>
                <a:gd name="T48" fmla="*/ 0 w 962"/>
                <a:gd name="T49" fmla="*/ 721277324 h 183"/>
                <a:gd name="T50" fmla="*/ 140601398 w 962"/>
                <a:gd name="T51" fmla="*/ 550975683 h 183"/>
                <a:gd name="T52" fmla="*/ 291619297 w 962"/>
                <a:gd name="T53" fmla="*/ 395702521 h 183"/>
                <a:gd name="T54" fmla="*/ 458257231 w 962"/>
                <a:gd name="T55" fmla="*/ 260460852 h 183"/>
                <a:gd name="T56" fmla="*/ 632707193 w 962"/>
                <a:gd name="T57" fmla="*/ 150267294 h 183"/>
                <a:gd name="T58" fmla="*/ 812366220 w 962"/>
                <a:gd name="T59" fmla="*/ 70125092 h 183"/>
                <a:gd name="T60" fmla="*/ 1002438254 w 962"/>
                <a:gd name="T61" fmla="*/ 15025672 h 183"/>
                <a:gd name="T62" fmla="*/ 1200321966 w 962"/>
                <a:gd name="T63" fmla="*/ 0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2"/>
                <a:gd name="T97" fmla="*/ 0 h 183"/>
                <a:gd name="T98" fmla="*/ 962 w 962"/>
                <a:gd name="T99" fmla="*/ 183 h 1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0" y="144"/>
                  </a:lnTo>
                  <a:lnTo>
                    <a:pt x="54" y="110"/>
                  </a:lnTo>
                  <a:lnTo>
                    <a:pt x="112" y="79"/>
                  </a:lnTo>
                  <a:lnTo>
                    <a:pt x="176" y="52"/>
                  </a:lnTo>
                  <a:lnTo>
                    <a:pt x="243" y="30"/>
                  </a:lnTo>
                  <a:lnTo>
                    <a:pt x="312" y="14"/>
                  </a:lnTo>
                  <a:lnTo>
                    <a:pt x="385" y="3"/>
                  </a:lnTo>
                  <a:lnTo>
                    <a:pt x="461" y="0"/>
                  </a:lnTo>
                  <a:close/>
                </a:path>
              </a:pathLst>
            </a:custGeom>
            <a:grpFill/>
            <a:ln w="0">
              <a:noFill/>
              <a:prstDash val="solid"/>
              <a:round/>
            </a:ln>
            <a:effectLst/>
          </p:spPr>
          <p:txBody>
            <a:bodyPr/>
            <a:lstStyle/>
            <a:p>
              <a:pPr>
                <a:defRPr/>
              </a:pPr>
              <a:endParaRPr lang="zh-CN" altLang="en-US"/>
            </a:p>
          </p:txBody>
        </p:sp>
        <p:sp>
          <p:nvSpPr>
            <p:cNvPr id="47" name="Freeform 13"/>
            <p:cNvSpPr/>
            <p:nvPr/>
          </p:nvSpPr>
          <p:spPr bwMode="auto">
            <a:xfrm rot="5910658">
              <a:off x="8056562" y="2116138"/>
              <a:ext cx="1438275" cy="463550"/>
            </a:xfrm>
            <a:custGeom>
              <a:avLst/>
              <a:gdLst>
                <a:gd name="T0" fmla="*/ 738603550 w 962"/>
                <a:gd name="T1" fmla="*/ 0 h 183"/>
                <a:gd name="T2" fmla="*/ 850757761 w 962"/>
                <a:gd name="T3" fmla="*/ 14385249 h 183"/>
                <a:gd name="T4" fmla="*/ 962908796 w 962"/>
                <a:gd name="T5" fmla="*/ 57543527 h 183"/>
                <a:gd name="T6" fmla="*/ 1076664060 w 962"/>
                <a:gd name="T7" fmla="*/ 134269912 h 183"/>
                <a:gd name="T8" fmla="*/ 1193623297 w 962"/>
                <a:gd name="T9" fmla="*/ 249359499 h 183"/>
                <a:gd name="T10" fmla="*/ 1310582535 w 962"/>
                <a:gd name="T11" fmla="*/ 398017227 h 183"/>
                <a:gd name="T12" fmla="*/ 1424336304 w 962"/>
                <a:gd name="T13" fmla="*/ 594628221 h 183"/>
                <a:gd name="T14" fmla="*/ 1541295541 w 962"/>
                <a:gd name="T15" fmla="*/ 829602556 h 183"/>
                <a:gd name="T16" fmla="*/ 1528478152 w 962"/>
                <a:gd name="T17" fmla="*/ 877555901 h 183"/>
                <a:gd name="T18" fmla="*/ 1414722888 w 962"/>
                <a:gd name="T19" fmla="*/ 642581566 h 183"/>
                <a:gd name="T20" fmla="*/ 1300969119 w 962"/>
                <a:gd name="T21" fmla="*/ 455560735 h 183"/>
                <a:gd name="T22" fmla="*/ 1185612616 w 962"/>
                <a:gd name="T23" fmla="*/ 306905540 h 183"/>
                <a:gd name="T24" fmla="*/ 1071857352 w 962"/>
                <a:gd name="T25" fmla="*/ 191815992 h 183"/>
                <a:gd name="T26" fmla="*/ 959704822 w 962"/>
                <a:gd name="T27" fmla="*/ 115089587 h 183"/>
                <a:gd name="T28" fmla="*/ 847552293 w 962"/>
                <a:gd name="T29" fmla="*/ 71931304 h 183"/>
                <a:gd name="T30" fmla="*/ 738603550 w 962"/>
                <a:gd name="T31" fmla="*/ 57543527 h 183"/>
                <a:gd name="T32" fmla="*/ 620043073 w 962"/>
                <a:gd name="T33" fmla="*/ 71931304 h 183"/>
                <a:gd name="T34" fmla="*/ 503083836 w 962"/>
                <a:gd name="T35" fmla="*/ 119884668 h 183"/>
                <a:gd name="T36" fmla="*/ 394135280 w 962"/>
                <a:gd name="T37" fmla="*/ 201406154 h 183"/>
                <a:gd name="T38" fmla="*/ 288392099 w 962"/>
                <a:gd name="T39" fmla="*/ 306905540 h 183"/>
                <a:gd name="T40" fmla="*/ 189056912 w 962"/>
                <a:gd name="T41" fmla="*/ 436380410 h 183"/>
                <a:gd name="T42" fmla="*/ 96131190 w 962"/>
                <a:gd name="T43" fmla="*/ 580242978 h 183"/>
                <a:gd name="T44" fmla="*/ 12817395 w 962"/>
                <a:gd name="T45" fmla="*/ 743286029 h 183"/>
                <a:gd name="T46" fmla="*/ 12817395 w 962"/>
                <a:gd name="T47" fmla="*/ 743286029 h 183"/>
                <a:gd name="T48" fmla="*/ 0 w 962"/>
                <a:gd name="T49" fmla="*/ 690535070 h 183"/>
                <a:gd name="T50" fmla="*/ 86517774 w 962"/>
                <a:gd name="T51" fmla="*/ 527492019 h 183"/>
                <a:gd name="T52" fmla="*/ 179443496 w 962"/>
                <a:gd name="T53" fmla="*/ 378836903 h 183"/>
                <a:gd name="T54" fmla="*/ 281984152 w 962"/>
                <a:gd name="T55" fmla="*/ 249359499 h 183"/>
                <a:gd name="T56" fmla="*/ 389329973 w 962"/>
                <a:gd name="T57" fmla="*/ 143862607 h 183"/>
                <a:gd name="T58" fmla="*/ 499879862 w 962"/>
                <a:gd name="T59" fmla="*/ 67136223 h 183"/>
                <a:gd name="T60" fmla="*/ 616839100 w 962"/>
                <a:gd name="T61" fmla="*/ 14385249 h 183"/>
                <a:gd name="T62" fmla="*/ 738603550 w 962"/>
                <a:gd name="T63" fmla="*/ 0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2"/>
                <a:gd name="T97" fmla="*/ 0 h 183"/>
                <a:gd name="T98" fmla="*/ 962 w 962"/>
                <a:gd name="T99" fmla="*/ 183 h 1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0" y="144"/>
                  </a:lnTo>
                  <a:lnTo>
                    <a:pt x="54" y="110"/>
                  </a:lnTo>
                  <a:lnTo>
                    <a:pt x="112" y="79"/>
                  </a:lnTo>
                  <a:lnTo>
                    <a:pt x="176" y="52"/>
                  </a:lnTo>
                  <a:lnTo>
                    <a:pt x="243" y="30"/>
                  </a:lnTo>
                  <a:lnTo>
                    <a:pt x="312" y="14"/>
                  </a:lnTo>
                  <a:lnTo>
                    <a:pt x="385" y="3"/>
                  </a:lnTo>
                  <a:lnTo>
                    <a:pt x="461" y="0"/>
                  </a:lnTo>
                  <a:close/>
                </a:path>
              </a:pathLst>
            </a:custGeom>
            <a:grpFill/>
            <a:ln w="0">
              <a:noFill/>
              <a:prstDash val="solid"/>
              <a:round/>
            </a:ln>
            <a:effectLst/>
          </p:spPr>
          <p:txBody>
            <a:bodyPr/>
            <a:lstStyle/>
            <a:p>
              <a:pPr>
                <a:defRPr/>
              </a:pPr>
              <a:endParaRPr lang="zh-CN" altLang="en-US"/>
            </a:p>
          </p:txBody>
        </p:sp>
      </p:grpSp>
      <p:grpSp>
        <p:nvGrpSpPr>
          <p:cNvPr id="3" name="组合 2"/>
          <p:cNvGrpSpPr>
            <a:grpSpLocks noChangeAspect="1"/>
          </p:cNvGrpSpPr>
          <p:nvPr/>
        </p:nvGrpSpPr>
        <p:grpSpPr>
          <a:xfrm rot="5400000" flipH="1">
            <a:off x="5803800" y="298013"/>
            <a:ext cx="583153" cy="588121"/>
            <a:chOff x="5498567" y="0"/>
            <a:chExt cx="4004719" cy="4038834"/>
          </a:xfrm>
        </p:grpSpPr>
        <p:sp>
          <p:nvSpPr>
            <p:cNvPr id="4" name="椭圆 3"/>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 name="圆角矩形 81"/>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圆角矩形 82"/>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文本框 83"/>
          <p:cNvSpPr txBox="1"/>
          <p:nvPr/>
        </p:nvSpPr>
        <p:spPr>
          <a:xfrm>
            <a:off x="1679298" y="253371"/>
            <a:ext cx="3804247" cy="707886"/>
          </a:xfrm>
          <a:prstGeom prst="rect">
            <a:avLst/>
          </a:prstGeom>
          <a:noFill/>
        </p:spPr>
        <p:txBody>
          <a:bodyPr wrap="none" rtlCol="0">
            <a:spAutoFit/>
          </a:bodyPr>
          <a:lstStyle/>
          <a:p>
            <a:r>
              <a:rPr lang="en-US" altLang="zh-CN" sz="4000" dirty="0" smtClean="0">
                <a:solidFill>
                  <a:schemeClr val="bg1"/>
                </a:solidFill>
                <a:latin typeface="Kartika" panose="02020503030404060203" pitchFamily="18" charset="0"/>
                <a:ea typeface="幼圆" panose="02010509060101010101" pitchFamily="49" charset="-122"/>
                <a:cs typeface="Kartika" panose="02020503030404060203" pitchFamily="18" charset="0"/>
              </a:rPr>
              <a:t>2017 </a:t>
            </a:r>
            <a:r>
              <a:rPr lang="zh-CN" altLang="en-US" sz="4000" dirty="0">
                <a:solidFill>
                  <a:schemeClr val="bg1"/>
                </a:solidFill>
                <a:latin typeface="幼圆" panose="02010509060101010101" pitchFamily="49" charset="-122"/>
                <a:ea typeface="幼圆" panose="02010509060101010101" pitchFamily="49" charset="-122"/>
              </a:rPr>
              <a:t>工作回顾</a:t>
            </a:r>
            <a:endParaRPr lang="zh-CN" altLang="en-US" sz="4000" dirty="0">
              <a:solidFill>
                <a:schemeClr val="bg1"/>
              </a:solidFill>
              <a:latin typeface="幼圆" panose="02010509060101010101" pitchFamily="49" charset="-122"/>
              <a:ea typeface="幼圆" panose="02010509060101010101" pitchFamily="49" charset="-122"/>
            </a:endParaRPr>
          </a:p>
        </p:txBody>
      </p:sp>
      <p:sp>
        <p:nvSpPr>
          <p:cNvPr id="110" name="椭圆 109"/>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1377493" y="3228068"/>
            <a:ext cx="720000" cy="720000"/>
            <a:chOff x="1377493" y="3228068"/>
            <a:chExt cx="720000" cy="720000"/>
          </a:xfrm>
        </p:grpSpPr>
        <p:sp>
          <p:nvSpPr>
            <p:cNvPr id="101" name="椭圆 100"/>
            <p:cNvSpPr>
              <a:spLocks noChangeAspect="1"/>
            </p:cNvSpPr>
            <p:nvPr/>
          </p:nvSpPr>
          <p:spPr>
            <a:xfrm>
              <a:off x="1377493" y="3228068"/>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TextBox 45"/>
            <p:cNvSpPr txBox="1">
              <a:spLocks noChangeArrowheads="1"/>
            </p:cNvSpPr>
            <p:nvPr/>
          </p:nvSpPr>
          <p:spPr bwMode="auto">
            <a:xfrm>
              <a:off x="1438771" y="3389630"/>
              <a:ext cx="590226" cy="400110"/>
            </a:xfrm>
            <a:prstGeom prst="rect">
              <a:avLst/>
            </a:prstGeom>
            <a:noFill/>
            <a:ln w="9525">
              <a:noFill/>
              <a:miter lim="800000"/>
            </a:ln>
          </p:spPr>
          <p:txBody>
            <a:bodyPr wrap="none">
              <a:spAutoFit/>
            </a:bodyPr>
            <a:lstStyle/>
            <a:p>
              <a:pPr algn="ctr" defTabSz="914400"/>
              <a:r>
                <a:rPr lang="en-US" altLang="zh-CN" sz="2000" b="1" dirty="0">
                  <a:solidFill>
                    <a:schemeClr val="bg1"/>
                  </a:solidFill>
                  <a:latin typeface="Kartika" panose="02020503030404060203" pitchFamily="18" charset="0"/>
                  <a:cs typeface="Kartika" panose="02020503030404060203" pitchFamily="18" charset="0"/>
                </a:rPr>
                <a:t>1</a:t>
              </a:r>
              <a:r>
                <a:rPr lang="zh-CN" altLang="en-US" sz="2000" b="1" dirty="0">
                  <a:solidFill>
                    <a:schemeClr val="bg1"/>
                  </a:solidFill>
                  <a:latin typeface="Kartika" panose="02020503030404060203" pitchFamily="18" charset="0"/>
                  <a:cs typeface="Kartika" panose="02020503030404060203" pitchFamily="18" charset="0"/>
                </a:rPr>
                <a:t>月</a:t>
              </a:r>
              <a:endParaRPr lang="zh-CN" altLang="en-US" sz="4000" b="1" dirty="0">
                <a:solidFill>
                  <a:schemeClr val="bg1"/>
                </a:solidFill>
                <a:latin typeface="Kartika" panose="02020503030404060203" pitchFamily="18" charset="0"/>
                <a:cs typeface="Kartika" panose="02020503030404060203" pitchFamily="18" charset="0"/>
              </a:endParaRPr>
            </a:p>
          </p:txBody>
        </p:sp>
      </p:grpSp>
      <p:grpSp>
        <p:nvGrpSpPr>
          <p:cNvPr id="30" name="组合 29"/>
          <p:cNvGrpSpPr/>
          <p:nvPr/>
        </p:nvGrpSpPr>
        <p:grpSpPr>
          <a:xfrm>
            <a:off x="4845814" y="3195093"/>
            <a:ext cx="720000" cy="720000"/>
            <a:chOff x="4845814" y="3195093"/>
            <a:chExt cx="720000" cy="720000"/>
          </a:xfrm>
        </p:grpSpPr>
        <p:sp>
          <p:nvSpPr>
            <p:cNvPr id="102" name="椭圆 101"/>
            <p:cNvSpPr>
              <a:spLocks noChangeAspect="1"/>
            </p:cNvSpPr>
            <p:nvPr/>
          </p:nvSpPr>
          <p:spPr>
            <a:xfrm>
              <a:off x="4845814" y="3195093"/>
              <a:ext cx="720000" cy="720000"/>
            </a:xfrm>
            <a:prstGeom prst="ellipse">
              <a:avLst/>
            </a:prstGeom>
            <a:gradFill>
              <a:gsLst>
                <a:gs pos="0">
                  <a:srgbClr val="00ECFE"/>
                </a:gs>
                <a:gs pos="22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45"/>
            <p:cNvSpPr txBox="1">
              <a:spLocks noChangeArrowheads="1"/>
            </p:cNvSpPr>
            <p:nvPr/>
          </p:nvSpPr>
          <p:spPr bwMode="auto">
            <a:xfrm>
              <a:off x="4892044" y="3389630"/>
              <a:ext cx="590226" cy="400110"/>
            </a:xfrm>
            <a:prstGeom prst="rect">
              <a:avLst/>
            </a:prstGeom>
            <a:noFill/>
            <a:ln w="9525">
              <a:noFill/>
              <a:miter lim="800000"/>
            </a:ln>
          </p:spPr>
          <p:txBody>
            <a:bodyPr wrap="none">
              <a:spAutoFit/>
            </a:bodyPr>
            <a:lstStyle/>
            <a:p>
              <a:pPr algn="ctr" defTabSz="914400"/>
              <a:r>
                <a:rPr lang="en-US" altLang="zh-CN" sz="2000" b="1" dirty="0">
                  <a:solidFill>
                    <a:schemeClr val="bg1"/>
                  </a:solidFill>
                  <a:latin typeface="Kartika" panose="02020503030404060203" pitchFamily="18" charset="0"/>
                  <a:cs typeface="Kartika" panose="02020503030404060203" pitchFamily="18" charset="0"/>
                </a:rPr>
                <a:t>3</a:t>
              </a:r>
              <a:r>
                <a:rPr lang="zh-CN" altLang="en-US" sz="2000" b="1" dirty="0">
                  <a:solidFill>
                    <a:schemeClr val="bg1"/>
                  </a:solidFill>
                  <a:latin typeface="Kartika" panose="02020503030404060203" pitchFamily="18" charset="0"/>
                  <a:cs typeface="Kartika" panose="02020503030404060203" pitchFamily="18" charset="0"/>
                </a:rPr>
                <a:t>月</a:t>
              </a:r>
              <a:endParaRPr lang="zh-CN" altLang="en-US" sz="4000" b="1" dirty="0">
                <a:solidFill>
                  <a:schemeClr val="bg1"/>
                </a:solidFill>
                <a:latin typeface="Kartika" panose="02020503030404060203" pitchFamily="18" charset="0"/>
                <a:cs typeface="Kartika" panose="02020503030404060203" pitchFamily="18" charset="0"/>
              </a:endParaRPr>
            </a:p>
          </p:txBody>
        </p:sp>
      </p:grpSp>
      <p:grpSp>
        <p:nvGrpSpPr>
          <p:cNvPr id="31" name="组合 30"/>
          <p:cNvGrpSpPr/>
          <p:nvPr/>
        </p:nvGrpSpPr>
        <p:grpSpPr>
          <a:xfrm>
            <a:off x="6326861" y="5029910"/>
            <a:ext cx="720000" cy="720000"/>
            <a:chOff x="6326861" y="5029910"/>
            <a:chExt cx="720000" cy="720000"/>
          </a:xfrm>
        </p:grpSpPr>
        <p:sp>
          <p:nvSpPr>
            <p:cNvPr id="103" name="椭圆 102"/>
            <p:cNvSpPr>
              <a:spLocks noChangeAspect="1"/>
            </p:cNvSpPr>
            <p:nvPr/>
          </p:nvSpPr>
          <p:spPr>
            <a:xfrm>
              <a:off x="6326861" y="5029910"/>
              <a:ext cx="720000" cy="720000"/>
            </a:xfrm>
            <a:prstGeom prst="ellipse">
              <a:avLst/>
            </a:prstGeom>
            <a:gradFill>
              <a:gsLst>
                <a:gs pos="0">
                  <a:srgbClr val="2676E8"/>
                </a:gs>
                <a:gs pos="22000">
                  <a:srgbClr val="6654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TextBox 45"/>
            <p:cNvSpPr txBox="1">
              <a:spLocks noChangeArrowheads="1"/>
            </p:cNvSpPr>
            <p:nvPr/>
          </p:nvSpPr>
          <p:spPr bwMode="auto">
            <a:xfrm>
              <a:off x="6403344" y="5189855"/>
              <a:ext cx="590226" cy="400110"/>
            </a:xfrm>
            <a:prstGeom prst="rect">
              <a:avLst/>
            </a:prstGeom>
            <a:noFill/>
            <a:ln w="9525">
              <a:noFill/>
              <a:miter lim="800000"/>
            </a:ln>
          </p:spPr>
          <p:txBody>
            <a:bodyPr wrap="none">
              <a:spAutoFit/>
            </a:bodyPr>
            <a:lstStyle/>
            <a:p>
              <a:pPr algn="ctr" defTabSz="914400"/>
              <a:r>
                <a:rPr lang="en-US" altLang="zh-CN" sz="2000" b="1" dirty="0">
                  <a:solidFill>
                    <a:schemeClr val="bg1"/>
                  </a:solidFill>
                  <a:latin typeface="Kartika" panose="02020503030404060203" pitchFamily="18" charset="0"/>
                  <a:cs typeface="Kartika" panose="02020503030404060203" pitchFamily="18" charset="0"/>
                </a:rPr>
                <a:t>5</a:t>
              </a:r>
              <a:r>
                <a:rPr lang="zh-CN" altLang="en-US" sz="2000" b="1" dirty="0">
                  <a:solidFill>
                    <a:schemeClr val="bg1"/>
                  </a:solidFill>
                  <a:latin typeface="Kartika" panose="02020503030404060203" pitchFamily="18" charset="0"/>
                  <a:cs typeface="Kartika" panose="02020503030404060203" pitchFamily="18" charset="0"/>
                </a:rPr>
                <a:t>月</a:t>
              </a:r>
              <a:endParaRPr lang="zh-CN" altLang="en-US" sz="4000" b="1" dirty="0">
                <a:solidFill>
                  <a:schemeClr val="bg1"/>
                </a:solidFill>
                <a:latin typeface="Kartika" panose="02020503030404060203" pitchFamily="18" charset="0"/>
                <a:cs typeface="Kartika" panose="02020503030404060203" pitchFamily="18" charset="0"/>
              </a:endParaRPr>
            </a:p>
          </p:txBody>
        </p:sp>
      </p:grpSp>
      <p:grpSp>
        <p:nvGrpSpPr>
          <p:cNvPr id="32" name="组合 31"/>
          <p:cNvGrpSpPr/>
          <p:nvPr/>
        </p:nvGrpSpPr>
        <p:grpSpPr>
          <a:xfrm>
            <a:off x="8821739" y="4542449"/>
            <a:ext cx="720000" cy="720000"/>
            <a:chOff x="8821739" y="4542449"/>
            <a:chExt cx="720000" cy="720000"/>
          </a:xfrm>
        </p:grpSpPr>
        <p:sp>
          <p:nvSpPr>
            <p:cNvPr id="104" name="椭圆 103"/>
            <p:cNvSpPr>
              <a:spLocks noChangeAspect="1"/>
            </p:cNvSpPr>
            <p:nvPr/>
          </p:nvSpPr>
          <p:spPr>
            <a:xfrm>
              <a:off x="8821739" y="4542449"/>
              <a:ext cx="720000" cy="720000"/>
            </a:xfrm>
            <a:prstGeom prst="ellipse">
              <a:avLst/>
            </a:prstGeom>
            <a:gradFill>
              <a:gsLst>
                <a:gs pos="0">
                  <a:srgbClr val="9338FB"/>
                </a:gs>
                <a:gs pos="89000">
                  <a:srgbClr val="6654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TextBox 45"/>
            <p:cNvSpPr txBox="1">
              <a:spLocks noChangeArrowheads="1"/>
            </p:cNvSpPr>
            <p:nvPr/>
          </p:nvSpPr>
          <p:spPr bwMode="auto">
            <a:xfrm>
              <a:off x="8889524" y="4715792"/>
              <a:ext cx="590226" cy="400110"/>
            </a:xfrm>
            <a:prstGeom prst="rect">
              <a:avLst/>
            </a:prstGeom>
            <a:noFill/>
            <a:ln w="9525">
              <a:noFill/>
              <a:miter lim="800000"/>
            </a:ln>
          </p:spPr>
          <p:txBody>
            <a:bodyPr wrap="none">
              <a:spAutoFit/>
            </a:bodyPr>
            <a:lstStyle/>
            <a:p>
              <a:pPr algn="ctr" defTabSz="914400"/>
              <a:r>
                <a:rPr lang="en-US" altLang="zh-CN" sz="2000" b="1" dirty="0">
                  <a:solidFill>
                    <a:schemeClr val="bg1"/>
                  </a:solidFill>
                  <a:latin typeface="Kartika" panose="02020503030404060203" pitchFamily="18" charset="0"/>
                  <a:cs typeface="Kartika" panose="02020503030404060203" pitchFamily="18" charset="0"/>
                </a:rPr>
                <a:t>7</a:t>
              </a:r>
              <a:r>
                <a:rPr lang="zh-CN" altLang="en-US" sz="2000" b="1" dirty="0">
                  <a:solidFill>
                    <a:schemeClr val="bg1"/>
                  </a:solidFill>
                  <a:latin typeface="Kartika" panose="02020503030404060203" pitchFamily="18" charset="0"/>
                  <a:cs typeface="Kartika" panose="02020503030404060203" pitchFamily="18" charset="0"/>
                </a:rPr>
                <a:t>月</a:t>
              </a:r>
              <a:endParaRPr lang="zh-CN" altLang="en-US" sz="4000" b="1" dirty="0">
                <a:solidFill>
                  <a:schemeClr val="bg1"/>
                </a:solidFill>
                <a:latin typeface="Kartika" panose="02020503030404060203" pitchFamily="18" charset="0"/>
                <a:cs typeface="Kartika" panose="02020503030404060203" pitchFamily="18" charset="0"/>
              </a:endParaRPr>
            </a:p>
          </p:txBody>
        </p:sp>
      </p:grpSp>
      <p:grpSp>
        <p:nvGrpSpPr>
          <p:cNvPr id="33" name="组合 32"/>
          <p:cNvGrpSpPr/>
          <p:nvPr/>
        </p:nvGrpSpPr>
        <p:grpSpPr>
          <a:xfrm>
            <a:off x="8499044" y="2057284"/>
            <a:ext cx="720000" cy="720000"/>
            <a:chOff x="8499044" y="2057284"/>
            <a:chExt cx="720000" cy="720000"/>
          </a:xfrm>
        </p:grpSpPr>
        <p:sp>
          <p:nvSpPr>
            <p:cNvPr id="105" name="椭圆 104"/>
            <p:cNvSpPr>
              <a:spLocks noChangeAspect="1"/>
            </p:cNvSpPr>
            <p:nvPr/>
          </p:nvSpPr>
          <p:spPr>
            <a:xfrm>
              <a:off x="8499044" y="2057284"/>
              <a:ext cx="720000" cy="720000"/>
            </a:xfrm>
            <a:prstGeom prst="ellipse">
              <a:avLst/>
            </a:prstGeom>
            <a:gradFill>
              <a:gsLst>
                <a:gs pos="0">
                  <a:srgbClr val="9338FB"/>
                </a:gs>
                <a:gs pos="89000">
                  <a:srgbClr val="6654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TextBox 45"/>
            <p:cNvSpPr txBox="1">
              <a:spLocks noChangeArrowheads="1"/>
            </p:cNvSpPr>
            <p:nvPr/>
          </p:nvSpPr>
          <p:spPr bwMode="auto">
            <a:xfrm>
              <a:off x="8563931" y="2237105"/>
              <a:ext cx="590226" cy="400110"/>
            </a:xfrm>
            <a:prstGeom prst="rect">
              <a:avLst/>
            </a:prstGeom>
            <a:noFill/>
            <a:ln w="9525">
              <a:noFill/>
              <a:miter lim="800000"/>
            </a:ln>
          </p:spPr>
          <p:txBody>
            <a:bodyPr wrap="none">
              <a:spAutoFit/>
            </a:bodyPr>
            <a:lstStyle/>
            <a:p>
              <a:pPr algn="ctr" defTabSz="914400"/>
              <a:r>
                <a:rPr lang="en-US" altLang="zh-CN" sz="2000" b="1" dirty="0">
                  <a:solidFill>
                    <a:schemeClr val="bg1"/>
                  </a:solidFill>
                  <a:latin typeface="Kartika" panose="02020503030404060203" pitchFamily="18" charset="0"/>
                  <a:cs typeface="Kartika" panose="02020503030404060203" pitchFamily="18" charset="0"/>
                </a:rPr>
                <a:t>9</a:t>
              </a:r>
              <a:r>
                <a:rPr lang="zh-CN" altLang="en-US" sz="2000" b="1" dirty="0">
                  <a:solidFill>
                    <a:schemeClr val="bg1"/>
                  </a:solidFill>
                  <a:latin typeface="Kartika" panose="02020503030404060203" pitchFamily="18" charset="0"/>
                  <a:cs typeface="Kartika" panose="02020503030404060203" pitchFamily="18" charset="0"/>
                </a:rPr>
                <a:t>月</a:t>
              </a:r>
              <a:endParaRPr lang="zh-CN" altLang="en-US" sz="4000" b="1" dirty="0">
                <a:solidFill>
                  <a:schemeClr val="bg1"/>
                </a:solidFill>
                <a:latin typeface="Kartika" panose="02020503030404060203" pitchFamily="18" charset="0"/>
                <a:cs typeface="Kartika" panose="02020503030404060203" pitchFamily="18" charset="0"/>
              </a:endParaRPr>
            </a:p>
          </p:txBody>
        </p:sp>
      </p:grpSp>
      <p:grpSp>
        <p:nvGrpSpPr>
          <p:cNvPr id="34" name="组合 33"/>
          <p:cNvGrpSpPr/>
          <p:nvPr/>
        </p:nvGrpSpPr>
        <p:grpSpPr>
          <a:xfrm>
            <a:off x="10090221" y="2581985"/>
            <a:ext cx="740933" cy="720000"/>
            <a:chOff x="10090221" y="2581985"/>
            <a:chExt cx="740933" cy="720000"/>
          </a:xfrm>
        </p:grpSpPr>
        <p:sp>
          <p:nvSpPr>
            <p:cNvPr id="106" name="椭圆 105"/>
            <p:cNvSpPr>
              <a:spLocks noChangeAspect="1"/>
            </p:cNvSpPr>
            <p:nvPr/>
          </p:nvSpPr>
          <p:spPr>
            <a:xfrm>
              <a:off x="10111154" y="2581985"/>
              <a:ext cx="720000" cy="720000"/>
            </a:xfrm>
            <a:prstGeom prst="ellipse">
              <a:avLst/>
            </a:prstGeom>
            <a:gradFill>
              <a:gsLst>
                <a:gs pos="18000">
                  <a:srgbClr val="9338FB"/>
                </a:gs>
                <a:gs pos="100000">
                  <a:srgbClr val="E90A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TextBox 45"/>
            <p:cNvSpPr txBox="1">
              <a:spLocks noChangeArrowheads="1"/>
            </p:cNvSpPr>
            <p:nvPr/>
          </p:nvSpPr>
          <p:spPr bwMode="auto">
            <a:xfrm>
              <a:off x="10090221" y="2741930"/>
              <a:ext cx="737702" cy="400110"/>
            </a:xfrm>
            <a:prstGeom prst="rect">
              <a:avLst/>
            </a:prstGeom>
            <a:noFill/>
            <a:ln w="9525">
              <a:noFill/>
              <a:miter lim="800000"/>
            </a:ln>
          </p:spPr>
          <p:txBody>
            <a:bodyPr wrap="none">
              <a:spAutoFit/>
            </a:bodyPr>
            <a:lstStyle/>
            <a:p>
              <a:pPr algn="ctr" defTabSz="914400"/>
              <a:r>
                <a:rPr lang="en-US" altLang="zh-CN" sz="2000" b="1" dirty="0">
                  <a:solidFill>
                    <a:schemeClr val="bg1"/>
                  </a:solidFill>
                  <a:latin typeface="Kartika" panose="02020503030404060203" pitchFamily="18" charset="0"/>
                  <a:cs typeface="Kartika" panose="02020503030404060203" pitchFamily="18" charset="0"/>
                </a:rPr>
                <a:t>11</a:t>
              </a:r>
              <a:r>
                <a:rPr lang="zh-CN" altLang="en-US" sz="2000" b="1" dirty="0">
                  <a:solidFill>
                    <a:schemeClr val="bg1"/>
                  </a:solidFill>
                  <a:latin typeface="Kartika" panose="02020503030404060203" pitchFamily="18" charset="0"/>
                  <a:cs typeface="Kartika" panose="02020503030404060203" pitchFamily="18" charset="0"/>
                </a:rPr>
                <a:t>月</a:t>
              </a:r>
              <a:endParaRPr lang="zh-CN" altLang="en-US" sz="4000" b="1" dirty="0">
                <a:solidFill>
                  <a:schemeClr val="bg1"/>
                </a:solidFill>
                <a:latin typeface="Kartika" panose="02020503030404060203" pitchFamily="18" charset="0"/>
                <a:cs typeface="Kartika" panose="02020503030404060203" pitchFamily="18" charset="0"/>
              </a:endParaRPr>
            </a:p>
          </p:txBody>
        </p:sp>
      </p:grpSp>
      <p:sp>
        <p:nvSpPr>
          <p:cNvPr id="116" name="文本框 115"/>
          <p:cNvSpPr txBox="1"/>
          <p:nvPr/>
        </p:nvSpPr>
        <p:spPr>
          <a:xfrm>
            <a:off x="599515" y="4238235"/>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117" name="文本框 116"/>
          <p:cNvSpPr txBox="1"/>
          <p:nvPr/>
        </p:nvSpPr>
        <p:spPr>
          <a:xfrm>
            <a:off x="8074374" y="5617864"/>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118" name="文本框 117"/>
          <p:cNvSpPr txBox="1"/>
          <p:nvPr/>
        </p:nvSpPr>
        <p:spPr>
          <a:xfrm>
            <a:off x="2834375" y="2555857"/>
            <a:ext cx="2159566" cy="1138773"/>
          </a:xfrm>
          <a:prstGeom prst="rect">
            <a:avLst/>
          </a:prstGeom>
          <a:noFill/>
          <a:effectLst/>
        </p:spPr>
        <p:txBody>
          <a:bodyPr wrap="none" rtlCol="0">
            <a:spAutoFit/>
          </a:bodyPr>
          <a:lstStyle/>
          <a:p>
            <a:r>
              <a:rPr lang="zh-CN" altLang="en-US" dirty="0">
                <a:solidFill>
                  <a:srgbClr val="0065B0"/>
                </a:solidFill>
                <a:latin typeface="微软雅黑" panose="020B0503020204020204" pitchFamily="34" charset="-122"/>
                <a:ea typeface="微软雅黑" panose="020B0503020204020204" pitchFamily="34" charset="-122"/>
              </a:rPr>
              <a:t> </a:t>
            </a:r>
            <a:r>
              <a:rPr lang="zh-CN" altLang="en-US"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nvSpPr>
        <p:spPr>
          <a:xfrm>
            <a:off x="5131822" y="4062555"/>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121" name="文本框 120"/>
          <p:cNvSpPr txBox="1"/>
          <p:nvPr/>
        </p:nvSpPr>
        <p:spPr>
          <a:xfrm>
            <a:off x="6211605" y="2175725"/>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122" name="文本框 121"/>
          <p:cNvSpPr txBox="1"/>
          <p:nvPr/>
        </p:nvSpPr>
        <p:spPr>
          <a:xfrm>
            <a:off x="9868843" y="3668848"/>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21000">
                    <a:srgbClr val="3558FB"/>
                  </a:gs>
                  <a:gs pos="80000">
                    <a:srgbClr val="BE1DFB"/>
                  </a:gs>
                </a:gsLst>
                <a:lin ang="1800000" scaled="0"/>
              </a:gra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nodeType="withEffect">
                                  <p:stCondLst>
                                    <p:cond delay="25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nodeType="withEffect">
                                  <p:stCondLst>
                                    <p:cond delay="50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nodeType="withEffect">
                                  <p:stCondLst>
                                    <p:cond delay="75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nodeType="withEffect">
                                  <p:stCondLst>
                                    <p:cond delay="100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nodeType="withEffect">
                                  <p:stCondLst>
                                    <p:cond delay="125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1500"/>
                            </p:stCondLst>
                            <p:childTnLst>
                              <p:par>
                                <p:cTn id="28" presetID="50" presetClass="entr" presetSubtype="0" decel="100000" fill="hold" grpId="0" nodeType="afterEffect">
                                  <p:stCondLst>
                                    <p:cond delay="0"/>
                                  </p:stCondLst>
                                  <p:childTnLst>
                                    <p:set>
                                      <p:cBhvr>
                                        <p:cTn id="29" dur="1" fill="hold">
                                          <p:stCondLst>
                                            <p:cond delay="0"/>
                                          </p:stCondLst>
                                        </p:cTn>
                                        <p:tgtEl>
                                          <p:spTgt spid="116"/>
                                        </p:tgtEl>
                                        <p:attrNameLst>
                                          <p:attrName>style.visibility</p:attrName>
                                        </p:attrNameLst>
                                      </p:cBhvr>
                                      <p:to>
                                        <p:strVal val="visible"/>
                                      </p:to>
                                    </p:set>
                                    <p:anim calcmode="lin" valueType="num">
                                      <p:cBhvr>
                                        <p:cTn id="30" dur="1000" fill="hold"/>
                                        <p:tgtEl>
                                          <p:spTgt spid="116"/>
                                        </p:tgtEl>
                                        <p:attrNameLst>
                                          <p:attrName>ppt_w</p:attrName>
                                        </p:attrNameLst>
                                      </p:cBhvr>
                                      <p:tavLst>
                                        <p:tav tm="0">
                                          <p:val>
                                            <p:strVal val="#ppt_w+.3"/>
                                          </p:val>
                                        </p:tav>
                                        <p:tav tm="100000">
                                          <p:val>
                                            <p:strVal val="#ppt_w"/>
                                          </p:val>
                                        </p:tav>
                                      </p:tavLst>
                                    </p:anim>
                                    <p:anim calcmode="lin" valueType="num">
                                      <p:cBhvr>
                                        <p:cTn id="31" dur="1000" fill="hold"/>
                                        <p:tgtEl>
                                          <p:spTgt spid="116"/>
                                        </p:tgtEl>
                                        <p:attrNameLst>
                                          <p:attrName>ppt_h</p:attrName>
                                        </p:attrNameLst>
                                      </p:cBhvr>
                                      <p:tavLst>
                                        <p:tav tm="0">
                                          <p:val>
                                            <p:strVal val="#ppt_h"/>
                                          </p:val>
                                        </p:tav>
                                        <p:tav tm="100000">
                                          <p:val>
                                            <p:strVal val="#ppt_h"/>
                                          </p:val>
                                        </p:tav>
                                      </p:tavLst>
                                    </p:anim>
                                    <p:animEffect transition="in" filter="fade">
                                      <p:cBhvr>
                                        <p:cTn id="32" dur="1000"/>
                                        <p:tgtEl>
                                          <p:spTgt spid="116"/>
                                        </p:tgtEl>
                                      </p:cBhvr>
                                    </p:animEffect>
                                  </p:childTnLst>
                                </p:cTn>
                              </p:par>
                              <p:par>
                                <p:cTn id="33" presetID="50" presetClass="entr" presetSubtype="0" decel="100000" fill="hold" grpId="0" nodeType="withEffect">
                                  <p:stCondLst>
                                    <p:cond delay="250"/>
                                  </p:stCondLst>
                                  <p:childTnLst>
                                    <p:set>
                                      <p:cBhvr>
                                        <p:cTn id="34" dur="1" fill="hold">
                                          <p:stCondLst>
                                            <p:cond delay="0"/>
                                          </p:stCondLst>
                                        </p:cTn>
                                        <p:tgtEl>
                                          <p:spTgt spid="118"/>
                                        </p:tgtEl>
                                        <p:attrNameLst>
                                          <p:attrName>style.visibility</p:attrName>
                                        </p:attrNameLst>
                                      </p:cBhvr>
                                      <p:to>
                                        <p:strVal val="visible"/>
                                      </p:to>
                                    </p:set>
                                    <p:anim calcmode="lin" valueType="num">
                                      <p:cBhvr>
                                        <p:cTn id="35" dur="1000" fill="hold"/>
                                        <p:tgtEl>
                                          <p:spTgt spid="118"/>
                                        </p:tgtEl>
                                        <p:attrNameLst>
                                          <p:attrName>ppt_w</p:attrName>
                                        </p:attrNameLst>
                                      </p:cBhvr>
                                      <p:tavLst>
                                        <p:tav tm="0">
                                          <p:val>
                                            <p:strVal val="#ppt_w+.3"/>
                                          </p:val>
                                        </p:tav>
                                        <p:tav tm="100000">
                                          <p:val>
                                            <p:strVal val="#ppt_w"/>
                                          </p:val>
                                        </p:tav>
                                      </p:tavLst>
                                    </p:anim>
                                    <p:anim calcmode="lin" valueType="num">
                                      <p:cBhvr>
                                        <p:cTn id="36" dur="1000" fill="hold"/>
                                        <p:tgtEl>
                                          <p:spTgt spid="118"/>
                                        </p:tgtEl>
                                        <p:attrNameLst>
                                          <p:attrName>ppt_h</p:attrName>
                                        </p:attrNameLst>
                                      </p:cBhvr>
                                      <p:tavLst>
                                        <p:tav tm="0">
                                          <p:val>
                                            <p:strVal val="#ppt_h"/>
                                          </p:val>
                                        </p:tav>
                                        <p:tav tm="100000">
                                          <p:val>
                                            <p:strVal val="#ppt_h"/>
                                          </p:val>
                                        </p:tav>
                                      </p:tavLst>
                                    </p:anim>
                                    <p:animEffect transition="in" filter="fade">
                                      <p:cBhvr>
                                        <p:cTn id="37" dur="1000"/>
                                        <p:tgtEl>
                                          <p:spTgt spid="118"/>
                                        </p:tgtEl>
                                      </p:cBhvr>
                                    </p:animEffect>
                                  </p:childTnLst>
                                </p:cTn>
                              </p:par>
                              <p:par>
                                <p:cTn id="38" presetID="50" presetClass="entr" presetSubtype="0" decel="100000" fill="hold" grpId="0" nodeType="withEffect">
                                  <p:stCondLst>
                                    <p:cond delay="500"/>
                                  </p:stCondLst>
                                  <p:childTnLst>
                                    <p:set>
                                      <p:cBhvr>
                                        <p:cTn id="39" dur="1" fill="hold">
                                          <p:stCondLst>
                                            <p:cond delay="0"/>
                                          </p:stCondLst>
                                        </p:cTn>
                                        <p:tgtEl>
                                          <p:spTgt spid="119"/>
                                        </p:tgtEl>
                                        <p:attrNameLst>
                                          <p:attrName>style.visibility</p:attrName>
                                        </p:attrNameLst>
                                      </p:cBhvr>
                                      <p:to>
                                        <p:strVal val="visible"/>
                                      </p:to>
                                    </p:set>
                                    <p:anim calcmode="lin" valueType="num">
                                      <p:cBhvr>
                                        <p:cTn id="40" dur="1000" fill="hold"/>
                                        <p:tgtEl>
                                          <p:spTgt spid="119"/>
                                        </p:tgtEl>
                                        <p:attrNameLst>
                                          <p:attrName>ppt_w</p:attrName>
                                        </p:attrNameLst>
                                      </p:cBhvr>
                                      <p:tavLst>
                                        <p:tav tm="0">
                                          <p:val>
                                            <p:strVal val="#ppt_w+.3"/>
                                          </p:val>
                                        </p:tav>
                                        <p:tav tm="100000">
                                          <p:val>
                                            <p:strVal val="#ppt_w"/>
                                          </p:val>
                                        </p:tav>
                                      </p:tavLst>
                                    </p:anim>
                                    <p:anim calcmode="lin" valueType="num">
                                      <p:cBhvr>
                                        <p:cTn id="41" dur="1000" fill="hold"/>
                                        <p:tgtEl>
                                          <p:spTgt spid="119"/>
                                        </p:tgtEl>
                                        <p:attrNameLst>
                                          <p:attrName>ppt_h</p:attrName>
                                        </p:attrNameLst>
                                      </p:cBhvr>
                                      <p:tavLst>
                                        <p:tav tm="0">
                                          <p:val>
                                            <p:strVal val="#ppt_h"/>
                                          </p:val>
                                        </p:tav>
                                        <p:tav tm="100000">
                                          <p:val>
                                            <p:strVal val="#ppt_h"/>
                                          </p:val>
                                        </p:tav>
                                      </p:tavLst>
                                    </p:anim>
                                    <p:animEffect transition="in" filter="fade">
                                      <p:cBhvr>
                                        <p:cTn id="42" dur="1000"/>
                                        <p:tgtEl>
                                          <p:spTgt spid="119"/>
                                        </p:tgtEl>
                                      </p:cBhvr>
                                    </p:animEffect>
                                  </p:childTnLst>
                                </p:cTn>
                              </p:par>
                              <p:par>
                                <p:cTn id="43" presetID="50" presetClass="entr" presetSubtype="0" decel="100000" fill="hold" grpId="0" nodeType="withEffect">
                                  <p:stCondLst>
                                    <p:cond delay="750"/>
                                  </p:stCondLst>
                                  <p:childTnLst>
                                    <p:set>
                                      <p:cBhvr>
                                        <p:cTn id="44" dur="1" fill="hold">
                                          <p:stCondLst>
                                            <p:cond delay="0"/>
                                          </p:stCondLst>
                                        </p:cTn>
                                        <p:tgtEl>
                                          <p:spTgt spid="121"/>
                                        </p:tgtEl>
                                        <p:attrNameLst>
                                          <p:attrName>style.visibility</p:attrName>
                                        </p:attrNameLst>
                                      </p:cBhvr>
                                      <p:to>
                                        <p:strVal val="visible"/>
                                      </p:to>
                                    </p:set>
                                    <p:anim calcmode="lin" valueType="num">
                                      <p:cBhvr>
                                        <p:cTn id="45" dur="1000" fill="hold"/>
                                        <p:tgtEl>
                                          <p:spTgt spid="121"/>
                                        </p:tgtEl>
                                        <p:attrNameLst>
                                          <p:attrName>ppt_w</p:attrName>
                                        </p:attrNameLst>
                                      </p:cBhvr>
                                      <p:tavLst>
                                        <p:tav tm="0">
                                          <p:val>
                                            <p:strVal val="#ppt_w+.3"/>
                                          </p:val>
                                        </p:tav>
                                        <p:tav tm="100000">
                                          <p:val>
                                            <p:strVal val="#ppt_w"/>
                                          </p:val>
                                        </p:tav>
                                      </p:tavLst>
                                    </p:anim>
                                    <p:anim calcmode="lin" valueType="num">
                                      <p:cBhvr>
                                        <p:cTn id="46" dur="1000" fill="hold"/>
                                        <p:tgtEl>
                                          <p:spTgt spid="121"/>
                                        </p:tgtEl>
                                        <p:attrNameLst>
                                          <p:attrName>ppt_h</p:attrName>
                                        </p:attrNameLst>
                                      </p:cBhvr>
                                      <p:tavLst>
                                        <p:tav tm="0">
                                          <p:val>
                                            <p:strVal val="#ppt_h"/>
                                          </p:val>
                                        </p:tav>
                                        <p:tav tm="100000">
                                          <p:val>
                                            <p:strVal val="#ppt_h"/>
                                          </p:val>
                                        </p:tav>
                                      </p:tavLst>
                                    </p:anim>
                                    <p:animEffect transition="in" filter="fade">
                                      <p:cBhvr>
                                        <p:cTn id="47" dur="1000"/>
                                        <p:tgtEl>
                                          <p:spTgt spid="121"/>
                                        </p:tgtEl>
                                      </p:cBhvr>
                                    </p:animEffect>
                                  </p:childTnLst>
                                </p:cTn>
                              </p:par>
                              <p:par>
                                <p:cTn id="48" presetID="50" presetClass="entr" presetSubtype="0" decel="100000" fill="hold" grpId="0" nodeType="withEffect">
                                  <p:stCondLst>
                                    <p:cond delay="1000"/>
                                  </p:stCondLst>
                                  <p:childTnLst>
                                    <p:set>
                                      <p:cBhvr>
                                        <p:cTn id="49" dur="1" fill="hold">
                                          <p:stCondLst>
                                            <p:cond delay="0"/>
                                          </p:stCondLst>
                                        </p:cTn>
                                        <p:tgtEl>
                                          <p:spTgt spid="117"/>
                                        </p:tgtEl>
                                        <p:attrNameLst>
                                          <p:attrName>style.visibility</p:attrName>
                                        </p:attrNameLst>
                                      </p:cBhvr>
                                      <p:to>
                                        <p:strVal val="visible"/>
                                      </p:to>
                                    </p:set>
                                    <p:anim calcmode="lin" valueType="num">
                                      <p:cBhvr>
                                        <p:cTn id="50" dur="1000" fill="hold"/>
                                        <p:tgtEl>
                                          <p:spTgt spid="117"/>
                                        </p:tgtEl>
                                        <p:attrNameLst>
                                          <p:attrName>ppt_w</p:attrName>
                                        </p:attrNameLst>
                                      </p:cBhvr>
                                      <p:tavLst>
                                        <p:tav tm="0">
                                          <p:val>
                                            <p:strVal val="#ppt_w+.3"/>
                                          </p:val>
                                        </p:tav>
                                        <p:tav tm="100000">
                                          <p:val>
                                            <p:strVal val="#ppt_w"/>
                                          </p:val>
                                        </p:tav>
                                      </p:tavLst>
                                    </p:anim>
                                    <p:anim calcmode="lin" valueType="num">
                                      <p:cBhvr>
                                        <p:cTn id="51" dur="1000" fill="hold"/>
                                        <p:tgtEl>
                                          <p:spTgt spid="117"/>
                                        </p:tgtEl>
                                        <p:attrNameLst>
                                          <p:attrName>ppt_h</p:attrName>
                                        </p:attrNameLst>
                                      </p:cBhvr>
                                      <p:tavLst>
                                        <p:tav tm="0">
                                          <p:val>
                                            <p:strVal val="#ppt_h"/>
                                          </p:val>
                                        </p:tav>
                                        <p:tav tm="100000">
                                          <p:val>
                                            <p:strVal val="#ppt_h"/>
                                          </p:val>
                                        </p:tav>
                                      </p:tavLst>
                                    </p:anim>
                                    <p:animEffect transition="in" filter="fade">
                                      <p:cBhvr>
                                        <p:cTn id="52" dur="1000"/>
                                        <p:tgtEl>
                                          <p:spTgt spid="117"/>
                                        </p:tgtEl>
                                      </p:cBhvr>
                                    </p:animEffect>
                                  </p:childTnLst>
                                </p:cTn>
                              </p:par>
                              <p:par>
                                <p:cTn id="53" presetID="50" presetClass="entr" presetSubtype="0" decel="100000" fill="hold" grpId="0" nodeType="withEffect">
                                  <p:stCondLst>
                                    <p:cond delay="1250"/>
                                  </p:stCondLst>
                                  <p:childTnLst>
                                    <p:set>
                                      <p:cBhvr>
                                        <p:cTn id="54" dur="1" fill="hold">
                                          <p:stCondLst>
                                            <p:cond delay="0"/>
                                          </p:stCondLst>
                                        </p:cTn>
                                        <p:tgtEl>
                                          <p:spTgt spid="122"/>
                                        </p:tgtEl>
                                        <p:attrNameLst>
                                          <p:attrName>style.visibility</p:attrName>
                                        </p:attrNameLst>
                                      </p:cBhvr>
                                      <p:to>
                                        <p:strVal val="visible"/>
                                      </p:to>
                                    </p:set>
                                    <p:anim calcmode="lin" valueType="num">
                                      <p:cBhvr>
                                        <p:cTn id="55" dur="1000" fill="hold"/>
                                        <p:tgtEl>
                                          <p:spTgt spid="122"/>
                                        </p:tgtEl>
                                        <p:attrNameLst>
                                          <p:attrName>ppt_w</p:attrName>
                                        </p:attrNameLst>
                                      </p:cBhvr>
                                      <p:tavLst>
                                        <p:tav tm="0">
                                          <p:val>
                                            <p:strVal val="#ppt_w+.3"/>
                                          </p:val>
                                        </p:tav>
                                        <p:tav tm="100000">
                                          <p:val>
                                            <p:strVal val="#ppt_w"/>
                                          </p:val>
                                        </p:tav>
                                      </p:tavLst>
                                    </p:anim>
                                    <p:anim calcmode="lin" valueType="num">
                                      <p:cBhvr>
                                        <p:cTn id="56" dur="1000" fill="hold"/>
                                        <p:tgtEl>
                                          <p:spTgt spid="122"/>
                                        </p:tgtEl>
                                        <p:attrNameLst>
                                          <p:attrName>ppt_h</p:attrName>
                                        </p:attrNameLst>
                                      </p:cBhvr>
                                      <p:tavLst>
                                        <p:tav tm="0">
                                          <p:val>
                                            <p:strVal val="#ppt_h"/>
                                          </p:val>
                                        </p:tav>
                                        <p:tav tm="100000">
                                          <p:val>
                                            <p:strVal val="#ppt_h"/>
                                          </p:val>
                                        </p:tav>
                                      </p:tavLst>
                                    </p:anim>
                                    <p:animEffect transition="in" filter="fade">
                                      <p:cBhvr>
                                        <p:cTn id="57"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118" grpId="0"/>
      <p:bldP spid="119" grpId="0"/>
      <p:bldP spid="121" grpId="0"/>
      <p:bldP spid="1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69" name="组合 68"/>
          <p:cNvGrpSpPr>
            <a:grpSpLocks noChangeAspect="1"/>
          </p:cNvGrpSpPr>
          <p:nvPr/>
        </p:nvGrpSpPr>
        <p:grpSpPr>
          <a:xfrm rot="5400000" flipH="1">
            <a:off x="5803800" y="298013"/>
            <a:ext cx="583153" cy="588121"/>
            <a:chOff x="5498567" y="0"/>
            <a:chExt cx="4004719" cy="4038834"/>
          </a:xfrm>
        </p:grpSpPr>
        <p:sp>
          <p:nvSpPr>
            <p:cNvPr id="70" name="椭圆 69"/>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5" name="圆角矩形 94"/>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圆角矩形 95"/>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文本框 96"/>
          <p:cNvSpPr txBox="1"/>
          <p:nvPr/>
        </p:nvSpPr>
        <p:spPr>
          <a:xfrm>
            <a:off x="1679298" y="253371"/>
            <a:ext cx="3804247" cy="707886"/>
          </a:xfrm>
          <a:prstGeom prst="rect">
            <a:avLst/>
          </a:prstGeom>
          <a:noFill/>
        </p:spPr>
        <p:txBody>
          <a:bodyPr wrap="none" rtlCol="0">
            <a:spAutoFit/>
          </a:bodyPr>
          <a:lstStyle/>
          <a:p>
            <a:r>
              <a:rPr lang="en-US" altLang="zh-CN" sz="4000" dirty="0">
                <a:solidFill>
                  <a:schemeClr val="bg1"/>
                </a:solidFill>
                <a:latin typeface="Kartika" panose="02020503030404060203" pitchFamily="18" charset="0"/>
                <a:ea typeface="幼圆" panose="02010509060101010101" pitchFamily="49" charset="-122"/>
                <a:cs typeface="Kartika" panose="02020503030404060203" pitchFamily="18" charset="0"/>
              </a:rPr>
              <a:t>2017 </a:t>
            </a:r>
            <a:r>
              <a:rPr lang="zh-CN" altLang="en-US" sz="4000" dirty="0">
                <a:solidFill>
                  <a:schemeClr val="bg1"/>
                </a:solidFill>
                <a:latin typeface="幼圆" panose="02010509060101010101" pitchFamily="49" charset="-122"/>
                <a:ea typeface="幼圆" panose="02010509060101010101" pitchFamily="49" charset="-122"/>
              </a:rPr>
              <a:t>工作计划</a:t>
            </a:r>
            <a:endParaRPr lang="zh-CN" altLang="en-US" sz="4000" dirty="0">
              <a:solidFill>
                <a:schemeClr val="bg1"/>
              </a:solidFill>
              <a:latin typeface="幼圆" panose="02010509060101010101" pitchFamily="49" charset="-122"/>
              <a:ea typeface="幼圆" panose="02010509060101010101" pitchFamily="49" charset="-122"/>
            </a:endParaRPr>
          </a:p>
        </p:txBody>
      </p:sp>
      <p:sp>
        <p:nvSpPr>
          <p:cNvPr id="105" name="椭圆 104"/>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0" name="组合 109"/>
          <p:cNvGrpSpPr/>
          <p:nvPr/>
        </p:nvGrpSpPr>
        <p:grpSpPr>
          <a:xfrm>
            <a:off x="4944368" y="2622005"/>
            <a:ext cx="2319545" cy="3777824"/>
            <a:chOff x="4974848" y="2042885"/>
            <a:chExt cx="2319545" cy="3777824"/>
          </a:xfrm>
        </p:grpSpPr>
        <p:sp>
          <p:nvSpPr>
            <p:cNvPr id="103" name="任意多边形 102"/>
            <p:cNvSpPr>
              <a:spLocks noChangeAspect="1"/>
            </p:cNvSpPr>
            <p:nvPr/>
          </p:nvSpPr>
          <p:spPr>
            <a:xfrm rot="-2700000">
              <a:off x="6026408" y="2042885"/>
              <a:ext cx="1267985" cy="2731054"/>
            </a:xfrm>
            <a:custGeom>
              <a:avLst/>
              <a:gdLst>
                <a:gd name="connsiteX0" fmla="*/ 866512 w 1267985"/>
                <a:gd name="connsiteY0" fmla="*/ 396286 h 2731054"/>
                <a:gd name="connsiteX1" fmla="*/ 1267985 w 1267985"/>
                <a:gd name="connsiteY1" fmla="*/ 1365528 h 2731054"/>
                <a:gd name="connsiteX2" fmla="*/ 37419 w 1267985"/>
                <a:gd name="connsiteY2" fmla="*/ 2729165 h 2731054"/>
                <a:gd name="connsiteX3" fmla="*/ 0 w 1267985"/>
                <a:gd name="connsiteY3" fmla="*/ 2731054 h 2731054"/>
                <a:gd name="connsiteX4" fmla="*/ 0 w 1267985"/>
                <a:gd name="connsiteY4" fmla="*/ 2656339 h 2731054"/>
                <a:gd name="connsiteX5" fmla="*/ 29778 w 1267985"/>
                <a:gd name="connsiteY5" fmla="*/ 2654835 h 2731054"/>
                <a:gd name="connsiteX6" fmla="*/ 1193270 w 1267985"/>
                <a:gd name="connsiteY6" fmla="*/ 1365526 h 2731054"/>
                <a:gd name="connsiteX7" fmla="*/ 29778 w 1267985"/>
                <a:gd name="connsiteY7" fmla="*/ 76217 h 2731054"/>
                <a:gd name="connsiteX8" fmla="*/ 0 w 1267985"/>
                <a:gd name="connsiteY8" fmla="*/ 74714 h 2731054"/>
                <a:gd name="connsiteX9" fmla="*/ 0 w 1267985"/>
                <a:gd name="connsiteY9" fmla="*/ 0 h 2731054"/>
                <a:gd name="connsiteX10" fmla="*/ 37418 w 1267985"/>
                <a:gd name="connsiteY10" fmla="*/ 1890 h 2731054"/>
                <a:gd name="connsiteX11" fmla="*/ 866512 w 1267985"/>
                <a:gd name="connsiteY11" fmla="*/ 396286 h 273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7985" h="2731054">
                  <a:moveTo>
                    <a:pt x="866512" y="396286"/>
                  </a:moveTo>
                  <a:cubicBezTo>
                    <a:pt x="1114563" y="644337"/>
                    <a:pt x="1267985" y="987015"/>
                    <a:pt x="1267985" y="1365528"/>
                  </a:cubicBezTo>
                  <a:cubicBezTo>
                    <a:pt x="1267985" y="2075237"/>
                    <a:pt x="728609" y="2658970"/>
                    <a:pt x="37419" y="2729165"/>
                  </a:cubicBezTo>
                  <a:lnTo>
                    <a:pt x="0" y="2731054"/>
                  </a:lnTo>
                  <a:lnTo>
                    <a:pt x="0" y="2656339"/>
                  </a:lnTo>
                  <a:lnTo>
                    <a:pt x="29778" y="2654835"/>
                  </a:lnTo>
                  <a:cubicBezTo>
                    <a:pt x="683294" y="2588467"/>
                    <a:pt x="1193271" y="2036552"/>
                    <a:pt x="1193270" y="1365526"/>
                  </a:cubicBezTo>
                  <a:cubicBezTo>
                    <a:pt x="1193270" y="694500"/>
                    <a:pt x="683294" y="142585"/>
                    <a:pt x="29778" y="76217"/>
                  </a:cubicBezTo>
                  <a:lnTo>
                    <a:pt x="0" y="74714"/>
                  </a:lnTo>
                  <a:lnTo>
                    <a:pt x="0" y="0"/>
                  </a:lnTo>
                  <a:lnTo>
                    <a:pt x="37418" y="1890"/>
                  </a:lnTo>
                  <a:cubicBezTo>
                    <a:pt x="359974" y="34647"/>
                    <a:pt x="649468" y="179242"/>
                    <a:pt x="866512" y="396286"/>
                  </a:cubicBezTo>
                  <a:close/>
                </a:path>
              </a:pathLst>
            </a:custGeom>
            <a:gradFill>
              <a:gsLst>
                <a:gs pos="76000">
                  <a:srgbClr val="BE1DFB"/>
                </a:gs>
                <a:gs pos="27000">
                  <a:srgbClr val="0094FA"/>
                </a:gs>
                <a:gs pos="0">
                  <a:srgbClr val="00ECFE"/>
                </a:gs>
                <a:gs pos="100000">
                  <a:srgbClr val="FC02F9"/>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任意多边形 103"/>
            <p:cNvSpPr>
              <a:spLocks noChangeAspect="1"/>
            </p:cNvSpPr>
            <p:nvPr/>
          </p:nvSpPr>
          <p:spPr>
            <a:xfrm rot="18900000" flipH="1" flipV="1">
              <a:off x="4974848" y="3089655"/>
              <a:ext cx="1267985" cy="2731054"/>
            </a:xfrm>
            <a:custGeom>
              <a:avLst/>
              <a:gdLst>
                <a:gd name="connsiteX0" fmla="*/ 866512 w 1267985"/>
                <a:gd name="connsiteY0" fmla="*/ 396286 h 2731054"/>
                <a:gd name="connsiteX1" fmla="*/ 1267985 w 1267985"/>
                <a:gd name="connsiteY1" fmla="*/ 1365528 h 2731054"/>
                <a:gd name="connsiteX2" fmla="*/ 37419 w 1267985"/>
                <a:gd name="connsiteY2" fmla="*/ 2729165 h 2731054"/>
                <a:gd name="connsiteX3" fmla="*/ 0 w 1267985"/>
                <a:gd name="connsiteY3" fmla="*/ 2731054 h 2731054"/>
                <a:gd name="connsiteX4" fmla="*/ 0 w 1267985"/>
                <a:gd name="connsiteY4" fmla="*/ 2656339 h 2731054"/>
                <a:gd name="connsiteX5" fmla="*/ 29778 w 1267985"/>
                <a:gd name="connsiteY5" fmla="*/ 2654835 h 2731054"/>
                <a:gd name="connsiteX6" fmla="*/ 1193270 w 1267985"/>
                <a:gd name="connsiteY6" fmla="*/ 1365526 h 2731054"/>
                <a:gd name="connsiteX7" fmla="*/ 29778 w 1267985"/>
                <a:gd name="connsiteY7" fmla="*/ 76217 h 2731054"/>
                <a:gd name="connsiteX8" fmla="*/ 0 w 1267985"/>
                <a:gd name="connsiteY8" fmla="*/ 74714 h 2731054"/>
                <a:gd name="connsiteX9" fmla="*/ 0 w 1267985"/>
                <a:gd name="connsiteY9" fmla="*/ 0 h 2731054"/>
                <a:gd name="connsiteX10" fmla="*/ 37418 w 1267985"/>
                <a:gd name="connsiteY10" fmla="*/ 1890 h 2731054"/>
                <a:gd name="connsiteX11" fmla="*/ 866512 w 1267985"/>
                <a:gd name="connsiteY11" fmla="*/ 396286 h 273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7985" h="2731054">
                  <a:moveTo>
                    <a:pt x="866512" y="396286"/>
                  </a:moveTo>
                  <a:cubicBezTo>
                    <a:pt x="1114563" y="644337"/>
                    <a:pt x="1267985" y="987015"/>
                    <a:pt x="1267985" y="1365528"/>
                  </a:cubicBezTo>
                  <a:cubicBezTo>
                    <a:pt x="1267985" y="2075237"/>
                    <a:pt x="728609" y="2658970"/>
                    <a:pt x="37419" y="2729165"/>
                  </a:cubicBezTo>
                  <a:lnTo>
                    <a:pt x="0" y="2731054"/>
                  </a:lnTo>
                  <a:lnTo>
                    <a:pt x="0" y="2656339"/>
                  </a:lnTo>
                  <a:lnTo>
                    <a:pt x="29778" y="2654835"/>
                  </a:lnTo>
                  <a:cubicBezTo>
                    <a:pt x="683294" y="2588467"/>
                    <a:pt x="1193271" y="2036552"/>
                    <a:pt x="1193270" y="1365526"/>
                  </a:cubicBezTo>
                  <a:cubicBezTo>
                    <a:pt x="1193270" y="694500"/>
                    <a:pt x="683294" y="142585"/>
                    <a:pt x="29778" y="76217"/>
                  </a:cubicBezTo>
                  <a:lnTo>
                    <a:pt x="0" y="74714"/>
                  </a:lnTo>
                  <a:lnTo>
                    <a:pt x="0" y="0"/>
                  </a:lnTo>
                  <a:lnTo>
                    <a:pt x="37418" y="1890"/>
                  </a:lnTo>
                  <a:cubicBezTo>
                    <a:pt x="359974" y="34647"/>
                    <a:pt x="649468" y="179242"/>
                    <a:pt x="866512" y="396286"/>
                  </a:cubicBezTo>
                  <a:close/>
                </a:path>
              </a:pathLst>
            </a:custGeom>
            <a:gradFill>
              <a:gsLst>
                <a:gs pos="76000">
                  <a:srgbClr val="BE1DFB"/>
                </a:gs>
                <a:gs pos="27000">
                  <a:srgbClr val="0094FA"/>
                </a:gs>
                <a:gs pos="0">
                  <a:srgbClr val="00ECFE"/>
                </a:gs>
                <a:gs pos="100000">
                  <a:srgbClr val="FC02F9"/>
                </a:gs>
              </a:gsLst>
              <a:lin ang="19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a:spLocks noChangeAspect="1"/>
            </p:cNvSpPr>
            <p:nvPr/>
          </p:nvSpPr>
          <p:spPr>
            <a:xfrm>
              <a:off x="5138526" y="2943037"/>
              <a:ext cx="108000" cy="108000"/>
            </a:xfrm>
            <a:prstGeom prst="ellipse">
              <a:avLst/>
            </a:prstGeom>
            <a:gradFill>
              <a:gsLst>
                <a:gs pos="21000">
                  <a:srgbClr val="00ECFE"/>
                </a:gs>
                <a:gs pos="80000">
                  <a:srgbClr val="0094F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a:spLocks noChangeAspect="1"/>
            </p:cNvSpPr>
            <p:nvPr/>
          </p:nvSpPr>
          <p:spPr>
            <a:xfrm>
              <a:off x="7022715" y="4812557"/>
              <a:ext cx="108000" cy="108000"/>
            </a:xfrm>
            <a:prstGeom prst="ellipse">
              <a:avLst/>
            </a:prstGeom>
            <a:gradFill>
              <a:gsLst>
                <a:gs pos="21000">
                  <a:srgbClr val="3558FB"/>
                </a:gs>
                <a:gs pos="80000">
                  <a:srgbClr val="BE1DFB"/>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椭圆 111"/>
          <p:cNvSpPr/>
          <p:nvPr/>
        </p:nvSpPr>
        <p:spPr>
          <a:xfrm>
            <a:off x="3864729" y="2342646"/>
            <a:ext cx="4345094" cy="4345094"/>
          </a:xfrm>
          <a:prstGeom prst="ellips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2668415" y="1078741"/>
            <a:ext cx="6887605" cy="6887605"/>
          </a:xfrm>
          <a:prstGeom prst="ellipse">
            <a:avLst/>
          </a:prstGeom>
          <a:no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8285771" y="1648610"/>
            <a:ext cx="1116000" cy="1390229"/>
            <a:chOff x="8285771" y="1648610"/>
            <a:chExt cx="1116000" cy="1390229"/>
          </a:xfrm>
        </p:grpSpPr>
        <p:sp>
          <p:nvSpPr>
            <p:cNvPr id="116" name="椭圆 115"/>
            <p:cNvSpPr>
              <a:spLocks noChangeAspect="1"/>
            </p:cNvSpPr>
            <p:nvPr/>
          </p:nvSpPr>
          <p:spPr>
            <a:xfrm>
              <a:off x="8285771" y="1922839"/>
              <a:ext cx="1116000" cy="1116000"/>
            </a:xfrm>
            <a:prstGeom prst="ellipse">
              <a:avLst/>
            </a:prstGeom>
            <a:gradFill>
              <a:gsLst>
                <a:gs pos="21000">
                  <a:srgbClr val="00ECFE"/>
                </a:gs>
                <a:gs pos="80000">
                  <a:srgbClr val="0094F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文本框 11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8437868" y="1648610"/>
              <a:ext cx="848309" cy="1200329"/>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40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01</a:t>
              </a:r>
              <a:endParaRPr lang="en-US" altLang="zh-CN" sz="40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grpSp>
      <p:grpSp>
        <p:nvGrpSpPr>
          <p:cNvPr id="3" name="组合 2"/>
          <p:cNvGrpSpPr/>
          <p:nvPr/>
        </p:nvGrpSpPr>
        <p:grpSpPr>
          <a:xfrm>
            <a:off x="1988143" y="4151615"/>
            <a:ext cx="936000" cy="1230809"/>
            <a:chOff x="1988143" y="4151615"/>
            <a:chExt cx="936000" cy="1230809"/>
          </a:xfrm>
        </p:grpSpPr>
        <p:sp>
          <p:nvSpPr>
            <p:cNvPr id="115" name="椭圆 114"/>
            <p:cNvSpPr>
              <a:spLocks noChangeAspect="1"/>
            </p:cNvSpPr>
            <p:nvPr/>
          </p:nvSpPr>
          <p:spPr>
            <a:xfrm>
              <a:off x="1988143" y="4446424"/>
              <a:ext cx="936000" cy="936000"/>
            </a:xfrm>
            <a:prstGeom prst="ellipse">
              <a:avLst/>
            </a:prstGeom>
            <a:gradFill>
              <a:gsLst>
                <a:gs pos="21000">
                  <a:srgbClr val="3558FB"/>
                </a:gs>
                <a:gs pos="80000">
                  <a:srgbClr val="BE1DFB"/>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文本框 119"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2104925" y="4151615"/>
              <a:ext cx="702436" cy="1077218"/>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32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02</a:t>
              </a:r>
              <a:endParaRPr lang="en-US" altLang="zh-CN" sz="32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grpSp>
      <p:grpSp>
        <p:nvGrpSpPr>
          <p:cNvPr id="4" name="组合 3"/>
          <p:cNvGrpSpPr/>
          <p:nvPr/>
        </p:nvGrpSpPr>
        <p:grpSpPr>
          <a:xfrm>
            <a:off x="3352813" y="1573539"/>
            <a:ext cx="600885" cy="945236"/>
            <a:chOff x="3352813" y="1573539"/>
            <a:chExt cx="600885" cy="945236"/>
          </a:xfrm>
        </p:grpSpPr>
        <p:sp>
          <p:nvSpPr>
            <p:cNvPr id="118" name="椭圆 117"/>
            <p:cNvSpPr>
              <a:spLocks noChangeAspect="1"/>
            </p:cNvSpPr>
            <p:nvPr/>
          </p:nvSpPr>
          <p:spPr>
            <a:xfrm>
              <a:off x="3352813" y="1978775"/>
              <a:ext cx="540000" cy="540000"/>
            </a:xfrm>
            <a:prstGeom prst="ellipse">
              <a:avLst/>
            </a:prstGeom>
            <a:gradFill>
              <a:gsLst>
                <a:gs pos="21000">
                  <a:srgbClr val="3558FB"/>
                </a:gs>
                <a:gs pos="80000">
                  <a:srgbClr val="BE1DFB"/>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文本框 120"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3355457" y="1573539"/>
              <a:ext cx="598241" cy="892552"/>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03</a:t>
              </a:r>
              <a:endParaRPr lang="en-US" altLang="zh-CN"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grpSp>
      <p:grpSp>
        <p:nvGrpSpPr>
          <p:cNvPr id="6" name="组合 5"/>
          <p:cNvGrpSpPr/>
          <p:nvPr/>
        </p:nvGrpSpPr>
        <p:grpSpPr>
          <a:xfrm>
            <a:off x="3990157" y="5112392"/>
            <a:ext cx="636915" cy="999285"/>
            <a:chOff x="3990157" y="5112392"/>
            <a:chExt cx="636915" cy="999285"/>
          </a:xfrm>
        </p:grpSpPr>
        <p:sp>
          <p:nvSpPr>
            <p:cNvPr id="114" name="椭圆 113"/>
            <p:cNvSpPr>
              <a:spLocks noChangeAspect="1"/>
            </p:cNvSpPr>
            <p:nvPr/>
          </p:nvSpPr>
          <p:spPr>
            <a:xfrm>
              <a:off x="3990157" y="5499677"/>
              <a:ext cx="612000" cy="612000"/>
            </a:xfrm>
            <a:prstGeom prst="ellipse">
              <a:avLst/>
            </a:prstGeom>
            <a:gradFill>
              <a:gsLst>
                <a:gs pos="21000">
                  <a:srgbClr val="00ECFE"/>
                </a:gs>
                <a:gs pos="80000">
                  <a:srgbClr val="0094F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文本框 121"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4028831" y="5112392"/>
              <a:ext cx="598241" cy="892552"/>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20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04</a:t>
              </a:r>
              <a:endParaRPr lang="en-US" altLang="zh-CN" sz="20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grpSp>
      <p:grpSp>
        <p:nvGrpSpPr>
          <p:cNvPr id="7" name="组合 6"/>
          <p:cNvGrpSpPr/>
          <p:nvPr/>
        </p:nvGrpSpPr>
        <p:grpSpPr>
          <a:xfrm>
            <a:off x="9135169" y="5048044"/>
            <a:ext cx="598241" cy="892552"/>
            <a:chOff x="9135169" y="5048044"/>
            <a:chExt cx="598241" cy="892552"/>
          </a:xfrm>
        </p:grpSpPr>
        <p:sp>
          <p:nvSpPr>
            <p:cNvPr id="117" name="椭圆 116"/>
            <p:cNvSpPr>
              <a:spLocks noChangeAspect="1"/>
            </p:cNvSpPr>
            <p:nvPr/>
          </p:nvSpPr>
          <p:spPr>
            <a:xfrm>
              <a:off x="9164198" y="5499677"/>
              <a:ext cx="432000" cy="432000"/>
            </a:xfrm>
            <a:prstGeom prst="ellipse">
              <a:avLst/>
            </a:prstGeom>
            <a:gradFill>
              <a:gsLst>
                <a:gs pos="21000">
                  <a:srgbClr val="00ECFE"/>
                </a:gs>
                <a:gs pos="80000">
                  <a:srgbClr val="0094F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文本框 122"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9135169" y="5048044"/>
              <a:ext cx="598241" cy="892552"/>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05</a:t>
              </a:r>
              <a:endParaRPr lang="en-US" altLang="zh-CN"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grpSp>
      <p:grpSp>
        <p:nvGrpSpPr>
          <p:cNvPr id="2" name="组合 1"/>
          <p:cNvGrpSpPr/>
          <p:nvPr/>
        </p:nvGrpSpPr>
        <p:grpSpPr>
          <a:xfrm>
            <a:off x="5039827" y="3444366"/>
            <a:ext cx="2144782" cy="2144782"/>
            <a:chOff x="5039827" y="3444366"/>
            <a:chExt cx="2144782" cy="2144782"/>
          </a:xfrm>
        </p:grpSpPr>
        <p:sp>
          <p:nvSpPr>
            <p:cNvPr id="111" name="椭圆 110"/>
            <p:cNvSpPr>
              <a:spLocks noChangeAspect="1"/>
            </p:cNvSpPr>
            <p:nvPr/>
          </p:nvSpPr>
          <p:spPr>
            <a:xfrm>
              <a:off x="5039827" y="3444366"/>
              <a:ext cx="2144782" cy="2144782"/>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文本框 123"/>
            <p:cNvSpPr txBox="1"/>
            <p:nvPr/>
          </p:nvSpPr>
          <p:spPr>
            <a:xfrm>
              <a:off x="5175868" y="4154036"/>
              <a:ext cx="1826141" cy="584775"/>
            </a:xfrm>
            <a:prstGeom prst="rect">
              <a:avLst/>
            </a:prstGeom>
            <a:noFill/>
          </p:spPr>
          <p:txBody>
            <a:bodyPr wrap="none" rtlCol="0">
              <a:spAutoFit/>
            </a:bodyPr>
            <a:lstStyle/>
            <a:p>
              <a:r>
                <a:rPr lang="zh-CN" altLang="en-US" sz="3200" dirty="0">
                  <a:solidFill>
                    <a:srgbClr val="282D3A"/>
                  </a:solidFill>
                  <a:latin typeface="幼圆" panose="02010509060101010101" pitchFamily="49" charset="-122"/>
                  <a:ea typeface="幼圆" panose="02010509060101010101" pitchFamily="49" charset="-122"/>
                </a:rPr>
                <a:t>工作计划</a:t>
              </a:r>
              <a:endParaRPr lang="zh-CN" altLang="en-US" sz="3200" dirty="0">
                <a:solidFill>
                  <a:srgbClr val="282D3A"/>
                </a:solidFill>
                <a:latin typeface="幼圆" panose="02010509060101010101" pitchFamily="49" charset="-122"/>
                <a:ea typeface="幼圆" panose="02010509060101010101" pitchFamily="49" charset="-122"/>
              </a:endParaRPr>
            </a:p>
          </p:txBody>
        </p:sp>
      </p:grpSp>
      <p:sp>
        <p:nvSpPr>
          <p:cNvPr id="125" name="文本框 124"/>
          <p:cNvSpPr txBox="1"/>
          <p:nvPr/>
        </p:nvSpPr>
        <p:spPr>
          <a:xfrm>
            <a:off x="9785637" y="5604834"/>
            <a:ext cx="1723549" cy="400110"/>
          </a:xfrm>
          <a:prstGeom prst="rect">
            <a:avLst/>
          </a:prstGeom>
          <a:noFill/>
          <a:effectLst/>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此处输入标题</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26" name="文本框 125"/>
          <p:cNvSpPr txBox="1"/>
          <p:nvPr/>
        </p:nvSpPr>
        <p:spPr>
          <a:xfrm>
            <a:off x="1464637" y="2048719"/>
            <a:ext cx="1723549" cy="400110"/>
          </a:xfrm>
          <a:prstGeom prst="rect">
            <a:avLst/>
          </a:prstGeom>
          <a:noFill/>
          <a:effectLst/>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此处输入标题</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28" name="文本框 127"/>
          <p:cNvSpPr txBox="1"/>
          <p:nvPr/>
        </p:nvSpPr>
        <p:spPr>
          <a:xfrm>
            <a:off x="9720647" y="2173548"/>
            <a:ext cx="1723549" cy="400110"/>
          </a:xfrm>
          <a:prstGeom prst="rect">
            <a:avLst/>
          </a:prstGeom>
          <a:noFill/>
          <a:effectLst/>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此处输入标题</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29" name="文本框 128"/>
          <p:cNvSpPr txBox="1"/>
          <p:nvPr/>
        </p:nvSpPr>
        <p:spPr>
          <a:xfrm>
            <a:off x="2211320" y="5889827"/>
            <a:ext cx="1723549" cy="400110"/>
          </a:xfrm>
          <a:prstGeom prst="rect">
            <a:avLst/>
          </a:prstGeom>
          <a:noFill/>
          <a:effectLst/>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此处输入标题</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30" name="文本框 129"/>
          <p:cNvSpPr txBox="1"/>
          <p:nvPr/>
        </p:nvSpPr>
        <p:spPr>
          <a:xfrm>
            <a:off x="393769" y="3951560"/>
            <a:ext cx="1723549" cy="400110"/>
          </a:xfrm>
          <a:prstGeom prst="rect">
            <a:avLst/>
          </a:prstGeom>
          <a:noFill/>
          <a:effectLst/>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此处输入标题</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10"/>
                                        </p:tgtEl>
                                        <p:attrNameLst>
                                          <p:attrName>style.visibility</p:attrName>
                                        </p:attrNameLst>
                                      </p:cBhvr>
                                      <p:to>
                                        <p:strVal val="visible"/>
                                      </p:to>
                                    </p:set>
                                    <p:anim calcmode="lin" valueType="num">
                                      <p:cBhvr>
                                        <p:cTn id="18" dur="1250" fill="hold"/>
                                        <p:tgtEl>
                                          <p:spTgt spid="110"/>
                                        </p:tgtEl>
                                        <p:attrNameLst>
                                          <p:attrName>ppt_w</p:attrName>
                                        </p:attrNameLst>
                                      </p:cBhvr>
                                      <p:tavLst>
                                        <p:tav tm="0">
                                          <p:val>
                                            <p:fltVal val="0"/>
                                          </p:val>
                                        </p:tav>
                                        <p:tav tm="100000">
                                          <p:val>
                                            <p:strVal val="#ppt_w"/>
                                          </p:val>
                                        </p:tav>
                                      </p:tavLst>
                                    </p:anim>
                                    <p:anim calcmode="lin" valueType="num">
                                      <p:cBhvr>
                                        <p:cTn id="19" dur="1250" fill="hold"/>
                                        <p:tgtEl>
                                          <p:spTgt spid="110"/>
                                        </p:tgtEl>
                                        <p:attrNameLst>
                                          <p:attrName>ppt_h</p:attrName>
                                        </p:attrNameLst>
                                      </p:cBhvr>
                                      <p:tavLst>
                                        <p:tav tm="0">
                                          <p:val>
                                            <p:fltVal val="0"/>
                                          </p:val>
                                        </p:tav>
                                        <p:tav tm="100000">
                                          <p:val>
                                            <p:strVal val="#ppt_h"/>
                                          </p:val>
                                        </p:tav>
                                      </p:tavLst>
                                    </p:anim>
                                    <p:animEffect transition="in" filter="fade">
                                      <p:cBhvr>
                                        <p:cTn id="20" dur="1250"/>
                                        <p:tgtEl>
                                          <p:spTgt spid="110"/>
                                        </p:tgtEl>
                                      </p:cBhvr>
                                    </p:animEffect>
                                  </p:childTnLst>
                                </p:cTn>
                              </p:par>
                            </p:childTnLst>
                          </p:cTn>
                        </p:par>
                        <p:par>
                          <p:cTn id="21" fill="hold">
                            <p:stCondLst>
                              <p:cond delay="2500"/>
                            </p:stCondLst>
                            <p:childTnLst>
                              <p:par>
                                <p:cTn id="22" presetID="8" presetClass="emph" presetSubtype="0" fill="hold" nodeType="afterEffect">
                                  <p:stCondLst>
                                    <p:cond delay="0"/>
                                  </p:stCondLst>
                                  <p:childTnLst>
                                    <p:animRot by="21600000">
                                      <p:cBhvr>
                                        <p:cTn id="23" dur="2000" fill="hold"/>
                                        <p:tgtEl>
                                          <p:spTgt spid="110"/>
                                        </p:tgtEl>
                                        <p:attrNameLst>
                                          <p:attrName>r</p:attrName>
                                        </p:attrNameLst>
                                      </p:cBhvr>
                                    </p:animRo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fade">
                                      <p:cBhvr>
                                        <p:cTn id="27" dur="500"/>
                                        <p:tgtEl>
                                          <p:spTgt spid="112"/>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113"/>
                                        </p:tgtEl>
                                        <p:attrNameLst>
                                          <p:attrName>style.visibility</p:attrName>
                                        </p:attrNameLst>
                                      </p:cBhvr>
                                      <p:to>
                                        <p:strVal val="visible"/>
                                      </p:to>
                                    </p:set>
                                    <p:animEffect transition="in" filter="fade">
                                      <p:cBhvr>
                                        <p:cTn id="30" dur="500"/>
                                        <p:tgtEl>
                                          <p:spTgt spid="113"/>
                                        </p:tgtEl>
                                      </p:cBhvr>
                                    </p:animEffect>
                                  </p:childTnLst>
                                </p:cTn>
                              </p:par>
                              <p:par>
                                <p:cTn id="31" presetID="23" presetClass="entr" presetSubtype="32"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750" fill="hold"/>
                                        <p:tgtEl>
                                          <p:spTgt spid="5"/>
                                        </p:tgtEl>
                                        <p:attrNameLst>
                                          <p:attrName>ppt_w</p:attrName>
                                        </p:attrNameLst>
                                      </p:cBhvr>
                                      <p:tavLst>
                                        <p:tav tm="0">
                                          <p:val>
                                            <p:strVal val="4*#ppt_w"/>
                                          </p:val>
                                        </p:tav>
                                        <p:tav tm="100000">
                                          <p:val>
                                            <p:strVal val="#ppt_w"/>
                                          </p:val>
                                        </p:tav>
                                      </p:tavLst>
                                    </p:anim>
                                    <p:anim calcmode="lin" valueType="num">
                                      <p:cBhvr>
                                        <p:cTn id="34" dur="750" fill="hold"/>
                                        <p:tgtEl>
                                          <p:spTgt spid="5"/>
                                        </p:tgtEl>
                                        <p:attrNameLst>
                                          <p:attrName>ppt_h</p:attrName>
                                        </p:attrNameLst>
                                      </p:cBhvr>
                                      <p:tavLst>
                                        <p:tav tm="0">
                                          <p:val>
                                            <p:strVal val="4*#ppt_h"/>
                                          </p:val>
                                        </p:tav>
                                        <p:tav tm="100000">
                                          <p:val>
                                            <p:strVal val="#ppt_h"/>
                                          </p:val>
                                        </p:tav>
                                      </p:tavLst>
                                    </p:anim>
                                  </p:childTnLst>
                                </p:cTn>
                              </p:par>
                              <p:par>
                                <p:cTn id="35" presetID="23" presetClass="entr" presetSubtype="32" fill="hold" nodeType="withEffect">
                                  <p:stCondLst>
                                    <p:cond delay="250"/>
                                  </p:stCondLst>
                                  <p:childTnLst>
                                    <p:set>
                                      <p:cBhvr>
                                        <p:cTn id="36" dur="1" fill="hold">
                                          <p:stCondLst>
                                            <p:cond delay="0"/>
                                          </p:stCondLst>
                                        </p:cTn>
                                        <p:tgtEl>
                                          <p:spTgt spid="3"/>
                                        </p:tgtEl>
                                        <p:attrNameLst>
                                          <p:attrName>style.visibility</p:attrName>
                                        </p:attrNameLst>
                                      </p:cBhvr>
                                      <p:to>
                                        <p:strVal val="visible"/>
                                      </p:to>
                                    </p:set>
                                    <p:anim calcmode="lin" valueType="num">
                                      <p:cBhvr>
                                        <p:cTn id="37" dur="750" fill="hold"/>
                                        <p:tgtEl>
                                          <p:spTgt spid="3"/>
                                        </p:tgtEl>
                                        <p:attrNameLst>
                                          <p:attrName>ppt_w</p:attrName>
                                        </p:attrNameLst>
                                      </p:cBhvr>
                                      <p:tavLst>
                                        <p:tav tm="0">
                                          <p:val>
                                            <p:strVal val="4*#ppt_w"/>
                                          </p:val>
                                        </p:tav>
                                        <p:tav tm="100000">
                                          <p:val>
                                            <p:strVal val="#ppt_w"/>
                                          </p:val>
                                        </p:tav>
                                      </p:tavLst>
                                    </p:anim>
                                    <p:anim calcmode="lin" valueType="num">
                                      <p:cBhvr>
                                        <p:cTn id="38" dur="750" fill="hold"/>
                                        <p:tgtEl>
                                          <p:spTgt spid="3"/>
                                        </p:tgtEl>
                                        <p:attrNameLst>
                                          <p:attrName>ppt_h</p:attrName>
                                        </p:attrNameLst>
                                      </p:cBhvr>
                                      <p:tavLst>
                                        <p:tav tm="0">
                                          <p:val>
                                            <p:strVal val="4*#ppt_h"/>
                                          </p:val>
                                        </p:tav>
                                        <p:tav tm="100000">
                                          <p:val>
                                            <p:strVal val="#ppt_h"/>
                                          </p:val>
                                        </p:tav>
                                      </p:tavLst>
                                    </p:anim>
                                  </p:childTnLst>
                                </p:cTn>
                              </p:par>
                              <p:par>
                                <p:cTn id="39" presetID="23" presetClass="entr" presetSubtype="32" fill="hold" nodeType="withEffect">
                                  <p:stCondLst>
                                    <p:cond delay="500"/>
                                  </p:stCondLst>
                                  <p:childTnLst>
                                    <p:set>
                                      <p:cBhvr>
                                        <p:cTn id="40" dur="1" fill="hold">
                                          <p:stCondLst>
                                            <p:cond delay="0"/>
                                          </p:stCondLst>
                                        </p:cTn>
                                        <p:tgtEl>
                                          <p:spTgt spid="4"/>
                                        </p:tgtEl>
                                        <p:attrNameLst>
                                          <p:attrName>style.visibility</p:attrName>
                                        </p:attrNameLst>
                                      </p:cBhvr>
                                      <p:to>
                                        <p:strVal val="visible"/>
                                      </p:to>
                                    </p:set>
                                    <p:anim calcmode="lin" valueType="num">
                                      <p:cBhvr>
                                        <p:cTn id="41" dur="750" fill="hold"/>
                                        <p:tgtEl>
                                          <p:spTgt spid="4"/>
                                        </p:tgtEl>
                                        <p:attrNameLst>
                                          <p:attrName>ppt_w</p:attrName>
                                        </p:attrNameLst>
                                      </p:cBhvr>
                                      <p:tavLst>
                                        <p:tav tm="0">
                                          <p:val>
                                            <p:strVal val="4*#ppt_w"/>
                                          </p:val>
                                        </p:tav>
                                        <p:tav tm="100000">
                                          <p:val>
                                            <p:strVal val="#ppt_w"/>
                                          </p:val>
                                        </p:tav>
                                      </p:tavLst>
                                    </p:anim>
                                    <p:anim calcmode="lin" valueType="num">
                                      <p:cBhvr>
                                        <p:cTn id="42" dur="750" fill="hold"/>
                                        <p:tgtEl>
                                          <p:spTgt spid="4"/>
                                        </p:tgtEl>
                                        <p:attrNameLst>
                                          <p:attrName>ppt_h</p:attrName>
                                        </p:attrNameLst>
                                      </p:cBhvr>
                                      <p:tavLst>
                                        <p:tav tm="0">
                                          <p:val>
                                            <p:strVal val="4*#ppt_h"/>
                                          </p:val>
                                        </p:tav>
                                        <p:tav tm="100000">
                                          <p:val>
                                            <p:strVal val="#ppt_h"/>
                                          </p:val>
                                        </p:tav>
                                      </p:tavLst>
                                    </p:anim>
                                  </p:childTnLst>
                                </p:cTn>
                              </p:par>
                              <p:par>
                                <p:cTn id="43" presetID="23" presetClass="entr" presetSubtype="32" fill="hold" nodeType="withEffect">
                                  <p:stCondLst>
                                    <p:cond delay="750"/>
                                  </p:stCondLst>
                                  <p:childTnLst>
                                    <p:set>
                                      <p:cBhvr>
                                        <p:cTn id="44" dur="1" fill="hold">
                                          <p:stCondLst>
                                            <p:cond delay="0"/>
                                          </p:stCondLst>
                                        </p:cTn>
                                        <p:tgtEl>
                                          <p:spTgt spid="6"/>
                                        </p:tgtEl>
                                        <p:attrNameLst>
                                          <p:attrName>style.visibility</p:attrName>
                                        </p:attrNameLst>
                                      </p:cBhvr>
                                      <p:to>
                                        <p:strVal val="visible"/>
                                      </p:to>
                                    </p:set>
                                    <p:anim calcmode="lin" valueType="num">
                                      <p:cBhvr>
                                        <p:cTn id="45" dur="750" fill="hold"/>
                                        <p:tgtEl>
                                          <p:spTgt spid="6"/>
                                        </p:tgtEl>
                                        <p:attrNameLst>
                                          <p:attrName>ppt_w</p:attrName>
                                        </p:attrNameLst>
                                      </p:cBhvr>
                                      <p:tavLst>
                                        <p:tav tm="0">
                                          <p:val>
                                            <p:strVal val="4*#ppt_w"/>
                                          </p:val>
                                        </p:tav>
                                        <p:tav tm="100000">
                                          <p:val>
                                            <p:strVal val="#ppt_w"/>
                                          </p:val>
                                        </p:tav>
                                      </p:tavLst>
                                    </p:anim>
                                    <p:anim calcmode="lin" valueType="num">
                                      <p:cBhvr>
                                        <p:cTn id="46" dur="750" fill="hold"/>
                                        <p:tgtEl>
                                          <p:spTgt spid="6"/>
                                        </p:tgtEl>
                                        <p:attrNameLst>
                                          <p:attrName>ppt_h</p:attrName>
                                        </p:attrNameLst>
                                      </p:cBhvr>
                                      <p:tavLst>
                                        <p:tav tm="0">
                                          <p:val>
                                            <p:strVal val="4*#ppt_h"/>
                                          </p:val>
                                        </p:tav>
                                        <p:tav tm="100000">
                                          <p:val>
                                            <p:strVal val="#ppt_h"/>
                                          </p:val>
                                        </p:tav>
                                      </p:tavLst>
                                    </p:anim>
                                  </p:childTnLst>
                                </p:cTn>
                              </p:par>
                              <p:par>
                                <p:cTn id="47" presetID="23" presetClass="entr" presetSubtype="32" fill="hold" nodeType="withEffect">
                                  <p:stCondLst>
                                    <p:cond delay="1000"/>
                                  </p:stCondLst>
                                  <p:childTnLst>
                                    <p:set>
                                      <p:cBhvr>
                                        <p:cTn id="48" dur="1" fill="hold">
                                          <p:stCondLst>
                                            <p:cond delay="0"/>
                                          </p:stCondLst>
                                        </p:cTn>
                                        <p:tgtEl>
                                          <p:spTgt spid="7"/>
                                        </p:tgtEl>
                                        <p:attrNameLst>
                                          <p:attrName>style.visibility</p:attrName>
                                        </p:attrNameLst>
                                      </p:cBhvr>
                                      <p:to>
                                        <p:strVal val="visible"/>
                                      </p:to>
                                    </p:set>
                                    <p:anim calcmode="lin" valueType="num">
                                      <p:cBhvr>
                                        <p:cTn id="49" dur="750" fill="hold"/>
                                        <p:tgtEl>
                                          <p:spTgt spid="7"/>
                                        </p:tgtEl>
                                        <p:attrNameLst>
                                          <p:attrName>ppt_w</p:attrName>
                                        </p:attrNameLst>
                                      </p:cBhvr>
                                      <p:tavLst>
                                        <p:tav tm="0">
                                          <p:val>
                                            <p:strVal val="4*#ppt_w"/>
                                          </p:val>
                                        </p:tav>
                                        <p:tav tm="100000">
                                          <p:val>
                                            <p:strVal val="#ppt_w"/>
                                          </p:val>
                                        </p:tav>
                                      </p:tavLst>
                                    </p:anim>
                                    <p:anim calcmode="lin" valueType="num">
                                      <p:cBhvr>
                                        <p:cTn id="50" dur="750" fill="hold"/>
                                        <p:tgtEl>
                                          <p:spTgt spid="7"/>
                                        </p:tgtEl>
                                        <p:attrNameLst>
                                          <p:attrName>ppt_h</p:attrName>
                                        </p:attrNameLst>
                                      </p:cBhvr>
                                      <p:tavLst>
                                        <p:tav tm="0">
                                          <p:val>
                                            <p:strVal val="4*#ppt_h"/>
                                          </p:val>
                                        </p:tav>
                                        <p:tav tm="100000">
                                          <p:val>
                                            <p:strVal val="#ppt_h"/>
                                          </p:val>
                                        </p:tav>
                                      </p:tavLst>
                                    </p:anim>
                                  </p:childTnLst>
                                </p:cTn>
                              </p:par>
                            </p:childTnLst>
                          </p:cTn>
                        </p:par>
                        <p:par>
                          <p:cTn id="51" fill="hold">
                            <p:stCondLst>
                              <p:cond delay="5000"/>
                            </p:stCondLst>
                            <p:childTnLst>
                              <p:par>
                                <p:cTn id="52" presetID="26" presetClass="emph" presetSubtype="0" fill="hold" nodeType="afterEffect">
                                  <p:stCondLst>
                                    <p:cond delay="0"/>
                                  </p:stCondLst>
                                  <p:childTnLst>
                                    <p:animEffect transition="out" filter="fade">
                                      <p:cBhvr>
                                        <p:cTn id="53" dur="500" tmFilter="0, 0; .2, .5; .8, .5; 1, 0"/>
                                        <p:tgtEl>
                                          <p:spTgt spid="5"/>
                                        </p:tgtEl>
                                      </p:cBhvr>
                                    </p:animEffect>
                                    <p:animScale>
                                      <p:cBhvr>
                                        <p:cTn id="54" dur="250" autoRev="1" fill="hold"/>
                                        <p:tgtEl>
                                          <p:spTgt spid="5"/>
                                        </p:tgtEl>
                                      </p:cBhvr>
                                      <p:by x="105000" y="105000"/>
                                    </p:animScale>
                                  </p:childTnLst>
                                </p:cTn>
                              </p:par>
                              <p:par>
                                <p:cTn id="55" presetID="26" presetClass="emph" presetSubtype="0" fill="hold" nodeType="withEffect">
                                  <p:stCondLst>
                                    <p:cond delay="250"/>
                                  </p:stCondLst>
                                  <p:childTnLst>
                                    <p:animEffect transition="out" filter="fade">
                                      <p:cBhvr>
                                        <p:cTn id="56" dur="500" tmFilter="0, 0; .2, .5; .8, .5; 1, 0"/>
                                        <p:tgtEl>
                                          <p:spTgt spid="3"/>
                                        </p:tgtEl>
                                      </p:cBhvr>
                                    </p:animEffect>
                                    <p:animScale>
                                      <p:cBhvr>
                                        <p:cTn id="57" dur="250" autoRev="1" fill="hold"/>
                                        <p:tgtEl>
                                          <p:spTgt spid="3"/>
                                        </p:tgtEl>
                                      </p:cBhvr>
                                      <p:by x="105000" y="105000"/>
                                    </p:animScale>
                                  </p:childTnLst>
                                </p:cTn>
                              </p:par>
                              <p:par>
                                <p:cTn id="58" presetID="26" presetClass="emph" presetSubtype="0" fill="hold" nodeType="withEffect">
                                  <p:stCondLst>
                                    <p:cond delay="500"/>
                                  </p:stCondLst>
                                  <p:childTnLst>
                                    <p:animEffect transition="out" filter="fade">
                                      <p:cBhvr>
                                        <p:cTn id="59" dur="500" tmFilter="0, 0; .2, .5; .8, .5; 1, 0"/>
                                        <p:tgtEl>
                                          <p:spTgt spid="4"/>
                                        </p:tgtEl>
                                      </p:cBhvr>
                                    </p:animEffect>
                                    <p:animScale>
                                      <p:cBhvr>
                                        <p:cTn id="60" dur="250" autoRev="1" fill="hold"/>
                                        <p:tgtEl>
                                          <p:spTgt spid="4"/>
                                        </p:tgtEl>
                                      </p:cBhvr>
                                      <p:by x="105000" y="105000"/>
                                    </p:animScale>
                                  </p:childTnLst>
                                </p:cTn>
                              </p:par>
                              <p:par>
                                <p:cTn id="61" presetID="26" presetClass="emph" presetSubtype="0" fill="hold" nodeType="withEffect">
                                  <p:stCondLst>
                                    <p:cond delay="750"/>
                                  </p:stCondLst>
                                  <p:childTnLst>
                                    <p:animEffect transition="out" filter="fade">
                                      <p:cBhvr>
                                        <p:cTn id="62" dur="500" tmFilter="0, 0; .2, .5; .8, .5; 1, 0"/>
                                        <p:tgtEl>
                                          <p:spTgt spid="6"/>
                                        </p:tgtEl>
                                      </p:cBhvr>
                                    </p:animEffect>
                                    <p:animScale>
                                      <p:cBhvr>
                                        <p:cTn id="63" dur="250" autoRev="1" fill="hold"/>
                                        <p:tgtEl>
                                          <p:spTgt spid="6"/>
                                        </p:tgtEl>
                                      </p:cBhvr>
                                      <p:by x="105000" y="105000"/>
                                    </p:animScale>
                                  </p:childTnLst>
                                </p:cTn>
                              </p:par>
                              <p:par>
                                <p:cTn id="64" presetID="26" presetClass="emph" presetSubtype="0" fill="hold" nodeType="withEffect">
                                  <p:stCondLst>
                                    <p:cond delay="1000"/>
                                  </p:stCondLst>
                                  <p:childTnLst>
                                    <p:animEffect transition="out" filter="fade">
                                      <p:cBhvr>
                                        <p:cTn id="65" dur="500" tmFilter="0, 0; .2, .5; .8, .5; 1, 0"/>
                                        <p:tgtEl>
                                          <p:spTgt spid="7"/>
                                        </p:tgtEl>
                                      </p:cBhvr>
                                    </p:animEffect>
                                    <p:animScale>
                                      <p:cBhvr>
                                        <p:cTn id="66" dur="250" autoRev="1" fill="hold"/>
                                        <p:tgtEl>
                                          <p:spTgt spid="7"/>
                                        </p:tgtEl>
                                      </p:cBhvr>
                                      <p:by x="105000" y="105000"/>
                                    </p:animScale>
                                  </p:childTnLst>
                                </p:cTn>
                              </p:par>
                            </p:childTnLst>
                          </p:cTn>
                        </p:par>
                        <p:par>
                          <p:cTn id="67" fill="hold">
                            <p:stCondLst>
                              <p:cond delay="5500"/>
                            </p:stCondLst>
                            <p:childTnLst>
                              <p:par>
                                <p:cTn id="68" presetID="50" presetClass="entr" presetSubtype="0" decel="100000" fill="hold" grpId="0" nodeType="afterEffect">
                                  <p:stCondLst>
                                    <p:cond delay="0"/>
                                  </p:stCondLst>
                                  <p:childTnLst>
                                    <p:set>
                                      <p:cBhvr>
                                        <p:cTn id="69" dur="1" fill="hold">
                                          <p:stCondLst>
                                            <p:cond delay="0"/>
                                          </p:stCondLst>
                                        </p:cTn>
                                        <p:tgtEl>
                                          <p:spTgt spid="128"/>
                                        </p:tgtEl>
                                        <p:attrNameLst>
                                          <p:attrName>style.visibility</p:attrName>
                                        </p:attrNameLst>
                                      </p:cBhvr>
                                      <p:to>
                                        <p:strVal val="visible"/>
                                      </p:to>
                                    </p:set>
                                    <p:anim calcmode="lin" valueType="num">
                                      <p:cBhvr>
                                        <p:cTn id="70" dur="1000" fill="hold"/>
                                        <p:tgtEl>
                                          <p:spTgt spid="128"/>
                                        </p:tgtEl>
                                        <p:attrNameLst>
                                          <p:attrName>ppt_w</p:attrName>
                                        </p:attrNameLst>
                                      </p:cBhvr>
                                      <p:tavLst>
                                        <p:tav tm="0">
                                          <p:val>
                                            <p:strVal val="#ppt_w+.3"/>
                                          </p:val>
                                        </p:tav>
                                        <p:tav tm="100000">
                                          <p:val>
                                            <p:strVal val="#ppt_w"/>
                                          </p:val>
                                        </p:tav>
                                      </p:tavLst>
                                    </p:anim>
                                    <p:anim calcmode="lin" valueType="num">
                                      <p:cBhvr>
                                        <p:cTn id="71" dur="1000" fill="hold"/>
                                        <p:tgtEl>
                                          <p:spTgt spid="128"/>
                                        </p:tgtEl>
                                        <p:attrNameLst>
                                          <p:attrName>ppt_h</p:attrName>
                                        </p:attrNameLst>
                                      </p:cBhvr>
                                      <p:tavLst>
                                        <p:tav tm="0">
                                          <p:val>
                                            <p:strVal val="#ppt_h"/>
                                          </p:val>
                                        </p:tav>
                                        <p:tav tm="100000">
                                          <p:val>
                                            <p:strVal val="#ppt_h"/>
                                          </p:val>
                                        </p:tav>
                                      </p:tavLst>
                                    </p:anim>
                                    <p:animEffect transition="in" filter="fade">
                                      <p:cBhvr>
                                        <p:cTn id="72" dur="1000"/>
                                        <p:tgtEl>
                                          <p:spTgt spid="128"/>
                                        </p:tgtEl>
                                      </p:cBhvr>
                                    </p:animEffect>
                                  </p:childTnLst>
                                </p:cTn>
                              </p:par>
                              <p:par>
                                <p:cTn id="73" presetID="50" presetClass="entr" presetSubtype="0" decel="100000" fill="hold" grpId="0" nodeType="withEffect">
                                  <p:stCondLst>
                                    <p:cond delay="250"/>
                                  </p:stCondLst>
                                  <p:childTnLst>
                                    <p:set>
                                      <p:cBhvr>
                                        <p:cTn id="74" dur="1" fill="hold">
                                          <p:stCondLst>
                                            <p:cond delay="0"/>
                                          </p:stCondLst>
                                        </p:cTn>
                                        <p:tgtEl>
                                          <p:spTgt spid="130"/>
                                        </p:tgtEl>
                                        <p:attrNameLst>
                                          <p:attrName>style.visibility</p:attrName>
                                        </p:attrNameLst>
                                      </p:cBhvr>
                                      <p:to>
                                        <p:strVal val="visible"/>
                                      </p:to>
                                    </p:set>
                                    <p:anim calcmode="lin" valueType="num">
                                      <p:cBhvr>
                                        <p:cTn id="75" dur="1000" fill="hold"/>
                                        <p:tgtEl>
                                          <p:spTgt spid="130"/>
                                        </p:tgtEl>
                                        <p:attrNameLst>
                                          <p:attrName>ppt_w</p:attrName>
                                        </p:attrNameLst>
                                      </p:cBhvr>
                                      <p:tavLst>
                                        <p:tav tm="0">
                                          <p:val>
                                            <p:strVal val="#ppt_w+.3"/>
                                          </p:val>
                                        </p:tav>
                                        <p:tav tm="100000">
                                          <p:val>
                                            <p:strVal val="#ppt_w"/>
                                          </p:val>
                                        </p:tav>
                                      </p:tavLst>
                                    </p:anim>
                                    <p:anim calcmode="lin" valueType="num">
                                      <p:cBhvr>
                                        <p:cTn id="76" dur="1000" fill="hold"/>
                                        <p:tgtEl>
                                          <p:spTgt spid="130"/>
                                        </p:tgtEl>
                                        <p:attrNameLst>
                                          <p:attrName>ppt_h</p:attrName>
                                        </p:attrNameLst>
                                      </p:cBhvr>
                                      <p:tavLst>
                                        <p:tav tm="0">
                                          <p:val>
                                            <p:strVal val="#ppt_h"/>
                                          </p:val>
                                        </p:tav>
                                        <p:tav tm="100000">
                                          <p:val>
                                            <p:strVal val="#ppt_h"/>
                                          </p:val>
                                        </p:tav>
                                      </p:tavLst>
                                    </p:anim>
                                    <p:animEffect transition="in" filter="fade">
                                      <p:cBhvr>
                                        <p:cTn id="77" dur="1000"/>
                                        <p:tgtEl>
                                          <p:spTgt spid="130"/>
                                        </p:tgtEl>
                                      </p:cBhvr>
                                    </p:animEffect>
                                  </p:childTnLst>
                                </p:cTn>
                              </p:par>
                              <p:par>
                                <p:cTn id="78" presetID="50" presetClass="entr" presetSubtype="0" decel="100000" fill="hold" grpId="0" nodeType="withEffect">
                                  <p:stCondLst>
                                    <p:cond delay="500"/>
                                  </p:stCondLst>
                                  <p:childTnLst>
                                    <p:set>
                                      <p:cBhvr>
                                        <p:cTn id="79" dur="1" fill="hold">
                                          <p:stCondLst>
                                            <p:cond delay="0"/>
                                          </p:stCondLst>
                                        </p:cTn>
                                        <p:tgtEl>
                                          <p:spTgt spid="126"/>
                                        </p:tgtEl>
                                        <p:attrNameLst>
                                          <p:attrName>style.visibility</p:attrName>
                                        </p:attrNameLst>
                                      </p:cBhvr>
                                      <p:to>
                                        <p:strVal val="visible"/>
                                      </p:to>
                                    </p:set>
                                    <p:anim calcmode="lin" valueType="num">
                                      <p:cBhvr>
                                        <p:cTn id="80" dur="1000" fill="hold"/>
                                        <p:tgtEl>
                                          <p:spTgt spid="126"/>
                                        </p:tgtEl>
                                        <p:attrNameLst>
                                          <p:attrName>ppt_w</p:attrName>
                                        </p:attrNameLst>
                                      </p:cBhvr>
                                      <p:tavLst>
                                        <p:tav tm="0">
                                          <p:val>
                                            <p:strVal val="#ppt_w+.3"/>
                                          </p:val>
                                        </p:tav>
                                        <p:tav tm="100000">
                                          <p:val>
                                            <p:strVal val="#ppt_w"/>
                                          </p:val>
                                        </p:tav>
                                      </p:tavLst>
                                    </p:anim>
                                    <p:anim calcmode="lin" valueType="num">
                                      <p:cBhvr>
                                        <p:cTn id="81" dur="1000" fill="hold"/>
                                        <p:tgtEl>
                                          <p:spTgt spid="126"/>
                                        </p:tgtEl>
                                        <p:attrNameLst>
                                          <p:attrName>ppt_h</p:attrName>
                                        </p:attrNameLst>
                                      </p:cBhvr>
                                      <p:tavLst>
                                        <p:tav tm="0">
                                          <p:val>
                                            <p:strVal val="#ppt_h"/>
                                          </p:val>
                                        </p:tav>
                                        <p:tav tm="100000">
                                          <p:val>
                                            <p:strVal val="#ppt_h"/>
                                          </p:val>
                                        </p:tav>
                                      </p:tavLst>
                                    </p:anim>
                                    <p:animEffect transition="in" filter="fade">
                                      <p:cBhvr>
                                        <p:cTn id="82" dur="1000"/>
                                        <p:tgtEl>
                                          <p:spTgt spid="126"/>
                                        </p:tgtEl>
                                      </p:cBhvr>
                                    </p:animEffect>
                                  </p:childTnLst>
                                </p:cTn>
                              </p:par>
                              <p:par>
                                <p:cTn id="83" presetID="50" presetClass="entr" presetSubtype="0" decel="100000" fill="hold" grpId="0" nodeType="withEffect">
                                  <p:stCondLst>
                                    <p:cond delay="750"/>
                                  </p:stCondLst>
                                  <p:childTnLst>
                                    <p:set>
                                      <p:cBhvr>
                                        <p:cTn id="84" dur="1" fill="hold">
                                          <p:stCondLst>
                                            <p:cond delay="0"/>
                                          </p:stCondLst>
                                        </p:cTn>
                                        <p:tgtEl>
                                          <p:spTgt spid="129"/>
                                        </p:tgtEl>
                                        <p:attrNameLst>
                                          <p:attrName>style.visibility</p:attrName>
                                        </p:attrNameLst>
                                      </p:cBhvr>
                                      <p:to>
                                        <p:strVal val="visible"/>
                                      </p:to>
                                    </p:set>
                                    <p:anim calcmode="lin" valueType="num">
                                      <p:cBhvr>
                                        <p:cTn id="85" dur="1000" fill="hold"/>
                                        <p:tgtEl>
                                          <p:spTgt spid="129"/>
                                        </p:tgtEl>
                                        <p:attrNameLst>
                                          <p:attrName>ppt_w</p:attrName>
                                        </p:attrNameLst>
                                      </p:cBhvr>
                                      <p:tavLst>
                                        <p:tav tm="0">
                                          <p:val>
                                            <p:strVal val="#ppt_w+.3"/>
                                          </p:val>
                                        </p:tav>
                                        <p:tav tm="100000">
                                          <p:val>
                                            <p:strVal val="#ppt_w"/>
                                          </p:val>
                                        </p:tav>
                                      </p:tavLst>
                                    </p:anim>
                                    <p:anim calcmode="lin" valueType="num">
                                      <p:cBhvr>
                                        <p:cTn id="86" dur="1000" fill="hold"/>
                                        <p:tgtEl>
                                          <p:spTgt spid="129"/>
                                        </p:tgtEl>
                                        <p:attrNameLst>
                                          <p:attrName>ppt_h</p:attrName>
                                        </p:attrNameLst>
                                      </p:cBhvr>
                                      <p:tavLst>
                                        <p:tav tm="0">
                                          <p:val>
                                            <p:strVal val="#ppt_h"/>
                                          </p:val>
                                        </p:tav>
                                        <p:tav tm="100000">
                                          <p:val>
                                            <p:strVal val="#ppt_h"/>
                                          </p:val>
                                        </p:tav>
                                      </p:tavLst>
                                    </p:anim>
                                    <p:animEffect transition="in" filter="fade">
                                      <p:cBhvr>
                                        <p:cTn id="87" dur="1000"/>
                                        <p:tgtEl>
                                          <p:spTgt spid="129"/>
                                        </p:tgtEl>
                                      </p:cBhvr>
                                    </p:animEffect>
                                  </p:childTnLst>
                                </p:cTn>
                              </p:par>
                              <p:par>
                                <p:cTn id="88" presetID="50" presetClass="entr" presetSubtype="0" decel="100000" fill="hold" grpId="0" nodeType="withEffect">
                                  <p:stCondLst>
                                    <p:cond delay="1000"/>
                                  </p:stCondLst>
                                  <p:childTnLst>
                                    <p:set>
                                      <p:cBhvr>
                                        <p:cTn id="89" dur="1" fill="hold">
                                          <p:stCondLst>
                                            <p:cond delay="0"/>
                                          </p:stCondLst>
                                        </p:cTn>
                                        <p:tgtEl>
                                          <p:spTgt spid="125"/>
                                        </p:tgtEl>
                                        <p:attrNameLst>
                                          <p:attrName>style.visibility</p:attrName>
                                        </p:attrNameLst>
                                      </p:cBhvr>
                                      <p:to>
                                        <p:strVal val="visible"/>
                                      </p:to>
                                    </p:set>
                                    <p:anim calcmode="lin" valueType="num">
                                      <p:cBhvr>
                                        <p:cTn id="90" dur="1000" fill="hold"/>
                                        <p:tgtEl>
                                          <p:spTgt spid="125"/>
                                        </p:tgtEl>
                                        <p:attrNameLst>
                                          <p:attrName>ppt_w</p:attrName>
                                        </p:attrNameLst>
                                      </p:cBhvr>
                                      <p:tavLst>
                                        <p:tav tm="0">
                                          <p:val>
                                            <p:strVal val="#ppt_w+.3"/>
                                          </p:val>
                                        </p:tav>
                                        <p:tav tm="100000">
                                          <p:val>
                                            <p:strVal val="#ppt_w"/>
                                          </p:val>
                                        </p:tav>
                                      </p:tavLst>
                                    </p:anim>
                                    <p:anim calcmode="lin" valueType="num">
                                      <p:cBhvr>
                                        <p:cTn id="91" dur="1000" fill="hold"/>
                                        <p:tgtEl>
                                          <p:spTgt spid="125"/>
                                        </p:tgtEl>
                                        <p:attrNameLst>
                                          <p:attrName>ppt_h</p:attrName>
                                        </p:attrNameLst>
                                      </p:cBhvr>
                                      <p:tavLst>
                                        <p:tav tm="0">
                                          <p:val>
                                            <p:strVal val="#ppt_h"/>
                                          </p:val>
                                        </p:tav>
                                        <p:tav tm="100000">
                                          <p:val>
                                            <p:strVal val="#ppt_h"/>
                                          </p:val>
                                        </p:tav>
                                      </p:tavLst>
                                    </p:anim>
                                    <p:animEffect transition="in" filter="fade">
                                      <p:cBhvr>
                                        <p:cTn id="92" dur="1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25" grpId="0"/>
      <p:bldP spid="126" grpId="0"/>
      <p:bldP spid="128" grpId="0"/>
      <p:bldP spid="129" grpId="0"/>
      <p:bldP spid="1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79298" y="253371"/>
            <a:ext cx="3804247" cy="707886"/>
          </a:xfrm>
          <a:prstGeom prst="rect">
            <a:avLst/>
          </a:prstGeom>
          <a:noFill/>
        </p:spPr>
        <p:txBody>
          <a:bodyPr wrap="none" rtlCol="0">
            <a:spAutoFit/>
          </a:bodyPr>
          <a:lstStyle/>
          <a:p>
            <a:r>
              <a:rPr lang="en-US" altLang="zh-CN" sz="4000" dirty="0">
                <a:solidFill>
                  <a:schemeClr val="bg1"/>
                </a:solidFill>
                <a:latin typeface="Kartika" panose="02020503030404060203" pitchFamily="18" charset="0"/>
                <a:ea typeface="幼圆" panose="02010509060101010101" pitchFamily="49" charset="-122"/>
                <a:cs typeface="Kartika" panose="02020503030404060203" pitchFamily="18" charset="0"/>
              </a:rPr>
              <a:t>2017 </a:t>
            </a:r>
            <a:r>
              <a:rPr lang="zh-CN" altLang="en-US" sz="4000" dirty="0">
                <a:solidFill>
                  <a:schemeClr val="bg1"/>
                </a:solidFill>
                <a:latin typeface="幼圆" panose="02010509060101010101" pitchFamily="49" charset="-122"/>
                <a:ea typeface="幼圆" panose="02010509060101010101" pitchFamily="49" charset="-122"/>
              </a:rPr>
              <a:t>工作计划</a:t>
            </a:r>
            <a:endParaRPr lang="zh-CN" altLang="en-US" sz="4000" dirty="0">
              <a:solidFill>
                <a:schemeClr val="bg1"/>
              </a:solidFill>
              <a:latin typeface="幼圆" panose="02010509060101010101" pitchFamily="49" charset="-122"/>
              <a:ea typeface="幼圆" panose="02010509060101010101" pitchFamily="49" charset="-122"/>
            </a:endParaRP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5"/>
          <p:cNvSpPr/>
          <p:nvPr/>
        </p:nvSpPr>
        <p:spPr bwMode="auto">
          <a:xfrm>
            <a:off x="2058656" y="4731413"/>
            <a:ext cx="279260" cy="241179"/>
          </a:xfrm>
          <a:custGeom>
            <a:avLst/>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gradFill>
            <a:gsLst>
              <a:gs pos="21000">
                <a:srgbClr val="00ECFE"/>
              </a:gs>
              <a:gs pos="80000">
                <a:srgbClr val="0094FA"/>
              </a:gs>
            </a:gsLst>
            <a:lin ang="1800000" scaled="0"/>
          </a:gradFill>
          <a:ln>
            <a:noFill/>
          </a:ln>
          <a:effectLst/>
        </p:spPr>
        <p:txBody>
          <a:bodyPr vert="horz" wrap="square" lIns="91440" tIns="45720" rIns="91440" bIns="45720" numCol="1" anchor="t" anchorCtr="0" compatLnSpc="1"/>
          <a:lstStyle/>
          <a:p>
            <a:endParaRPr lang="zh-CN" altLang="en-US"/>
          </a:p>
        </p:txBody>
      </p:sp>
      <p:sp>
        <p:nvSpPr>
          <p:cNvPr id="34" name="Freeform 6"/>
          <p:cNvSpPr/>
          <p:nvPr/>
        </p:nvSpPr>
        <p:spPr bwMode="auto">
          <a:xfrm>
            <a:off x="4678982" y="4731413"/>
            <a:ext cx="279260" cy="241179"/>
          </a:xfrm>
          <a:custGeom>
            <a:avLst/>
            <a:gdLst>
              <a:gd name="T0" fmla="*/ 24 w 65"/>
              <a:gd name="T1" fmla="*/ 0 h 56"/>
              <a:gd name="T2" fmla="*/ 40 w 65"/>
              <a:gd name="T3" fmla="*/ 0 h 56"/>
              <a:gd name="T4" fmla="*/ 59 w 65"/>
              <a:gd name="T5" fmla="*/ 0 h 56"/>
              <a:gd name="T6" fmla="*/ 63 w 65"/>
              <a:gd name="T7" fmla="*/ 6 h 56"/>
              <a:gd name="T8" fmla="*/ 53 w 65"/>
              <a:gd name="T9" fmla="*/ 22 h 56"/>
              <a:gd name="T10" fmla="*/ 45 w 65"/>
              <a:gd name="T11" fmla="*/ 36 h 56"/>
              <a:gd name="T12" fmla="*/ 36 w 65"/>
              <a:gd name="T13" fmla="*/ 52 h 56"/>
              <a:gd name="T14" fmla="*/ 28 w 65"/>
              <a:gd name="T15" fmla="*/ 52 h 56"/>
              <a:gd name="T16" fmla="*/ 19 w 65"/>
              <a:gd name="T17" fmla="*/ 36 h 56"/>
              <a:gd name="T18" fmla="*/ 11 w 65"/>
              <a:gd name="T19" fmla="*/ 22 h 56"/>
              <a:gd name="T20" fmla="*/ 2 w 65"/>
              <a:gd name="T21" fmla="*/ 6 h 56"/>
              <a:gd name="T22" fmla="*/ 6 w 65"/>
              <a:gd name="T23" fmla="*/ 0 h 56"/>
              <a:gd name="T24" fmla="*/ 24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4" y="0"/>
                </a:moveTo>
                <a:cubicBezTo>
                  <a:pt x="29" y="0"/>
                  <a:pt x="36" y="0"/>
                  <a:pt x="40" y="0"/>
                </a:cubicBezTo>
                <a:cubicBezTo>
                  <a:pt x="59" y="0"/>
                  <a:pt x="59" y="0"/>
                  <a:pt x="59" y="0"/>
                </a:cubicBezTo>
                <a:cubicBezTo>
                  <a:pt x="63" y="0"/>
                  <a:pt x="65" y="3"/>
                  <a:pt x="63" y="6"/>
                </a:cubicBezTo>
                <a:cubicBezTo>
                  <a:pt x="53" y="22"/>
                  <a:pt x="53" y="22"/>
                  <a:pt x="53" y="22"/>
                </a:cubicBezTo>
                <a:cubicBezTo>
                  <a:pt x="51" y="26"/>
                  <a:pt x="48" y="32"/>
                  <a:pt x="45" y="36"/>
                </a:cubicBezTo>
                <a:cubicBezTo>
                  <a:pt x="36" y="52"/>
                  <a:pt x="36" y="52"/>
                  <a:pt x="36" y="52"/>
                </a:cubicBezTo>
                <a:cubicBezTo>
                  <a:pt x="34" y="56"/>
                  <a:pt x="30" y="56"/>
                  <a:pt x="28" y="52"/>
                </a:cubicBezTo>
                <a:cubicBezTo>
                  <a:pt x="19" y="36"/>
                  <a:pt x="19" y="36"/>
                  <a:pt x="19" y="36"/>
                </a:cubicBezTo>
                <a:cubicBezTo>
                  <a:pt x="17" y="32"/>
                  <a:pt x="13" y="26"/>
                  <a:pt x="11" y="22"/>
                </a:cubicBezTo>
                <a:cubicBezTo>
                  <a:pt x="2" y="6"/>
                  <a:pt x="2" y="6"/>
                  <a:pt x="2" y="6"/>
                </a:cubicBezTo>
                <a:cubicBezTo>
                  <a:pt x="0" y="3"/>
                  <a:pt x="1" y="0"/>
                  <a:pt x="6" y="0"/>
                </a:cubicBezTo>
                <a:lnTo>
                  <a:pt x="24" y="0"/>
                </a:lnTo>
                <a:close/>
              </a:path>
            </a:pathLst>
          </a:custGeom>
          <a:gradFill>
            <a:gsLst>
              <a:gs pos="21000">
                <a:srgbClr val="3558FB"/>
              </a:gs>
              <a:gs pos="80000">
                <a:srgbClr val="BE1DFB"/>
              </a:gs>
            </a:gsLst>
            <a:lin ang="1800000" scaled="0"/>
          </a:gradFill>
          <a:ln>
            <a:noFill/>
          </a:ln>
          <a:effectLst/>
        </p:spPr>
        <p:txBody>
          <a:bodyPr vert="horz" wrap="square" lIns="91440" tIns="45720" rIns="91440" bIns="45720" numCol="1" anchor="t" anchorCtr="0" compatLnSpc="1"/>
          <a:lstStyle/>
          <a:p>
            <a:endParaRPr lang="zh-CN" altLang="en-US"/>
          </a:p>
        </p:txBody>
      </p:sp>
      <p:sp>
        <p:nvSpPr>
          <p:cNvPr id="35" name="Freeform 7"/>
          <p:cNvSpPr/>
          <p:nvPr/>
        </p:nvSpPr>
        <p:spPr bwMode="auto">
          <a:xfrm>
            <a:off x="7313816" y="4731413"/>
            <a:ext cx="282886" cy="241179"/>
          </a:xfrm>
          <a:custGeom>
            <a:avLst/>
            <a:gdLst>
              <a:gd name="T0" fmla="*/ 25 w 66"/>
              <a:gd name="T1" fmla="*/ 0 h 56"/>
              <a:gd name="T2" fmla="*/ 41 w 66"/>
              <a:gd name="T3" fmla="*/ 0 h 56"/>
              <a:gd name="T4" fmla="*/ 59 w 66"/>
              <a:gd name="T5" fmla="*/ 0 h 56"/>
              <a:gd name="T6" fmla="*/ 63 w 66"/>
              <a:gd name="T7" fmla="*/ 6 h 56"/>
              <a:gd name="T8" fmla="*/ 54 w 66"/>
              <a:gd name="T9" fmla="*/ 22 h 56"/>
              <a:gd name="T10" fmla="*/ 46 w 66"/>
              <a:gd name="T11" fmla="*/ 36 h 56"/>
              <a:gd name="T12" fmla="*/ 37 w 66"/>
              <a:gd name="T13" fmla="*/ 52 h 56"/>
              <a:gd name="T14" fmla="*/ 29 w 66"/>
              <a:gd name="T15" fmla="*/ 52 h 56"/>
              <a:gd name="T16" fmla="*/ 20 w 66"/>
              <a:gd name="T17" fmla="*/ 36 h 56"/>
              <a:gd name="T18" fmla="*/ 12 w 66"/>
              <a:gd name="T19" fmla="*/ 22 h 56"/>
              <a:gd name="T20" fmla="*/ 2 w 66"/>
              <a:gd name="T21" fmla="*/ 6 h 56"/>
              <a:gd name="T22" fmla="*/ 6 w 66"/>
              <a:gd name="T23" fmla="*/ 0 h 56"/>
              <a:gd name="T24" fmla="*/ 25 w 66"/>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6">
                <a:moveTo>
                  <a:pt x="25" y="0"/>
                </a:moveTo>
                <a:cubicBezTo>
                  <a:pt x="29" y="0"/>
                  <a:pt x="37" y="0"/>
                  <a:pt x="41" y="0"/>
                </a:cubicBezTo>
                <a:cubicBezTo>
                  <a:pt x="59" y="0"/>
                  <a:pt x="59" y="0"/>
                  <a:pt x="59" y="0"/>
                </a:cubicBezTo>
                <a:cubicBezTo>
                  <a:pt x="64" y="0"/>
                  <a:pt x="66"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8" y="32"/>
                  <a:pt x="14" y="26"/>
                  <a:pt x="12" y="22"/>
                </a:cubicBezTo>
                <a:cubicBezTo>
                  <a:pt x="2" y="6"/>
                  <a:pt x="2" y="6"/>
                  <a:pt x="2" y="6"/>
                </a:cubicBezTo>
                <a:cubicBezTo>
                  <a:pt x="0" y="3"/>
                  <a:pt x="2" y="0"/>
                  <a:pt x="6" y="0"/>
                </a:cubicBezTo>
                <a:lnTo>
                  <a:pt x="25" y="0"/>
                </a:lnTo>
                <a:close/>
              </a:path>
            </a:pathLst>
          </a:custGeom>
          <a:gradFill>
            <a:gsLst>
              <a:gs pos="21000">
                <a:srgbClr val="00ECFE"/>
              </a:gs>
              <a:gs pos="80000">
                <a:srgbClr val="0094FA"/>
              </a:gs>
            </a:gsLst>
            <a:lin ang="1800000" scaled="0"/>
          </a:gradFill>
          <a:ln>
            <a:noFill/>
          </a:ln>
          <a:effectLst/>
        </p:spPr>
        <p:txBody>
          <a:bodyPr vert="horz" wrap="square" lIns="91440" tIns="45720" rIns="91440" bIns="45720" numCol="1" anchor="t" anchorCtr="0" compatLnSpc="1"/>
          <a:lstStyle/>
          <a:p>
            <a:endParaRPr lang="zh-CN" altLang="en-US"/>
          </a:p>
        </p:txBody>
      </p:sp>
      <p:sp>
        <p:nvSpPr>
          <p:cNvPr id="36" name="Freeform 8"/>
          <p:cNvSpPr/>
          <p:nvPr/>
        </p:nvSpPr>
        <p:spPr bwMode="auto">
          <a:xfrm>
            <a:off x="9908755" y="4731413"/>
            <a:ext cx="279260" cy="241179"/>
          </a:xfrm>
          <a:custGeom>
            <a:avLst/>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gradFill>
            <a:gsLst>
              <a:gs pos="21000">
                <a:srgbClr val="3558FB"/>
              </a:gs>
              <a:gs pos="80000">
                <a:srgbClr val="BE1DFB"/>
              </a:gs>
            </a:gsLst>
            <a:lin ang="1800000" scaled="0"/>
          </a:gradFill>
          <a:ln>
            <a:noFill/>
          </a:ln>
          <a:effectLst/>
        </p:spPr>
        <p:txBody>
          <a:bodyPr vert="horz" wrap="square" lIns="91440" tIns="45720" rIns="91440" bIns="45720" numCol="1" anchor="t" anchorCtr="0" compatLnSpc="1"/>
          <a:lstStyle/>
          <a:p>
            <a:endParaRPr lang="zh-CN" altLang="en-US"/>
          </a:p>
        </p:txBody>
      </p:sp>
      <p:sp>
        <p:nvSpPr>
          <p:cNvPr id="37" name="矩形 47"/>
          <p:cNvSpPr>
            <a:spLocks noChangeArrowheads="1"/>
          </p:cNvSpPr>
          <p:nvPr/>
        </p:nvSpPr>
        <p:spPr bwMode="auto">
          <a:xfrm>
            <a:off x="1029692" y="52231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gradFill>
                  <a:gsLst>
                    <a:gs pos="21000">
                      <a:srgbClr val="00ECFE"/>
                    </a:gs>
                    <a:gs pos="80000">
                      <a:srgbClr val="0094FA"/>
                    </a:gs>
                  </a:gsLst>
                  <a:lin ang="1800000" scaled="0"/>
                </a:gradFill>
              </a:rPr>
              <a:t>单击此处输入标题</a:t>
            </a:r>
            <a:endParaRPr lang="en-US" altLang="zh-CN" sz="2000" dirty="0">
              <a:gradFill>
                <a:gsLst>
                  <a:gs pos="21000">
                    <a:srgbClr val="00ECFE"/>
                  </a:gs>
                  <a:gs pos="80000">
                    <a:srgbClr val="0094FA"/>
                  </a:gs>
                </a:gsLst>
                <a:lin ang="1800000" scaled="0"/>
              </a:gra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p:txBody>
      </p:sp>
      <p:sp>
        <p:nvSpPr>
          <p:cNvPr id="38" name="矩形 47"/>
          <p:cNvSpPr>
            <a:spLocks noChangeArrowheads="1"/>
          </p:cNvSpPr>
          <p:nvPr/>
        </p:nvSpPr>
        <p:spPr bwMode="auto">
          <a:xfrm>
            <a:off x="3616220" y="52231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gradFill>
                  <a:gsLst>
                    <a:gs pos="21000">
                      <a:srgbClr val="3558FB"/>
                    </a:gs>
                    <a:gs pos="80000">
                      <a:srgbClr val="BE1DFB"/>
                    </a:gs>
                  </a:gsLst>
                  <a:lin ang="1800000" scaled="0"/>
                </a:gradFill>
              </a:rPr>
              <a:t>单击此处输入标题</a:t>
            </a:r>
            <a:endParaRPr lang="en-US" altLang="zh-CN" sz="2000" dirty="0">
              <a:gradFill>
                <a:gsLst>
                  <a:gs pos="21000">
                    <a:srgbClr val="3558FB"/>
                  </a:gs>
                  <a:gs pos="80000">
                    <a:srgbClr val="BE1DFB"/>
                  </a:gs>
                </a:gsLst>
                <a:lin ang="1800000" scaled="0"/>
              </a:gra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p:txBody>
      </p:sp>
      <p:sp>
        <p:nvSpPr>
          <p:cNvPr id="39" name="矩形 47"/>
          <p:cNvSpPr>
            <a:spLocks noChangeArrowheads="1"/>
          </p:cNvSpPr>
          <p:nvPr/>
        </p:nvSpPr>
        <p:spPr bwMode="auto">
          <a:xfrm>
            <a:off x="6202748" y="52231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gradFill>
                  <a:gsLst>
                    <a:gs pos="21000">
                      <a:srgbClr val="00ECFE"/>
                    </a:gs>
                    <a:gs pos="80000">
                      <a:srgbClr val="0094FA"/>
                    </a:gs>
                  </a:gsLst>
                  <a:lin ang="1800000" scaled="0"/>
                </a:gradFill>
              </a:rPr>
              <a:t>单击此处输入标题</a:t>
            </a:r>
            <a:endParaRPr lang="en-US" altLang="zh-CN" sz="2000" dirty="0">
              <a:gradFill>
                <a:gsLst>
                  <a:gs pos="21000">
                    <a:srgbClr val="00ECFE"/>
                  </a:gs>
                  <a:gs pos="80000">
                    <a:srgbClr val="0094FA"/>
                  </a:gs>
                </a:gsLst>
                <a:lin ang="1800000" scaled="0"/>
              </a:gra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p:txBody>
      </p:sp>
      <p:sp>
        <p:nvSpPr>
          <p:cNvPr id="40" name="矩形 47"/>
          <p:cNvSpPr>
            <a:spLocks noChangeArrowheads="1"/>
          </p:cNvSpPr>
          <p:nvPr/>
        </p:nvSpPr>
        <p:spPr bwMode="auto">
          <a:xfrm>
            <a:off x="8959544" y="52231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gradFill>
                  <a:gsLst>
                    <a:gs pos="21000">
                      <a:srgbClr val="3558FB"/>
                    </a:gs>
                    <a:gs pos="80000">
                      <a:srgbClr val="BE1DFB"/>
                    </a:gs>
                  </a:gsLst>
                  <a:lin ang="1800000" scaled="0"/>
                </a:gradFill>
              </a:rPr>
              <a:t>单击此处输入标题</a:t>
            </a:r>
            <a:endParaRPr lang="en-US" altLang="zh-CN" sz="2000" dirty="0">
              <a:gradFill>
                <a:gsLst>
                  <a:gs pos="21000">
                    <a:srgbClr val="3558FB"/>
                  </a:gs>
                  <a:gs pos="80000">
                    <a:srgbClr val="BE1DFB"/>
                  </a:gs>
                </a:gsLst>
                <a:lin ang="1800000" scaled="0"/>
              </a:gra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a:p>
            <a:pPr>
              <a:buNone/>
            </a:pPr>
            <a:r>
              <a:rPr lang="zh-CN" altLang="en-US" sz="1200" dirty="0">
                <a:solidFill>
                  <a:schemeClr val="bg1"/>
                </a:solidFill>
              </a:rPr>
              <a:t>请在这里输入您的主要叙述内容</a:t>
            </a:r>
            <a:endParaRPr lang="en-US" altLang="zh-CN" sz="1200" dirty="0">
              <a:solidFill>
                <a:schemeClr val="bg1"/>
              </a:solidFill>
            </a:endParaRPr>
          </a:p>
        </p:txBody>
      </p:sp>
      <p:grpSp>
        <p:nvGrpSpPr>
          <p:cNvPr id="41" name="组合 40"/>
          <p:cNvGrpSpPr/>
          <p:nvPr/>
        </p:nvGrpSpPr>
        <p:grpSpPr>
          <a:xfrm>
            <a:off x="8913212" y="2354079"/>
            <a:ext cx="2170610" cy="2179676"/>
            <a:chOff x="8913212" y="2354079"/>
            <a:chExt cx="2170610" cy="2179676"/>
          </a:xfrm>
        </p:grpSpPr>
        <p:sp>
          <p:nvSpPr>
            <p:cNvPr id="42" name="Oval 17"/>
            <p:cNvSpPr>
              <a:spLocks noChangeArrowheads="1"/>
            </p:cNvSpPr>
            <p:nvPr/>
          </p:nvSpPr>
          <p:spPr bwMode="auto">
            <a:xfrm>
              <a:off x="8913212" y="2354079"/>
              <a:ext cx="2170610" cy="2179676"/>
            </a:xfrm>
            <a:prstGeom prst="ellipse">
              <a:avLst/>
            </a:prstGeom>
            <a:noFill/>
            <a:ln>
              <a:gradFill>
                <a:gsLst>
                  <a:gs pos="0">
                    <a:srgbClr val="3558FB"/>
                  </a:gs>
                  <a:gs pos="100000">
                    <a:srgbClr val="BE1DFB"/>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Oval 23"/>
            <p:cNvSpPr>
              <a:spLocks noChangeArrowheads="1"/>
            </p:cNvSpPr>
            <p:nvPr/>
          </p:nvSpPr>
          <p:spPr bwMode="auto">
            <a:xfrm>
              <a:off x="9223300" y="2673233"/>
              <a:ext cx="1564942" cy="1572196"/>
            </a:xfrm>
            <a:prstGeom prst="ellipse">
              <a:avLst/>
            </a:prstGeom>
            <a:gradFill>
              <a:gsLst>
                <a:gs pos="21000">
                  <a:srgbClr val="3558FB"/>
                </a:gs>
                <a:gs pos="80000">
                  <a:srgbClr val="BE1DFB"/>
                </a:gs>
              </a:gsLst>
              <a:lin ang="1800000" scaled="0"/>
            </a:gradFill>
            <a:ln w="15875">
              <a:noFill/>
            </a:ln>
            <a:effectLst>
              <a:outerShdw blurRad="127000" dist="38100" dir="2700000" algn="tl" rotWithShape="0">
                <a:srgbClr val="4141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Freeform 22"/>
            <p:cNvSpPr>
              <a:spLocks noEditPoints="1"/>
            </p:cNvSpPr>
            <p:nvPr/>
          </p:nvSpPr>
          <p:spPr bwMode="auto">
            <a:xfrm>
              <a:off x="9722271" y="3086620"/>
              <a:ext cx="608790" cy="714928"/>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3710640" y="2354079"/>
            <a:ext cx="2170610" cy="2179676"/>
            <a:chOff x="3710640" y="2354079"/>
            <a:chExt cx="2170610" cy="2179676"/>
          </a:xfrm>
        </p:grpSpPr>
        <p:sp>
          <p:nvSpPr>
            <p:cNvPr id="46" name="Oval 11"/>
            <p:cNvSpPr>
              <a:spLocks noChangeArrowheads="1"/>
            </p:cNvSpPr>
            <p:nvPr/>
          </p:nvSpPr>
          <p:spPr bwMode="auto">
            <a:xfrm>
              <a:off x="3710640" y="2354079"/>
              <a:ext cx="2170610" cy="2179676"/>
            </a:xfrm>
            <a:prstGeom prst="ellipse">
              <a:avLst/>
            </a:prstGeom>
            <a:noFill/>
            <a:ln>
              <a:gradFill>
                <a:gsLst>
                  <a:gs pos="0">
                    <a:srgbClr val="3558FB"/>
                  </a:gs>
                  <a:gs pos="100000">
                    <a:srgbClr val="BE1DFB"/>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7" name="Oval 21"/>
            <p:cNvSpPr>
              <a:spLocks noChangeArrowheads="1"/>
            </p:cNvSpPr>
            <p:nvPr/>
          </p:nvSpPr>
          <p:spPr bwMode="auto">
            <a:xfrm>
              <a:off x="4015287" y="2673233"/>
              <a:ext cx="1564942" cy="1572196"/>
            </a:xfrm>
            <a:prstGeom prst="ellipse">
              <a:avLst/>
            </a:prstGeom>
            <a:gradFill>
              <a:gsLst>
                <a:gs pos="21000">
                  <a:srgbClr val="3558FB"/>
                </a:gs>
                <a:gs pos="80000">
                  <a:srgbClr val="BE1DFB"/>
                </a:gs>
              </a:gsLst>
              <a:lin ang="1800000" scaled="0"/>
            </a:gradFill>
            <a:ln w="15875">
              <a:noFill/>
            </a:ln>
            <a:effectLst>
              <a:outerShdw blurRad="50800" dist="38100" dir="2700000" algn="tl" rotWithShape="0">
                <a:srgbClr val="4141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Freeform 26"/>
            <p:cNvSpPr>
              <a:spLocks noEditPoints="1"/>
            </p:cNvSpPr>
            <p:nvPr/>
          </p:nvSpPr>
          <p:spPr bwMode="auto">
            <a:xfrm>
              <a:off x="4468312" y="3139354"/>
              <a:ext cx="605073" cy="635711"/>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9" name="组合 48"/>
          <p:cNvGrpSpPr/>
          <p:nvPr/>
        </p:nvGrpSpPr>
        <p:grpSpPr>
          <a:xfrm>
            <a:off x="6301953" y="2354079"/>
            <a:ext cx="2170610" cy="2179676"/>
            <a:chOff x="6301953" y="2354079"/>
            <a:chExt cx="2170610" cy="2179676"/>
          </a:xfrm>
        </p:grpSpPr>
        <p:sp>
          <p:nvSpPr>
            <p:cNvPr id="50" name="Oval 14"/>
            <p:cNvSpPr>
              <a:spLocks noChangeArrowheads="1"/>
            </p:cNvSpPr>
            <p:nvPr/>
          </p:nvSpPr>
          <p:spPr bwMode="auto">
            <a:xfrm>
              <a:off x="6301953" y="2354079"/>
              <a:ext cx="2170610" cy="2179676"/>
            </a:xfrm>
            <a:prstGeom prst="ellipse">
              <a:avLst/>
            </a:prstGeom>
            <a:noFill/>
            <a:ln>
              <a:gradFill>
                <a:gsLst>
                  <a:gs pos="0">
                    <a:srgbClr val="00ECFE"/>
                  </a:gs>
                  <a:gs pos="100000">
                    <a:srgbClr val="0094FA"/>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Oval 22"/>
            <p:cNvSpPr>
              <a:spLocks noChangeArrowheads="1"/>
            </p:cNvSpPr>
            <p:nvPr/>
          </p:nvSpPr>
          <p:spPr bwMode="auto">
            <a:xfrm>
              <a:off x="6606600" y="2673233"/>
              <a:ext cx="1561316" cy="1572196"/>
            </a:xfrm>
            <a:prstGeom prst="ellipse">
              <a:avLst/>
            </a:prstGeom>
            <a:gradFill>
              <a:gsLst>
                <a:gs pos="21000">
                  <a:srgbClr val="00ECFE"/>
                </a:gs>
                <a:gs pos="80000">
                  <a:srgbClr val="0094FA"/>
                </a:gs>
              </a:gsLst>
              <a:lin ang="1800000" scaled="0"/>
            </a:gradFill>
            <a:ln w="15875">
              <a:noFill/>
            </a:ln>
            <a:effectLst>
              <a:outerShdw blurRad="50800" dist="38100" dir="2700000" algn="tl" rotWithShape="0">
                <a:srgbClr val="4141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2" name="Freeform 33"/>
            <p:cNvSpPr>
              <a:spLocks noEditPoints="1"/>
            </p:cNvSpPr>
            <p:nvPr/>
          </p:nvSpPr>
          <p:spPr bwMode="auto">
            <a:xfrm>
              <a:off x="7091684" y="3134149"/>
              <a:ext cx="727150" cy="682917"/>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53" name="组合 52"/>
          <p:cNvGrpSpPr/>
          <p:nvPr/>
        </p:nvGrpSpPr>
        <p:grpSpPr>
          <a:xfrm>
            <a:off x="1110261" y="2354079"/>
            <a:ext cx="2170610" cy="2179676"/>
            <a:chOff x="1110261" y="2354079"/>
            <a:chExt cx="2170610" cy="2179676"/>
          </a:xfrm>
        </p:grpSpPr>
        <p:sp>
          <p:nvSpPr>
            <p:cNvPr id="54" name="Oval 9"/>
            <p:cNvSpPr>
              <a:spLocks noChangeArrowheads="1"/>
            </p:cNvSpPr>
            <p:nvPr/>
          </p:nvSpPr>
          <p:spPr bwMode="auto">
            <a:xfrm>
              <a:off x="1110261" y="2354079"/>
              <a:ext cx="2170610" cy="2179676"/>
            </a:xfrm>
            <a:prstGeom prst="ellipse">
              <a:avLst/>
            </a:prstGeom>
            <a:noFill/>
            <a:ln>
              <a:gradFill>
                <a:gsLst>
                  <a:gs pos="0">
                    <a:srgbClr val="00ECFE"/>
                  </a:gs>
                  <a:gs pos="100000">
                    <a:srgbClr val="0094FA"/>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Oval 20"/>
            <p:cNvSpPr>
              <a:spLocks noChangeArrowheads="1"/>
            </p:cNvSpPr>
            <p:nvPr/>
          </p:nvSpPr>
          <p:spPr bwMode="auto">
            <a:xfrm>
              <a:off x="1426521" y="2673233"/>
              <a:ext cx="1564942" cy="1572196"/>
            </a:xfrm>
            <a:prstGeom prst="ellipse">
              <a:avLst/>
            </a:prstGeom>
            <a:gradFill>
              <a:gsLst>
                <a:gs pos="21000">
                  <a:srgbClr val="00ECFE"/>
                </a:gs>
                <a:gs pos="80000">
                  <a:srgbClr val="0094FA"/>
                </a:gs>
              </a:gsLst>
              <a:lin ang="1800000" scaled="0"/>
            </a:gradFill>
            <a:ln w="15875">
              <a:noFill/>
            </a:ln>
            <a:effectLst>
              <a:outerShdw blurRad="50800" dist="38100" dir="2700000" algn="tl" rotWithShape="0">
                <a:srgbClr val="4141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Freeform 45"/>
            <p:cNvSpPr>
              <a:spLocks noEditPoints="1"/>
            </p:cNvSpPr>
            <p:nvPr/>
          </p:nvSpPr>
          <p:spPr bwMode="auto">
            <a:xfrm>
              <a:off x="1944257" y="3014262"/>
              <a:ext cx="590430" cy="760803"/>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1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29 h 631"/>
                <a:gd name="T68" fmla="*/ 409 w 491"/>
                <a:gd name="T69" fmla="*/ 629 h 631"/>
                <a:gd name="T70" fmla="*/ 409 w 491"/>
                <a:gd name="T71" fmla="*/ 560 h 631"/>
                <a:gd name="T72" fmla="*/ 303 w 491"/>
                <a:gd name="T73" fmla="*/ 560 h 631"/>
                <a:gd name="T74" fmla="*/ 303 w 491"/>
                <a:gd name="T75" fmla="*/ 629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8"/>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1"/>
                    <a:pt x="198" y="319"/>
                    <a:pt x="198" y="305"/>
                  </a:cubicBezTo>
                  <a:cubicBezTo>
                    <a:pt x="198" y="288"/>
                    <a:pt x="205" y="272"/>
                    <a:pt x="217" y="261"/>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5"/>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5"/>
                    <a:pt x="455" y="270"/>
                    <a:pt x="436" y="270"/>
                  </a:cubicBezTo>
                  <a:lnTo>
                    <a:pt x="349" y="270"/>
                  </a:lnTo>
                  <a:lnTo>
                    <a:pt x="265" y="270"/>
                  </a:lnTo>
                  <a:lnTo>
                    <a:pt x="256" y="270"/>
                  </a:lnTo>
                  <a:close/>
                  <a:moveTo>
                    <a:pt x="349" y="366"/>
                  </a:moveTo>
                  <a:lnTo>
                    <a:pt x="221" y="366"/>
                  </a:lnTo>
                  <a:cubicBezTo>
                    <a:pt x="209" y="366"/>
                    <a:pt x="198" y="372"/>
                    <a:pt x="192" y="381"/>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29"/>
                  </a:moveTo>
                  <a:lnTo>
                    <a:pt x="315" y="629"/>
                  </a:lnTo>
                  <a:lnTo>
                    <a:pt x="409" y="629"/>
                  </a:lnTo>
                  <a:cubicBezTo>
                    <a:pt x="429" y="629"/>
                    <a:pt x="444" y="614"/>
                    <a:pt x="444" y="595"/>
                  </a:cubicBezTo>
                  <a:cubicBezTo>
                    <a:pt x="444" y="575"/>
                    <a:pt x="429" y="560"/>
                    <a:pt x="409" y="560"/>
                  </a:cubicBezTo>
                  <a:lnTo>
                    <a:pt x="315" y="560"/>
                  </a:lnTo>
                  <a:lnTo>
                    <a:pt x="303" y="560"/>
                  </a:lnTo>
                  <a:cubicBezTo>
                    <a:pt x="283" y="560"/>
                    <a:pt x="268" y="575"/>
                    <a:pt x="268" y="595"/>
                  </a:cubicBezTo>
                  <a:cubicBezTo>
                    <a:pt x="268" y="614"/>
                    <a:pt x="283" y="629"/>
                    <a:pt x="303" y="629"/>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57" name="Freeform 13"/>
          <p:cNvSpPr/>
          <p:nvPr/>
        </p:nvSpPr>
        <p:spPr bwMode="auto">
          <a:xfrm>
            <a:off x="2105804" y="2354079"/>
            <a:ext cx="2749076" cy="2170609"/>
          </a:xfrm>
          <a:custGeom>
            <a:avLst/>
            <a:gdLst>
              <a:gd name="T0" fmla="*/ 627 w 641"/>
              <a:gd name="T1" fmla="*/ 504 h 504"/>
              <a:gd name="T2" fmla="*/ 322 w 641"/>
              <a:gd name="T3" fmla="*/ 266 h 504"/>
              <a:gd name="T4" fmla="*/ 14 w 641"/>
              <a:gd name="T5" fmla="*/ 28 h 504"/>
              <a:gd name="T6" fmla="*/ 0 w 641"/>
              <a:gd name="T7" fmla="*/ 14 h 504"/>
              <a:gd name="T8" fmla="*/ 14 w 641"/>
              <a:gd name="T9" fmla="*/ 0 h 504"/>
              <a:gd name="T10" fmla="*/ 347 w 641"/>
              <a:gd name="T11" fmla="*/ 252 h 504"/>
              <a:gd name="T12" fmla="*/ 627 w 641"/>
              <a:gd name="T13" fmla="*/ 476 h 504"/>
              <a:gd name="T14" fmla="*/ 641 w 641"/>
              <a:gd name="T15" fmla="*/ 490 h 504"/>
              <a:gd name="T16" fmla="*/ 627 w 641"/>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4">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8" y="0"/>
                  <a:pt x="274" y="128"/>
                  <a:pt x="347" y="252"/>
                </a:cubicBezTo>
                <a:cubicBezTo>
                  <a:pt x="414" y="367"/>
                  <a:pt x="478" y="476"/>
                  <a:pt x="627" y="476"/>
                </a:cubicBezTo>
                <a:cubicBezTo>
                  <a:pt x="635" y="476"/>
                  <a:pt x="641" y="482"/>
                  <a:pt x="641" y="490"/>
                </a:cubicBezTo>
                <a:cubicBezTo>
                  <a:pt x="641" y="498"/>
                  <a:pt x="635" y="504"/>
                  <a:pt x="627" y="504"/>
                </a:cubicBezTo>
                <a:close/>
              </a:path>
            </a:pathLst>
          </a:custGeom>
          <a:gradFill>
            <a:gsLst>
              <a:gs pos="21000">
                <a:srgbClr val="00ECFE"/>
              </a:gs>
              <a:gs pos="80000">
                <a:srgbClr val="0094FA"/>
              </a:gs>
            </a:gsLst>
            <a:lin ang="18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8" name="Freeform 16"/>
          <p:cNvSpPr/>
          <p:nvPr/>
        </p:nvSpPr>
        <p:spPr bwMode="auto">
          <a:xfrm>
            <a:off x="4697116" y="2354079"/>
            <a:ext cx="2749076" cy="2170609"/>
          </a:xfrm>
          <a:custGeom>
            <a:avLst/>
            <a:gdLst>
              <a:gd name="T0" fmla="*/ 627 w 641"/>
              <a:gd name="T1" fmla="*/ 504 h 504"/>
              <a:gd name="T2" fmla="*/ 322 w 641"/>
              <a:gd name="T3" fmla="*/ 266 h 504"/>
              <a:gd name="T4" fmla="*/ 14 w 641"/>
              <a:gd name="T5" fmla="*/ 28 h 504"/>
              <a:gd name="T6" fmla="*/ 0 w 641"/>
              <a:gd name="T7" fmla="*/ 14 h 504"/>
              <a:gd name="T8" fmla="*/ 14 w 641"/>
              <a:gd name="T9" fmla="*/ 0 h 504"/>
              <a:gd name="T10" fmla="*/ 346 w 641"/>
              <a:gd name="T11" fmla="*/ 252 h 504"/>
              <a:gd name="T12" fmla="*/ 627 w 641"/>
              <a:gd name="T13" fmla="*/ 476 h 504"/>
              <a:gd name="T14" fmla="*/ 641 w 641"/>
              <a:gd name="T15" fmla="*/ 490 h 504"/>
              <a:gd name="T16" fmla="*/ 627 w 641"/>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4">
                <a:moveTo>
                  <a:pt x="627" y="504"/>
                </a:moveTo>
                <a:cubicBezTo>
                  <a:pt x="462" y="504"/>
                  <a:pt x="390" y="383"/>
                  <a:pt x="322" y="266"/>
                </a:cubicBezTo>
                <a:cubicBezTo>
                  <a:pt x="250" y="144"/>
                  <a:pt x="182" y="28"/>
                  <a:pt x="14" y="28"/>
                </a:cubicBezTo>
                <a:cubicBezTo>
                  <a:pt x="6" y="28"/>
                  <a:pt x="0" y="22"/>
                  <a:pt x="0" y="14"/>
                </a:cubicBezTo>
                <a:cubicBezTo>
                  <a:pt x="0" y="6"/>
                  <a:pt x="6" y="0"/>
                  <a:pt x="14" y="0"/>
                </a:cubicBezTo>
                <a:cubicBezTo>
                  <a:pt x="198" y="0"/>
                  <a:pt x="274" y="128"/>
                  <a:pt x="346" y="252"/>
                </a:cubicBezTo>
                <a:cubicBezTo>
                  <a:pt x="414" y="367"/>
                  <a:pt x="478" y="476"/>
                  <a:pt x="627" y="476"/>
                </a:cubicBezTo>
                <a:cubicBezTo>
                  <a:pt x="635" y="476"/>
                  <a:pt x="641" y="482"/>
                  <a:pt x="641" y="490"/>
                </a:cubicBezTo>
                <a:cubicBezTo>
                  <a:pt x="641" y="498"/>
                  <a:pt x="635" y="504"/>
                  <a:pt x="627" y="504"/>
                </a:cubicBezTo>
                <a:close/>
              </a:path>
            </a:pathLst>
          </a:custGeom>
          <a:gradFill>
            <a:gsLst>
              <a:gs pos="21000">
                <a:srgbClr val="3558FB"/>
              </a:gs>
              <a:gs pos="80000">
                <a:srgbClr val="BE1DFB"/>
              </a:gs>
            </a:gsLst>
            <a:lin ang="18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9" name="Freeform 19"/>
          <p:cNvSpPr/>
          <p:nvPr/>
        </p:nvSpPr>
        <p:spPr bwMode="auto">
          <a:xfrm>
            <a:off x="7310189" y="2354079"/>
            <a:ext cx="2752703" cy="2170609"/>
          </a:xfrm>
          <a:custGeom>
            <a:avLst/>
            <a:gdLst>
              <a:gd name="T0" fmla="*/ 627 w 642"/>
              <a:gd name="T1" fmla="*/ 504 h 504"/>
              <a:gd name="T2" fmla="*/ 322 w 642"/>
              <a:gd name="T3" fmla="*/ 266 h 504"/>
              <a:gd name="T4" fmla="*/ 14 w 642"/>
              <a:gd name="T5" fmla="*/ 28 h 504"/>
              <a:gd name="T6" fmla="*/ 0 w 642"/>
              <a:gd name="T7" fmla="*/ 14 h 504"/>
              <a:gd name="T8" fmla="*/ 14 w 642"/>
              <a:gd name="T9" fmla="*/ 0 h 504"/>
              <a:gd name="T10" fmla="*/ 347 w 642"/>
              <a:gd name="T11" fmla="*/ 252 h 504"/>
              <a:gd name="T12" fmla="*/ 627 w 642"/>
              <a:gd name="T13" fmla="*/ 476 h 504"/>
              <a:gd name="T14" fmla="*/ 642 w 642"/>
              <a:gd name="T15" fmla="*/ 490 h 504"/>
              <a:gd name="T16" fmla="*/ 627 w 642"/>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2" h="504">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9" y="0"/>
                  <a:pt x="274" y="128"/>
                  <a:pt x="347" y="252"/>
                </a:cubicBezTo>
                <a:cubicBezTo>
                  <a:pt x="415" y="367"/>
                  <a:pt x="479" y="476"/>
                  <a:pt x="627" y="476"/>
                </a:cubicBezTo>
                <a:cubicBezTo>
                  <a:pt x="635" y="476"/>
                  <a:pt x="642" y="482"/>
                  <a:pt x="642" y="490"/>
                </a:cubicBezTo>
                <a:cubicBezTo>
                  <a:pt x="642" y="498"/>
                  <a:pt x="635" y="504"/>
                  <a:pt x="627" y="504"/>
                </a:cubicBezTo>
                <a:close/>
              </a:path>
            </a:pathLst>
          </a:custGeom>
          <a:gradFill>
            <a:gsLst>
              <a:gs pos="21000">
                <a:srgbClr val="00ECFE"/>
              </a:gs>
              <a:gs pos="80000">
                <a:srgbClr val="0094FA"/>
              </a:gs>
            </a:gsLst>
            <a:lin ang="18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750" fill="hold"/>
                                        <p:tgtEl>
                                          <p:spTgt spid="53"/>
                                        </p:tgtEl>
                                        <p:attrNameLst>
                                          <p:attrName>ppt_x</p:attrName>
                                        </p:attrNameLst>
                                      </p:cBhvr>
                                      <p:tavLst>
                                        <p:tav tm="0">
                                          <p:val>
                                            <p:strVal val="#ppt_x"/>
                                          </p:val>
                                        </p:tav>
                                        <p:tav tm="100000">
                                          <p:val>
                                            <p:strVal val="#ppt_x"/>
                                          </p:val>
                                        </p:tav>
                                      </p:tavLst>
                                    </p:anim>
                                    <p:anim calcmode="lin" valueType="num">
                                      <p:cBhvr additive="base">
                                        <p:cTn id="8" dur="75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decel="28000" fill="hold" nodeType="withEffect">
                                  <p:stCondLst>
                                    <p:cond delay="25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750" fill="hold"/>
                                        <p:tgtEl>
                                          <p:spTgt spid="45"/>
                                        </p:tgtEl>
                                        <p:attrNameLst>
                                          <p:attrName>ppt_x</p:attrName>
                                        </p:attrNameLst>
                                      </p:cBhvr>
                                      <p:tavLst>
                                        <p:tav tm="0">
                                          <p:val>
                                            <p:strVal val="#ppt_x"/>
                                          </p:val>
                                        </p:tav>
                                        <p:tav tm="100000">
                                          <p:val>
                                            <p:strVal val="#ppt_x"/>
                                          </p:val>
                                        </p:tav>
                                      </p:tavLst>
                                    </p:anim>
                                    <p:anim calcmode="lin" valueType="num">
                                      <p:cBhvr additive="base">
                                        <p:cTn id="12" dur="75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750" fill="hold"/>
                                        <p:tgtEl>
                                          <p:spTgt spid="49"/>
                                        </p:tgtEl>
                                        <p:attrNameLst>
                                          <p:attrName>ppt_x</p:attrName>
                                        </p:attrNameLst>
                                      </p:cBhvr>
                                      <p:tavLst>
                                        <p:tav tm="0">
                                          <p:val>
                                            <p:strVal val="#ppt_x"/>
                                          </p:val>
                                        </p:tav>
                                        <p:tav tm="100000">
                                          <p:val>
                                            <p:strVal val="#ppt_x"/>
                                          </p:val>
                                        </p:tav>
                                      </p:tavLst>
                                    </p:anim>
                                    <p:anim calcmode="lin" valueType="num">
                                      <p:cBhvr additive="base">
                                        <p:cTn id="16" dur="750" fill="hold"/>
                                        <p:tgtEl>
                                          <p:spTgt spid="49"/>
                                        </p:tgtEl>
                                        <p:attrNameLst>
                                          <p:attrName>ppt_y</p:attrName>
                                        </p:attrNameLst>
                                      </p:cBhvr>
                                      <p:tavLst>
                                        <p:tav tm="0">
                                          <p:val>
                                            <p:strVal val="1+#ppt_h/2"/>
                                          </p:val>
                                        </p:tav>
                                        <p:tav tm="100000">
                                          <p:val>
                                            <p:strVal val="#ppt_y"/>
                                          </p:val>
                                        </p:tav>
                                      </p:tavLst>
                                    </p:anim>
                                  </p:childTnLst>
                                </p:cTn>
                              </p:par>
                              <p:par>
                                <p:cTn id="17" presetID="2" presetClass="entr" presetSubtype="4" decel="28000" fill="hold" nodeType="withEffect">
                                  <p:stCondLst>
                                    <p:cond delay="75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750" fill="hold"/>
                                        <p:tgtEl>
                                          <p:spTgt spid="41"/>
                                        </p:tgtEl>
                                        <p:attrNameLst>
                                          <p:attrName>ppt_x</p:attrName>
                                        </p:attrNameLst>
                                      </p:cBhvr>
                                      <p:tavLst>
                                        <p:tav tm="0">
                                          <p:val>
                                            <p:strVal val="#ppt_x"/>
                                          </p:val>
                                        </p:tav>
                                        <p:tav tm="100000">
                                          <p:val>
                                            <p:strVal val="#ppt_x"/>
                                          </p:val>
                                        </p:tav>
                                      </p:tavLst>
                                    </p:anim>
                                    <p:anim calcmode="lin" valueType="num">
                                      <p:cBhvr additive="base">
                                        <p:cTn id="20" dur="750" fill="hold"/>
                                        <p:tgtEl>
                                          <p:spTgt spid="4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up)">
                                      <p:cBhvr>
                                        <p:cTn id="24" dur="500"/>
                                        <p:tgtEl>
                                          <p:spTgt spid="57"/>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ipe(up)">
                                      <p:cBhvr>
                                        <p:cTn id="28" dur="500"/>
                                        <p:tgtEl>
                                          <p:spTgt spid="58"/>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up)">
                                      <p:cBhvr>
                                        <p:cTn id="32" dur="500"/>
                                        <p:tgtEl>
                                          <p:spTgt spid="59"/>
                                        </p:tgtEl>
                                      </p:cBhvr>
                                    </p:animEffect>
                                  </p:childTnLst>
                                </p:cTn>
                              </p:par>
                            </p:childTnLst>
                          </p:cTn>
                        </p:par>
                        <p:par>
                          <p:cTn id="33" fill="hold">
                            <p:stCondLst>
                              <p:cond delay="2500"/>
                            </p:stCondLst>
                            <p:childTnLst>
                              <p:par>
                                <p:cTn id="34" presetID="37"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900" decel="100000" fill="hold"/>
                                        <p:tgtEl>
                                          <p:spTgt spid="33"/>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900" decel="100000" fill="hold"/>
                                        <p:tgtEl>
                                          <p:spTgt spid="3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52" presetID="37" presetClass="entr" presetSubtype="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1000"/>
                                        <p:tgtEl>
                                          <p:spTgt spid="36"/>
                                        </p:tgtEl>
                                      </p:cBhvr>
                                    </p:animEffect>
                                    <p:anim calcmode="lin" valueType="num">
                                      <p:cBhvr>
                                        <p:cTn id="55" dur="1000" fill="hold"/>
                                        <p:tgtEl>
                                          <p:spTgt spid="36"/>
                                        </p:tgtEl>
                                        <p:attrNameLst>
                                          <p:attrName>ppt_x</p:attrName>
                                        </p:attrNameLst>
                                      </p:cBhvr>
                                      <p:tavLst>
                                        <p:tav tm="0">
                                          <p:val>
                                            <p:strVal val="#ppt_x"/>
                                          </p:val>
                                        </p:tav>
                                        <p:tav tm="100000">
                                          <p:val>
                                            <p:strVal val="#ppt_x"/>
                                          </p:val>
                                        </p:tav>
                                      </p:tavLst>
                                    </p:anim>
                                    <p:anim calcmode="lin" valueType="num">
                                      <p:cBhvr>
                                        <p:cTn id="56" dur="900" decel="100000" fill="hold"/>
                                        <p:tgtEl>
                                          <p:spTgt spid="36"/>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par>
                                <p:cTn id="62" presetID="10" presetClass="entr" presetSubtype="0" fill="hold" grpId="0" nodeType="withEffect">
                                  <p:stCondLst>
                                    <p:cond delay="25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grpId="0" nodeType="withEffect">
                                  <p:stCondLst>
                                    <p:cond delay="75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p:bldP spid="38" grpId="0"/>
      <p:bldP spid="39" grpId="0"/>
      <p:bldP spid="40" grpId="0"/>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78178" y="162927"/>
            <a:ext cx="3272050" cy="707886"/>
          </a:xfrm>
          <a:prstGeom prst="rect">
            <a:avLst/>
          </a:prstGeom>
          <a:noFill/>
        </p:spPr>
        <p:txBody>
          <a:bodyPr wrap="none" rtlCol="0">
            <a:spAutoFit/>
          </a:bodyPr>
          <a:lstStyle/>
          <a:p>
            <a:pPr defTabSz="1218565">
              <a:defRPr/>
            </a:pPr>
            <a:r>
              <a:rPr lang="zh-CN" altLang="en-US" sz="4000" b="1" kern="0" dirty="0">
                <a:solidFill>
                  <a:schemeClr val="bg1"/>
                </a:solidFill>
                <a:latin typeface="幼圆" panose="02010509060101010101" pitchFamily="49" charset="-122"/>
                <a:ea typeface="幼圆" panose="02010509060101010101" pitchFamily="49" charset="-122"/>
              </a:rPr>
              <a:t>工作完成比例</a:t>
            </a:r>
            <a:endParaRPr lang="zh-CN" altLang="en-US" sz="4000" b="1" kern="0" dirty="0">
              <a:solidFill>
                <a:schemeClr val="bg1"/>
              </a:solidFill>
              <a:latin typeface="幼圆" panose="02010509060101010101" pitchFamily="49" charset="-122"/>
              <a:ea typeface="幼圆" panose="02010509060101010101" pitchFamily="49" charset="-122"/>
            </a:endParaRP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804135" y="2180060"/>
            <a:ext cx="3731271" cy="2487515"/>
            <a:chOff x="804135" y="2412289"/>
            <a:chExt cx="3731271" cy="2487515"/>
          </a:xfrm>
          <a:effectLst/>
        </p:grpSpPr>
        <p:graphicFrame>
          <p:nvGraphicFramePr>
            <p:cNvPr id="44" name="图表 43"/>
            <p:cNvGraphicFramePr/>
            <p:nvPr/>
          </p:nvGraphicFramePr>
          <p:xfrm>
            <a:off x="804135" y="2412289"/>
            <a:ext cx="3731271" cy="2487515"/>
          </p:xfrm>
          <a:graphic>
            <a:graphicData uri="http://schemas.openxmlformats.org/drawingml/2006/chart">
              <c:chart xmlns:c="http://schemas.openxmlformats.org/drawingml/2006/chart" xmlns:r="http://schemas.openxmlformats.org/officeDocument/2006/relationships" r:id="rId1"/>
            </a:graphicData>
          </a:graphic>
        </p:graphicFrame>
        <p:sp>
          <p:nvSpPr>
            <p:cNvPr id="45" name="矩形 44"/>
            <p:cNvSpPr/>
            <p:nvPr/>
          </p:nvSpPr>
          <p:spPr>
            <a:xfrm>
              <a:off x="2119019" y="3318045"/>
              <a:ext cx="1098378" cy="639278"/>
            </a:xfrm>
            <a:prstGeom prst="rect">
              <a:avLst/>
            </a:prstGeom>
          </p:spPr>
          <p:txBody>
            <a:bodyPr wrap="none" anchor="t">
              <a:spAutoFit/>
            </a:bodyPr>
            <a:lstStyle/>
            <a:p>
              <a:pPr algn="ctr">
                <a:lnSpc>
                  <a:spcPct val="120000"/>
                </a:lnSpc>
              </a:pPr>
              <a:r>
                <a:rPr lang="en-US" altLang="zh-CN" sz="3200" b="1" dirty="0">
                  <a:gradFill>
                    <a:gsLst>
                      <a:gs pos="0">
                        <a:srgbClr val="00ECFE"/>
                      </a:gs>
                      <a:gs pos="100000">
                        <a:srgbClr val="0094FA"/>
                      </a:gs>
                    </a:gsLst>
                    <a:lin ang="5400000" scaled="1"/>
                  </a:gradFill>
                  <a:latin typeface="方正兰亭超细黑简体" panose="02000000000000000000" pitchFamily="2" charset="-122"/>
                  <a:ea typeface="方正兰亭超细黑简体" panose="02000000000000000000" pitchFamily="2" charset="-122"/>
                </a:rPr>
                <a:t>25%</a:t>
              </a:r>
              <a:endParaRPr lang="zh-CN" altLang="en-US" sz="3200" b="1" dirty="0">
                <a:gradFill>
                  <a:gsLst>
                    <a:gs pos="0">
                      <a:srgbClr val="00ECFE"/>
                    </a:gs>
                    <a:gs pos="100000">
                      <a:srgbClr val="0094FA"/>
                    </a:gs>
                  </a:gsLst>
                  <a:lin ang="5400000" scaled="1"/>
                </a:gradFill>
                <a:latin typeface="方正兰亭超细黑简体" panose="02000000000000000000" pitchFamily="2" charset="-122"/>
                <a:ea typeface="方正兰亭超细黑简体" panose="02000000000000000000" pitchFamily="2" charset="-122"/>
              </a:endParaRPr>
            </a:p>
          </p:txBody>
        </p:sp>
      </p:grpSp>
      <p:grpSp>
        <p:nvGrpSpPr>
          <p:cNvPr id="46" name="组合 4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4245521" y="2180060"/>
            <a:ext cx="3731271" cy="2487515"/>
            <a:chOff x="4245521" y="2412289"/>
            <a:chExt cx="3731271" cy="2487515"/>
          </a:xfrm>
          <a:effectLst/>
        </p:grpSpPr>
        <p:graphicFrame>
          <p:nvGraphicFramePr>
            <p:cNvPr id="47" name="图表 46"/>
            <p:cNvGraphicFramePr/>
            <p:nvPr/>
          </p:nvGraphicFramePr>
          <p:xfrm>
            <a:off x="4245521" y="2412289"/>
            <a:ext cx="3731271" cy="2487515"/>
          </p:xfrm>
          <a:graphic>
            <a:graphicData uri="http://schemas.openxmlformats.org/drawingml/2006/chart">
              <c:chart xmlns:c="http://schemas.openxmlformats.org/drawingml/2006/chart" xmlns:r="http://schemas.openxmlformats.org/officeDocument/2006/relationships" r:id="rId2"/>
            </a:graphicData>
          </a:graphic>
        </p:graphicFrame>
        <p:sp>
          <p:nvSpPr>
            <p:cNvPr id="48" name="矩形 47"/>
            <p:cNvSpPr/>
            <p:nvPr/>
          </p:nvSpPr>
          <p:spPr>
            <a:xfrm>
              <a:off x="5552914" y="3318045"/>
              <a:ext cx="1101584" cy="639278"/>
            </a:xfrm>
            <a:prstGeom prst="rect">
              <a:avLst/>
            </a:prstGeom>
          </p:spPr>
          <p:txBody>
            <a:bodyPr wrap="none" anchor="t">
              <a:spAutoFit/>
            </a:bodyPr>
            <a:lstStyle/>
            <a:p>
              <a:pPr algn="ctr">
                <a:lnSpc>
                  <a:spcPct val="120000"/>
                </a:lnSpc>
              </a:pPr>
              <a:r>
                <a:rPr lang="en-US" altLang="zh-CN" sz="3200" b="1" dirty="0">
                  <a:gradFill>
                    <a:gsLst>
                      <a:gs pos="0">
                        <a:srgbClr val="3558FB"/>
                      </a:gs>
                      <a:gs pos="100000">
                        <a:srgbClr val="BE1DFB"/>
                      </a:gs>
                    </a:gsLst>
                    <a:lin ang="5400000" scaled="1"/>
                  </a:gradFill>
                  <a:latin typeface="方正兰亭超细黑简体" panose="02000000000000000000" pitchFamily="2" charset="-122"/>
                  <a:ea typeface="方正兰亭超细黑简体" panose="02000000000000000000" pitchFamily="2" charset="-122"/>
                </a:rPr>
                <a:t>55%</a:t>
              </a:r>
              <a:endParaRPr lang="zh-CN" altLang="en-US" sz="3200" b="1" dirty="0">
                <a:gradFill>
                  <a:gsLst>
                    <a:gs pos="0">
                      <a:srgbClr val="3558FB"/>
                    </a:gs>
                    <a:gs pos="100000">
                      <a:srgbClr val="BE1DFB"/>
                    </a:gs>
                  </a:gsLst>
                  <a:lin ang="5400000" scaled="1"/>
                </a:gradFill>
                <a:latin typeface="方正兰亭超细黑简体" panose="02000000000000000000" pitchFamily="2" charset="-122"/>
                <a:ea typeface="方正兰亭超细黑简体" panose="02000000000000000000" pitchFamily="2" charset="-122"/>
              </a:endParaRPr>
            </a:p>
          </p:txBody>
        </p:sp>
      </p:grpSp>
      <p:grpSp>
        <p:nvGrpSpPr>
          <p:cNvPr id="49" name="组合 48"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7686906" y="2180060"/>
            <a:ext cx="3731271" cy="2487515"/>
            <a:chOff x="7686906" y="2412289"/>
            <a:chExt cx="3731271" cy="2487515"/>
          </a:xfrm>
          <a:effectLst/>
        </p:grpSpPr>
        <p:graphicFrame>
          <p:nvGraphicFramePr>
            <p:cNvPr id="50" name="图表 49"/>
            <p:cNvGraphicFramePr/>
            <p:nvPr/>
          </p:nvGraphicFramePr>
          <p:xfrm>
            <a:off x="7686906" y="2412289"/>
            <a:ext cx="3731271" cy="2487515"/>
          </p:xfrm>
          <a:graphic>
            <a:graphicData uri="http://schemas.openxmlformats.org/drawingml/2006/chart">
              <c:chart xmlns:c="http://schemas.openxmlformats.org/drawingml/2006/chart" xmlns:r="http://schemas.openxmlformats.org/officeDocument/2006/relationships" r:id="rId3"/>
            </a:graphicData>
          </a:graphic>
        </p:graphicFrame>
        <p:sp>
          <p:nvSpPr>
            <p:cNvPr id="51" name="矩形 50"/>
            <p:cNvSpPr/>
            <p:nvPr/>
          </p:nvSpPr>
          <p:spPr>
            <a:xfrm>
              <a:off x="8994499" y="3318045"/>
              <a:ext cx="1119217" cy="639278"/>
            </a:xfrm>
            <a:prstGeom prst="rect">
              <a:avLst/>
            </a:prstGeom>
          </p:spPr>
          <p:txBody>
            <a:bodyPr wrap="none" anchor="t">
              <a:spAutoFit/>
            </a:bodyPr>
            <a:lstStyle/>
            <a:p>
              <a:pPr algn="ctr">
                <a:lnSpc>
                  <a:spcPct val="120000"/>
                </a:lnSpc>
              </a:pPr>
              <a:r>
                <a:rPr lang="en-US" altLang="zh-CN" sz="3200" b="1" dirty="0">
                  <a:gradFill>
                    <a:gsLst>
                      <a:gs pos="0">
                        <a:srgbClr val="00ECFE"/>
                      </a:gs>
                      <a:gs pos="100000">
                        <a:srgbClr val="0094FA"/>
                      </a:gs>
                    </a:gsLst>
                    <a:lin ang="5400000" scaled="1"/>
                  </a:gradFill>
                  <a:latin typeface="方正兰亭超细黑简体" panose="02000000000000000000" pitchFamily="2" charset="-122"/>
                  <a:ea typeface="方正兰亭超细黑简体" panose="02000000000000000000" pitchFamily="2" charset="-122"/>
                </a:rPr>
                <a:t>16%</a:t>
              </a:r>
              <a:endParaRPr lang="zh-CN" altLang="en-US" sz="3200" b="1" dirty="0">
                <a:gradFill>
                  <a:gsLst>
                    <a:gs pos="0">
                      <a:srgbClr val="00ECFE"/>
                    </a:gs>
                    <a:gs pos="100000">
                      <a:srgbClr val="0094FA"/>
                    </a:gs>
                  </a:gsLst>
                  <a:lin ang="5400000" scaled="1"/>
                </a:gradFill>
                <a:latin typeface="方正兰亭超细黑简体" panose="02000000000000000000" pitchFamily="2" charset="-122"/>
                <a:ea typeface="方正兰亭超细黑简体" panose="02000000000000000000" pitchFamily="2" charset="-122"/>
              </a:endParaRPr>
            </a:p>
          </p:txBody>
        </p:sp>
      </p:grpSp>
      <p:sp>
        <p:nvSpPr>
          <p:cNvPr id="52" name="文本框 51"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8204606" y="4975437"/>
            <a:ext cx="2698175" cy="1446550"/>
          </a:xfrm>
          <a:prstGeom prst="rect">
            <a:avLst/>
          </a:prstGeom>
          <a:noFill/>
          <a:ln>
            <a:noFill/>
          </a:ln>
          <a:effectLst/>
        </p:spPr>
        <p:txBody>
          <a:bodyPr wrap="none" rtlCol="0">
            <a:spAutoFit/>
          </a:bodyPr>
          <a:lstStyle/>
          <a:p>
            <a:r>
              <a:rPr lang="zh-CN" altLang="en-US" sz="2400"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rPr>
              <a:t>单击此处输入标题</a:t>
            </a:r>
            <a:endParaRPr lang="en-US" altLang="zh-CN" sz="2400" dirty="0">
              <a:gradFill>
                <a:gsLst>
                  <a:gs pos="21000">
                    <a:srgbClr val="00ECFE"/>
                  </a:gs>
                  <a:gs pos="80000">
                    <a:srgbClr val="0094FA"/>
                  </a:gs>
                </a:gsLst>
                <a:lin ang="1800000" scaled="0"/>
              </a:gra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3600" dirty="0">
              <a:solidFill>
                <a:schemeClr val="bg1"/>
              </a:solidFill>
              <a:latin typeface="微软雅黑" panose="020B0503020204020204" pitchFamily="34" charset="-122"/>
              <a:ea typeface="微软雅黑" panose="020B0503020204020204" pitchFamily="34" charset="-122"/>
            </a:endParaRPr>
          </a:p>
        </p:txBody>
      </p:sp>
      <p:sp>
        <p:nvSpPr>
          <p:cNvPr id="53" name="文本框 52"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4736951" y="4975437"/>
            <a:ext cx="2698175" cy="1446550"/>
          </a:xfrm>
          <a:prstGeom prst="rect">
            <a:avLst/>
          </a:prstGeom>
          <a:noFill/>
          <a:ln>
            <a:noFill/>
          </a:ln>
          <a:effectLst/>
        </p:spPr>
        <p:txBody>
          <a:bodyPr wrap="none" rtlCol="0">
            <a:spAutoFit/>
          </a:bodyPr>
          <a:lstStyle/>
          <a:p>
            <a:r>
              <a:rPr lang="zh-CN" altLang="en-US" sz="2400" dirty="0">
                <a:gradFill>
                  <a:gsLst>
                    <a:gs pos="0">
                      <a:srgbClr val="3558FB"/>
                    </a:gs>
                    <a:gs pos="100000">
                      <a:srgbClr val="BE1DFB"/>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3558FB"/>
                  </a:gs>
                  <a:gs pos="100000">
                    <a:srgbClr val="BE1DFB"/>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3600" dirty="0">
              <a:solidFill>
                <a:schemeClr val="bg1"/>
              </a:solidFill>
              <a:latin typeface="微软雅黑" panose="020B0503020204020204" pitchFamily="34" charset="-122"/>
              <a:ea typeface="微软雅黑" panose="020B0503020204020204" pitchFamily="34" charset="-122"/>
            </a:endParaRPr>
          </a:p>
        </p:txBody>
      </p:sp>
      <p:sp>
        <p:nvSpPr>
          <p:cNvPr id="54" name="文本框 5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1303908" y="4975437"/>
            <a:ext cx="2698175" cy="1446550"/>
          </a:xfrm>
          <a:prstGeom prst="rect">
            <a:avLst/>
          </a:prstGeom>
          <a:noFill/>
          <a:ln>
            <a:noFill/>
          </a:ln>
          <a:effectLst/>
        </p:spPr>
        <p:txBody>
          <a:bodyPr wrap="none" rtlCol="0">
            <a:spAutoFit/>
          </a:bodyPr>
          <a:lstStyle/>
          <a:p>
            <a:r>
              <a:rPr lang="zh-CN" altLang="en-US" sz="2400" dirty="0">
                <a:gradFill>
                  <a:gsLst>
                    <a:gs pos="0">
                      <a:srgbClr val="00ECFE"/>
                    </a:gs>
                    <a:gs pos="100000">
                      <a:srgbClr val="0094FA"/>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ECFE"/>
                  </a:gs>
                  <a:gs pos="100000">
                    <a:srgbClr val="0094FA"/>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3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ppt_x"/>
                                          </p:val>
                                        </p:tav>
                                        <p:tav tm="100000">
                                          <p:val>
                                            <p:strVal val="#ppt_x"/>
                                          </p:val>
                                        </p:tav>
                                      </p:tavLst>
                                    </p:anim>
                                    <p:anim calcmode="lin" valueType="num">
                                      <p:cBhvr additive="base">
                                        <p:cTn id="8" dur="75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750" fill="hold"/>
                                        <p:tgtEl>
                                          <p:spTgt spid="54"/>
                                        </p:tgtEl>
                                        <p:attrNameLst>
                                          <p:attrName>ppt_x</p:attrName>
                                        </p:attrNameLst>
                                      </p:cBhvr>
                                      <p:tavLst>
                                        <p:tav tm="0">
                                          <p:val>
                                            <p:strVal val="#ppt_x"/>
                                          </p:val>
                                        </p:tav>
                                        <p:tav tm="100000">
                                          <p:val>
                                            <p:strVal val="#ppt_x"/>
                                          </p:val>
                                        </p:tav>
                                      </p:tavLst>
                                    </p:anim>
                                    <p:anim calcmode="lin" valueType="num">
                                      <p:cBhvr additive="base">
                                        <p:cTn id="12" dur="750" fill="hold"/>
                                        <p:tgtEl>
                                          <p:spTgt spid="5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750" fill="hold"/>
                                        <p:tgtEl>
                                          <p:spTgt spid="46"/>
                                        </p:tgtEl>
                                        <p:attrNameLst>
                                          <p:attrName>ppt_x</p:attrName>
                                        </p:attrNameLst>
                                      </p:cBhvr>
                                      <p:tavLst>
                                        <p:tav tm="0">
                                          <p:val>
                                            <p:strVal val="#ppt_x"/>
                                          </p:val>
                                        </p:tav>
                                        <p:tav tm="100000">
                                          <p:val>
                                            <p:strVal val="#ppt_x"/>
                                          </p:val>
                                        </p:tav>
                                      </p:tavLst>
                                    </p:anim>
                                    <p:anim calcmode="lin" valueType="num">
                                      <p:cBhvr additive="base">
                                        <p:cTn id="17" dur="750" fill="hold"/>
                                        <p:tgtEl>
                                          <p:spTgt spid="46"/>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750" fill="hold"/>
                                        <p:tgtEl>
                                          <p:spTgt spid="53"/>
                                        </p:tgtEl>
                                        <p:attrNameLst>
                                          <p:attrName>ppt_x</p:attrName>
                                        </p:attrNameLst>
                                      </p:cBhvr>
                                      <p:tavLst>
                                        <p:tav tm="0">
                                          <p:val>
                                            <p:strVal val="#ppt_x"/>
                                          </p:val>
                                        </p:tav>
                                        <p:tav tm="100000">
                                          <p:val>
                                            <p:strVal val="#ppt_x"/>
                                          </p:val>
                                        </p:tav>
                                      </p:tavLst>
                                    </p:anim>
                                    <p:anim calcmode="lin" valueType="num">
                                      <p:cBhvr additive="base">
                                        <p:cTn id="21" dur="750" fill="hold"/>
                                        <p:tgtEl>
                                          <p:spTgt spid="5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1"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750" fill="hold"/>
                                        <p:tgtEl>
                                          <p:spTgt spid="49"/>
                                        </p:tgtEl>
                                        <p:attrNameLst>
                                          <p:attrName>ppt_x</p:attrName>
                                        </p:attrNameLst>
                                      </p:cBhvr>
                                      <p:tavLst>
                                        <p:tav tm="0">
                                          <p:val>
                                            <p:strVal val="#ppt_x"/>
                                          </p:val>
                                        </p:tav>
                                        <p:tav tm="100000">
                                          <p:val>
                                            <p:strVal val="#ppt_x"/>
                                          </p:val>
                                        </p:tav>
                                      </p:tavLst>
                                    </p:anim>
                                    <p:anim calcmode="lin" valueType="num">
                                      <p:cBhvr additive="base">
                                        <p:cTn id="26" dur="750" fill="hold"/>
                                        <p:tgtEl>
                                          <p:spTgt spid="49"/>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750" fill="hold"/>
                                        <p:tgtEl>
                                          <p:spTgt spid="52"/>
                                        </p:tgtEl>
                                        <p:attrNameLst>
                                          <p:attrName>ppt_x</p:attrName>
                                        </p:attrNameLst>
                                      </p:cBhvr>
                                      <p:tavLst>
                                        <p:tav tm="0">
                                          <p:val>
                                            <p:strVal val="#ppt_x"/>
                                          </p:val>
                                        </p:tav>
                                        <p:tav tm="100000">
                                          <p:val>
                                            <p:strVal val="#ppt_x"/>
                                          </p:val>
                                        </p:tav>
                                      </p:tavLst>
                                    </p:anim>
                                    <p:anim calcmode="lin" valueType="num">
                                      <p:cBhvr additive="base">
                                        <p:cTn id="30" dur="75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rot="5400000" flipH="1">
            <a:off x="5803800" y="298013"/>
            <a:ext cx="583153" cy="588121"/>
            <a:chOff x="5498567" y="0"/>
            <a:chExt cx="4004719" cy="4038834"/>
          </a:xfrm>
        </p:grpSpPr>
        <p:sp>
          <p:nvSpPr>
            <p:cNvPr id="3" name="椭圆 2"/>
            <p:cNvSpPr/>
            <p:nvPr/>
          </p:nvSpPr>
          <p:spPr>
            <a:xfrm>
              <a:off x="5498567" y="1926708"/>
              <a:ext cx="282388" cy="282388"/>
            </a:xfrm>
            <a:prstGeom prst="ellipse">
              <a:avLst/>
            </a:prstGeom>
            <a:solidFill>
              <a:srgbClr val="0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556623" y="1469508"/>
              <a:ext cx="273600" cy="2736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718378" y="1012308"/>
              <a:ext cx="270000" cy="270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002892" y="627678"/>
              <a:ext cx="266400" cy="266400"/>
            </a:xfrm>
            <a:prstGeom prst="ellipse">
              <a:avLst/>
            </a:prstGeom>
            <a:solidFill>
              <a:srgbClr val="00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58492" y="325011"/>
              <a:ext cx="262800" cy="2628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6786663" y="107886"/>
              <a:ext cx="259200" cy="2592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269290" y="0"/>
              <a:ext cx="252000" cy="252000"/>
            </a:xfrm>
            <a:prstGeom prst="ellipse">
              <a:avLst/>
            </a:prstGeom>
            <a:solidFill>
              <a:srgbClr val="029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747606" y="25980"/>
              <a:ext cx="237600" cy="237600"/>
            </a:xfrm>
            <a:prstGeom prst="ellipse">
              <a:avLst/>
            </a:prstGeom>
            <a:solidFill>
              <a:srgbClr val="028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222791" y="165021"/>
              <a:ext cx="230400" cy="230400"/>
            </a:xfrm>
            <a:prstGeom prst="ellipse">
              <a:avLst/>
            </a:prstGeom>
            <a:solidFill>
              <a:srgbClr val="036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633632" y="424449"/>
              <a:ext cx="216000" cy="216000"/>
            </a:xfrm>
            <a:prstGeom prst="ellipse">
              <a:avLst/>
            </a:prstGeom>
            <a:solidFill>
              <a:srgbClr val="2D5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8989229" y="780046"/>
              <a:ext cx="190800" cy="190800"/>
            </a:xfrm>
            <a:prstGeom prst="ellipse">
              <a:avLst/>
            </a:prstGeom>
            <a:solidFill>
              <a:srgbClr val="574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228714" y="1208217"/>
              <a:ext cx="180000" cy="180000"/>
            </a:xfrm>
            <a:prstGeom prst="ellipse">
              <a:avLst/>
            </a:prstGeom>
            <a:solidFill>
              <a:srgbClr val="7D3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9352086" y="1694442"/>
              <a:ext cx="151200" cy="151200"/>
            </a:xfrm>
            <a:prstGeom prst="ellipse">
              <a:avLst/>
            </a:prstGeom>
            <a:solidFill>
              <a:srgbClr val="9F2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9359346" y="2180669"/>
              <a:ext cx="126000" cy="126000"/>
            </a:xfrm>
            <a:prstGeom prst="ellipse">
              <a:avLst/>
            </a:prstGeom>
            <a:solidFill>
              <a:srgbClr val="D81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9265008" y="2652378"/>
              <a:ext cx="108000" cy="108000"/>
            </a:xfrm>
            <a:prstGeom prst="ellipse">
              <a:avLst/>
            </a:prstGeom>
            <a:solidFill>
              <a:srgbClr val="FC0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9012058" y="3084959"/>
              <a:ext cx="126000" cy="126000"/>
            </a:xfrm>
            <a:prstGeom prst="ellipse">
              <a:avLst/>
            </a:prstGeom>
            <a:solidFill>
              <a:srgbClr val="D91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8698090" y="3417192"/>
              <a:ext cx="151200" cy="151200"/>
            </a:xfrm>
            <a:prstGeom prst="ellipse">
              <a:avLst/>
            </a:prstGeom>
            <a:solidFill>
              <a:srgbClr val="AA2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7837378" y="3813530"/>
              <a:ext cx="180000" cy="180000"/>
            </a:xfrm>
            <a:prstGeom prst="ellipse">
              <a:avLst/>
            </a:prstGeom>
            <a:solidFill>
              <a:srgbClr val="564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298948" y="3671193"/>
              <a:ext cx="151200" cy="151200"/>
            </a:xfrm>
            <a:prstGeom prst="ellipse">
              <a:avLst/>
            </a:prstGeom>
            <a:solidFill>
              <a:srgbClr val="7F3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7365008" y="3848034"/>
              <a:ext cx="190800" cy="190800"/>
            </a:xfrm>
            <a:prstGeom prst="ellipse">
              <a:avLst/>
            </a:prstGeom>
            <a:solidFill>
              <a:srgbClr val="2E5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6070036" y="3255292"/>
              <a:ext cx="230400" cy="230400"/>
            </a:xfrm>
            <a:prstGeom prst="ellipse">
              <a:avLst/>
            </a:prstGeom>
            <a:solidFill>
              <a:srgbClr val="029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6441926" y="3560210"/>
              <a:ext cx="216000" cy="216000"/>
            </a:xfrm>
            <a:prstGeom prst="ellipse">
              <a:avLst/>
            </a:prstGeom>
            <a:solidFill>
              <a:srgbClr val="038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92638" y="3758309"/>
              <a:ext cx="190800" cy="190800"/>
            </a:xfrm>
            <a:prstGeom prst="ellipse">
              <a:avLst/>
            </a:prstGeom>
            <a:solidFill>
              <a:srgbClr val="02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754606" y="2867834"/>
              <a:ext cx="262800" cy="262800"/>
            </a:xfrm>
            <a:prstGeom prst="ellipse">
              <a:avLst/>
            </a:prstGeom>
            <a:solidFill>
              <a:srgbClr val="02B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585178" y="2412457"/>
              <a:ext cx="266400" cy="266400"/>
            </a:xfrm>
            <a:prstGeom prst="ellipse">
              <a:avLst/>
            </a:prstGeom>
            <a:solidFill>
              <a:srgbClr val="01C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27"/>
          <p:cNvSpPr/>
          <p:nvPr/>
        </p:nvSpPr>
        <p:spPr>
          <a:xfrm rot="5400000">
            <a:off x="768127" y="97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5400000" flipH="1">
            <a:off x="888805" y="28774"/>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79298" y="253371"/>
            <a:ext cx="3272050" cy="707886"/>
          </a:xfrm>
          <a:prstGeom prst="rect">
            <a:avLst/>
          </a:prstGeom>
          <a:noFill/>
        </p:spPr>
        <p:txBody>
          <a:bodyPr wrap="none" rtlCol="0">
            <a:spAutoFit/>
          </a:bodyPr>
          <a:lstStyle/>
          <a:p>
            <a:pPr defTabSz="1218565">
              <a:defRPr/>
            </a:pPr>
            <a:r>
              <a:rPr lang="zh-CN" altLang="en-US" sz="4000" b="1" kern="0" dirty="0">
                <a:solidFill>
                  <a:schemeClr val="bg1"/>
                </a:solidFill>
                <a:latin typeface="幼圆" panose="02010509060101010101" pitchFamily="49" charset="-122"/>
                <a:ea typeface="幼圆" panose="02010509060101010101" pitchFamily="49" charset="-122"/>
              </a:rPr>
              <a:t>工作完成比例</a:t>
            </a:r>
            <a:endParaRPr lang="zh-CN" altLang="en-US" sz="4000" b="1" kern="0" dirty="0">
              <a:solidFill>
                <a:schemeClr val="bg1"/>
              </a:solidFill>
              <a:latin typeface="幼圆" panose="02010509060101010101" pitchFamily="49" charset="-122"/>
              <a:ea typeface="幼圆" panose="02010509060101010101" pitchFamily="49" charset="-122"/>
            </a:endParaRPr>
          </a:p>
        </p:txBody>
      </p:sp>
      <p:sp>
        <p:nvSpPr>
          <p:cNvPr id="31" name="椭圆 30"/>
          <p:cNvSpPr>
            <a:spLocks noChangeAspect="1"/>
          </p:cNvSpPr>
          <p:nvPr/>
        </p:nvSpPr>
        <p:spPr>
          <a:xfrm>
            <a:off x="1579372" y="-978985"/>
            <a:ext cx="720000" cy="720000"/>
          </a:xfrm>
          <a:prstGeom prst="ellipse">
            <a:avLst/>
          </a:prstGeom>
          <a:gradFill>
            <a:gsLst>
              <a:gs pos="21000">
                <a:srgbClr val="00ECFE"/>
              </a:gs>
              <a:gs pos="80000">
                <a:srgbClr val="0094FA"/>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382043" y="-938777"/>
            <a:ext cx="720000" cy="720000"/>
          </a:xfrm>
          <a:prstGeom prst="ellipse">
            <a:avLst/>
          </a:prstGeom>
          <a:gradFill>
            <a:gsLst>
              <a:gs pos="21000">
                <a:srgbClr val="3558FB"/>
              </a:gs>
              <a:gs pos="80000">
                <a:srgbClr val="BE1DFB"/>
              </a:gs>
            </a:gsLst>
            <a:lin ang="18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立方体 32"/>
          <p:cNvSpPr/>
          <p:nvPr/>
        </p:nvSpPr>
        <p:spPr>
          <a:xfrm>
            <a:off x="5391537" y="2256309"/>
            <a:ext cx="4254508" cy="437963"/>
          </a:xfrm>
          <a:prstGeom prst="cube">
            <a:avLst/>
          </a:prstGeom>
          <a:solidFill>
            <a:schemeClr val="bg1"/>
          </a:solidFill>
          <a:ln>
            <a:noFill/>
          </a:ln>
          <a:effectLst>
            <a:outerShdw blurRad="88900" dist="635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立方体 33"/>
          <p:cNvSpPr/>
          <p:nvPr/>
        </p:nvSpPr>
        <p:spPr>
          <a:xfrm>
            <a:off x="5391537" y="3491199"/>
            <a:ext cx="4254508" cy="437963"/>
          </a:xfrm>
          <a:prstGeom prst="cube">
            <a:avLst/>
          </a:prstGeom>
          <a:solidFill>
            <a:schemeClr val="bg1"/>
          </a:solidFill>
          <a:ln>
            <a:noFill/>
          </a:ln>
          <a:effectLst>
            <a:outerShdw blurRad="88900" dist="635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立方体 34"/>
          <p:cNvSpPr/>
          <p:nvPr/>
        </p:nvSpPr>
        <p:spPr>
          <a:xfrm>
            <a:off x="5391537" y="4726089"/>
            <a:ext cx="4254508" cy="437963"/>
          </a:xfrm>
          <a:prstGeom prst="cube">
            <a:avLst/>
          </a:prstGeom>
          <a:solidFill>
            <a:schemeClr val="bg1"/>
          </a:solidFill>
          <a:ln>
            <a:noFill/>
          </a:ln>
          <a:effectLst>
            <a:outerShdw blurRad="88900" dist="635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立方体 35"/>
          <p:cNvSpPr/>
          <p:nvPr/>
        </p:nvSpPr>
        <p:spPr>
          <a:xfrm>
            <a:off x="5391537" y="5960979"/>
            <a:ext cx="4254508" cy="437963"/>
          </a:xfrm>
          <a:prstGeom prst="cube">
            <a:avLst/>
          </a:prstGeom>
          <a:solidFill>
            <a:schemeClr val="bg1"/>
          </a:solidFill>
          <a:ln>
            <a:noFill/>
          </a:ln>
          <a:effectLst>
            <a:outerShdw blurRad="88900" dist="635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立方体 36"/>
          <p:cNvSpPr/>
          <p:nvPr/>
        </p:nvSpPr>
        <p:spPr>
          <a:xfrm>
            <a:off x="5391537" y="2256309"/>
            <a:ext cx="1783387" cy="437963"/>
          </a:xfrm>
          <a:prstGeom prst="cube">
            <a:avLst/>
          </a:prstGeom>
          <a:gradFill>
            <a:gsLst>
              <a:gs pos="21000">
                <a:srgbClr val="00ECFE"/>
              </a:gs>
              <a:gs pos="80000">
                <a:srgbClr val="0094FA"/>
              </a:gs>
            </a:gsLst>
            <a:lin ang="1800000" scaled="0"/>
          </a:gradFill>
          <a:ln>
            <a:noFill/>
          </a:ln>
          <a:effectLst>
            <a:outerShdw blurRad="88900" dist="635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立方体 37"/>
          <p:cNvSpPr/>
          <p:nvPr/>
        </p:nvSpPr>
        <p:spPr>
          <a:xfrm>
            <a:off x="5391537" y="3491199"/>
            <a:ext cx="2153571" cy="437963"/>
          </a:xfrm>
          <a:prstGeom prst="cube">
            <a:avLst/>
          </a:prstGeom>
          <a:gradFill>
            <a:gsLst>
              <a:gs pos="21000">
                <a:srgbClr val="3558FB"/>
              </a:gs>
              <a:gs pos="80000">
                <a:srgbClr val="BE1DFB"/>
              </a:gs>
            </a:gsLst>
            <a:lin ang="1800000" scaled="0"/>
          </a:gradFill>
          <a:ln>
            <a:noFill/>
          </a:ln>
          <a:effectLst>
            <a:outerShdw blurRad="88900" dist="635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立方体 38"/>
          <p:cNvSpPr/>
          <p:nvPr/>
        </p:nvSpPr>
        <p:spPr>
          <a:xfrm>
            <a:off x="5391537" y="4726089"/>
            <a:ext cx="2770544" cy="437963"/>
          </a:xfrm>
          <a:prstGeom prst="cube">
            <a:avLst/>
          </a:prstGeom>
          <a:gradFill>
            <a:gsLst>
              <a:gs pos="21000">
                <a:srgbClr val="00ECFE"/>
              </a:gs>
              <a:gs pos="80000">
                <a:srgbClr val="0094FA"/>
              </a:gs>
            </a:gsLst>
            <a:lin ang="1800000" scaled="0"/>
          </a:gradFill>
          <a:ln>
            <a:noFill/>
          </a:ln>
          <a:effectLst>
            <a:outerShdw blurRad="88900" dist="635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立方体 39"/>
          <p:cNvSpPr/>
          <p:nvPr/>
        </p:nvSpPr>
        <p:spPr>
          <a:xfrm>
            <a:off x="5391537" y="5960979"/>
            <a:ext cx="3616679" cy="437963"/>
          </a:xfrm>
          <a:prstGeom prst="cube">
            <a:avLst/>
          </a:prstGeom>
          <a:gradFill>
            <a:gsLst>
              <a:gs pos="21000">
                <a:srgbClr val="3558FB"/>
              </a:gs>
              <a:gs pos="80000">
                <a:srgbClr val="BE1DFB"/>
              </a:gs>
            </a:gsLst>
            <a:lin ang="1800000" scaled="0"/>
          </a:gradFill>
          <a:ln>
            <a:noFill/>
          </a:ln>
          <a:effectLst>
            <a:outerShdw blurRad="88900" dist="635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7293217" y="1637666"/>
            <a:ext cx="707566" cy="702856"/>
            <a:chOff x="10485220" y="1762215"/>
            <a:chExt cx="582592" cy="578714"/>
          </a:xfrm>
        </p:grpSpPr>
        <p:sp>
          <p:nvSpPr>
            <p:cNvPr id="42" name="椭圆形标注 41"/>
            <p:cNvSpPr/>
            <p:nvPr/>
          </p:nvSpPr>
          <p:spPr>
            <a:xfrm rot="1774006">
              <a:off x="10485220" y="1762215"/>
              <a:ext cx="582592" cy="578714"/>
            </a:xfrm>
            <a:prstGeom prst="wedgeEllipseCallout">
              <a:avLst/>
            </a:prstGeom>
            <a:gradFill>
              <a:gsLst>
                <a:gs pos="21000">
                  <a:srgbClr val="00ECFE"/>
                </a:gs>
                <a:gs pos="80000">
                  <a:srgbClr val="0094FA"/>
                </a:gs>
              </a:gsLst>
              <a:lin ang="1800000" scaled="0"/>
            </a:gradFill>
            <a:ln>
              <a:noFill/>
            </a:ln>
            <a:effectLst>
              <a:outerShdw blurRad="50800" dist="381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0487838" y="1886851"/>
              <a:ext cx="571769" cy="329441"/>
            </a:xfrm>
            <a:prstGeom prst="rect">
              <a:avLst/>
            </a:prstGeom>
            <a:noFill/>
          </p:spPr>
          <p:txBody>
            <a:bodyPr wrap="none" rtlCol="0">
              <a:spAutoFit/>
            </a:bodyPr>
            <a:lstStyle/>
            <a:p>
              <a:pPr algn="r"/>
              <a:r>
                <a:rPr lang="en-US" altLang="zh-CN" sz="2000" dirty="0">
                  <a:solidFill>
                    <a:schemeClr val="bg1"/>
                  </a:solidFill>
                  <a:latin typeface="Britannic Bold" panose="020B0903060703020204" pitchFamily="34" charset="0"/>
                </a:rPr>
                <a:t>40%</a:t>
              </a:r>
              <a:endParaRPr lang="zh-CN" altLang="en-US" sz="2000" dirty="0">
                <a:solidFill>
                  <a:schemeClr val="bg1"/>
                </a:solidFill>
                <a:latin typeface="Britannic Bold" panose="020B0903060703020204" pitchFamily="34" charset="0"/>
              </a:endParaRPr>
            </a:p>
          </p:txBody>
        </p:sp>
      </p:grpSp>
      <p:grpSp>
        <p:nvGrpSpPr>
          <p:cNvPr id="44" name="组合 43"/>
          <p:cNvGrpSpPr/>
          <p:nvPr/>
        </p:nvGrpSpPr>
        <p:grpSpPr>
          <a:xfrm>
            <a:off x="7640428" y="2872402"/>
            <a:ext cx="707566" cy="702856"/>
            <a:chOff x="10485220" y="1762215"/>
            <a:chExt cx="582592" cy="578714"/>
          </a:xfrm>
        </p:grpSpPr>
        <p:sp>
          <p:nvSpPr>
            <p:cNvPr id="45" name="椭圆形标注 44"/>
            <p:cNvSpPr/>
            <p:nvPr/>
          </p:nvSpPr>
          <p:spPr>
            <a:xfrm rot="1774006">
              <a:off x="10485220" y="1762215"/>
              <a:ext cx="582592" cy="578714"/>
            </a:xfrm>
            <a:prstGeom prst="wedgeEllipseCallout">
              <a:avLst/>
            </a:prstGeom>
            <a:gradFill>
              <a:gsLst>
                <a:gs pos="21000">
                  <a:srgbClr val="3558FB"/>
                </a:gs>
                <a:gs pos="80000">
                  <a:srgbClr val="BE1DFB"/>
                </a:gs>
              </a:gsLst>
              <a:lin ang="1800000" scaled="0"/>
            </a:gradFill>
            <a:ln>
              <a:noFill/>
            </a:ln>
            <a:effectLst>
              <a:outerShdw blurRad="50800" dist="381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10490631" y="1896630"/>
              <a:ext cx="571769" cy="329441"/>
            </a:xfrm>
            <a:prstGeom prst="rect">
              <a:avLst/>
            </a:prstGeom>
            <a:noFill/>
          </p:spPr>
          <p:txBody>
            <a:bodyPr wrap="none" rtlCol="0">
              <a:spAutoFit/>
            </a:bodyPr>
            <a:lstStyle/>
            <a:p>
              <a:pPr algn="r"/>
              <a:r>
                <a:rPr lang="en-US" altLang="zh-CN" sz="2000" dirty="0">
                  <a:solidFill>
                    <a:schemeClr val="bg1"/>
                  </a:solidFill>
                  <a:latin typeface="Britannic Bold" panose="020B0903060703020204" pitchFamily="34" charset="0"/>
                </a:rPr>
                <a:t>50%</a:t>
              </a:r>
              <a:endParaRPr lang="zh-CN" altLang="en-US" sz="2000" dirty="0">
                <a:solidFill>
                  <a:schemeClr val="bg1"/>
                </a:solidFill>
                <a:latin typeface="Britannic Bold" panose="020B0903060703020204" pitchFamily="34" charset="0"/>
              </a:endParaRPr>
            </a:p>
          </p:txBody>
        </p:sp>
      </p:grpSp>
      <p:grpSp>
        <p:nvGrpSpPr>
          <p:cNvPr id="47" name="组合 46"/>
          <p:cNvGrpSpPr/>
          <p:nvPr/>
        </p:nvGrpSpPr>
        <p:grpSpPr>
          <a:xfrm>
            <a:off x="8236332" y="4087683"/>
            <a:ext cx="707566" cy="702856"/>
            <a:chOff x="10485220" y="1762215"/>
            <a:chExt cx="582592" cy="578714"/>
          </a:xfrm>
        </p:grpSpPr>
        <p:sp>
          <p:nvSpPr>
            <p:cNvPr id="48" name="椭圆形标注 47"/>
            <p:cNvSpPr/>
            <p:nvPr/>
          </p:nvSpPr>
          <p:spPr>
            <a:xfrm rot="1774006">
              <a:off x="10485220" y="1762215"/>
              <a:ext cx="582592" cy="578714"/>
            </a:xfrm>
            <a:prstGeom prst="wedgeEllipseCallout">
              <a:avLst/>
            </a:prstGeom>
            <a:gradFill>
              <a:gsLst>
                <a:gs pos="21000">
                  <a:srgbClr val="00ECFE"/>
                </a:gs>
                <a:gs pos="80000">
                  <a:srgbClr val="0094FA"/>
                </a:gs>
              </a:gsLst>
              <a:lin ang="1800000" scaled="0"/>
            </a:gradFill>
            <a:ln>
              <a:noFill/>
            </a:ln>
            <a:effectLst>
              <a:outerShdw blurRad="50800" dist="381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10490631" y="1886851"/>
              <a:ext cx="571769" cy="329441"/>
            </a:xfrm>
            <a:prstGeom prst="rect">
              <a:avLst/>
            </a:prstGeom>
            <a:noFill/>
          </p:spPr>
          <p:txBody>
            <a:bodyPr wrap="none" rtlCol="0">
              <a:spAutoFit/>
            </a:bodyPr>
            <a:lstStyle/>
            <a:p>
              <a:pPr algn="r"/>
              <a:r>
                <a:rPr lang="en-US" altLang="zh-CN" sz="2000" dirty="0">
                  <a:solidFill>
                    <a:schemeClr val="bg1"/>
                  </a:solidFill>
                  <a:latin typeface="Britannic Bold" panose="020B0903060703020204" pitchFamily="34" charset="0"/>
                </a:rPr>
                <a:t>60%</a:t>
              </a:r>
              <a:endParaRPr lang="zh-CN" altLang="en-US" sz="2000" dirty="0">
                <a:solidFill>
                  <a:schemeClr val="bg1"/>
                </a:solidFill>
                <a:latin typeface="Britannic Bold" panose="020B0903060703020204" pitchFamily="34" charset="0"/>
              </a:endParaRPr>
            </a:p>
          </p:txBody>
        </p:sp>
      </p:grpSp>
      <p:grpSp>
        <p:nvGrpSpPr>
          <p:cNvPr id="50" name="组合 49"/>
          <p:cNvGrpSpPr/>
          <p:nvPr/>
        </p:nvGrpSpPr>
        <p:grpSpPr>
          <a:xfrm>
            <a:off x="9033684" y="5311656"/>
            <a:ext cx="731979" cy="702856"/>
            <a:chOff x="10485220" y="1762215"/>
            <a:chExt cx="602693" cy="578714"/>
          </a:xfrm>
        </p:grpSpPr>
        <p:sp>
          <p:nvSpPr>
            <p:cNvPr id="51" name="椭圆形标注 50"/>
            <p:cNvSpPr/>
            <p:nvPr/>
          </p:nvSpPr>
          <p:spPr>
            <a:xfrm rot="1774006">
              <a:off x="10485220" y="1762215"/>
              <a:ext cx="582592" cy="578714"/>
            </a:xfrm>
            <a:prstGeom prst="wedgeEllipseCallout">
              <a:avLst/>
            </a:prstGeom>
            <a:gradFill>
              <a:gsLst>
                <a:gs pos="21000">
                  <a:srgbClr val="3558FB"/>
                </a:gs>
                <a:gs pos="80000">
                  <a:srgbClr val="BE1DFB"/>
                </a:gs>
              </a:gsLst>
              <a:lin ang="1800000" scaled="0"/>
            </a:gradFill>
            <a:ln>
              <a:noFill/>
            </a:ln>
            <a:effectLst>
              <a:outerShdw blurRad="50800" dist="381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10516144" y="1886851"/>
              <a:ext cx="571769" cy="329441"/>
            </a:xfrm>
            <a:prstGeom prst="rect">
              <a:avLst/>
            </a:prstGeom>
            <a:noFill/>
          </p:spPr>
          <p:txBody>
            <a:bodyPr wrap="none" rtlCol="0">
              <a:spAutoFit/>
            </a:bodyPr>
            <a:lstStyle/>
            <a:p>
              <a:pPr algn="r"/>
              <a:r>
                <a:rPr lang="en-US" altLang="zh-CN" sz="2000" dirty="0">
                  <a:solidFill>
                    <a:schemeClr val="bg1"/>
                  </a:solidFill>
                  <a:latin typeface="Britannic Bold" panose="020B0903060703020204" pitchFamily="34" charset="0"/>
                </a:rPr>
                <a:t>70%</a:t>
              </a:r>
              <a:endParaRPr lang="zh-CN" altLang="en-US" sz="2000" dirty="0">
                <a:solidFill>
                  <a:schemeClr val="bg1"/>
                </a:solidFill>
                <a:latin typeface="Britannic Bold" panose="020B0903060703020204" pitchFamily="34" charset="0"/>
              </a:endParaRPr>
            </a:p>
          </p:txBody>
        </p:sp>
      </p:grpSp>
      <p:sp>
        <p:nvSpPr>
          <p:cNvPr id="53" name="文本框 52"/>
          <p:cNvSpPr txBox="1"/>
          <p:nvPr/>
        </p:nvSpPr>
        <p:spPr>
          <a:xfrm>
            <a:off x="9970359" y="2171052"/>
            <a:ext cx="1627369" cy="523220"/>
          </a:xfrm>
          <a:prstGeom prst="rect">
            <a:avLst/>
          </a:prstGeom>
          <a:noFill/>
          <a:effectLst/>
        </p:spPr>
        <p:txBody>
          <a:bodyPr wrap="none" rtlCol="0">
            <a:spAutoFit/>
          </a:bodyPr>
          <a:lstStyle/>
          <a:p>
            <a:r>
              <a:rPr lang="zh-CN" altLang="en-US" sz="28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cs typeface="Kartika" panose="02020503030404060203" pitchFamily="18" charset="0"/>
              </a:rPr>
              <a:t>输入标题</a:t>
            </a:r>
            <a:endParaRPr lang="en-US" altLang="zh-CN" sz="28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cs typeface="Kartika" panose="02020503030404060203" pitchFamily="18" charset="0"/>
            </a:endParaRPr>
          </a:p>
        </p:txBody>
      </p:sp>
      <p:sp>
        <p:nvSpPr>
          <p:cNvPr id="54" name="文本框 53"/>
          <p:cNvSpPr txBox="1"/>
          <p:nvPr/>
        </p:nvSpPr>
        <p:spPr>
          <a:xfrm>
            <a:off x="9970358" y="3405942"/>
            <a:ext cx="1627369" cy="523220"/>
          </a:xfrm>
          <a:prstGeom prst="rect">
            <a:avLst/>
          </a:prstGeom>
          <a:noFill/>
          <a:effectLst/>
        </p:spPr>
        <p:txBody>
          <a:bodyPr wrap="none" rtlCol="0">
            <a:spAutoFit/>
          </a:bodyPr>
          <a:lstStyle/>
          <a:p>
            <a:r>
              <a:rPr lang="zh-CN" altLang="en-US" sz="2800" b="1" dirty="0">
                <a:gradFill>
                  <a:gsLst>
                    <a:gs pos="21000">
                      <a:srgbClr val="3558FB"/>
                    </a:gs>
                    <a:gs pos="80000">
                      <a:srgbClr val="BE1DFB"/>
                    </a:gs>
                  </a:gsLst>
                  <a:lin ang="1800000" scaled="0"/>
                </a:gradFill>
                <a:latin typeface="幼圆" panose="02010509060101010101" pitchFamily="49" charset="-122"/>
                <a:ea typeface="幼圆" panose="02010509060101010101" pitchFamily="49" charset="-122"/>
                <a:cs typeface="Kartika" panose="02020503030404060203" pitchFamily="18" charset="0"/>
              </a:rPr>
              <a:t>输入标题</a:t>
            </a:r>
            <a:endParaRPr lang="en-US" altLang="zh-CN" sz="2800" b="1" dirty="0">
              <a:gradFill>
                <a:gsLst>
                  <a:gs pos="21000">
                    <a:srgbClr val="3558FB"/>
                  </a:gs>
                  <a:gs pos="80000">
                    <a:srgbClr val="BE1DFB"/>
                  </a:gs>
                </a:gsLst>
                <a:lin ang="1800000" scaled="0"/>
              </a:gradFill>
              <a:latin typeface="幼圆" panose="02010509060101010101" pitchFamily="49" charset="-122"/>
              <a:ea typeface="幼圆" panose="02010509060101010101" pitchFamily="49" charset="-122"/>
              <a:cs typeface="Kartika" panose="02020503030404060203" pitchFamily="18" charset="0"/>
            </a:endParaRPr>
          </a:p>
        </p:txBody>
      </p:sp>
      <p:sp>
        <p:nvSpPr>
          <p:cNvPr id="55" name="文本框 54"/>
          <p:cNvSpPr txBox="1"/>
          <p:nvPr/>
        </p:nvSpPr>
        <p:spPr>
          <a:xfrm>
            <a:off x="9970358" y="4624981"/>
            <a:ext cx="1627369" cy="523220"/>
          </a:xfrm>
          <a:prstGeom prst="rect">
            <a:avLst/>
          </a:prstGeom>
          <a:noFill/>
          <a:effectLst/>
        </p:spPr>
        <p:txBody>
          <a:bodyPr wrap="none" rtlCol="0">
            <a:spAutoFit/>
          </a:bodyPr>
          <a:lstStyle/>
          <a:p>
            <a:r>
              <a:rPr lang="zh-CN" altLang="en-US" sz="28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cs typeface="Kartika" panose="02020503030404060203" pitchFamily="18" charset="0"/>
              </a:rPr>
              <a:t>输入标题</a:t>
            </a:r>
            <a:endParaRPr lang="en-US" altLang="zh-CN" sz="2800" b="1" dirty="0">
              <a:gradFill>
                <a:gsLst>
                  <a:gs pos="21000">
                    <a:srgbClr val="00ECFE"/>
                  </a:gs>
                  <a:gs pos="80000">
                    <a:srgbClr val="0094FA"/>
                  </a:gs>
                </a:gsLst>
                <a:lin ang="1800000" scaled="0"/>
              </a:gradFill>
              <a:latin typeface="幼圆" panose="02010509060101010101" pitchFamily="49" charset="-122"/>
              <a:ea typeface="幼圆" panose="02010509060101010101" pitchFamily="49" charset="-122"/>
              <a:cs typeface="Kartika" panose="02020503030404060203" pitchFamily="18" charset="0"/>
            </a:endParaRPr>
          </a:p>
        </p:txBody>
      </p:sp>
      <p:sp>
        <p:nvSpPr>
          <p:cNvPr id="56" name="文本框 55"/>
          <p:cNvSpPr txBox="1"/>
          <p:nvPr/>
        </p:nvSpPr>
        <p:spPr>
          <a:xfrm>
            <a:off x="9970358" y="5844020"/>
            <a:ext cx="1627369" cy="523220"/>
          </a:xfrm>
          <a:prstGeom prst="rect">
            <a:avLst/>
          </a:prstGeom>
          <a:noFill/>
          <a:effectLst/>
        </p:spPr>
        <p:txBody>
          <a:bodyPr wrap="none" rtlCol="0">
            <a:spAutoFit/>
          </a:bodyPr>
          <a:lstStyle/>
          <a:p>
            <a:r>
              <a:rPr lang="zh-CN" altLang="en-US" sz="2800" b="1" dirty="0">
                <a:gradFill>
                  <a:gsLst>
                    <a:gs pos="21000">
                      <a:srgbClr val="3558FB"/>
                    </a:gs>
                    <a:gs pos="80000">
                      <a:srgbClr val="BE1DFB"/>
                    </a:gs>
                  </a:gsLst>
                  <a:lin ang="1800000" scaled="0"/>
                </a:gradFill>
                <a:latin typeface="幼圆" panose="02010509060101010101" pitchFamily="49" charset="-122"/>
                <a:ea typeface="幼圆" panose="02010509060101010101" pitchFamily="49" charset="-122"/>
                <a:cs typeface="Kartika" panose="02020503030404060203" pitchFamily="18" charset="0"/>
              </a:rPr>
              <a:t>输入标题</a:t>
            </a:r>
            <a:endParaRPr lang="en-US" altLang="zh-CN" sz="2800" b="1" dirty="0">
              <a:gradFill>
                <a:gsLst>
                  <a:gs pos="21000">
                    <a:srgbClr val="3558FB"/>
                  </a:gs>
                  <a:gs pos="80000">
                    <a:srgbClr val="BE1DFB"/>
                  </a:gs>
                </a:gsLst>
                <a:lin ang="1800000" scaled="0"/>
              </a:gradFill>
              <a:latin typeface="幼圆" panose="02010509060101010101" pitchFamily="49" charset="-122"/>
              <a:ea typeface="幼圆" panose="02010509060101010101" pitchFamily="49" charset="-122"/>
              <a:cs typeface="Kartika" panose="02020503030404060203" pitchFamily="18" charset="0"/>
            </a:endParaRPr>
          </a:p>
        </p:txBody>
      </p:sp>
      <p:grpSp>
        <p:nvGrpSpPr>
          <p:cNvPr id="57" name="组合 56"/>
          <p:cNvGrpSpPr/>
          <p:nvPr/>
        </p:nvGrpSpPr>
        <p:grpSpPr>
          <a:xfrm>
            <a:off x="332382" y="2490718"/>
            <a:ext cx="4412239" cy="4216140"/>
            <a:chOff x="611560" y="1366732"/>
            <a:chExt cx="3587596" cy="3428146"/>
          </a:xfrm>
        </p:grpSpPr>
        <p:pic>
          <p:nvPicPr>
            <p:cNvPr id="58" name="图片 5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1560" y="1366732"/>
              <a:ext cx="3587596" cy="3428146"/>
            </a:xfrm>
            <a:prstGeom prst="rect">
              <a:avLst/>
            </a:prstGeom>
          </p:spPr>
        </p:pic>
        <p:sp>
          <p:nvSpPr>
            <p:cNvPr id="59" name="MH_Picture_3"/>
            <p:cNvSpPr/>
            <p:nvPr>
              <p:custDataLst>
                <p:tags r:id="rId2"/>
              </p:custDataLst>
            </p:nvPr>
          </p:nvSpPr>
          <p:spPr>
            <a:xfrm>
              <a:off x="746051" y="1496013"/>
              <a:ext cx="3204000" cy="1946273"/>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decel="50000" fill="hold">
                                          <p:stCondLst>
                                            <p:cond delay="0"/>
                                          </p:stCondLst>
                                        </p:cTn>
                                        <p:tgtEl>
                                          <p:spTgt spid="5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7"/>
                                        </p:tgtEl>
                                        <p:attrNameLst>
                                          <p:attrName>ppt_w</p:attrName>
                                        </p:attrNameLst>
                                      </p:cBhvr>
                                      <p:tavLst>
                                        <p:tav tm="0">
                                          <p:val>
                                            <p:strVal val="#ppt_w*.05"/>
                                          </p:val>
                                        </p:tav>
                                        <p:tav tm="100000">
                                          <p:val>
                                            <p:strVal val="#ppt_w"/>
                                          </p:val>
                                        </p:tav>
                                      </p:tavLst>
                                    </p:anim>
                                    <p:anim calcmode="lin" valueType="num">
                                      <p:cBhvr>
                                        <p:cTn id="10" dur="1000" fill="hold"/>
                                        <p:tgtEl>
                                          <p:spTgt spid="5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1000"/>
                                        <p:tgtEl>
                                          <p:spTgt spid="3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1000"/>
                                        <p:tgtEl>
                                          <p:spTgt spid="3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1000"/>
                                        <p:tgtEl>
                                          <p:spTgt spid="3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1000"/>
                                        <p:tgtEl>
                                          <p:spTgt spid="36"/>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2500"/>
                            </p:stCondLst>
                            <p:childTnLst>
                              <p:par>
                                <p:cTn id="33" presetID="2" presetClass="entr" presetSubtype="3" decel="2800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750" fill="hold"/>
                                        <p:tgtEl>
                                          <p:spTgt spid="41"/>
                                        </p:tgtEl>
                                        <p:attrNameLst>
                                          <p:attrName>ppt_x</p:attrName>
                                        </p:attrNameLst>
                                      </p:cBhvr>
                                      <p:tavLst>
                                        <p:tav tm="0">
                                          <p:val>
                                            <p:strVal val="1+#ppt_w/2"/>
                                          </p:val>
                                        </p:tav>
                                        <p:tav tm="100000">
                                          <p:val>
                                            <p:strVal val="#ppt_x"/>
                                          </p:val>
                                        </p:tav>
                                      </p:tavLst>
                                    </p:anim>
                                    <p:anim calcmode="lin" valueType="num">
                                      <p:cBhvr additive="base">
                                        <p:cTn id="36" dur="750" fill="hold"/>
                                        <p:tgtEl>
                                          <p:spTgt spid="41"/>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ipe(left)">
                                      <p:cBhvr>
                                        <p:cTn id="40" dur="500"/>
                                        <p:tgtEl>
                                          <p:spTgt spid="53"/>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childTnLst>
                          </p:cTn>
                        </p:par>
                        <p:par>
                          <p:cTn id="45" fill="hold">
                            <p:stCondLst>
                              <p:cond delay="4500"/>
                            </p:stCondLst>
                            <p:childTnLst>
                              <p:par>
                                <p:cTn id="46" presetID="2" presetClass="entr" presetSubtype="3" decel="28000"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750" fill="hold"/>
                                        <p:tgtEl>
                                          <p:spTgt spid="44"/>
                                        </p:tgtEl>
                                        <p:attrNameLst>
                                          <p:attrName>ppt_x</p:attrName>
                                        </p:attrNameLst>
                                      </p:cBhvr>
                                      <p:tavLst>
                                        <p:tav tm="0">
                                          <p:val>
                                            <p:strVal val="1+#ppt_w/2"/>
                                          </p:val>
                                        </p:tav>
                                        <p:tav tm="100000">
                                          <p:val>
                                            <p:strVal val="#ppt_x"/>
                                          </p:val>
                                        </p:tav>
                                      </p:tavLst>
                                    </p:anim>
                                    <p:anim calcmode="lin" valueType="num">
                                      <p:cBhvr additive="base">
                                        <p:cTn id="49" dur="750" fill="hold"/>
                                        <p:tgtEl>
                                          <p:spTgt spid="44"/>
                                        </p:tgtEl>
                                        <p:attrNameLst>
                                          <p:attrName>ppt_y</p:attrName>
                                        </p:attrNameLst>
                                      </p:cBhvr>
                                      <p:tavLst>
                                        <p:tav tm="0">
                                          <p:val>
                                            <p:strVal val="0-#ppt_h/2"/>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left)">
                                      <p:cBhvr>
                                        <p:cTn id="53" dur="500"/>
                                        <p:tgtEl>
                                          <p:spTgt spid="54"/>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left)">
                                      <p:cBhvr>
                                        <p:cTn id="57" dur="500"/>
                                        <p:tgtEl>
                                          <p:spTgt spid="39"/>
                                        </p:tgtEl>
                                      </p:cBhvr>
                                    </p:animEffect>
                                  </p:childTnLst>
                                </p:cTn>
                              </p:par>
                            </p:childTnLst>
                          </p:cTn>
                        </p:par>
                        <p:par>
                          <p:cTn id="58" fill="hold">
                            <p:stCondLst>
                              <p:cond delay="6500"/>
                            </p:stCondLst>
                            <p:childTnLst>
                              <p:par>
                                <p:cTn id="59" presetID="2" presetClass="entr" presetSubtype="3" decel="28000" fill="hold" nodeType="after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750" fill="hold"/>
                                        <p:tgtEl>
                                          <p:spTgt spid="47"/>
                                        </p:tgtEl>
                                        <p:attrNameLst>
                                          <p:attrName>ppt_x</p:attrName>
                                        </p:attrNameLst>
                                      </p:cBhvr>
                                      <p:tavLst>
                                        <p:tav tm="0">
                                          <p:val>
                                            <p:strVal val="1+#ppt_w/2"/>
                                          </p:val>
                                        </p:tav>
                                        <p:tav tm="100000">
                                          <p:val>
                                            <p:strVal val="#ppt_x"/>
                                          </p:val>
                                        </p:tav>
                                      </p:tavLst>
                                    </p:anim>
                                    <p:anim calcmode="lin" valueType="num">
                                      <p:cBhvr additive="base">
                                        <p:cTn id="62" dur="750" fill="hold"/>
                                        <p:tgtEl>
                                          <p:spTgt spid="47"/>
                                        </p:tgtEl>
                                        <p:attrNameLst>
                                          <p:attrName>ppt_y</p:attrName>
                                        </p:attrNameLst>
                                      </p:cBhvr>
                                      <p:tavLst>
                                        <p:tav tm="0">
                                          <p:val>
                                            <p:strVal val="0-#ppt_h/2"/>
                                          </p:val>
                                        </p:tav>
                                        <p:tav tm="100000">
                                          <p:val>
                                            <p:strVal val="#ppt_y"/>
                                          </p:val>
                                        </p:tav>
                                      </p:tavLst>
                                    </p:anim>
                                  </p:childTnLst>
                                </p:cTn>
                              </p:par>
                            </p:childTnLst>
                          </p:cTn>
                        </p:par>
                        <p:par>
                          <p:cTn id="63" fill="hold">
                            <p:stCondLst>
                              <p:cond delay="7500"/>
                            </p:stCondLst>
                            <p:childTnLst>
                              <p:par>
                                <p:cTn id="64" presetID="22" presetClass="entr" presetSubtype="8" fill="hold" grpId="0" nodeType="after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wipe(left)">
                                      <p:cBhvr>
                                        <p:cTn id="66" dur="500"/>
                                        <p:tgtEl>
                                          <p:spTgt spid="55"/>
                                        </p:tgtEl>
                                      </p:cBhvr>
                                    </p:animEffect>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 presetClass="entr" presetSubtype="3" decel="28000" fill="hold"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additive="base">
                                        <p:cTn id="74" dur="750" fill="hold"/>
                                        <p:tgtEl>
                                          <p:spTgt spid="50"/>
                                        </p:tgtEl>
                                        <p:attrNameLst>
                                          <p:attrName>ppt_x</p:attrName>
                                        </p:attrNameLst>
                                      </p:cBhvr>
                                      <p:tavLst>
                                        <p:tav tm="0">
                                          <p:val>
                                            <p:strVal val="1+#ppt_w/2"/>
                                          </p:val>
                                        </p:tav>
                                        <p:tav tm="100000">
                                          <p:val>
                                            <p:strVal val="#ppt_x"/>
                                          </p:val>
                                        </p:tav>
                                      </p:tavLst>
                                    </p:anim>
                                    <p:anim calcmode="lin" valueType="num">
                                      <p:cBhvr additive="base">
                                        <p:cTn id="75" dur="750" fill="hold"/>
                                        <p:tgtEl>
                                          <p:spTgt spid="50"/>
                                        </p:tgtEl>
                                        <p:attrNameLst>
                                          <p:attrName>ppt_y</p:attrName>
                                        </p:attrNameLst>
                                      </p:cBhvr>
                                      <p:tavLst>
                                        <p:tav tm="0">
                                          <p:val>
                                            <p:strVal val="0-#ppt_h/2"/>
                                          </p:val>
                                        </p:tav>
                                        <p:tav tm="100000">
                                          <p:val>
                                            <p:strVal val="#ppt_y"/>
                                          </p:val>
                                        </p:tav>
                                      </p:tavLst>
                                    </p:anim>
                                  </p:childTnLst>
                                </p:cTn>
                              </p:par>
                            </p:childTnLst>
                          </p:cTn>
                        </p:par>
                        <p:par>
                          <p:cTn id="76" fill="hold">
                            <p:stCondLst>
                              <p:cond delay="9500"/>
                            </p:stCondLst>
                            <p:childTnLst>
                              <p:par>
                                <p:cTn id="77" presetID="22" presetClass="entr" presetSubtype="8" fill="hold" grpId="0"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animBg="1"/>
      <p:bldP spid="53" grpId="0"/>
      <p:bldP spid="54" grpId="0"/>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313745"/>
            </a:gs>
            <a:gs pos="100000">
              <a:srgbClr val="1E222E"/>
            </a:gs>
          </a:gsLst>
          <a:lin ang="19200000" scaled="0"/>
        </a:gradFill>
        <a:effectLst/>
      </p:bgPr>
    </p:bg>
    <p:spTree>
      <p:nvGrpSpPr>
        <p:cNvPr id="1" name=""/>
        <p:cNvGrpSpPr/>
        <p:nvPr/>
      </p:nvGrpSpPr>
      <p:grpSpPr>
        <a:xfrm>
          <a:off x="0" y="0"/>
          <a:ext cx="0" cy="0"/>
          <a:chOff x="0" y="0"/>
          <a:chExt cx="0" cy="0"/>
        </a:xfrm>
      </p:grpSpPr>
      <p:grpSp>
        <p:nvGrpSpPr>
          <p:cNvPr id="2" name="组合 1"/>
          <p:cNvGrpSpPr/>
          <p:nvPr/>
        </p:nvGrpSpPr>
        <p:grpSpPr>
          <a:xfrm>
            <a:off x="607688" y="308017"/>
            <a:ext cx="2699392" cy="3702599"/>
            <a:chOff x="607688" y="308017"/>
            <a:chExt cx="2699392" cy="3702599"/>
          </a:xfrm>
        </p:grpSpPr>
        <p:sp>
          <p:nvSpPr>
            <p:cNvPr id="3" name="椭圆 2"/>
            <p:cNvSpPr>
              <a:spLocks noChangeAspect="1"/>
            </p:cNvSpPr>
            <p:nvPr/>
          </p:nvSpPr>
          <p:spPr>
            <a:xfrm>
              <a:off x="607688" y="809621"/>
              <a:ext cx="2699392" cy="2699392"/>
            </a:xfrm>
            <a:prstGeom prst="ellipse">
              <a:avLst/>
            </a:prstGeom>
            <a:gradFill>
              <a:gsLst>
                <a:gs pos="0">
                  <a:srgbClr val="313745"/>
                </a:gs>
                <a:gs pos="100000">
                  <a:srgbClr val="1E222E"/>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rot="19558047">
              <a:off x="1335170" y="308017"/>
              <a:ext cx="1244427" cy="3702599"/>
            </a:xfrm>
            <a:prstGeom prst="ellipse">
              <a:avLst/>
            </a:prstGeom>
            <a:noFill/>
            <a:ln>
              <a:gradFill>
                <a:gsLst>
                  <a:gs pos="78000">
                    <a:schemeClr val="accent1">
                      <a:lumMod val="5000"/>
                      <a:lumOff val="95000"/>
                      <a:alpha val="20000"/>
                    </a:schemeClr>
                  </a:gs>
                  <a:gs pos="87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椭圆 4"/>
          <p:cNvSpPr/>
          <p:nvPr/>
        </p:nvSpPr>
        <p:spPr>
          <a:xfrm>
            <a:off x="241928" y="624959"/>
            <a:ext cx="4531754" cy="4531754"/>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952755" y="-1569724"/>
            <a:ext cx="8921120" cy="8921120"/>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3240000" flipH="1">
            <a:off x="11886755" y="3381653"/>
            <a:ext cx="68101" cy="4125483"/>
          </a:xfrm>
          <a:prstGeom prst="roundRect">
            <a:avLst>
              <a:gd name="adj" fmla="val 41696"/>
            </a:avLst>
          </a:prstGeom>
          <a:gradFill>
            <a:gsLst>
              <a:gs pos="21000">
                <a:srgbClr val="3558FB">
                  <a:alpha val="20000"/>
                </a:srgbClr>
              </a:gs>
              <a:gs pos="80000">
                <a:srgbClr val="BE1DFB"/>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rot="-3240000">
            <a:off x="12089652" y="5525247"/>
            <a:ext cx="45719" cy="2318292"/>
          </a:xfrm>
          <a:prstGeom prst="roundRect">
            <a:avLst>
              <a:gd name="adj" fmla="val 41696"/>
            </a:avLst>
          </a:prstGeom>
          <a:gradFill>
            <a:gsLst>
              <a:gs pos="21000">
                <a:srgbClr val="00ECFE"/>
              </a:gs>
              <a:gs pos="8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rot="-3240000" flipH="1">
            <a:off x="11738064" y="5525248"/>
            <a:ext cx="120394" cy="2318292"/>
          </a:xfrm>
          <a:prstGeom prst="roundRect">
            <a:avLst>
              <a:gd name="adj" fmla="val 41696"/>
            </a:avLst>
          </a:prstGeom>
          <a:gradFill>
            <a:gsLst>
              <a:gs pos="21000">
                <a:srgbClr val="00ECFE"/>
              </a:gs>
              <a:gs pos="8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6672941" y="1417319"/>
            <a:ext cx="144000" cy="144000"/>
          </a:xfrm>
          <a:prstGeom prst="ellipse">
            <a:avLst/>
          </a:prstGeom>
          <a:solidFill>
            <a:srgbClr val="00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5378045" y="6227947"/>
            <a:ext cx="108000" cy="108000"/>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rot="-3240000" flipH="1">
            <a:off x="3537862" y="3693952"/>
            <a:ext cx="45719" cy="1258404"/>
          </a:xfrm>
          <a:prstGeom prst="roundRect">
            <a:avLst>
              <a:gd name="adj" fmla="val 41696"/>
            </a:avLst>
          </a:prstGeom>
          <a:gradFill>
            <a:gsLst>
              <a:gs pos="21000">
                <a:srgbClr val="3558FB">
                  <a:alpha val="20000"/>
                </a:srgbClr>
              </a:gs>
              <a:gs pos="80000">
                <a:srgbClr val="BE1DFB">
                  <a:alpha val="8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rot="-3240000">
            <a:off x="3784553" y="1632269"/>
            <a:ext cx="45719" cy="792460"/>
          </a:xfrm>
          <a:prstGeom prst="roundRect">
            <a:avLst>
              <a:gd name="adj" fmla="val 41696"/>
            </a:avLst>
          </a:prstGeom>
          <a:gradFill>
            <a:gsLst>
              <a:gs pos="21000">
                <a:srgbClr val="00ECFE">
                  <a:alpha val="70000"/>
                </a:srgbClr>
              </a:gs>
              <a:gs pos="90000">
                <a:srgbClr val="0094FA">
                  <a:alpha val="40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378044" y="3317584"/>
            <a:ext cx="4314595" cy="1138773"/>
            <a:chOff x="5378044" y="3317584"/>
            <a:chExt cx="4314595" cy="1138773"/>
          </a:xfrm>
        </p:grpSpPr>
        <p:sp>
          <p:nvSpPr>
            <p:cNvPr id="20" name="圆角矩形 19"/>
            <p:cNvSpPr/>
            <p:nvPr/>
          </p:nvSpPr>
          <p:spPr>
            <a:xfrm>
              <a:off x="5378044" y="3856192"/>
              <a:ext cx="4314595" cy="600165"/>
            </a:xfrm>
            <a:prstGeom prst="roundRect">
              <a:avLst/>
            </a:prstGeom>
            <a:solidFill>
              <a:schemeClr val="bg1"/>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053204" y="3317584"/>
              <a:ext cx="2964273" cy="1138773"/>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cs typeface="Kartika" panose="02020503030404060203" pitchFamily="18" charset="0"/>
                </a:rPr>
                <a:t>工作完成情况</a:t>
              </a:r>
              <a:endParaRPr lang="en-US" altLang="zh-CN" sz="3600" b="1" dirty="0">
                <a:gradFill>
                  <a:gsLst>
                    <a:gs pos="76000">
                      <a:srgbClr val="BE1DFB"/>
                    </a:gs>
                    <a:gs pos="27000">
                      <a:srgbClr val="0094FA"/>
                    </a:gs>
                    <a:gs pos="0">
                      <a:srgbClr val="00ECFE"/>
                    </a:gs>
                    <a:gs pos="100000">
                      <a:srgbClr val="FC02F9"/>
                    </a:gs>
                  </a:gsLst>
                  <a:lin ang="19200000" scaled="0"/>
                </a:gradFill>
                <a:latin typeface="幼圆" panose="02010509060101010101" pitchFamily="49" charset="-122"/>
                <a:ea typeface="幼圆" panose="02010509060101010101" pitchFamily="49" charset="-122"/>
                <a:cs typeface="Kartika" panose="02020503030404060203" pitchFamily="18" charset="0"/>
              </a:endParaRPr>
            </a:p>
          </p:txBody>
        </p:sp>
      </p:grpSp>
      <p:sp>
        <p:nvSpPr>
          <p:cNvPr id="17" name="文本框 1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8736691" y="2115175"/>
            <a:ext cx="1180131" cy="1508105"/>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60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rPr>
              <a:t>02</a:t>
            </a:r>
            <a:endParaRPr lang="en-US" altLang="zh-CN" sz="6000" b="1" dirty="0">
              <a:solidFill>
                <a:schemeClr val="bg1"/>
              </a:solidFill>
              <a:latin typeface="方正兰亭超细黑简体" panose="02000000000000000000" pitchFamily="2" charset="-122"/>
              <a:ea typeface="方正兰亭超细黑简体" panose="02000000000000000000" pitchFamily="2" charset="-122"/>
              <a:cs typeface="Kartika" panose="02020503030404060203"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0">
        <p:checker/>
      </p:transition>
    </mc:Choice>
    <mc:Fallback>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500" decel="50000" fill="hold">
                                          <p:stCondLst>
                                            <p:cond delay="0"/>
                                          </p:stCondLst>
                                        </p:cTn>
                                        <p:tgtEl>
                                          <p:spTgt spid="2"/>
                                        </p:tgtEl>
                                        <p:attrNameLst>
                                          <p:attrName>ppt_x</p:attrName>
                                          <p:attrName>ppt_y</p:attrName>
                                        </p:attrNameLst>
                                      </p:cBhvr>
                                    </p:animMotion>
                                    <p:animEffect transition="in" filter="fade">
                                      <p:cBhvr>
                                        <p:cTn id="9" dur="1500"/>
                                        <p:tgtEl>
                                          <p:spTgt spid="2"/>
                                        </p:tgtEl>
                                      </p:cBhvr>
                                    </p:animEffect>
                                  </p:childTnLst>
                                </p:cTn>
                              </p:par>
                            </p:childTnLst>
                          </p:cTn>
                        </p:par>
                        <p:par>
                          <p:cTn id="10" fill="hold">
                            <p:stCondLst>
                              <p:cond delay="1500"/>
                            </p:stCondLst>
                            <p:childTnLst>
                              <p:par>
                                <p:cTn id="11" presetID="21"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par>
                          <p:cTn id="14" fill="hold">
                            <p:stCondLst>
                              <p:cond delay="35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5500"/>
                            </p:stCondLst>
                            <p:childTnLst>
                              <p:par>
                                <p:cTn id="19" presetID="2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75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100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6500"/>
                            </p:stCondLst>
                            <p:childTnLst>
                              <p:par>
                                <p:cTn id="42" presetID="38" presetClass="entr" presetSubtype="0" accel="50000" fill="hold" grpId="0" nodeType="afterEffect">
                                  <p:stCondLst>
                                    <p:cond delay="0"/>
                                  </p:stCondLst>
                                  <p:iterate type="lt">
                                    <p:tmPct val="50000"/>
                                  </p:iterate>
                                  <p:childTnLst>
                                    <p:set>
                                      <p:cBhvr>
                                        <p:cTn id="43" dur="1" fill="hold">
                                          <p:stCondLst>
                                            <p:cond delay="0"/>
                                          </p:stCondLst>
                                        </p:cTn>
                                        <p:tgtEl>
                                          <p:spTgt spid="17"/>
                                        </p:tgtEl>
                                        <p:attrNameLst>
                                          <p:attrName>style.visibility</p:attrName>
                                        </p:attrNameLst>
                                      </p:cBhvr>
                                      <p:to>
                                        <p:strVal val="visible"/>
                                      </p:to>
                                    </p:set>
                                    <p:set>
                                      <p:cBhvr>
                                        <p:cTn id="44" dur="455" fill="hold">
                                          <p:stCondLst>
                                            <p:cond delay="0"/>
                                          </p:stCondLst>
                                        </p:cTn>
                                        <p:tgtEl>
                                          <p:spTgt spid="17"/>
                                        </p:tgtEl>
                                        <p:attrNameLst>
                                          <p:attrName>style.rotation</p:attrName>
                                        </p:attrNameLst>
                                      </p:cBhvr>
                                      <p:to>
                                        <p:strVal val="-45.0"/>
                                      </p:to>
                                    </p:set>
                                    <p:anim calcmode="lin" valueType="num">
                                      <p:cBhvr>
                                        <p:cTn id="45" dur="455" fill="hold">
                                          <p:stCondLst>
                                            <p:cond delay="455"/>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46" dur="455"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47" dur="156" decel="50000" autoRev="1" fill="hold">
                                          <p:stCondLst>
                                            <p:cond delay="455"/>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48" dur="136" fill="hold">
                                          <p:stCondLst>
                                            <p:cond delay="864"/>
                                          </p:stCondLst>
                                        </p:cTn>
                                        <p:tgtEl>
                                          <p:spTgt spid="17"/>
                                        </p:tgtEl>
                                        <p:attrNameLst>
                                          <p:attrName>ppt_y</p:attrName>
                                        </p:attrNameLst>
                                      </p:cBhvr>
                                      <p:tavLst>
                                        <p:tav tm="0">
                                          <p:val>
                                            <p:strVal val="#ppt_y-(0.354*#ppt_w-0.172*#ppt_h)"/>
                                          </p:val>
                                        </p:tav>
                                        <p:tav tm="100000">
                                          <p:val>
                                            <p:strVal val="#ppt_y"/>
                                          </p:val>
                                        </p:tav>
                                      </p:tavLst>
                                    </p:anim>
                                  </p:childTnLst>
                                </p:cTn>
                              </p:par>
                            </p:childTnLst>
                          </p:cTn>
                        </p:par>
                        <p:par>
                          <p:cTn id="49" fill="hold">
                            <p:stCondLst>
                              <p:cond delay="8500"/>
                            </p:stCondLst>
                            <p:childTnLst>
                              <p:par>
                                <p:cTn id="50" presetID="25" presetClass="entr" presetSubtype="0"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5" dur="1000" fill="hold"/>
                                        <p:tgtEl>
                                          <p:spTgt spid="8"/>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13" grpId="0" animBg="1"/>
      <p:bldP spid="14" grpId="0" animBg="1"/>
      <p:bldP spid="15" grpId="0" animBg="1"/>
      <p:bldP spid="17" grpId="0"/>
    </p:bldLst>
  </p:timing>
</p:sld>
</file>

<file path=ppt/tags/tag1.xml><?xml version="1.0" encoding="utf-8"?>
<p:tagLst xmlns:p="http://schemas.openxmlformats.org/presentationml/2006/main">
  <p:tag name="MH" val="20160217203636"/>
  <p:tag name="MH_LIBRARY" val="GRAPHIC"/>
  <p:tag name="MH_TYPE" val="Picture"/>
  <p:tag name="MH_ORDER" val="3"/>
</p:tagLst>
</file>

<file path=ppt/tags/tag10.xml><?xml version="1.0" encoding="utf-8"?>
<p:tagLst xmlns:p="http://schemas.openxmlformats.org/presentationml/2006/main">
  <p:tag name="MH" val="20160217203636"/>
  <p:tag name="MH_LIBRARY" val="GRAPHIC"/>
  <p:tag name="MH_TYPE" val="Picture"/>
  <p:tag name="MH_ORDER" val="3"/>
</p:tagLst>
</file>

<file path=ppt/tags/tag11.xml><?xml version="1.0" encoding="utf-8"?>
<p:tagLst xmlns:p="http://schemas.openxmlformats.org/presentationml/2006/main">
  <p:tag name="MH" val="20160217203636"/>
  <p:tag name="MH_LIBRARY" val="GRAPHIC"/>
  <p:tag name="MH_TYPE" val="Picture"/>
  <p:tag name="MH_ORDER" val="4"/>
</p:tagLst>
</file>

<file path=ppt/tags/tag12.xml><?xml version="1.0" encoding="utf-8"?>
<p:tagLst xmlns:p="http://schemas.openxmlformats.org/presentationml/2006/main">
  <p:tag name="MH" val="20160202082519"/>
  <p:tag name="MH_LIBRARY" val="GRAPHIC"/>
  <p:tag name="MH_TYPE" val="Text"/>
  <p:tag name="MH_ORDER" val="1"/>
</p:tagLst>
</file>

<file path=ppt/tags/tag13.xml><?xml version="1.0" encoding="utf-8"?>
<p:tagLst xmlns:p="http://schemas.openxmlformats.org/presentationml/2006/main">
  <p:tag name="MH" val="20160217203636"/>
  <p:tag name="MH_LIBRARY" val="GRAPHIC"/>
  <p:tag name="MH_TYPE" val="SubTitle"/>
  <p:tag name="MH_ORDER" val="1"/>
</p:tagLst>
</file>

<file path=ppt/tags/tag14.xml><?xml version="1.0" encoding="utf-8"?>
<p:tagLst xmlns:p="http://schemas.openxmlformats.org/presentationml/2006/main">
  <p:tag name="MH" val="20160217203636"/>
  <p:tag name="MH_LIBRARY" val="GRAPHIC"/>
  <p:tag name="MH_TYPE" val="SubTitle"/>
  <p:tag name="MH_ORDER" val="1"/>
</p:tagLst>
</file>

<file path=ppt/tags/tag15.xml><?xml version="1.0" encoding="utf-8"?>
<p:tagLst xmlns:p="http://schemas.openxmlformats.org/presentationml/2006/main">
  <p:tag name="MH" val="20160217203636"/>
  <p:tag name="MH_LIBRARY" val="GRAPHIC"/>
  <p:tag name="MH_TYPE" val="SubTitle"/>
  <p:tag name="MH_ORDER" val="1"/>
</p:tagLst>
</file>

<file path=ppt/tags/tag16.xml><?xml version="1.0" encoding="utf-8"?>
<p:tagLst xmlns:p="http://schemas.openxmlformats.org/presentationml/2006/main">
  <p:tag name="MH" val="20160202082519"/>
  <p:tag name="MH_LIBRARY" val="GRAPHIC"/>
  <p:tag name="MH_TYPE" val="Text"/>
  <p:tag name="MH_ORDER" val="1"/>
</p:tagLst>
</file>

<file path=ppt/tags/tag17.xml><?xml version="1.0" encoding="utf-8"?>
<p:tagLst xmlns:p="http://schemas.openxmlformats.org/presentationml/2006/main">
  <p:tag name="MH" val="20160202082519"/>
  <p:tag name="MH_LIBRARY" val="GRAPHIC"/>
  <p:tag name="MH_TYPE" val="Text"/>
  <p:tag name="MH_ORDER" val="1"/>
</p:tagLst>
</file>

<file path=ppt/tags/tag18.xml><?xml version="1.0" encoding="utf-8"?>
<p:tagLst xmlns:p="http://schemas.openxmlformats.org/presentationml/2006/main">
  <p:tag name="MH" val="20160202082519"/>
  <p:tag name="MH_LIBRARY" val="GRAPHIC"/>
  <p:tag name="MH_TYPE" val="Text"/>
  <p:tag name="MH_ORDER" val="1"/>
</p:tagLst>
</file>

<file path=ppt/tags/tag19.xml><?xml version="1.0" encoding="utf-8"?>
<p:tagLst xmlns:p="http://schemas.openxmlformats.org/presentationml/2006/main">
  <p:tag name="ISPRING_PRESENTATION_TITLE" val="绚丽黑色"/>
  <p:tag name="commondata" val="eyJoZGlkIjoiYTQ3YTc2YjBlNWRhYjQ0NTA0MDBkN2E0YWM4YTZjZGMifQ=="/>
</p:tagLst>
</file>

<file path=ppt/tags/tag2.xml><?xml version="1.0" encoding="utf-8"?>
<p:tagLst xmlns:p="http://schemas.openxmlformats.org/presentationml/2006/main">
  <p:tag name="MH" val="20160217203636"/>
  <p:tag name="MH_LIBRARY" val="GRAPHIC"/>
  <p:tag name="MH_TYPE" val="SubTitle"/>
  <p:tag name="MH_ORDER" val="1"/>
</p:tagLst>
</file>

<file path=ppt/tags/tag3.xml><?xml version="1.0" encoding="utf-8"?>
<p:tagLst xmlns:p="http://schemas.openxmlformats.org/presentationml/2006/main">
  <p:tag name="MH" val="20160217203636"/>
  <p:tag name="MH_LIBRARY" val="GRAPHIC"/>
  <p:tag name="MH_TYPE" val="SubTitle"/>
  <p:tag name="MH_ORDER" val="1"/>
</p:tagLst>
</file>

<file path=ppt/tags/tag4.xml><?xml version="1.0" encoding="utf-8"?>
<p:tagLst xmlns:p="http://schemas.openxmlformats.org/presentationml/2006/main">
  <p:tag name="MH" val="20160217203636"/>
  <p:tag name="MH_LIBRARY" val="GRAPHIC"/>
  <p:tag name="MH_TYPE" val="SubTitle"/>
  <p:tag name="MH_ORDER" val="1"/>
</p:tagLst>
</file>

<file path=ppt/tags/tag5.xml><?xml version="1.0" encoding="utf-8"?>
<p:tagLst xmlns:p="http://schemas.openxmlformats.org/presentationml/2006/main">
  <p:tag name="MH" val="20160217203636"/>
  <p:tag name="MH_LIBRARY" val="GRAPHIC"/>
  <p:tag name="MH_TYPE" val="SubTitle"/>
  <p:tag name="MH_ORDER" val="1"/>
</p:tagLst>
</file>

<file path=ppt/tags/tag6.xml><?xml version="1.0" encoding="utf-8"?>
<p:tagLst xmlns:p="http://schemas.openxmlformats.org/presentationml/2006/main">
  <p:tag name="MH" val="20160217203636"/>
  <p:tag name="MH_LIBRARY" val="GRAPHIC"/>
  <p:tag name="MH_TYPE" val="SubTitle"/>
  <p:tag name="MH_ORDER" val="1"/>
</p:tagLst>
</file>

<file path=ppt/tags/tag7.xml><?xml version="1.0" encoding="utf-8"?>
<p:tagLst xmlns:p="http://schemas.openxmlformats.org/presentationml/2006/main">
  <p:tag name="MH" val="20160217203636"/>
  <p:tag name="MH_LIBRARY" val="GRAPHIC"/>
  <p:tag name="MH_TYPE" val="Picture"/>
  <p:tag name="MH_ORDER" val="1"/>
</p:tagLst>
</file>

<file path=ppt/tags/tag8.xml><?xml version="1.0" encoding="utf-8"?>
<p:tagLst xmlns:p="http://schemas.openxmlformats.org/presentationml/2006/main">
  <p:tag name="MH" val="20160217203636"/>
  <p:tag name="MH_LIBRARY" val="GRAPHIC"/>
  <p:tag name="MH_TYPE" val="SubTitle"/>
  <p:tag name="MH_ORDER" val="1"/>
</p:tagLst>
</file>

<file path=ppt/tags/tag9.xml><?xml version="1.0" encoding="utf-8"?>
<p:tagLst xmlns:p="http://schemas.openxmlformats.org/presentationml/2006/main">
  <p:tag name="MH" val="20160217203636"/>
  <p:tag name="MH_LIBRARY" val="GRAPHIC"/>
  <p:tag name="MH_TYPE" val="Picture"/>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2736</Words>
  <Application>WPS 演示</Application>
  <PresentationFormat>宽屏</PresentationFormat>
  <Paragraphs>503</Paragraphs>
  <Slides>28</Slides>
  <Notes>27</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28</vt:i4>
      </vt:variant>
    </vt:vector>
  </HeadingPairs>
  <TitlesOfParts>
    <vt:vector size="47" baseType="lpstr">
      <vt:lpstr>Arial</vt:lpstr>
      <vt:lpstr>宋体</vt:lpstr>
      <vt:lpstr>Wingdings</vt:lpstr>
      <vt:lpstr>幼圆</vt:lpstr>
      <vt:lpstr>Kartika</vt:lpstr>
      <vt:lpstr>PMingLiU-ExtB</vt:lpstr>
      <vt:lpstr>方正兰亭超细黑简体</vt:lpstr>
      <vt:lpstr>微软雅黑</vt:lpstr>
      <vt:lpstr>黑体</vt:lpstr>
      <vt:lpstr>Calibri</vt:lpstr>
      <vt:lpstr>Britannic Bold</vt:lpstr>
      <vt:lpstr>Yu Gothic UI Semibold</vt:lpstr>
      <vt:lpstr>方正姚体</vt:lpstr>
      <vt:lpstr>Arial Unicode MS</vt:lpstr>
      <vt:lpstr>Calibri Light</vt:lpstr>
      <vt:lpstr>FontAwesome</vt:lpstr>
      <vt:lpstr>Impact</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绚丽黑色</dc:title>
  <dc:creator/>
  <cp:lastModifiedBy>Years later</cp:lastModifiedBy>
  <cp:revision>309</cp:revision>
  <dcterms:created xsi:type="dcterms:W3CDTF">2016-10-20T08:09:00Z</dcterms:created>
  <dcterms:modified xsi:type="dcterms:W3CDTF">2024-05-05T18:07:52Z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DC9D1BA8B25C4608827D8B6512D7A238_13</vt:lpwstr>
  </property>
  <property fmtid="{D5CDD505-2E9C-101B-9397-08002B2CF9AE}" pid="3" name="KSOProductBuildVer">
    <vt:lpwstr>2052-12.1.0.16417</vt:lpwstr>
  </property>
</Properties>
</file>