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88" r:id="rId4"/>
    <p:sldId id="289" r:id="rId6"/>
    <p:sldId id="290" r:id="rId7"/>
    <p:sldId id="298" r:id="rId8"/>
    <p:sldId id="322" r:id="rId9"/>
    <p:sldId id="325" r:id="rId10"/>
    <p:sldId id="321" r:id="rId11"/>
    <p:sldId id="294" r:id="rId12"/>
    <p:sldId id="291" r:id="rId13"/>
    <p:sldId id="312" r:id="rId14"/>
    <p:sldId id="296" r:id="rId15"/>
    <p:sldId id="328" r:id="rId16"/>
    <p:sldId id="295" r:id="rId17"/>
    <p:sldId id="327" r:id="rId18"/>
    <p:sldId id="292" r:id="rId19"/>
    <p:sldId id="303" r:id="rId20"/>
    <p:sldId id="300" r:id="rId21"/>
    <p:sldId id="320" r:id="rId22"/>
    <p:sldId id="316" r:id="rId23"/>
    <p:sldId id="323" r:id="rId24"/>
    <p:sldId id="293" r:id="rId25"/>
    <p:sldId id="311" r:id="rId26"/>
    <p:sldId id="317" r:id="rId27"/>
    <p:sldId id="329" r:id="rId28"/>
    <p:sldId id="331" r:id="rId29"/>
    <p:sldId id="333" r:id="rId30"/>
    <p:sldId id="334" r:id="rId31"/>
    <p:sldId id="347" r:id="rId32"/>
  </p:sldIdLst>
  <p:sldSz cx="9144000" cy="5143500" type="screen16x9"/>
  <p:notesSz cx="6858000" cy="9144000"/>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8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6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med" advClick="0" advTm="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499"/>
          </a:xfrm>
          <a:prstGeom prst="rect">
            <a:avLst/>
          </a:prstGeom>
        </p:spPr>
      </p:pic>
    </p:spTree>
  </p:cSld>
  <p:clrMapOvr>
    <a:masterClrMapping/>
  </p:clrMapOvr>
  <p:transition spd="med"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B44CCEC7-3A54-47D1-BB25-17A0FDA63797}" type="datetimeFigureOut">
              <a:rPr lang="zh-CN" altLang="en-US" sz="1800" smtClean="0">
                <a:solidFill>
                  <a:srgbClr val="FFFFFF"/>
                </a:solidFill>
              </a:rPr>
            </a:fld>
            <a:endParaRPr lang="zh-CN" altLang="en-US" sz="1800">
              <a:solidFill>
                <a:srgbClr val="FFFFFF"/>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srgbClr val="FFFFFF"/>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65495661-81B6-46E9-A91E-889569155CC2}" type="slidenum">
              <a:rPr lang="zh-CN" altLang="en-US" sz="1800" smtClean="0">
                <a:solidFill>
                  <a:srgbClr val="FFFFFF"/>
                </a:solidFill>
              </a:rPr>
            </a:fld>
            <a:endParaRPr lang="zh-CN" altLang="en-US" sz="1800">
              <a:solidFill>
                <a:srgbClr val="FFFFFF"/>
              </a:solidFill>
            </a:endParaRPr>
          </a:p>
        </p:txBody>
      </p:sp>
    </p:spTree>
  </p:cSld>
  <p:clrMapOvr>
    <a:masterClrMapping/>
  </p:clrMapOvr>
  <p:transition spd="med" advClick="0"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advClick="0" advTm="0">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9" y="2428994"/>
            <a:ext cx="2554514" cy="2771676"/>
          </a:xfrm>
          <a:prstGeom prst="rect">
            <a:avLst/>
          </a:prstGeom>
        </p:spPr>
      </p:pic>
      <p:sp>
        <p:nvSpPr>
          <p:cNvPr id="4" name="文本框 3"/>
          <p:cNvSpPr txBox="1"/>
          <p:nvPr/>
        </p:nvSpPr>
        <p:spPr>
          <a:xfrm>
            <a:off x="792479" y="1192054"/>
            <a:ext cx="5087621" cy="584775"/>
          </a:xfrm>
          <a:prstGeom prst="rect">
            <a:avLst/>
          </a:prstGeom>
          <a:noFill/>
        </p:spPr>
        <p:txBody>
          <a:bodyPr wrap="square" rtlCol="0">
            <a:spAutoFit/>
          </a:bodyPr>
          <a:lstStyle/>
          <a:p>
            <a:r>
              <a:rPr lang="zh-CN" altLang="en-US" sz="3200" b="1" dirty="0" smtClean="0">
                <a:solidFill>
                  <a:schemeClr val="bg1"/>
                </a:solidFill>
                <a:latin typeface="微软雅黑" panose="020B0503020204020204" pitchFamily="34" charset="-122"/>
                <a:ea typeface="微软雅黑" panose="020B0503020204020204" pitchFamily="34" charset="-122"/>
              </a:rPr>
              <a:t>电影影视制作动态</a:t>
            </a:r>
            <a:r>
              <a:rPr lang="en-US" altLang="zh-CN" sz="3200" b="1" dirty="0" smtClean="0">
                <a:solidFill>
                  <a:schemeClr val="bg1"/>
                </a:solidFill>
                <a:latin typeface="微软雅黑" panose="020B0503020204020204" pitchFamily="34" charset="-122"/>
                <a:ea typeface="微软雅黑" panose="020B0503020204020204" pitchFamily="34" charset="-122"/>
              </a:rPr>
              <a:t>PPT</a:t>
            </a:r>
            <a:r>
              <a:rPr lang="zh-CN" altLang="en-US" sz="3200" b="1" dirty="0" smtClean="0">
                <a:solidFill>
                  <a:schemeClr val="bg1"/>
                </a:solidFill>
                <a:latin typeface="微软雅黑" panose="020B0503020204020204" pitchFamily="34" charset="-122"/>
                <a:ea typeface="微软雅黑" panose="020B0503020204020204" pitchFamily="34" charset="-122"/>
              </a:rPr>
              <a:t>模板</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57720" y="725558"/>
            <a:ext cx="2557138" cy="461665"/>
          </a:xfrm>
          <a:prstGeom prst="rect">
            <a:avLst/>
          </a:prstGeom>
          <a:noFill/>
        </p:spPr>
        <p:txBody>
          <a:bodyPr wrap="square" rtlCol="0">
            <a:spAutoFit/>
          </a:bodyPr>
          <a:lstStyle/>
          <a:p>
            <a:r>
              <a:rPr lang="en-US" altLang="zh-CN" sz="2400" dirty="0" smtClean="0">
                <a:solidFill>
                  <a:schemeClr val="bg1"/>
                </a:solidFill>
              </a:rPr>
              <a:t>201XPOWERPOINT</a:t>
            </a:r>
            <a:endParaRPr lang="zh-CN" altLang="en-US" sz="2400" dirty="0">
              <a:solidFill>
                <a:schemeClr val="bg1"/>
              </a:solidFill>
            </a:endParaRPr>
          </a:p>
        </p:txBody>
      </p:sp>
      <p:sp>
        <p:nvSpPr>
          <p:cNvPr id="6" name="文本框 5"/>
          <p:cNvSpPr txBox="1"/>
          <p:nvPr/>
        </p:nvSpPr>
        <p:spPr>
          <a:xfrm>
            <a:off x="1466437" y="1781660"/>
            <a:ext cx="3670645" cy="369332"/>
          </a:xfrm>
          <a:prstGeom prst="rect">
            <a:avLst/>
          </a:prstGeom>
          <a:noFill/>
        </p:spPr>
        <p:txBody>
          <a:bodyPr wrap="square" rtlCol="0">
            <a:spAutoFit/>
          </a:bodyPr>
          <a:lstStyle/>
          <a:p>
            <a:r>
              <a:rPr lang="zh-CN" altLang="en-US" sz="1800" dirty="0" smtClean="0">
                <a:solidFill>
                  <a:schemeClr val="bg1"/>
                </a:solidFill>
              </a:rPr>
              <a:t>汇报人</a:t>
            </a:r>
            <a:r>
              <a:rPr lang="zh-CN" altLang="en-US" sz="1800" dirty="0" smtClean="0">
                <a:solidFill>
                  <a:schemeClr val="bg1"/>
                </a:solidFill>
              </a:rPr>
              <a:t>：</a:t>
            </a:r>
            <a:r>
              <a:rPr lang="en-US" altLang="zh-CN" sz="1800" dirty="0" smtClean="0">
                <a:solidFill>
                  <a:schemeClr val="bg1"/>
                </a:solidFill>
              </a:rPr>
              <a:t>XXXX     </a:t>
            </a:r>
            <a:r>
              <a:rPr lang="zh-CN" altLang="en-US" sz="1800" dirty="0" smtClean="0">
                <a:solidFill>
                  <a:schemeClr val="bg1"/>
                </a:solidFill>
              </a:rPr>
              <a:t>时间：</a:t>
            </a:r>
            <a:r>
              <a:rPr lang="en-US" altLang="zh-CN" sz="1800" dirty="0" smtClean="0">
                <a:solidFill>
                  <a:schemeClr val="bg1"/>
                </a:solidFill>
              </a:rPr>
              <a:t>XX</a:t>
            </a:r>
            <a:r>
              <a:rPr lang="zh-CN" altLang="en-US" sz="1800" dirty="0">
                <a:solidFill>
                  <a:schemeClr val="bg1"/>
                </a:solidFill>
              </a:rPr>
              <a:t>年</a:t>
            </a:r>
            <a:r>
              <a:rPr lang="en-US" altLang="zh-CN" sz="1800" dirty="0" smtClean="0">
                <a:solidFill>
                  <a:schemeClr val="bg1"/>
                </a:solidFill>
              </a:rPr>
              <a:t>XX</a:t>
            </a:r>
            <a:r>
              <a:rPr lang="zh-CN" altLang="en-US" sz="1800" dirty="0" smtClean="0">
                <a:solidFill>
                  <a:schemeClr val="bg1"/>
                </a:solidFill>
              </a:rPr>
              <a:t>月</a:t>
            </a:r>
            <a:endParaRPr lang="en-US" altLang="zh-CN" sz="1800" dirty="0">
              <a:solidFill>
                <a:schemeClr val="bg1"/>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750"/>
                                        <p:tgtEl>
                                          <p:spTgt spid="5"/>
                                        </p:tgtEl>
                                      </p:cBhvr>
                                    </p:animEffect>
                                  </p:childTnLst>
                                </p:cTn>
                              </p:par>
                            </p:childTnLst>
                          </p:cTn>
                        </p:par>
                        <p:par>
                          <p:cTn id="20" fill="hold">
                            <p:stCondLst>
                              <p:cond delay="3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par>
                          <p:cTn id="27" fill="hold">
                            <p:stCondLst>
                              <p:cond delay="395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2867764" y="1059582"/>
            <a:ext cx="3138733" cy="3640762"/>
            <a:chOff x="3029025" y="774337"/>
            <a:chExt cx="3138733" cy="3640762"/>
          </a:xfrm>
        </p:grpSpPr>
        <p:sp>
          <p:nvSpPr>
            <p:cNvPr id="73" name="Freeform 13"/>
            <p:cNvSpPr/>
            <p:nvPr/>
          </p:nvSpPr>
          <p:spPr bwMode="auto">
            <a:xfrm rot="3569734">
              <a:off x="4908424" y="2018027"/>
              <a:ext cx="1756383" cy="762284"/>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bg2">
                <a:alpha val="30000"/>
              </a:schemeClr>
            </a:solidFill>
            <a:ln>
              <a:noFill/>
            </a:ln>
          </p:spPr>
          <p:txBody>
            <a:bodyPr lIns="0" tIns="270000" rIns="243000" bIns="0"/>
            <a:lstStyle/>
            <a:p>
              <a:pPr algn="ctr" defTabSz="914400">
                <a:defRPr/>
              </a:pPr>
              <a:endParaRPr lang="zh-CN" altLang="en-US" sz="1800" kern="0" dirty="0">
                <a:solidFill>
                  <a:srgbClr val="080808"/>
                </a:solidFill>
                <a:latin typeface="Kozuka Mincho Pr6N H" panose="02020900000000000000" pitchFamily="18" charset="-128"/>
                <a:ea typeface="Kozuka Mincho Pr6N H" panose="02020900000000000000" pitchFamily="18" charset="-128"/>
              </a:endParaRPr>
            </a:p>
          </p:txBody>
        </p:sp>
        <p:sp>
          <p:nvSpPr>
            <p:cNvPr id="74" name="Freeform 13"/>
            <p:cNvSpPr/>
            <p:nvPr/>
          </p:nvSpPr>
          <p:spPr bwMode="auto">
            <a:xfrm rot="14345172">
              <a:off x="2534821" y="2400591"/>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1" y="connsiteY0-2"/>
                </a:cxn>
                <a:cxn ang="0">
                  <a:pos x="connsiteX1-3" y="connsiteY1-4"/>
                </a:cxn>
                <a:cxn ang="0">
                  <a:pos x="connsiteX2-5" y="connsiteY2-6"/>
                </a:cxn>
                <a:cxn ang="0">
                  <a:pos x="connsiteX3-7" y="connsiteY3-8"/>
                </a:cxn>
              </a:cxnLst>
              <a:rect l="l" t="t" r="r" b="b"/>
              <a:pathLst>
                <a:path w="10022" h="10043">
                  <a:moveTo>
                    <a:pt x="10022" y="10043"/>
                  </a:moveTo>
                  <a:lnTo>
                    <a:pt x="2583" y="0"/>
                  </a:lnTo>
                  <a:lnTo>
                    <a:pt x="0" y="9838"/>
                  </a:lnTo>
                  <a:lnTo>
                    <a:pt x="10022" y="10043"/>
                  </a:lnTo>
                  <a:close/>
                </a:path>
              </a:pathLst>
            </a:custGeom>
            <a:solidFill>
              <a:schemeClr val="tx1">
                <a:alpha val="50000"/>
              </a:schemeClr>
            </a:solidFill>
            <a:ln>
              <a:noFill/>
            </a:ln>
          </p:spPr>
          <p:txBody>
            <a:bodyPr lIns="0" tIns="270000" rIns="243000" bIns="0"/>
            <a:lstStyle/>
            <a:p>
              <a:pPr algn="ctr" defTabSz="914400">
                <a:defRPr/>
              </a:pPr>
              <a:endParaRPr lang="zh-CN" altLang="en-US" sz="1800"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75" name="组合 74"/>
            <p:cNvGrpSpPr/>
            <p:nvPr/>
          </p:nvGrpSpPr>
          <p:grpSpPr>
            <a:xfrm>
              <a:off x="3297814" y="774337"/>
              <a:ext cx="2599732" cy="3640762"/>
              <a:chOff x="3297814" y="774337"/>
              <a:chExt cx="2599732" cy="3640762"/>
            </a:xfrm>
          </p:grpSpPr>
          <p:sp>
            <p:nvSpPr>
              <p:cNvPr id="76" name="Freeform 13"/>
              <p:cNvSpPr/>
              <p:nvPr/>
            </p:nvSpPr>
            <p:spPr bwMode="auto">
              <a:xfrm>
                <a:off x="4144008" y="1072994"/>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tx1">
                  <a:alpha val="50000"/>
                </a:schemeClr>
              </a:solidFill>
              <a:ln>
                <a:noFill/>
              </a:ln>
            </p:spPr>
            <p:txBody>
              <a:bodyPr lIns="0" tIns="270000" rIns="243000" bIns="0"/>
              <a:lstStyle/>
              <a:p>
                <a:pPr algn="ctr" defTabSz="914400">
                  <a:defRPr/>
                </a:pPr>
                <a:endParaRPr lang="zh-CN" altLang="en-US" sz="1800" kern="0" dirty="0">
                  <a:solidFill>
                    <a:srgbClr val="080808"/>
                  </a:solidFill>
                  <a:latin typeface="Kozuka Mincho Pr6N H" panose="02020900000000000000" pitchFamily="18" charset="-128"/>
                  <a:ea typeface="Kozuka Mincho Pr6N H" panose="02020900000000000000" pitchFamily="18" charset="-128"/>
                </a:endParaRPr>
              </a:p>
            </p:txBody>
          </p:sp>
          <p:sp>
            <p:nvSpPr>
              <p:cNvPr id="77" name="Freeform 13"/>
              <p:cNvSpPr/>
              <p:nvPr/>
            </p:nvSpPr>
            <p:spPr bwMode="auto">
              <a:xfrm rot="7171573">
                <a:off x="4483907" y="3157898"/>
                <a:ext cx="1749272" cy="765129"/>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tx2">
                  <a:alpha val="50000"/>
                </a:schemeClr>
              </a:solidFill>
              <a:ln>
                <a:noFill/>
              </a:ln>
            </p:spPr>
            <p:txBody>
              <a:bodyPr lIns="0" tIns="270000" rIns="243000" bIns="0"/>
              <a:lstStyle/>
              <a:p>
                <a:pPr algn="ctr" defTabSz="914400">
                  <a:defRPr/>
                </a:pPr>
                <a:endParaRPr lang="zh-CN" altLang="en-US" sz="1800" kern="0" dirty="0">
                  <a:solidFill>
                    <a:srgbClr val="080808"/>
                  </a:solidFill>
                  <a:latin typeface="Kozuka Mincho Pr6N H" panose="02020900000000000000" pitchFamily="18" charset="-128"/>
                  <a:ea typeface="Kozuka Mincho Pr6N H" panose="02020900000000000000" pitchFamily="18" charset="-128"/>
                </a:endParaRPr>
              </a:p>
            </p:txBody>
          </p:sp>
          <p:sp>
            <p:nvSpPr>
              <p:cNvPr id="78" name="Freeform 13"/>
              <p:cNvSpPr/>
              <p:nvPr/>
            </p:nvSpPr>
            <p:spPr bwMode="auto">
              <a:xfrm rot="10800000">
                <a:off x="3297814" y="3339936"/>
                <a:ext cx="1735050" cy="773662"/>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1" y="connsiteY0-2"/>
                  </a:cxn>
                  <a:cxn ang="0">
                    <a:pos x="connsiteX1-3" y="connsiteY1-4"/>
                  </a:cxn>
                  <a:cxn ang="0">
                    <a:pos x="connsiteX2-5" y="connsiteY2-6"/>
                  </a:cxn>
                  <a:cxn ang="0">
                    <a:pos x="connsiteX3-7" y="connsiteY3-8"/>
                  </a:cxn>
                </a:cxnLst>
                <a:rect l="l" t="t" r="r" b="b"/>
                <a:pathLst>
                  <a:path w="10000" h="10099">
                    <a:moveTo>
                      <a:pt x="10000" y="10049"/>
                    </a:moveTo>
                    <a:lnTo>
                      <a:pt x="2507" y="0"/>
                    </a:lnTo>
                    <a:lnTo>
                      <a:pt x="0" y="10099"/>
                    </a:lnTo>
                    <a:lnTo>
                      <a:pt x="10000" y="10049"/>
                    </a:lnTo>
                    <a:close/>
                  </a:path>
                </a:pathLst>
              </a:custGeom>
              <a:solidFill>
                <a:schemeClr val="bg1">
                  <a:alpha val="30000"/>
                </a:schemeClr>
              </a:solidFill>
              <a:ln>
                <a:noFill/>
              </a:ln>
            </p:spPr>
            <p:txBody>
              <a:bodyPr lIns="0" tIns="270000" rIns="243000" bIns="0"/>
              <a:lstStyle/>
              <a:p>
                <a:pPr algn="ctr" defTabSz="914400">
                  <a:defRPr/>
                </a:pPr>
                <a:endParaRPr lang="zh-CN" altLang="en-US" sz="1800" kern="0" dirty="0">
                  <a:solidFill>
                    <a:srgbClr val="080808"/>
                  </a:solidFill>
                  <a:latin typeface="Kozuka Mincho Pr6N H" panose="02020900000000000000" pitchFamily="18" charset="-128"/>
                  <a:ea typeface="Kozuka Mincho Pr6N H" panose="02020900000000000000" pitchFamily="18" charset="-128"/>
                </a:endParaRPr>
              </a:p>
            </p:txBody>
          </p:sp>
          <p:sp>
            <p:nvSpPr>
              <p:cNvPr id="79" name="Freeform 7"/>
              <p:cNvSpPr>
                <a:spLocks noEditPoints="1"/>
              </p:cNvSpPr>
              <p:nvPr/>
            </p:nvSpPr>
            <p:spPr bwMode="auto">
              <a:xfrm>
                <a:off x="3823810" y="1917016"/>
                <a:ext cx="1516036" cy="1361018"/>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68580" tIns="34290" rIns="68580" bIns="34290" anchor="ctr"/>
              <a:lstStyle/>
              <a:p>
                <a:pPr algn="ctr" defTabSz="914400">
                  <a:defRPr/>
                </a:pPr>
                <a:r>
                  <a:rPr lang="zh-CN" altLang="en-US" sz="2200" kern="0" dirty="0" smtClean="0">
                    <a:solidFill>
                      <a:srgbClr val="FFFFFF"/>
                    </a:solidFill>
                    <a:latin typeface="微软雅黑" panose="020B0503020204020204" pitchFamily="34" charset="-122"/>
                    <a:ea typeface="微软雅黑" panose="020B0503020204020204" pitchFamily="34" charset="-122"/>
                  </a:rPr>
                  <a:t>标题</a:t>
                </a:r>
                <a:endParaRPr lang="en-US" altLang="zh-CN" sz="2200" kern="0" dirty="0" smtClean="0">
                  <a:solidFill>
                    <a:srgbClr val="FFFFFF"/>
                  </a:solidFill>
                  <a:latin typeface="微软雅黑" panose="020B0503020204020204" pitchFamily="34" charset="-122"/>
                  <a:ea typeface="微软雅黑" panose="020B0503020204020204" pitchFamily="34" charset="-122"/>
                </a:endParaRPr>
              </a:p>
              <a:p>
                <a:pPr algn="ctr" defTabSz="914400">
                  <a:defRPr/>
                </a:pPr>
                <a:r>
                  <a:rPr lang="zh-CN" altLang="en-US" sz="2200" kern="0" dirty="0" smtClean="0">
                    <a:solidFill>
                      <a:srgbClr val="FFFFFF"/>
                    </a:solidFill>
                    <a:latin typeface="微软雅黑" panose="020B0503020204020204" pitchFamily="34" charset="-122"/>
                    <a:ea typeface="微软雅黑" panose="020B0503020204020204" pitchFamily="34" charset="-122"/>
                  </a:rPr>
                  <a:t>文字</a:t>
                </a:r>
                <a:endParaRPr lang="zh-CN" altLang="en-US" sz="2200" kern="0" dirty="0">
                  <a:solidFill>
                    <a:srgbClr val="FFFFFF"/>
                  </a:solidFill>
                  <a:latin typeface="微软雅黑" panose="020B0503020204020204" pitchFamily="34" charset="-122"/>
                  <a:ea typeface="微软雅黑" panose="020B0503020204020204" pitchFamily="34" charset="-122"/>
                </a:endParaRPr>
              </a:p>
            </p:txBody>
          </p:sp>
          <p:sp>
            <p:nvSpPr>
              <p:cNvPr id="80" name="Freeform 13"/>
              <p:cNvSpPr/>
              <p:nvPr/>
            </p:nvSpPr>
            <p:spPr bwMode="auto">
              <a:xfrm rot="17971099">
                <a:off x="2955782" y="1265698"/>
                <a:ext cx="1746428" cy="763706"/>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bg1">
                  <a:alpha val="30000"/>
                </a:schemeClr>
              </a:solidFill>
              <a:ln>
                <a:noFill/>
              </a:ln>
            </p:spPr>
            <p:txBody>
              <a:bodyPr lIns="0" tIns="270000" rIns="243000" bIns="0"/>
              <a:lstStyle/>
              <a:p>
                <a:pPr algn="ctr" defTabSz="914400">
                  <a:defRPr/>
                </a:pPr>
                <a:endParaRPr lang="zh-CN" altLang="en-US" sz="1800"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81" name="组合 80"/>
              <p:cNvGrpSpPr/>
              <p:nvPr/>
            </p:nvGrpSpPr>
            <p:grpSpPr>
              <a:xfrm>
                <a:off x="4360129" y="3530858"/>
                <a:ext cx="307073" cy="237080"/>
                <a:chOff x="7504113" y="1512888"/>
                <a:chExt cx="215900" cy="166688"/>
              </a:xfrm>
              <a:solidFill>
                <a:schemeClr val="accent2"/>
              </a:solidFill>
            </p:grpSpPr>
            <p:sp>
              <p:nvSpPr>
                <p:cNvPr id="105"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106"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107"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grpSp>
          <p:grpSp>
            <p:nvGrpSpPr>
              <p:cNvPr id="82" name="组合 81"/>
              <p:cNvGrpSpPr/>
              <p:nvPr/>
            </p:nvGrpSpPr>
            <p:grpSpPr>
              <a:xfrm>
                <a:off x="5524115" y="2028034"/>
                <a:ext cx="176117" cy="307073"/>
                <a:chOff x="5816601" y="1463675"/>
                <a:chExt cx="123825" cy="215900"/>
              </a:xfrm>
              <a:solidFill>
                <a:schemeClr val="accent2"/>
              </a:solidFill>
            </p:grpSpPr>
            <p:sp>
              <p:nvSpPr>
                <p:cNvPr id="103"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104"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grpSp>
          <p:sp>
            <p:nvSpPr>
              <p:cNvPr id="83" name="Freeform 54"/>
              <p:cNvSpPr>
                <a:spLocks noEditPoints="1"/>
              </p:cNvSpPr>
              <p:nvPr/>
            </p:nvSpPr>
            <p:spPr bwMode="auto">
              <a:xfrm>
                <a:off x="5349567" y="3047666"/>
                <a:ext cx="164827" cy="304815"/>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accent2"/>
              </a:solidFill>
              <a:ln>
                <a:noFill/>
              </a:ln>
            </p:spPr>
            <p:txBody>
              <a:bodyPr vert="horz" wrap="square" lIns="68580" tIns="34290" rIns="68580" bIns="34290" numCol="1" anchor="t" anchorCtr="0" compatLnSpc="1"/>
              <a:lstStyle/>
              <a:p>
                <a:pPr defTabSz="914400"/>
                <a:endParaRPr lang="zh-CN" altLang="en-US" sz="1800">
                  <a:solidFill>
                    <a:srgbClr val="080808"/>
                  </a:solidFill>
                </a:endParaRPr>
              </a:p>
            </p:txBody>
          </p:sp>
          <p:grpSp>
            <p:nvGrpSpPr>
              <p:cNvPr id="84" name="组合 83"/>
              <p:cNvGrpSpPr/>
              <p:nvPr/>
            </p:nvGrpSpPr>
            <p:grpSpPr>
              <a:xfrm>
                <a:off x="3464118" y="2877150"/>
                <a:ext cx="307073" cy="248371"/>
                <a:chOff x="5337176" y="1504950"/>
                <a:chExt cx="215900" cy="174626"/>
              </a:xfrm>
              <a:solidFill>
                <a:schemeClr val="accent2"/>
              </a:solidFill>
            </p:grpSpPr>
            <p:sp>
              <p:nvSpPr>
                <p:cNvPr id="100"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101"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102"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grpSp>
          <p:grpSp>
            <p:nvGrpSpPr>
              <p:cNvPr id="85" name="组合 84"/>
              <p:cNvGrpSpPr/>
              <p:nvPr/>
            </p:nvGrpSpPr>
            <p:grpSpPr>
              <a:xfrm>
                <a:off x="4558422" y="1387159"/>
                <a:ext cx="307073" cy="295781"/>
                <a:chOff x="4903788" y="1471613"/>
                <a:chExt cx="215900" cy="207963"/>
              </a:xfrm>
              <a:solidFill>
                <a:schemeClr val="accent2"/>
              </a:solidFill>
            </p:grpSpPr>
            <p:sp>
              <p:nvSpPr>
                <p:cNvPr id="9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grpSp>
          <p:grpSp>
            <p:nvGrpSpPr>
              <p:cNvPr id="86" name="组合 85"/>
              <p:cNvGrpSpPr/>
              <p:nvPr/>
            </p:nvGrpSpPr>
            <p:grpSpPr>
              <a:xfrm>
                <a:off x="3616440" y="1766118"/>
                <a:ext cx="307073" cy="282238"/>
                <a:chOff x="4470401" y="1481138"/>
                <a:chExt cx="215900" cy="198438"/>
              </a:xfrm>
              <a:solidFill>
                <a:schemeClr val="accent2"/>
              </a:solidFill>
            </p:grpSpPr>
            <p:sp>
              <p:nvSpPr>
                <p:cNvPr id="87"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88"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89"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0"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1"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2"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3"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4"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5"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6"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7"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800">
                    <a:solidFill>
                      <a:srgbClr val="080808"/>
                    </a:solidFill>
                  </a:endParaRPr>
                </a:p>
              </p:txBody>
            </p:sp>
          </p:grpSp>
        </p:grpSp>
      </p:grpSp>
      <p:grpSp>
        <p:nvGrpSpPr>
          <p:cNvPr id="108" name="组合 107"/>
          <p:cNvGrpSpPr/>
          <p:nvPr/>
        </p:nvGrpSpPr>
        <p:grpSpPr>
          <a:xfrm>
            <a:off x="5096307" y="1419622"/>
            <a:ext cx="3359597" cy="2919616"/>
            <a:chOff x="5257568" y="1134377"/>
            <a:chExt cx="3359597" cy="2919616"/>
          </a:xfrm>
        </p:grpSpPr>
        <p:cxnSp>
          <p:nvCxnSpPr>
            <p:cNvPr id="109" name="直接连接符 108"/>
            <p:cNvCxnSpPr/>
            <p:nvPr/>
          </p:nvCxnSpPr>
          <p:spPr bwMode="auto">
            <a:xfrm flipH="1">
              <a:off x="5591779" y="2567696"/>
              <a:ext cx="685487" cy="0"/>
            </a:xfrm>
            <a:prstGeom prst="line">
              <a:avLst/>
            </a:prstGeom>
            <a:noFill/>
            <a:ln w="12700" cap="flat" cmpd="sng" algn="ctr">
              <a:solidFill>
                <a:schemeClr val="bg2"/>
              </a:solidFill>
              <a:prstDash val="solid"/>
              <a:miter lim="800000"/>
            </a:ln>
            <a:effectLst/>
          </p:spPr>
        </p:cxnSp>
        <p:cxnSp>
          <p:nvCxnSpPr>
            <p:cNvPr id="110" name="直接连接符 109"/>
            <p:cNvCxnSpPr/>
            <p:nvPr/>
          </p:nvCxnSpPr>
          <p:spPr bwMode="auto">
            <a:xfrm flipH="1">
              <a:off x="5257568" y="1462668"/>
              <a:ext cx="1014009" cy="0"/>
            </a:xfrm>
            <a:prstGeom prst="line">
              <a:avLst/>
            </a:prstGeom>
            <a:noFill/>
            <a:ln w="12700" cap="flat" cmpd="sng" algn="ctr">
              <a:solidFill>
                <a:schemeClr val="tx1"/>
              </a:solidFill>
              <a:prstDash val="solid"/>
              <a:miter lim="800000"/>
            </a:ln>
            <a:effectLst/>
          </p:spPr>
        </p:cxnSp>
        <p:cxnSp>
          <p:nvCxnSpPr>
            <p:cNvPr id="111" name="直接连接符 110"/>
            <p:cNvCxnSpPr/>
            <p:nvPr/>
          </p:nvCxnSpPr>
          <p:spPr bwMode="auto">
            <a:xfrm flipH="1">
              <a:off x="5263256" y="3651391"/>
              <a:ext cx="1014009" cy="0"/>
            </a:xfrm>
            <a:prstGeom prst="line">
              <a:avLst/>
            </a:prstGeom>
            <a:noFill/>
            <a:ln w="12700" cap="flat" cmpd="sng" algn="ctr">
              <a:solidFill>
                <a:schemeClr val="tx2"/>
              </a:solidFill>
              <a:prstDash val="solid"/>
              <a:miter lim="800000"/>
            </a:ln>
            <a:effectLst/>
          </p:spPr>
        </p:cxnSp>
        <p:cxnSp>
          <p:nvCxnSpPr>
            <p:cNvPr id="112" name="直接连接符 111"/>
            <p:cNvCxnSpPr/>
            <p:nvPr/>
          </p:nvCxnSpPr>
          <p:spPr bwMode="auto">
            <a:xfrm>
              <a:off x="6277266" y="2333038"/>
              <a:ext cx="0" cy="489227"/>
            </a:xfrm>
            <a:prstGeom prst="line">
              <a:avLst/>
            </a:prstGeom>
            <a:noFill/>
            <a:ln w="76200" cap="flat" cmpd="sng" algn="ctr">
              <a:solidFill>
                <a:schemeClr val="bg2"/>
              </a:solidFill>
              <a:prstDash val="solid"/>
              <a:miter lim="800000"/>
            </a:ln>
            <a:effectLst/>
          </p:spPr>
        </p:cxnSp>
        <p:cxnSp>
          <p:nvCxnSpPr>
            <p:cNvPr id="113" name="直接连接符 112"/>
            <p:cNvCxnSpPr/>
            <p:nvPr/>
          </p:nvCxnSpPr>
          <p:spPr bwMode="auto">
            <a:xfrm>
              <a:off x="6277265" y="1228009"/>
              <a:ext cx="0" cy="489227"/>
            </a:xfrm>
            <a:prstGeom prst="line">
              <a:avLst/>
            </a:prstGeom>
            <a:noFill/>
            <a:ln w="76200" cap="flat" cmpd="sng" algn="ctr">
              <a:solidFill>
                <a:schemeClr val="tx1"/>
              </a:solidFill>
              <a:prstDash val="solid"/>
              <a:miter lim="800000"/>
            </a:ln>
            <a:effectLst/>
          </p:spPr>
        </p:cxnSp>
        <p:cxnSp>
          <p:nvCxnSpPr>
            <p:cNvPr id="114" name="直接连接符 113"/>
            <p:cNvCxnSpPr/>
            <p:nvPr/>
          </p:nvCxnSpPr>
          <p:spPr bwMode="auto">
            <a:xfrm>
              <a:off x="6277265" y="3416734"/>
              <a:ext cx="0" cy="489227"/>
            </a:xfrm>
            <a:prstGeom prst="line">
              <a:avLst/>
            </a:prstGeom>
            <a:noFill/>
            <a:ln w="76200" cap="flat" cmpd="sng" algn="ctr">
              <a:solidFill>
                <a:schemeClr val="tx2"/>
              </a:solidFill>
              <a:prstDash val="solid"/>
              <a:miter lim="800000"/>
            </a:ln>
            <a:effectLst/>
          </p:spPr>
        </p:cxnSp>
        <p:sp>
          <p:nvSpPr>
            <p:cNvPr id="115" name="文本框 49"/>
            <p:cNvSpPr txBox="1"/>
            <p:nvPr/>
          </p:nvSpPr>
          <p:spPr>
            <a:xfrm>
              <a:off x="6402162" y="1134377"/>
              <a:ext cx="2215003" cy="687368"/>
            </a:xfrm>
            <a:prstGeom prst="rect">
              <a:avLst/>
            </a:prstGeom>
            <a:noFill/>
          </p:spPr>
          <p:txBody>
            <a:bodyPr wrap="square" lIns="68580" tIns="34290" rIns="68580" bIns="34290" rtlCol="0">
              <a:spAutoFit/>
            </a:bodyPr>
            <a:lstStyle/>
            <a:p>
              <a:pPr defTabSz="914400">
                <a:spcBef>
                  <a:spcPts val="450"/>
                </a:spcBef>
              </a:pPr>
              <a:r>
                <a:rPr lang="zh-CN" altLang="en-US" sz="1600" dirty="0" smtClean="0">
                  <a:solidFill>
                    <a:srgbClr val="FFFFFF"/>
                  </a:solidFill>
                  <a:latin typeface="微软雅黑" panose="020B0503020204020204" pitchFamily="34" charset="-122"/>
                  <a:ea typeface="微软雅黑" panose="020B0503020204020204" pitchFamily="34" charset="-122"/>
                </a:rPr>
                <a:t>添加标题</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defTabSz="914400">
                <a:spcBef>
                  <a:spcPts val="450"/>
                </a:spcBef>
              </a:pPr>
              <a:r>
                <a:rPr lang="zh-CN" altLang="en-US" sz="1000" dirty="0">
                  <a:solidFill>
                    <a:srgbClr val="FFFFFF"/>
                  </a:solidFill>
                  <a:latin typeface="微软雅黑" panose="020B0503020204020204" pitchFamily="34" charset="-122"/>
                  <a:ea typeface="微软雅黑" panose="020B0503020204020204" pitchFamily="34" charset="-122"/>
                </a:rPr>
                <a:t>在此处添加文字在此处添加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文字在</a:t>
              </a:r>
              <a:r>
                <a:rPr lang="zh-CN" altLang="en-US" sz="1000" dirty="0">
                  <a:solidFill>
                    <a:srgbClr val="FFFFFF"/>
                  </a:solidFill>
                  <a:latin typeface="微软雅黑" panose="020B0503020204020204" pitchFamily="34" charset="-122"/>
                  <a:ea typeface="微软雅黑" panose="020B0503020204020204" pitchFamily="34" charset="-122"/>
                </a:rPr>
                <a:t>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16" name="文本框 50"/>
            <p:cNvSpPr txBox="1"/>
            <p:nvPr/>
          </p:nvSpPr>
          <p:spPr>
            <a:xfrm>
              <a:off x="6402162" y="2247209"/>
              <a:ext cx="2215003" cy="687368"/>
            </a:xfrm>
            <a:prstGeom prst="rect">
              <a:avLst/>
            </a:prstGeom>
            <a:noFill/>
          </p:spPr>
          <p:txBody>
            <a:bodyPr wrap="square" lIns="68580" tIns="34290" rIns="68580" bIns="34290" rtlCol="0">
              <a:spAutoFit/>
            </a:bodyPr>
            <a:lstStyle/>
            <a:p>
              <a:pPr defTabSz="914400">
                <a:spcBef>
                  <a:spcPts val="450"/>
                </a:spcBef>
              </a:pPr>
              <a:r>
                <a:rPr lang="zh-CN" altLang="en-US" sz="1600" dirty="0" smtClean="0">
                  <a:solidFill>
                    <a:srgbClr val="FFFFFF"/>
                  </a:solidFill>
                  <a:latin typeface="微软雅黑" panose="020B0503020204020204" pitchFamily="34" charset="-122"/>
                  <a:ea typeface="微软雅黑" panose="020B0503020204020204" pitchFamily="34" charset="-122"/>
                </a:rPr>
                <a:t>添加标题</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defTabSz="914400">
                <a:spcBef>
                  <a:spcPts val="450"/>
                </a:spcBef>
              </a:pPr>
              <a:r>
                <a:rPr lang="zh-CN" altLang="en-US" sz="1000" dirty="0">
                  <a:solidFill>
                    <a:srgbClr val="FFFFFF"/>
                  </a:solidFill>
                  <a:latin typeface="微软雅黑" panose="020B0503020204020204" pitchFamily="34" charset="-122"/>
                  <a:ea typeface="微软雅黑" panose="020B0503020204020204" pitchFamily="34" charset="-122"/>
                </a:rPr>
                <a:t>在此处添加文字在此处添加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文字在</a:t>
              </a:r>
              <a:r>
                <a:rPr lang="zh-CN" altLang="en-US" sz="1000" dirty="0">
                  <a:solidFill>
                    <a:srgbClr val="FFFFFF"/>
                  </a:solidFill>
                  <a:latin typeface="微软雅黑" panose="020B0503020204020204" pitchFamily="34" charset="-122"/>
                  <a:ea typeface="微软雅黑" panose="020B0503020204020204" pitchFamily="34" charset="-122"/>
                </a:rPr>
                <a:t>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17" name="文本框 51"/>
            <p:cNvSpPr txBox="1"/>
            <p:nvPr/>
          </p:nvSpPr>
          <p:spPr>
            <a:xfrm>
              <a:off x="6402162" y="3366625"/>
              <a:ext cx="2215003" cy="687368"/>
            </a:xfrm>
            <a:prstGeom prst="rect">
              <a:avLst/>
            </a:prstGeom>
            <a:noFill/>
          </p:spPr>
          <p:txBody>
            <a:bodyPr wrap="square" lIns="68580" tIns="34290" rIns="68580" bIns="34290" rtlCol="0">
              <a:spAutoFit/>
            </a:bodyPr>
            <a:lstStyle/>
            <a:p>
              <a:pPr defTabSz="914400">
                <a:spcBef>
                  <a:spcPts val="450"/>
                </a:spcBef>
              </a:pPr>
              <a:r>
                <a:rPr lang="zh-CN" altLang="en-US" sz="1600" dirty="0" smtClean="0">
                  <a:solidFill>
                    <a:srgbClr val="FFFFFF"/>
                  </a:solidFill>
                  <a:latin typeface="微软雅黑" panose="020B0503020204020204" pitchFamily="34" charset="-122"/>
                  <a:ea typeface="微软雅黑" panose="020B0503020204020204" pitchFamily="34" charset="-122"/>
                </a:rPr>
                <a:t>添加标题</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defTabSz="914400">
                <a:spcBef>
                  <a:spcPts val="450"/>
                </a:spcBef>
              </a:pPr>
              <a:r>
                <a:rPr lang="zh-CN" altLang="en-US" sz="1000" dirty="0">
                  <a:solidFill>
                    <a:srgbClr val="FFFFFF"/>
                  </a:solidFill>
                  <a:latin typeface="微软雅黑" panose="020B0503020204020204" pitchFamily="34" charset="-122"/>
                  <a:ea typeface="微软雅黑" panose="020B0503020204020204" pitchFamily="34" charset="-122"/>
                </a:rPr>
                <a:t>在此处添加文字在此处添加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文字在</a:t>
              </a:r>
              <a:r>
                <a:rPr lang="zh-CN" altLang="en-US" sz="1000" dirty="0">
                  <a:solidFill>
                    <a:srgbClr val="FFFFFF"/>
                  </a:solidFill>
                  <a:latin typeface="微软雅黑" panose="020B0503020204020204" pitchFamily="34" charset="-122"/>
                  <a:ea typeface="微软雅黑" panose="020B0503020204020204" pitchFamily="34" charset="-122"/>
                </a:rPr>
                <a:t>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118" name="组合 117"/>
          <p:cNvGrpSpPr/>
          <p:nvPr/>
        </p:nvGrpSpPr>
        <p:grpSpPr>
          <a:xfrm>
            <a:off x="467544" y="1419622"/>
            <a:ext cx="3308987" cy="2880320"/>
            <a:chOff x="628805" y="1134377"/>
            <a:chExt cx="3308987" cy="2880320"/>
          </a:xfrm>
        </p:grpSpPr>
        <p:cxnSp>
          <p:nvCxnSpPr>
            <p:cNvPr id="119" name="直接连接符 118"/>
            <p:cNvCxnSpPr/>
            <p:nvPr/>
          </p:nvCxnSpPr>
          <p:spPr bwMode="auto">
            <a:xfrm>
              <a:off x="2925205" y="3651391"/>
              <a:ext cx="1012587" cy="0"/>
            </a:xfrm>
            <a:prstGeom prst="line">
              <a:avLst/>
            </a:prstGeom>
            <a:noFill/>
            <a:ln w="12700" cap="flat" cmpd="sng" algn="ctr">
              <a:solidFill>
                <a:schemeClr val="bg1"/>
              </a:solidFill>
              <a:prstDash val="solid"/>
              <a:miter lim="800000"/>
            </a:ln>
            <a:effectLst/>
          </p:spPr>
        </p:cxnSp>
        <p:cxnSp>
          <p:nvCxnSpPr>
            <p:cNvPr id="120" name="直接连接符 119"/>
            <p:cNvCxnSpPr/>
            <p:nvPr/>
          </p:nvCxnSpPr>
          <p:spPr bwMode="auto">
            <a:xfrm>
              <a:off x="2925206" y="2567696"/>
              <a:ext cx="685487" cy="0"/>
            </a:xfrm>
            <a:prstGeom prst="line">
              <a:avLst/>
            </a:prstGeom>
            <a:noFill/>
            <a:ln w="12700" cap="flat" cmpd="sng" algn="ctr">
              <a:solidFill>
                <a:schemeClr val="tx1"/>
              </a:solidFill>
              <a:prstDash val="solid"/>
              <a:miter lim="800000"/>
            </a:ln>
            <a:effectLst/>
          </p:spPr>
        </p:cxnSp>
        <p:cxnSp>
          <p:nvCxnSpPr>
            <p:cNvPr id="121" name="直接连接符 120"/>
            <p:cNvCxnSpPr/>
            <p:nvPr/>
          </p:nvCxnSpPr>
          <p:spPr bwMode="auto">
            <a:xfrm>
              <a:off x="2925205" y="1462668"/>
              <a:ext cx="1012587" cy="0"/>
            </a:xfrm>
            <a:prstGeom prst="line">
              <a:avLst/>
            </a:prstGeom>
            <a:noFill/>
            <a:ln w="12700" cap="flat" cmpd="sng" algn="ctr">
              <a:solidFill>
                <a:schemeClr val="bg1"/>
              </a:solidFill>
              <a:prstDash val="solid"/>
              <a:miter lim="800000"/>
            </a:ln>
            <a:effectLst/>
          </p:spPr>
        </p:cxnSp>
        <p:cxnSp>
          <p:nvCxnSpPr>
            <p:cNvPr id="122" name="直接连接符 121"/>
            <p:cNvCxnSpPr/>
            <p:nvPr/>
          </p:nvCxnSpPr>
          <p:spPr bwMode="auto">
            <a:xfrm flipH="1">
              <a:off x="2925205" y="3416734"/>
              <a:ext cx="0" cy="489227"/>
            </a:xfrm>
            <a:prstGeom prst="line">
              <a:avLst/>
            </a:prstGeom>
            <a:noFill/>
            <a:ln w="76200" cap="flat" cmpd="sng" algn="ctr">
              <a:solidFill>
                <a:schemeClr val="bg1"/>
              </a:solidFill>
              <a:prstDash val="solid"/>
              <a:miter lim="800000"/>
            </a:ln>
            <a:effectLst/>
          </p:spPr>
        </p:cxnSp>
        <p:cxnSp>
          <p:nvCxnSpPr>
            <p:cNvPr id="123" name="直接连接符 122"/>
            <p:cNvCxnSpPr/>
            <p:nvPr/>
          </p:nvCxnSpPr>
          <p:spPr bwMode="auto">
            <a:xfrm flipH="1">
              <a:off x="2925206" y="2333038"/>
              <a:ext cx="0" cy="489227"/>
            </a:xfrm>
            <a:prstGeom prst="line">
              <a:avLst/>
            </a:prstGeom>
            <a:noFill/>
            <a:ln w="76200" cap="flat" cmpd="sng" algn="ctr">
              <a:solidFill>
                <a:schemeClr val="tx1"/>
              </a:solidFill>
              <a:prstDash val="solid"/>
              <a:miter lim="800000"/>
            </a:ln>
            <a:effectLst/>
          </p:spPr>
        </p:cxnSp>
        <p:cxnSp>
          <p:nvCxnSpPr>
            <p:cNvPr id="124" name="直接连接符 123"/>
            <p:cNvCxnSpPr/>
            <p:nvPr/>
          </p:nvCxnSpPr>
          <p:spPr bwMode="auto">
            <a:xfrm flipH="1">
              <a:off x="2925205" y="1228009"/>
              <a:ext cx="0" cy="489227"/>
            </a:xfrm>
            <a:prstGeom prst="line">
              <a:avLst/>
            </a:prstGeom>
            <a:noFill/>
            <a:ln w="76200" cap="flat" cmpd="sng" algn="ctr">
              <a:solidFill>
                <a:schemeClr val="bg1"/>
              </a:solidFill>
              <a:prstDash val="solid"/>
              <a:miter lim="800000"/>
            </a:ln>
            <a:effectLst/>
          </p:spPr>
        </p:cxnSp>
        <p:sp>
          <p:nvSpPr>
            <p:cNvPr id="125" name="文本框 52"/>
            <p:cNvSpPr txBox="1"/>
            <p:nvPr/>
          </p:nvSpPr>
          <p:spPr>
            <a:xfrm>
              <a:off x="641134" y="1134377"/>
              <a:ext cx="2215003" cy="687368"/>
            </a:xfrm>
            <a:prstGeom prst="rect">
              <a:avLst/>
            </a:prstGeom>
            <a:noFill/>
          </p:spPr>
          <p:txBody>
            <a:bodyPr wrap="square" lIns="68580" tIns="34290" rIns="68580" bIns="34290" rtlCol="0">
              <a:spAutoFit/>
            </a:bodyPr>
            <a:lstStyle/>
            <a:p>
              <a:pPr algn="r" defTabSz="914400">
                <a:spcBef>
                  <a:spcPts val="450"/>
                </a:spcBef>
              </a:pPr>
              <a:r>
                <a:rPr lang="zh-CN" altLang="en-US" sz="1600" dirty="0" smtClean="0">
                  <a:solidFill>
                    <a:srgbClr val="FFFFFF"/>
                  </a:solidFill>
                  <a:latin typeface="微软雅黑" panose="020B0503020204020204" pitchFamily="34" charset="-122"/>
                  <a:ea typeface="微软雅黑" panose="020B0503020204020204" pitchFamily="34" charset="-122"/>
                </a:rPr>
                <a:t>添加标题</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algn="r" defTabSz="914400">
                <a:spcBef>
                  <a:spcPts val="450"/>
                </a:spcBef>
              </a:pPr>
              <a:r>
                <a:rPr lang="zh-CN" altLang="en-US" sz="1000" dirty="0">
                  <a:solidFill>
                    <a:srgbClr val="FFFFFF"/>
                  </a:solidFill>
                  <a:latin typeface="微软雅黑" panose="020B0503020204020204" pitchFamily="34" charset="-122"/>
                  <a:ea typeface="微软雅黑" panose="020B0503020204020204" pitchFamily="34" charset="-122"/>
                </a:rPr>
                <a:t>在此处添加文字在此处添加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文字在</a:t>
              </a:r>
              <a:r>
                <a:rPr lang="zh-CN" altLang="en-US" sz="1000" dirty="0">
                  <a:solidFill>
                    <a:srgbClr val="FFFFFF"/>
                  </a:solidFill>
                  <a:latin typeface="微软雅黑" panose="020B0503020204020204" pitchFamily="34" charset="-122"/>
                  <a:ea typeface="微软雅黑" panose="020B0503020204020204" pitchFamily="34" charset="-122"/>
                </a:rPr>
                <a:t>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26" name="文本框 53"/>
            <p:cNvSpPr txBox="1"/>
            <p:nvPr/>
          </p:nvSpPr>
          <p:spPr>
            <a:xfrm>
              <a:off x="641134" y="2214497"/>
              <a:ext cx="2215003" cy="687368"/>
            </a:xfrm>
            <a:prstGeom prst="rect">
              <a:avLst/>
            </a:prstGeom>
            <a:noFill/>
          </p:spPr>
          <p:txBody>
            <a:bodyPr wrap="square" lIns="68580" tIns="34290" rIns="68580" bIns="34290" rtlCol="0">
              <a:spAutoFit/>
            </a:bodyPr>
            <a:lstStyle/>
            <a:p>
              <a:pPr algn="r" defTabSz="914400">
                <a:spcBef>
                  <a:spcPts val="450"/>
                </a:spcBef>
              </a:pPr>
              <a:r>
                <a:rPr lang="zh-CN" altLang="en-US" sz="1600" dirty="0" smtClean="0">
                  <a:solidFill>
                    <a:srgbClr val="FFFFFF"/>
                  </a:solidFill>
                  <a:latin typeface="微软雅黑" panose="020B0503020204020204" pitchFamily="34" charset="-122"/>
                  <a:ea typeface="微软雅黑" panose="020B0503020204020204" pitchFamily="34" charset="-122"/>
                </a:rPr>
                <a:t>添加标题</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algn="r" defTabSz="914400">
                <a:spcBef>
                  <a:spcPts val="450"/>
                </a:spcBef>
              </a:pPr>
              <a:r>
                <a:rPr lang="zh-CN" altLang="en-US" sz="1000" dirty="0">
                  <a:solidFill>
                    <a:srgbClr val="FFFFFF"/>
                  </a:solidFill>
                  <a:latin typeface="微软雅黑" panose="020B0503020204020204" pitchFamily="34" charset="-122"/>
                  <a:ea typeface="微软雅黑" panose="020B0503020204020204" pitchFamily="34" charset="-122"/>
                </a:rPr>
                <a:t>在此处添加文字在此处添加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文字在</a:t>
              </a:r>
              <a:r>
                <a:rPr lang="zh-CN" altLang="en-US" sz="1000" dirty="0">
                  <a:solidFill>
                    <a:srgbClr val="FFFFFF"/>
                  </a:solidFill>
                  <a:latin typeface="微软雅黑" panose="020B0503020204020204" pitchFamily="34" charset="-122"/>
                  <a:ea typeface="微软雅黑" panose="020B0503020204020204" pitchFamily="34" charset="-122"/>
                </a:rPr>
                <a:t>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27" name="文本框 54"/>
            <p:cNvSpPr txBox="1"/>
            <p:nvPr/>
          </p:nvSpPr>
          <p:spPr>
            <a:xfrm>
              <a:off x="628805" y="3327329"/>
              <a:ext cx="2215003" cy="687368"/>
            </a:xfrm>
            <a:prstGeom prst="rect">
              <a:avLst/>
            </a:prstGeom>
            <a:noFill/>
          </p:spPr>
          <p:txBody>
            <a:bodyPr wrap="square" lIns="68580" tIns="34290" rIns="68580" bIns="34290" rtlCol="0">
              <a:spAutoFit/>
            </a:bodyPr>
            <a:lstStyle/>
            <a:p>
              <a:pPr algn="r" defTabSz="914400">
                <a:spcBef>
                  <a:spcPts val="450"/>
                </a:spcBef>
              </a:pPr>
              <a:r>
                <a:rPr lang="zh-CN" altLang="en-US" sz="1600" dirty="0" smtClean="0">
                  <a:solidFill>
                    <a:srgbClr val="FFFFFF"/>
                  </a:solidFill>
                  <a:latin typeface="微软雅黑" panose="020B0503020204020204" pitchFamily="34" charset="-122"/>
                  <a:ea typeface="微软雅黑" panose="020B0503020204020204" pitchFamily="34" charset="-122"/>
                </a:rPr>
                <a:t>添加标题</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algn="r" defTabSz="914400">
                <a:spcBef>
                  <a:spcPts val="450"/>
                </a:spcBef>
              </a:pPr>
              <a:r>
                <a:rPr lang="zh-CN" altLang="en-US" sz="1000" dirty="0">
                  <a:solidFill>
                    <a:srgbClr val="FFFFFF"/>
                  </a:solidFill>
                  <a:latin typeface="微软雅黑" panose="020B0503020204020204" pitchFamily="34" charset="-122"/>
                  <a:ea typeface="微软雅黑" panose="020B0503020204020204" pitchFamily="34" charset="-122"/>
                </a:rPr>
                <a:t>在此处添加文字在此处添加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文字在</a:t>
              </a:r>
              <a:r>
                <a:rPr lang="zh-CN" altLang="en-US" sz="1000" dirty="0">
                  <a:solidFill>
                    <a:srgbClr val="FFFFFF"/>
                  </a:solidFill>
                  <a:latin typeface="微软雅黑" panose="020B0503020204020204" pitchFamily="34" charset="-122"/>
                  <a:ea typeface="微软雅黑" panose="020B0503020204020204" pitchFamily="34" charset="-122"/>
                </a:rPr>
                <a:t>此处添加</a:t>
              </a:r>
              <a:r>
                <a:rPr lang="zh-CN" altLang="en-US" sz="1000" dirty="0" smtClean="0">
                  <a:solidFill>
                    <a:srgbClr val="FFFFFF"/>
                  </a:solidFill>
                  <a:latin typeface="微软雅黑" panose="020B0503020204020204" pitchFamily="34" charset="-122"/>
                  <a:ea typeface="微软雅黑" panose="020B0503020204020204" pitchFamily="34" charset="-122"/>
                </a:rPr>
                <a:t>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sp>
        <p:nvSpPr>
          <p:cNvPr id="63"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6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5"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18"/>
                                        </p:tgtEl>
                                        <p:attrNameLst>
                                          <p:attrName>style.visibility</p:attrName>
                                        </p:attrNameLst>
                                      </p:cBhvr>
                                      <p:to>
                                        <p:strVal val="visible"/>
                                      </p:to>
                                    </p:set>
                                    <p:anim calcmode="lin" valueType="num">
                                      <p:cBhvr additive="base">
                                        <p:cTn id="14" dur="500" fill="hold"/>
                                        <p:tgtEl>
                                          <p:spTgt spid="118"/>
                                        </p:tgtEl>
                                        <p:attrNameLst>
                                          <p:attrName>ppt_x</p:attrName>
                                        </p:attrNameLst>
                                      </p:cBhvr>
                                      <p:tavLst>
                                        <p:tav tm="0">
                                          <p:val>
                                            <p:strVal val="0-#ppt_w/2"/>
                                          </p:val>
                                        </p:tav>
                                        <p:tav tm="100000">
                                          <p:val>
                                            <p:strVal val="#ppt_x"/>
                                          </p:val>
                                        </p:tav>
                                      </p:tavLst>
                                    </p:anim>
                                    <p:anim calcmode="lin" valueType="num">
                                      <p:cBhvr additive="base">
                                        <p:cTn id="15" dur="500" fill="hold"/>
                                        <p:tgtEl>
                                          <p:spTgt spid="11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fill="hold"/>
                                        <p:tgtEl>
                                          <p:spTgt spid="108"/>
                                        </p:tgtEl>
                                        <p:attrNameLst>
                                          <p:attrName>ppt_x</p:attrName>
                                        </p:attrNameLst>
                                      </p:cBhvr>
                                      <p:tavLst>
                                        <p:tav tm="0">
                                          <p:val>
                                            <p:strVal val="1+#ppt_w/2"/>
                                          </p:val>
                                        </p:tav>
                                        <p:tav tm="100000">
                                          <p:val>
                                            <p:strVal val="#ppt_x"/>
                                          </p:val>
                                        </p:tav>
                                      </p:tavLst>
                                    </p:anim>
                                    <p:anim calcmode="lin" valueType="num">
                                      <p:cBhvr additive="base">
                                        <p:cTn id="19"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bwMode="auto">
          <a:xfrm>
            <a:off x="2541267" y="1700329"/>
            <a:ext cx="2535654" cy="2527605"/>
          </a:xfrm>
          <a:prstGeom prst="ellipse">
            <a:avLst/>
          </a:prstGeom>
          <a:noFill/>
          <a:ln w="12700" cap="flat" cmpd="sng" algn="ctr">
            <a:solidFill>
              <a:schemeClr val="tx2"/>
            </a:solidFill>
            <a:prstDash val="solid"/>
          </a:ln>
          <a:effectLst/>
        </p:spPr>
        <p:txBody>
          <a:bodyPr lIns="75520" tIns="37760" rIns="75520" bIns="37760" anchor="ctr"/>
          <a:lstStyle/>
          <a:p>
            <a:pPr algn="ctr" defTabSz="914400">
              <a:defRPr/>
            </a:pPr>
            <a:endParaRPr lang="zh-CN" altLang="en-US" sz="1800" kern="0" dirty="0">
              <a:solidFill>
                <a:sysClr val="window" lastClr="FFFFFF"/>
              </a:solidFill>
              <a:latin typeface="微软雅黑" panose="020B0503020204020204" pitchFamily="34" charset="-122"/>
              <a:ea typeface="微软雅黑" panose="020B0503020204020204" pitchFamily="34" charset="-122"/>
            </a:endParaRPr>
          </a:p>
        </p:txBody>
      </p:sp>
      <p:sp>
        <p:nvSpPr>
          <p:cNvPr id="8" name="椭圆 7"/>
          <p:cNvSpPr/>
          <p:nvPr/>
        </p:nvSpPr>
        <p:spPr bwMode="auto">
          <a:xfrm>
            <a:off x="3939364" y="1700329"/>
            <a:ext cx="2536758" cy="2527605"/>
          </a:xfrm>
          <a:prstGeom prst="ellipse">
            <a:avLst/>
          </a:prstGeom>
          <a:noFill/>
          <a:ln w="12700" cap="flat" cmpd="sng" algn="ctr">
            <a:solidFill>
              <a:schemeClr val="tx2"/>
            </a:solidFill>
            <a:prstDash val="solid"/>
          </a:ln>
          <a:effectLst/>
        </p:spPr>
        <p:txBody>
          <a:bodyPr lIns="75520" tIns="37760" rIns="75520" bIns="37760" anchor="ctr"/>
          <a:lstStyle/>
          <a:p>
            <a:pPr algn="ctr" defTabSz="914400">
              <a:defRPr/>
            </a:pPr>
            <a:endParaRPr lang="zh-CN" altLang="en-US" sz="1800" kern="0" dirty="0">
              <a:solidFill>
                <a:sysClr val="window" lastClr="FFFFFF"/>
              </a:solidFill>
              <a:latin typeface="微软雅黑" panose="020B0503020204020204" pitchFamily="34" charset="-122"/>
              <a:ea typeface="微软雅黑" panose="020B0503020204020204" pitchFamily="34" charset="-122"/>
            </a:endParaRPr>
          </a:p>
        </p:txBody>
      </p:sp>
      <p:cxnSp>
        <p:nvCxnSpPr>
          <p:cNvPr id="9" name="直接连接符 8"/>
          <p:cNvCxnSpPr>
            <a:cxnSpLocks noChangeShapeType="1"/>
          </p:cNvCxnSpPr>
          <p:nvPr/>
        </p:nvCxnSpPr>
        <p:spPr bwMode="auto">
          <a:xfrm>
            <a:off x="3237523" y="2317382"/>
            <a:ext cx="397231" cy="185885"/>
          </a:xfrm>
          <a:prstGeom prst="line">
            <a:avLst/>
          </a:prstGeom>
          <a:noFill/>
          <a:ln w="12700" algn="ctr">
            <a:solidFill>
              <a:schemeClr val="bg1"/>
            </a:solidFill>
            <a:round/>
            <a:headEnd type="none" w="med" len="med"/>
            <a:tailEnd type="arrow" w="med" len="med"/>
          </a:ln>
        </p:spPr>
      </p:cxnSp>
      <p:cxnSp>
        <p:nvCxnSpPr>
          <p:cNvPr id="10" name="直接连接符 9"/>
          <p:cNvCxnSpPr>
            <a:cxnSpLocks noChangeShapeType="1"/>
          </p:cNvCxnSpPr>
          <p:nvPr/>
        </p:nvCxnSpPr>
        <p:spPr bwMode="auto">
          <a:xfrm>
            <a:off x="3025666" y="2888237"/>
            <a:ext cx="410472" cy="0"/>
          </a:xfrm>
          <a:prstGeom prst="line">
            <a:avLst/>
          </a:prstGeom>
          <a:noFill/>
          <a:ln w="12700" algn="ctr">
            <a:solidFill>
              <a:schemeClr val="tx1"/>
            </a:solidFill>
            <a:round/>
            <a:headEnd type="none" w="med" len="med"/>
            <a:tailEnd type="arrow" w="med" len="med"/>
          </a:ln>
        </p:spPr>
      </p:cxnSp>
      <p:cxnSp>
        <p:nvCxnSpPr>
          <p:cNvPr id="11" name="直接连接符 10"/>
          <p:cNvCxnSpPr>
            <a:cxnSpLocks noChangeShapeType="1"/>
          </p:cNvCxnSpPr>
          <p:nvPr/>
        </p:nvCxnSpPr>
        <p:spPr bwMode="auto">
          <a:xfrm flipV="1">
            <a:off x="3237523" y="3257808"/>
            <a:ext cx="410472" cy="216684"/>
          </a:xfrm>
          <a:prstGeom prst="line">
            <a:avLst/>
          </a:prstGeom>
          <a:noFill/>
          <a:ln w="12700" algn="ctr">
            <a:solidFill>
              <a:schemeClr val="bg2"/>
            </a:solidFill>
            <a:round/>
            <a:headEnd type="none" w="med" len="med"/>
            <a:tailEnd type="arrow" w="med" len="med"/>
          </a:ln>
        </p:spPr>
      </p:cxnSp>
      <p:cxnSp>
        <p:nvCxnSpPr>
          <p:cNvPr id="12" name="直接连接符 11"/>
          <p:cNvCxnSpPr>
            <a:cxnSpLocks noChangeShapeType="1"/>
          </p:cNvCxnSpPr>
          <p:nvPr/>
        </p:nvCxnSpPr>
        <p:spPr bwMode="auto">
          <a:xfrm flipH="1" flipV="1">
            <a:off x="5434494" y="3249009"/>
            <a:ext cx="410472" cy="216684"/>
          </a:xfrm>
          <a:prstGeom prst="line">
            <a:avLst/>
          </a:prstGeom>
          <a:noFill/>
          <a:ln w="12700" algn="ctr">
            <a:solidFill>
              <a:schemeClr val="tx2"/>
            </a:solidFill>
            <a:round/>
            <a:headEnd type="none" w="med" len="med"/>
            <a:tailEnd type="arrow" w="med" len="med"/>
          </a:ln>
        </p:spPr>
      </p:cxnSp>
      <p:cxnSp>
        <p:nvCxnSpPr>
          <p:cNvPr id="13" name="直接连接符 12"/>
          <p:cNvCxnSpPr>
            <a:cxnSpLocks noChangeShapeType="1"/>
          </p:cNvCxnSpPr>
          <p:nvPr/>
        </p:nvCxnSpPr>
        <p:spPr bwMode="auto">
          <a:xfrm flipH="1">
            <a:off x="5639730" y="2886038"/>
            <a:ext cx="410472" cy="0"/>
          </a:xfrm>
          <a:prstGeom prst="line">
            <a:avLst/>
          </a:prstGeom>
          <a:noFill/>
          <a:ln w="12700" algn="ctr">
            <a:solidFill>
              <a:schemeClr val="bg2"/>
            </a:solidFill>
            <a:round/>
            <a:headEnd type="none" w="med" len="med"/>
            <a:tailEnd type="arrow" w="med" len="med"/>
          </a:ln>
        </p:spPr>
      </p:cxnSp>
      <p:cxnSp>
        <p:nvCxnSpPr>
          <p:cNvPr id="14" name="直接连接符 13"/>
          <p:cNvCxnSpPr>
            <a:cxnSpLocks noChangeShapeType="1"/>
          </p:cNvCxnSpPr>
          <p:nvPr/>
        </p:nvCxnSpPr>
        <p:spPr bwMode="auto">
          <a:xfrm flipH="1">
            <a:off x="5447735" y="2317382"/>
            <a:ext cx="397231" cy="185885"/>
          </a:xfrm>
          <a:prstGeom prst="line">
            <a:avLst/>
          </a:prstGeom>
          <a:noFill/>
          <a:ln w="12700" algn="ctr">
            <a:solidFill>
              <a:schemeClr val="tx1"/>
            </a:solidFill>
            <a:round/>
            <a:headEnd type="none" w="med" len="med"/>
            <a:tailEnd type="arrow" w="med" len="med"/>
          </a:ln>
        </p:spPr>
      </p:cxnSp>
      <p:sp>
        <p:nvSpPr>
          <p:cNvPr id="15" name="Oval 19"/>
          <p:cNvSpPr>
            <a:spLocks noChangeArrowheads="1"/>
          </p:cNvSpPr>
          <p:nvPr/>
        </p:nvSpPr>
        <p:spPr bwMode="auto">
          <a:xfrm>
            <a:off x="2553403" y="1759725"/>
            <a:ext cx="689637" cy="687446"/>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5809657" y="1770724"/>
            <a:ext cx="689636" cy="688547"/>
          </a:xfrm>
          <a:prstGeom prst="ellipse">
            <a:avLst/>
          </a:prstGeom>
          <a:solidFill>
            <a:schemeClr val="tx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17" name="Oval 19"/>
          <p:cNvSpPr>
            <a:spLocks noChangeArrowheads="1"/>
          </p:cNvSpPr>
          <p:nvPr/>
        </p:nvSpPr>
        <p:spPr bwMode="auto">
          <a:xfrm>
            <a:off x="6123028" y="2569262"/>
            <a:ext cx="690740" cy="688547"/>
          </a:xfrm>
          <a:prstGeom prst="ellipse">
            <a:avLst/>
          </a:prstGeom>
          <a:solidFill>
            <a:schemeClr val="bg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18" name="Oval 19"/>
          <p:cNvSpPr>
            <a:spLocks noChangeArrowheads="1"/>
          </p:cNvSpPr>
          <p:nvPr/>
        </p:nvSpPr>
        <p:spPr bwMode="auto">
          <a:xfrm>
            <a:off x="5843862" y="3359001"/>
            <a:ext cx="690740" cy="688547"/>
          </a:xfrm>
          <a:prstGeom prst="ellipse">
            <a:avLst/>
          </a:prstGeom>
          <a:solidFill>
            <a:schemeClr val="tx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19" name="Oval 19"/>
          <p:cNvSpPr>
            <a:spLocks noChangeArrowheads="1"/>
          </p:cNvSpPr>
          <p:nvPr/>
        </p:nvSpPr>
        <p:spPr bwMode="auto">
          <a:xfrm>
            <a:off x="2244447" y="2542865"/>
            <a:ext cx="690740" cy="688547"/>
          </a:xfrm>
          <a:prstGeom prst="ellipse">
            <a:avLst/>
          </a:prstGeom>
          <a:solidFill>
            <a:schemeClr val="tx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20" name="Oval 19"/>
          <p:cNvSpPr>
            <a:spLocks noChangeArrowheads="1"/>
          </p:cNvSpPr>
          <p:nvPr/>
        </p:nvSpPr>
        <p:spPr bwMode="auto">
          <a:xfrm>
            <a:off x="2526922" y="3354601"/>
            <a:ext cx="690740" cy="688547"/>
          </a:xfrm>
          <a:prstGeom prst="ellipse">
            <a:avLst/>
          </a:prstGeom>
          <a:solidFill>
            <a:schemeClr val="bg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21" name="Oval 19"/>
          <p:cNvSpPr>
            <a:spLocks noChangeArrowheads="1"/>
          </p:cNvSpPr>
          <p:nvPr/>
        </p:nvSpPr>
        <p:spPr bwMode="auto">
          <a:xfrm>
            <a:off x="3838464" y="2193418"/>
            <a:ext cx="1393066" cy="1388644"/>
          </a:xfrm>
          <a:prstGeom prst="ellipse">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7F7F7F"/>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611560" y="1844039"/>
            <a:ext cx="1768225" cy="781585"/>
            <a:chOff x="1256119" y="1638320"/>
            <a:chExt cx="1923767" cy="781585"/>
          </a:xfrm>
        </p:grpSpPr>
        <p:sp>
          <p:nvSpPr>
            <p:cNvPr id="23" name="TextBox 73"/>
            <p:cNvSpPr txBox="1"/>
            <p:nvPr/>
          </p:nvSpPr>
          <p:spPr>
            <a:xfrm>
              <a:off x="1256119" y="1958240"/>
              <a:ext cx="1923767" cy="461665"/>
            </a:xfrm>
            <a:prstGeom prst="rect">
              <a:avLst/>
            </a:prstGeom>
            <a:noFill/>
          </p:spPr>
          <p:txBody>
            <a:bodyPr wrap="square" lIns="0" tIns="0" rtlCol="0" anchor="t">
              <a:spAutoFit/>
            </a:bodyPr>
            <a:lstStyle/>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smtClean="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smtClean="0">
                  <a:solidFill>
                    <a:srgbClr val="FFFFFF"/>
                  </a:solidFill>
                  <a:latin typeface="微软雅黑" panose="020B0503020204020204" pitchFamily="34" charset="-122"/>
                  <a:ea typeface="微软雅黑" panose="020B0503020204020204" pitchFamily="34" charset="-122"/>
                </a:rPr>
                <a:t>单击</a:t>
              </a:r>
              <a:r>
                <a:rPr lang="zh-CN" altLang="en-US" sz="900" dirty="0">
                  <a:solidFill>
                    <a:srgbClr val="FFFFFF"/>
                  </a:solidFill>
                  <a:latin typeface="微软雅黑" panose="020B0503020204020204" pitchFamily="34" charset="-122"/>
                  <a:ea typeface="微软雅黑" panose="020B0503020204020204" pitchFamily="34" charset="-122"/>
                </a:rPr>
                <a:t>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24" name="TextBox 74"/>
            <p:cNvSpPr txBox="1"/>
            <p:nvPr/>
          </p:nvSpPr>
          <p:spPr>
            <a:xfrm>
              <a:off x="1572548" y="1638320"/>
              <a:ext cx="892934" cy="246221"/>
            </a:xfrm>
            <a:prstGeom prst="rect">
              <a:avLst/>
            </a:prstGeom>
            <a:noFill/>
          </p:spPr>
          <p:txBody>
            <a:bodyPr wrap="none" lIns="0" tIns="0" rIns="0" bIns="0" rtlCol="0" anchor="t">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en-US" sz="1600" dirty="0" smtClean="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1560" y="3231087"/>
            <a:ext cx="1768225" cy="781585"/>
            <a:chOff x="1256119" y="1638320"/>
            <a:chExt cx="1923767" cy="781585"/>
          </a:xfrm>
        </p:grpSpPr>
        <p:sp>
          <p:nvSpPr>
            <p:cNvPr id="26" name="TextBox 76"/>
            <p:cNvSpPr txBox="1"/>
            <p:nvPr/>
          </p:nvSpPr>
          <p:spPr>
            <a:xfrm>
              <a:off x="1256119" y="1958240"/>
              <a:ext cx="1923767" cy="461665"/>
            </a:xfrm>
            <a:prstGeom prst="rect">
              <a:avLst/>
            </a:prstGeom>
            <a:noFill/>
          </p:spPr>
          <p:txBody>
            <a:bodyPr wrap="square" lIns="0" tIns="0" rtlCol="0" anchor="t">
              <a:spAutoFit/>
            </a:bodyPr>
            <a:lstStyle/>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smtClean="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smtClean="0">
                  <a:solidFill>
                    <a:srgbClr val="FFFFFF"/>
                  </a:solidFill>
                  <a:latin typeface="微软雅黑" panose="020B0503020204020204" pitchFamily="34" charset="-122"/>
                  <a:ea typeface="微软雅黑" panose="020B0503020204020204" pitchFamily="34" charset="-122"/>
                </a:rPr>
                <a:t>单击</a:t>
              </a:r>
              <a:r>
                <a:rPr lang="zh-CN" altLang="en-US" sz="900" dirty="0">
                  <a:solidFill>
                    <a:srgbClr val="FFFFFF"/>
                  </a:solidFill>
                  <a:latin typeface="微软雅黑" panose="020B0503020204020204" pitchFamily="34" charset="-122"/>
                  <a:ea typeface="微软雅黑" panose="020B0503020204020204" pitchFamily="34" charset="-122"/>
                </a:rPr>
                <a:t>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27" name="TextBox 77"/>
            <p:cNvSpPr txBox="1"/>
            <p:nvPr/>
          </p:nvSpPr>
          <p:spPr>
            <a:xfrm>
              <a:off x="1572548" y="1638320"/>
              <a:ext cx="892934" cy="246221"/>
            </a:xfrm>
            <a:prstGeom prst="rect">
              <a:avLst/>
            </a:prstGeom>
            <a:noFill/>
          </p:spPr>
          <p:txBody>
            <a:bodyPr wrap="none" lIns="0" tIns="0" rIns="0" bIns="0" rtlCol="0" anchor="t">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en-US" sz="1600" dirty="0" smtClean="0">
                <a:solidFill>
                  <a:srgbClr val="FFFFF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844281" y="1844039"/>
            <a:ext cx="1768225" cy="781585"/>
            <a:chOff x="1256119" y="1638320"/>
            <a:chExt cx="1923767" cy="781585"/>
          </a:xfrm>
        </p:grpSpPr>
        <p:sp>
          <p:nvSpPr>
            <p:cNvPr id="29" name="TextBox 79"/>
            <p:cNvSpPr txBox="1"/>
            <p:nvPr/>
          </p:nvSpPr>
          <p:spPr>
            <a:xfrm>
              <a:off x="1256119" y="1958240"/>
              <a:ext cx="1923767" cy="461665"/>
            </a:xfrm>
            <a:prstGeom prst="rect">
              <a:avLst/>
            </a:prstGeom>
            <a:noFill/>
          </p:spPr>
          <p:txBody>
            <a:bodyPr wrap="square" lIns="0" tIns="0" rtlCol="0" anchor="t">
              <a:spAutoFit/>
            </a:bodyPr>
            <a:lstStyle/>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smtClean="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smtClean="0">
                  <a:solidFill>
                    <a:srgbClr val="FFFFFF"/>
                  </a:solidFill>
                  <a:latin typeface="微软雅黑" panose="020B0503020204020204" pitchFamily="34" charset="-122"/>
                  <a:ea typeface="微软雅黑" panose="020B0503020204020204" pitchFamily="34" charset="-122"/>
                </a:rPr>
                <a:t>单击</a:t>
              </a:r>
              <a:r>
                <a:rPr lang="zh-CN" altLang="en-US" sz="900" dirty="0">
                  <a:solidFill>
                    <a:srgbClr val="FFFFFF"/>
                  </a:solidFill>
                  <a:latin typeface="微软雅黑" panose="020B0503020204020204" pitchFamily="34" charset="-122"/>
                  <a:ea typeface="微软雅黑" panose="020B0503020204020204" pitchFamily="34" charset="-122"/>
                </a:rPr>
                <a:t>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30" name="TextBox 80"/>
            <p:cNvSpPr txBox="1"/>
            <p:nvPr/>
          </p:nvSpPr>
          <p:spPr>
            <a:xfrm>
              <a:off x="1572548" y="1638320"/>
              <a:ext cx="892934" cy="246221"/>
            </a:xfrm>
            <a:prstGeom prst="rect">
              <a:avLst/>
            </a:prstGeom>
            <a:noFill/>
          </p:spPr>
          <p:txBody>
            <a:bodyPr wrap="none" lIns="0" tIns="0" rIns="0" bIns="0" rtlCol="0" anchor="t">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en-US" sz="1600" dirty="0" smtClean="0">
                <a:solidFill>
                  <a:srgbClr val="FFFFFF"/>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844281" y="3231087"/>
            <a:ext cx="1768225" cy="781585"/>
            <a:chOff x="1256119" y="1638320"/>
            <a:chExt cx="1923767" cy="781585"/>
          </a:xfrm>
        </p:grpSpPr>
        <p:sp>
          <p:nvSpPr>
            <p:cNvPr id="34" name="TextBox 82"/>
            <p:cNvSpPr txBox="1"/>
            <p:nvPr/>
          </p:nvSpPr>
          <p:spPr>
            <a:xfrm>
              <a:off x="1256119" y="1958240"/>
              <a:ext cx="1923767" cy="461665"/>
            </a:xfrm>
            <a:prstGeom prst="rect">
              <a:avLst/>
            </a:prstGeom>
            <a:noFill/>
          </p:spPr>
          <p:txBody>
            <a:bodyPr wrap="square" lIns="0" tIns="0" rtlCol="0" anchor="t">
              <a:spAutoFit/>
            </a:bodyPr>
            <a:lstStyle/>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smtClean="0">
                <a:solidFill>
                  <a:srgbClr val="FFFFFF"/>
                </a:solidFill>
                <a:latin typeface="微软雅黑" panose="020B0503020204020204" pitchFamily="34" charset="-122"/>
                <a:ea typeface="微软雅黑" panose="020B0503020204020204" pitchFamily="34" charset="-122"/>
              </a:endParaRPr>
            </a:p>
            <a:p>
              <a:pPr defTabSz="914400"/>
              <a:r>
                <a:rPr lang="zh-CN" altLang="en-US" sz="900" dirty="0" smtClean="0">
                  <a:solidFill>
                    <a:srgbClr val="FFFFFF"/>
                  </a:solidFill>
                  <a:latin typeface="微软雅黑" panose="020B0503020204020204" pitchFamily="34" charset="-122"/>
                  <a:ea typeface="微软雅黑" panose="020B0503020204020204" pitchFamily="34" charset="-122"/>
                </a:rPr>
                <a:t>单击</a:t>
              </a:r>
              <a:r>
                <a:rPr lang="zh-CN" altLang="en-US" sz="900" dirty="0">
                  <a:solidFill>
                    <a:srgbClr val="FFFFFF"/>
                  </a:solidFill>
                  <a:latin typeface="微软雅黑" panose="020B0503020204020204" pitchFamily="34" charset="-122"/>
                  <a:ea typeface="微软雅黑" panose="020B0503020204020204" pitchFamily="34" charset="-122"/>
                </a:rPr>
                <a:t>此处添加文本单击此处</a:t>
              </a:r>
              <a:r>
                <a:rPr lang="zh-CN" altLang="en-US" sz="900" dirty="0" smtClean="0">
                  <a:solidFill>
                    <a:srgbClr val="FFFFFF"/>
                  </a:solidFill>
                  <a:latin typeface="微软雅黑" panose="020B0503020204020204" pitchFamily="34" charset="-122"/>
                  <a:ea typeface="微软雅黑" panose="020B0503020204020204" pitchFamily="34" charset="-122"/>
                </a:rPr>
                <a:t>添加</a:t>
              </a:r>
              <a:endParaRPr lang="en-US" altLang="zh-CN" sz="900" dirty="0">
                <a:solidFill>
                  <a:srgbClr val="FFFFFF"/>
                </a:solidFill>
                <a:latin typeface="微软雅黑" panose="020B0503020204020204" pitchFamily="34" charset="-122"/>
                <a:ea typeface="微软雅黑" panose="020B0503020204020204" pitchFamily="34" charset="-122"/>
              </a:endParaRPr>
            </a:p>
          </p:txBody>
        </p:sp>
        <p:sp>
          <p:nvSpPr>
            <p:cNvPr id="35" name="TextBox 83"/>
            <p:cNvSpPr txBox="1"/>
            <p:nvPr/>
          </p:nvSpPr>
          <p:spPr>
            <a:xfrm>
              <a:off x="1572548" y="1638320"/>
              <a:ext cx="892934" cy="246221"/>
            </a:xfrm>
            <a:prstGeom prst="rect">
              <a:avLst/>
            </a:prstGeom>
            <a:noFill/>
          </p:spPr>
          <p:txBody>
            <a:bodyPr wrap="none" lIns="0" tIns="0" rIns="0" bIns="0" rtlCol="0" anchor="t">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en-US" sz="1600" dirty="0" smtClean="0">
                <a:solidFill>
                  <a:srgbClr val="FFFFFF"/>
                </a:solidFill>
                <a:latin typeface="微软雅黑" panose="020B0503020204020204" pitchFamily="34" charset="-122"/>
                <a:ea typeface="微软雅黑" panose="020B0503020204020204" pitchFamily="34" charset="-122"/>
              </a:endParaRPr>
            </a:p>
          </p:txBody>
        </p:sp>
      </p:grpSp>
      <p:sp>
        <p:nvSpPr>
          <p:cNvPr id="36" name="TextBox 84"/>
          <p:cNvSpPr txBox="1"/>
          <p:nvPr/>
        </p:nvSpPr>
        <p:spPr>
          <a:xfrm>
            <a:off x="4209785" y="2573950"/>
            <a:ext cx="669640" cy="657985"/>
          </a:xfrm>
          <a:prstGeom prst="rect">
            <a:avLst/>
          </a:prstGeom>
          <a:noFill/>
        </p:spPr>
        <p:txBody>
          <a:bodyPr wrap="none" lIns="102982" tIns="51491" rIns="102982" bIns="51491" rtlCol="0">
            <a:spAutoFit/>
          </a:bodyPr>
          <a:lstStyle/>
          <a:p>
            <a:pPr defTabSz="914400"/>
            <a:r>
              <a:rPr lang="zh-CN" altLang="en-US" sz="1800" dirty="0" smtClean="0">
                <a:solidFill>
                  <a:srgbClr val="080808"/>
                </a:solidFill>
                <a:latin typeface="微软雅黑" panose="020B0503020204020204" pitchFamily="34" charset="-122"/>
                <a:ea typeface="微软雅黑" panose="020B0503020204020204" pitchFamily="34" charset="-122"/>
              </a:rPr>
              <a:t>标题</a:t>
            </a:r>
            <a:endParaRPr lang="en-US" altLang="zh-CN" sz="1800" dirty="0" smtClean="0">
              <a:solidFill>
                <a:srgbClr val="080808"/>
              </a:solidFill>
              <a:latin typeface="微软雅黑" panose="020B0503020204020204" pitchFamily="34" charset="-122"/>
              <a:ea typeface="微软雅黑" panose="020B0503020204020204" pitchFamily="34" charset="-122"/>
            </a:endParaRPr>
          </a:p>
          <a:p>
            <a:pPr defTabSz="914400"/>
            <a:r>
              <a:rPr lang="zh-CN" altLang="en-US" sz="1800" dirty="0" smtClean="0">
                <a:solidFill>
                  <a:srgbClr val="080808"/>
                </a:solidFill>
                <a:latin typeface="微软雅黑" panose="020B0503020204020204" pitchFamily="34" charset="-122"/>
                <a:ea typeface="微软雅黑" panose="020B0503020204020204" pitchFamily="34" charset="-122"/>
              </a:rPr>
              <a:t>文字</a:t>
            </a:r>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37" name="TextBox 85"/>
          <p:cNvSpPr txBox="1"/>
          <p:nvPr/>
        </p:nvSpPr>
        <p:spPr>
          <a:xfrm>
            <a:off x="2646923" y="1876406"/>
            <a:ext cx="515752" cy="473320"/>
          </a:xfrm>
          <a:prstGeom prst="rect">
            <a:avLst/>
          </a:prstGeom>
          <a:noFill/>
        </p:spPr>
        <p:txBody>
          <a:bodyPr wrap="none" lIns="102982" tIns="51491" rIns="102982" bIns="51491" rtlCol="0">
            <a:spAutoFit/>
          </a:bodyPr>
          <a:lstStyle/>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标题</a:t>
            </a:r>
            <a:endParaRPr lang="en-US" altLang="zh-CN" sz="1200" dirty="0" smtClean="0">
              <a:solidFill>
                <a:srgbClr val="080808"/>
              </a:solidFill>
              <a:latin typeface="微软雅黑" panose="020B0503020204020204" pitchFamily="34" charset="-122"/>
              <a:ea typeface="微软雅黑" panose="020B0503020204020204" pitchFamily="34" charset="-122"/>
            </a:endParaRPr>
          </a:p>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文字</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8" name="TextBox 86"/>
          <p:cNvSpPr txBox="1"/>
          <p:nvPr/>
        </p:nvSpPr>
        <p:spPr>
          <a:xfrm>
            <a:off x="2312207" y="2655976"/>
            <a:ext cx="515752" cy="473320"/>
          </a:xfrm>
          <a:prstGeom prst="rect">
            <a:avLst/>
          </a:prstGeom>
          <a:noFill/>
        </p:spPr>
        <p:txBody>
          <a:bodyPr wrap="none" lIns="102982" tIns="51491" rIns="102982" bIns="51491" rtlCol="0">
            <a:spAutoFit/>
          </a:bodyPr>
          <a:lstStyle/>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标题</a:t>
            </a:r>
            <a:endParaRPr lang="en-US" altLang="zh-CN" sz="1200" dirty="0" smtClean="0">
              <a:solidFill>
                <a:srgbClr val="080808"/>
              </a:solidFill>
              <a:latin typeface="微软雅黑" panose="020B0503020204020204" pitchFamily="34" charset="-122"/>
              <a:ea typeface="微软雅黑" panose="020B0503020204020204" pitchFamily="34" charset="-122"/>
            </a:endParaRPr>
          </a:p>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文字</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9" name="TextBox 87"/>
          <p:cNvSpPr txBox="1"/>
          <p:nvPr/>
        </p:nvSpPr>
        <p:spPr>
          <a:xfrm>
            <a:off x="2594299" y="3474492"/>
            <a:ext cx="515752" cy="473320"/>
          </a:xfrm>
          <a:prstGeom prst="rect">
            <a:avLst/>
          </a:prstGeom>
          <a:noFill/>
        </p:spPr>
        <p:txBody>
          <a:bodyPr wrap="none" lIns="102982" tIns="51491" rIns="102982" bIns="51491" rtlCol="0">
            <a:spAutoFit/>
          </a:bodyPr>
          <a:lstStyle/>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标题</a:t>
            </a:r>
            <a:endParaRPr lang="en-US" altLang="zh-CN" sz="1200" dirty="0" smtClean="0">
              <a:solidFill>
                <a:srgbClr val="080808"/>
              </a:solidFill>
              <a:latin typeface="微软雅黑" panose="020B0503020204020204" pitchFamily="34" charset="-122"/>
              <a:ea typeface="微软雅黑" panose="020B0503020204020204" pitchFamily="34" charset="-122"/>
            </a:endParaRPr>
          </a:p>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文字</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40" name="TextBox 88"/>
          <p:cNvSpPr txBox="1"/>
          <p:nvPr/>
        </p:nvSpPr>
        <p:spPr>
          <a:xfrm>
            <a:off x="5896599" y="1876406"/>
            <a:ext cx="515752" cy="473320"/>
          </a:xfrm>
          <a:prstGeom prst="rect">
            <a:avLst/>
          </a:prstGeom>
          <a:noFill/>
        </p:spPr>
        <p:txBody>
          <a:bodyPr wrap="none" lIns="102982" tIns="51491" rIns="102982" bIns="51491" rtlCol="0">
            <a:spAutoFit/>
          </a:bodyPr>
          <a:lstStyle/>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标题</a:t>
            </a:r>
            <a:endParaRPr lang="en-US" altLang="zh-CN" sz="1200" dirty="0" smtClean="0">
              <a:solidFill>
                <a:srgbClr val="080808"/>
              </a:solidFill>
              <a:latin typeface="微软雅黑" panose="020B0503020204020204" pitchFamily="34" charset="-122"/>
              <a:ea typeface="微软雅黑" panose="020B0503020204020204" pitchFamily="34" charset="-122"/>
            </a:endParaRPr>
          </a:p>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文字</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43" name="TextBox 89"/>
          <p:cNvSpPr txBox="1"/>
          <p:nvPr/>
        </p:nvSpPr>
        <p:spPr>
          <a:xfrm>
            <a:off x="6221683" y="2655976"/>
            <a:ext cx="515752" cy="473320"/>
          </a:xfrm>
          <a:prstGeom prst="rect">
            <a:avLst/>
          </a:prstGeom>
          <a:noFill/>
        </p:spPr>
        <p:txBody>
          <a:bodyPr wrap="none" lIns="102982" tIns="51491" rIns="102982" bIns="51491" rtlCol="0">
            <a:spAutoFit/>
          </a:bodyPr>
          <a:lstStyle/>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标题</a:t>
            </a:r>
            <a:endParaRPr lang="en-US" altLang="zh-CN" sz="1200" dirty="0" smtClean="0">
              <a:solidFill>
                <a:srgbClr val="080808"/>
              </a:solidFill>
              <a:latin typeface="微软雅黑" panose="020B0503020204020204" pitchFamily="34" charset="-122"/>
              <a:ea typeface="微软雅黑" panose="020B0503020204020204" pitchFamily="34" charset="-122"/>
            </a:endParaRPr>
          </a:p>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文字</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44" name="TextBox 90"/>
          <p:cNvSpPr txBox="1"/>
          <p:nvPr/>
        </p:nvSpPr>
        <p:spPr>
          <a:xfrm>
            <a:off x="5940636" y="3474492"/>
            <a:ext cx="515752" cy="473320"/>
          </a:xfrm>
          <a:prstGeom prst="rect">
            <a:avLst/>
          </a:prstGeom>
          <a:noFill/>
        </p:spPr>
        <p:txBody>
          <a:bodyPr wrap="none" lIns="102982" tIns="51491" rIns="102982" bIns="51491" rtlCol="0">
            <a:spAutoFit/>
          </a:bodyPr>
          <a:lstStyle/>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标题</a:t>
            </a:r>
            <a:endParaRPr lang="en-US" altLang="zh-CN" sz="1200" dirty="0" smtClean="0">
              <a:solidFill>
                <a:srgbClr val="080808"/>
              </a:solidFill>
              <a:latin typeface="微软雅黑" panose="020B0503020204020204" pitchFamily="34" charset="-122"/>
              <a:ea typeface="微软雅黑" panose="020B0503020204020204" pitchFamily="34" charset="-122"/>
            </a:endParaRPr>
          </a:p>
          <a:p>
            <a:pPr defTabSz="914400"/>
            <a:r>
              <a:rPr lang="zh-CN" altLang="en-US" sz="1200" dirty="0" smtClean="0">
                <a:solidFill>
                  <a:srgbClr val="080808"/>
                </a:solidFill>
                <a:latin typeface="微软雅黑" panose="020B0503020204020204" pitchFamily="34" charset="-122"/>
                <a:ea typeface="微软雅黑" panose="020B0503020204020204" pitchFamily="34" charset="-122"/>
              </a:rPr>
              <a:t>文字</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48"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4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Effect transition="in" filter="fade">
                                      <p:cBhvr>
                                        <p:cTn id="39" dur="500"/>
                                        <p:tgtEl>
                                          <p:spTgt spid="4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par>
                                <p:cTn id="70" presetID="53" presetClass="entr" presetSubtype="16"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53" presetClass="entr" presetSubtype="16"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53" presetClass="entr" presetSubtype="16"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Effect transition="in" filter="fade">
                                      <p:cBhvr>
                                        <p:cTn id="89" dur="50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 calcmode="lin" valueType="num">
                                      <p:cBhvr>
                                        <p:cTn id="102" dur="500" fill="hold"/>
                                        <p:tgtEl>
                                          <p:spTgt spid="18"/>
                                        </p:tgtEl>
                                        <p:attrNameLst>
                                          <p:attrName>ppt_w</p:attrName>
                                        </p:attrNameLst>
                                      </p:cBhvr>
                                      <p:tavLst>
                                        <p:tav tm="0">
                                          <p:val>
                                            <p:fltVal val="0"/>
                                          </p:val>
                                        </p:tav>
                                        <p:tav tm="100000">
                                          <p:val>
                                            <p:strVal val="#ppt_w"/>
                                          </p:val>
                                        </p:tav>
                                      </p:tavLst>
                                    </p:anim>
                                    <p:anim calcmode="lin" valueType="num">
                                      <p:cBhvr>
                                        <p:cTn id="103" dur="500" fill="hold"/>
                                        <p:tgtEl>
                                          <p:spTgt spid="18"/>
                                        </p:tgtEl>
                                        <p:attrNameLst>
                                          <p:attrName>ppt_h</p:attrName>
                                        </p:attrNameLst>
                                      </p:cBhvr>
                                      <p:tavLst>
                                        <p:tav tm="0">
                                          <p:val>
                                            <p:fltVal val="0"/>
                                          </p:val>
                                        </p:tav>
                                        <p:tav tm="100000">
                                          <p:val>
                                            <p:strVal val="#ppt_h"/>
                                          </p:val>
                                        </p:tav>
                                      </p:tavLst>
                                    </p:anim>
                                    <p:animEffect transition="in" filter="fade">
                                      <p:cBhvr>
                                        <p:cTn id="104" dur="500"/>
                                        <p:tgtEl>
                                          <p:spTgt spid="1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500" fill="hold"/>
                                        <p:tgtEl>
                                          <p:spTgt spid="19"/>
                                        </p:tgtEl>
                                        <p:attrNameLst>
                                          <p:attrName>ppt_w</p:attrName>
                                        </p:attrNameLst>
                                      </p:cBhvr>
                                      <p:tavLst>
                                        <p:tav tm="0">
                                          <p:val>
                                            <p:fltVal val="0"/>
                                          </p:val>
                                        </p:tav>
                                        <p:tav tm="100000">
                                          <p:val>
                                            <p:strVal val="#ppt_w"/>
                                          </p:val>
                                        </p:tav>
                                      </p:tavLst>
                                    </p:anim>
                                    <p:anim calcmode="lin" valueType="num">
                                      <p:cBhvr>
                                        <p:cTn id="108" dur="500" fill="hold"/>
                                        <p:tgtEl>
                                          <p:spTgt spid="19"/>
                                        </p:tgtEl>
                                        <p:attrNameLst>
                                          <p:attrName>ppt_h</p:attrName>
                                        </p:attrNameLst>
                                      </p:cBhvr>
                                      <p:tavLst>
                                        <p:tav tm="0">
                                          <p:val>
                                            <p:fltVal val="0"/>
                                          </p:val>
                                        </p:tav>
                                        <p:tav tm="100000">
                                          <p:val>
                                            <p:strVal val="#ppt_h"/>
                                          </p:val>
                                        </p:tav>
                                      </p:tavLst>
                                    </p:anim>
                                    <p:animEffect transition="in" filter="fade">
                                      <p:cBhvr>
                                        <p:cTn id="109" dur="500"/>
                                        <p:tgtEl>
                                          <p:spTgt spid="19"/>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p:cTn id="112" dur="500" fill="hold"/>
                                        <p:tgtEl>
                                          <p:spTgt spid="20"/>
                                        </p:tgtEl>
                                        <p:attrNameLst>
                                          <p:attrName>ppt_w</p:attrName>
                                        </p:attrNameLst>
                                      </p:cBhvr>
                                      <p:tavLst>
                                        <p:tav tm="0">
                                          <p:val>
                                            <p:fltVal val="0"/>
                                          </p:val>
                                        </p:tav>
                                        <p:tav tm="100000">
                                          <p:val>
                                            <p:strVal val="#ppt_w"/>
                                          </p:val>
                                        </p:tav>
                                      </p:tavLst>
                                    </p:anim>
                                    <p:anim calcmode="lin" valueType="num">
                                      <p:cBhvr>
                                        <p:cTn id="113" dur="500" fill="hold"/>
                                        <p:tgtEl>
                                          <p:spTgt spid="20"/>
                                        </p:tgtEl>
                                        <p:attrNameLst>
                                          <p:attrName>ppt_h</p:attrName>
                                        </p:attrNameLst>
                                      </p:cBhvr>
                                      <p:tavLst>
                                        <p:tav tm="0">
                                          <p:val>
                                            <p:fltVal val="0"/>
                                          </p:val>
                                        </p:tav>
                                        <p:tav tm="100000">
                                          <p:val>
                                            <p:strVal val="#ppt_h"/>
                                          </p:val>
                                        </p:tav>
                                      </p:tavLst>
                                    </p:anim>
                                    <p:animEffect transition="in" filter="fade">
                                      <p:cBhvr>
                                        <p:cTn id="114" dur="500"/>
                                        <p:tgtEl>
                                          <p:spTgt spid="20"/>
                                        </p:tgtEl>
                                      </p:cBhvr>
                                    </p:animEffect>
                                  </p:childTnLst>
                                </p:cTn>
                              </p:par>
                              <p:par>
                                <p:cTn id="115" presetID="2" presetClass="entr" presetSubtype="8" fill="hold"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500" fill="hold"/>
                                        <p:tgtEl>
                                          <p:spTgt spid="22"/>
                                        </p:tgtEl>
                                        <p:attrNameLst>
                                          <p:attrName>ppt_x</p:attrName>
                                        </p:attrNameLst>
                                      </p:cBhvr>
                                      <p:tavLst>
                                        <p:tav tm="0">
                                          <p:val>
                                            <p:strVal val="0-#ppt_w/2"/>
                                          </p:val>
                                        </p:tav>
                                        <p:tav tm="100000">
                                          <p:val>
                                            <p:strVal val="#ppt_x"/>
                                          </p:val>
                                        </p:tav>
                                      </p:tavLst>
                                    </p:anim>
                                    <p:anim calcmode="lin" valueType="num">
                                      <p:cBhvr additive="base">
                                        <p:cTn id="118" dur="500" fill="hold"/>
                                        <p:tgtEl>
                                          <p:spTgt spid="22"/>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0-#ppt_w/2"/>
                                          </p:val>
                                        </p:tav>
                                        <p:tav tm="100000">
                                          <p:val>
                                            <p:strVal val="#ppt_x"/>
                                          </p:val>
                                        </p:tav>
                                      </p:tavLst>
                                    </p:anim>
                                    <p:anim calcmode="lin" valueType="num">
                                      <p:cBhvr additive="base">
                                        <p:cTn id="122" dur="500" fill="hold"/>
                                        <p:tgtEl>
                                          <p:spTgt spid="25"/>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28"/>
                                        </p:tgtEl>
                                        <p:attrNameLst>
                                          <p:attrName>style.visibility</p:attrName>
                                        </p:attrNameLst>
                                      </p:cBhvr>
                                      <p:to>
                                        <p:strVal val="visible"/>
                                      </p:to>
                                    </p:set>
                                    <p:anim calcmode="lin" valueType="num">
                                      <p:cBhvr additive="base">
                                        <p:cTn id="125" dur="500" fill="hold"/>
                                        <p:tgtEl>
                                          <p:spTgt spid="28"/>
                                        </p:tgtEl>
                                        <p:attrNameLst>
                                          <p:attrName>ppt_x</p:attrName>
                                        </p:attrNameLst>
                                      </p:cBhvr>
                                      <p:tavLst>
                                        <p:tav tm="0">
                                          <p:val>
                                            <p:strVal val="1+#ppt_w/2"/>
                                          </p:val>
                                        </p:tav>
                                        <p:tav tm="100000">
                                          <p:val>
                                            <p:strVal val="#ppt_x"/>
                                          </p:val>
                                        </p:tav>
                                      </p:tavLst>
                                    </p:anim>
                                    <p:anim calcmode="lin" valueType="num">
                                      <p:cBhvr additive="base">
                                        <p:cTn id="126" dur="500" fill="hold"/>
                                        <p:tgtEl>
                                          <p:spTgt spid="28"/>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additive="base">
                                        <p:cTn id="129" dur="500" fill="hold"/>
                                        <p:tgtEl>
                                          <p:spTgt spid="32"/>
                                        </p:tgtEl>
                                        <p:attrNameLst>
                                          <p:attrName>ppt_x</p:attrName>
                                        </p:attrNameLst>
                                      </p:cBhvr>
                                      <p:tavLst>
                                        <p:tav tm="0">
                                          <p:val>
                                            <p:strVal val="1+#ppt_w/2"/>
                                          </p:val>
                                        </p:tav>
                                        <p:tav tm="100000">
                                          <p:val>
                                            <p:strVal val="#ppt_x"/>
                                          </p:val>
                                        </p:tav>
                                      </p:tavLst>
                                    </p:anim>
                                    <p:anim calcmode="lin" valueType="num">
                                      <p:cBhvr additive="base">
                                        <p:cTn id="1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P spid="18" grpId="0" animBg="1"/>
      <p:bldP spid="19" grpId="0" animBg="1"/>
      <p:bldP spid="20" grpId="0" animBg="1"/>
      <p:bldP spid="21" grpId="0" animBg="1"/>
      <p:bldP spid="36" grpId="0"/>
      <p:bldP spid="37" grpId="0"/>
      <p:bldP spid="38" grpId="0"/>
      <p:bldP spid="39" grpId="0"/>
      <p:bldP spid="40"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827584" y="2614138"/>
            <a:ext cx="680119" cy="680119"/>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dirty="0" smtClean="0">
                <a:solidFill>
                  <a:srgbClr val="080808"/>
                </a:solidFill>
                <a:latin typeface="微软雅黑" panose="020B0503020204020204" pitchFamily="34" charset="-122"/>
                <a:ea typeface="微软雅黑" panose="020B0503020204020204" pitchFamily="34" charset="-122"/>
              </a:rPr>
              <a:t>标题</a:t>
            </a: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8" name="虚尾箭头 7"/>
          <p:cNvSpPr/>
          <p:nvPr/>
        </p:nvSpPr>
        <p:spPr>
          <a:xfrm>
            <a:off x="1695270" y="2825526"/>
            <a:ext cx="395204" cy="257342"/>
          </a:xfrm>
          <a:prstGeom prst="stripedRightArrow">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smtClean="0">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2278041" y="2614138"/>
            <a:ext cx="680119" cy="680119"/>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dirty="0" smtClean="0">
                <a:solidFill>
                  <a:srgbClr val="080808"/>
                </a:solidFill>
                <a:latin typeface="微软雅黑" panose="020B0503020204020204" pitchFamily="34" charset="-122"/>
                <a:ea typeface="微软雅黑" panose="020B0503020204020204" pitchFamily="34" charset="-122"/>
              </a:rPr>
              <a:t>标题</a:t>
            </a: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10" name="虚尾箭头 9"/>
          <p:cNvSpPr/>
          <p:nvPr/>
        </p:nvSpPr>
        <p:spPr>
          <a:xfrm>
            <a:off x="3145727" y="2825526"/>
            <a:ext cx="395204" cy="257342"/>
          </a:xfrm>
          <a:prstGeom prst="stripedRightArrow">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smtClean="0">
              <a:solidFill>
                <a:srgbClr val="080808"/>
              </a:solidFill>
              <a:latin typeface="微软雅黑" panose="020B0503020204020204" pitchFamily="34" charset="-122"/>
              <a:ea typeface="微软雅黑" panose="020B0503020204020204" pitchFamily="34" charset="-122"/>
            </a:endParaRPr>
          </a:p>
        </p:txBody>
      </p:sp>
      <p:sp>
        <p:nvSpPr>
          <p:cNvPr id="11" name="椭圆 10"/>
          <p:cNvSpPr/>
          <p:nvPr/>
        </p:nvSpPr>
        <p:spPr>
          <a:xfrm>
            <a:off x="3728498" y="2614138"/>
            <a:ext cx="680119" cy="680119"/>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dirty="0" smtClean="0">
                <a:solidFill>
                  <a:srgbClr val="080808"/>
                </a:solidFill>
                <a:latin typeface="微软雅黑" panose="020B0503020204020204" pitchFamily="34" charset="-122"/>
                <a:ea typeface="微软雅黑" panose="020B0503020204020204" pitchFamily="34" charset="-122"/>
              </a:rPr>
              <a:t>标题</a:t>
            </a: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12" name="虚尾箭头 11"/>
          <p:cNvSpPr/>
          <p:nvPr/>
        </p:nvSpPr>
        <p:spPr>
          <a:xfrm>
            <a:off x="4596184" y="2825526"/>
            <a:ext cx="395204" cy="257342"/>
          </a:xfrm>
          <a:prstGeom prst="stripedRightArrow">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smtClean="0">
              <a:solidFill>
                <a:srgbClr val="080808"/>
              </a:solidFill>
              <a:latin typeface="微软雅黑" panose="020B0503020204020204" pitchFamily="34" charset="-122"/>
              <a:ea typeface="微软雅黑" panose="020B0503020204020204" pitchFamily="34" charset="-122"/>
            </a:endParaRPr>
          </a:p>
        </p:txBody>
      </p:sp>
      <p:sp>
        <p:nvSpPr>
          <p:cNvPr id="13" name="椭圆 12"/>
          <p:cNvSpPr/>
          <p:nvPr/>
        </p:nvSpPr>
        <p:spPr>
          <a:xfrm>
            <a:off x="5178955" y="2331949"/>
            <a:ext cx="1244499" cy="1244499"/>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800" b="1" dirty="0" smtClean="0">
                <a:solidFill>
                  <a:srgbClr val="080808"/>
                </a:solidFill>
                <a:latin typeface="微软雅黑" panose="020B0503020204020204" pitchFamily="34" charset="-122"/>
                <a:ea typeface="微软雅黑" panose="020B0503020204020204" pitchFamily="34" charset="-122"/>
              </a:rPr>
              <a:t>标题</a:t>
            </a:r>
            <a:endParaRPr lang="zh-CN" altLang="en-US" sz="1800" b="1" dirty="0">
              <a:solidFill>
                <a:srgbClr val="080808"/>
              </a:solidFill>
              <a:latin typeface="微软雅黑" panose="020B0503020204020204" pitchFamily="34" charset="-122"/>
              <a:ea typeface="微软雅黑" panose="020B0503020204020204" pitchFamily="34" charset="-122"/>
            </a:endParaRPr>
          </a:p>
        </p:txBody>
      </p:sp>
      <p:sp>
        <p:nvSpPr>
          <p:cNvPr id="14" name="虚尾箭头 13"/>
          <p:cNvSpPr/>
          <p:nvPr/>
        </p:nvSpPr>
        <p:spPr>
          <a:xfrm>
            <a:off x="6611020" y="2825526"/>
            <a:ext cx="395204" cy="257342"/>
          </a:xfrm>
          <a:prstGeom prst="stripedRightArrow">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smtClean="0">
              <a:solidFill>
                <a:srgbClr val="080808"/>
              </a:solidFill>
              <a:latin typeface="微软雅黑" panose="020B0503020204020204" pitchFamily="34" charset="-122"/>
              <a:ea typeface="微软雅黑" panose="020B0503020204020204" pitchFamily="34" charset="-122"/>
            </a:endParaRPr>
          </a:p>
        </p:txBody>
      </p:sp>
      <p:sp>
        <p:nvSpPr>
          <p:cNvPr id="15" name="椭圆 14"/>
          <p:cNvSpPr/>
          <p:nvPr/>
        </p:nvSpPr>
        <p:spPr>
          <a:xfrm>
            <a:off x="7116876" y="2562026"/>
            <a:ext cx="784341" cy="784341"/>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400" b="1" dirty="0" smtClean="0">
                <a:solidFill>
                  <a:srgbClr val="080808"/>
                </a:solidFill>
                <a:latin typeface="微软雅黑" panose="020B0503020204020204" pitchFamily="34" charset="-122"/>
                <a:ea typeface="微软雅黑" panose="020B0503020204020204" pitchFamily="34" charset="-122"/>
              </a:rPr>
              <a:t>标题</a:t>
            </a:r>
            <a:endParaRPr lang="zh-CN" altLang="en-US" sz="1400" b="1"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132828" y="1174852"/>
            <a:ext cx="1969345" cy="1340544"/>
            <a:chOff x="1602873" y="1131590"/>
            <a:chExt cx="1778961" cy="1210948"/>
          </a:xfrm>
        </p:grpSpPr>
        <p:sp>
          <p:nvSpPr>
            <p:cNvPr id="17" name="椭圆 16"/>
            <p:cNvSpPr/>
            <p:nvPr/>
          </p:nvSpPr>
          <p:spPr>
            <a:xfrm>
              <a:off x="1602873" y="2259515"/>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smtClean="0">
                <a:solidFill>
                  <a:srgbClr val="080808"/>
                </a:solidFill>
                <a:latin typeface="微软雅黑" panose="020B0503020204020204" pitchFamily="34" charset="-122"/>
                <a:ea typeface="微软雅黑" panose="020B0503020204020204" pitchFamily="34" charset="-122"/>
              </a:endParaRPr>
            </a:p>
          </p:txBody>
        </p:sp>
        <p:cxnSp>
          <p:nvCxnSpPr>
            <p:cNvPr id="18" name="直接连接符 17"/>
            <p:cNvCxnSpPr>
              <a:stCxn id="17" idx="0"/>
            </p:cNvCxnSpPr>
            <p:nvPr/>
          </p:nvCxnSpPr>
          <p:spPr>
            <a:xfrm flipV="1">
              <a:off x="1644384" y="1131590"/>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文本框 3"/>
            <p:cNvSpPr txBox="1"/>
            <p:nvPr/>
          </p:nvSpPr>
          <p:spPr>
            <a:xfrm>
              <a:off x="1685896" y="1147321"/>
              <a:ext cx="1695938" cy="583847"/>
            </a:xfrm>
            <a:prstGeom prst="rect">
              <a:avLst/>
            </a:prstGeom>
            <a:noFill/>
          </p:spPr>
          <p:txBody>
            <a:bodyPr wrap="none" rtlCol="0">
              <a:spAutoFit/>
            </a:bodyPr>
            <a:lstStyle/>
            <a:p>
              <a:pP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defTabSz="914400">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a:t>
              </a:r>
              <a:r>
                <a:rPr lang="zh-CN" altLang="en-US" sz="1000" kern="0" dirty="0">
                  <a:solidFill>
                    <a:srgbClr val="FFFFFF"/>
                  </a:solidFill>
                  <a:latin typeface="微软雅黑" panose="020B0503020204020204" pitchFamily="34" charset="-122"/>
                  <a:ea typeface="微软雅黑" panose="020B0503020204020204" pitchFamily="34" charset="-122"/>
                </a:rPr>
                <a:t>添加</a:t>
              </a:r>
              <a:r>
                <a:rPr lang="zh-CN" altLang="en-US" sz="1000" kern="0" dirty="0" smtClean="0">
                  <a:solidFill>
                    <a:srgbClr val="FFFFFF"/>
                  </a:solidFill>
                  <a:latin typeface="微软雅黑" panose="020B0503020204020204" pitchFamily="34" charset="-122"/>
                  <a:ea typeface="微软雅黑" panose="020B0503020204020204" pitchFamily="34" charset="-122"/>
                </a:rPr>
                <a:t>文本</a:t>
              </a:r>
              <a:r>
                <a:rPr lang="zh-CN" altLang="en-US" sz="1000" kern="0" dirty="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a:solidFill>
                  <a:srgbClr val="FFFFFF"/>
                </a:solidFill>
                <a:latin typeface="微软雅黑" panose="020B0503020204020204" pitchFamily="34" charset="-122"/>
                <a:ea typeface="微软雅黑" panose="020B0503020204020204" pitchFamily="34" charset="-122"/>
              </a:endParaRPr>
            </a:p>
            <a:p>
              <a:pPr defTabSz="914400">
                <a:defRPr/>
              </a:pPr>
              <a:r>
                <a:rPr lang="zh-CN" altLang="en-US" sz="1000" kern="0" dirty="0">
                  <a:solidFill>
                    <a:srgbClr val="FFFFFF"/>
                  </a:solidFill>
                  <a:latin typeface="微软雅黑" panose="020B0503020204020204" pitchFamily="34" charset="-122"/>
                  <a:ea typeface="微软雅黑" panose="020B0503020204020204" pitchFamily="34" charset="-122"/>
                </a:rPr>
                <a:t>点击添加</a:t>
              </a:r>
              <a:r>
                <a:rPr lang="zh-CN" altLang="en-US" sz="1000" kern="0" dirty="0" smtClean="0">
                  <a:solidFill>
                    <a:srgbClr val="FFFFFF"/>
                  </a:solidFill>
                  <a:latin typeface="微软雅黑" panose="020B0503020204020204" pitchFamily="34" charset="-122"/>
                  <a:ea typeface="微软雅黑" panose="020B0503020204020204" pitchFamily="34" charset="-122"/>
                </a:rPr>
                <a:t>文本点击添加文本</a:t>
              </a:r>
              <a:endParaRPr lang="en-US" altLang="zh-CN"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775545" y="935709"/>
            <a:ext cx="1969345" cy="1287622"/>
            <a:chOff x="1602873" y="915566"/>
            <a:chExt cx="1778961" cy="1163143"/>
          </a:xfrm>
        </p:grpSpPr>
        <p:sp>
          <p:nvSpPr>
            <p:cNvPr id="21" name="椭圆 20"/>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smtClean="0">
                <a:solidFill>
                  <a:srgbClr val="080808"/>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文本框 3"/>
            <p:cNvSpPr txBox="1"/>
            <p:nvPr/>
          </p:nvSpPr>
          <p:spPr>
            <a:xfrm>
              <a:off x="1685896" y="1147321"/>
              <a:ext cx="1695938" cy="583848"/>
            </a:xfrm>
            <a:prstGeom prst="rect">
              <a:avLst/>
            </a:prstGeom>
            <a:noFill/>
          </p:spPr>
          <p:txBody>
            <a:bodyPr wrap="none" rtlCol="0">
              <a:spAutoFit/>
            </a:bodyPr>
            <a:lstStyle/>
            <a:p>
              <a:pP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defTabSz="914400">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a:t>
              </a:r>
              <a:r>
                <a:rPr lang="zh-CN" altLang="en-US" sz="1000" kern="0" dirty="0">
                  <a:solidFill>
                    <a:srgbClr val="FFFFFF"/>
                  </a:solidFill>
                  <a:latin typeface="微软雅黑" panose="020B0503020204020204" pitchFamily="34" charset="-122"/>
                  <a:ea typeface="微软雅黑" panose="020B0503020204020204" pitchFamily="34" charset="-122"/>
                </a:rPr>
                <a:t>添加</a:t>
              </a:r>
              <a:r>
                <a:rPr lang="zh-CN" altLang="en-US" sz="1000" kern="0" dirty="0" smtClean="0">
                  <a:solidFill>
                    <a:srgbClr val="FFFFFF"/>
                  </a:solidFill>
                  <a:latin typeface="微软雅黑" panose="020B0503020204020204" pitchFamily="34" charset="-122"/>
                  <a:ea typeface="微软雅黑" panose="020B0503020204020204" pitchFamily="34" charset="-122"/>
                </a:rPr>
                <a:t>文本</a:t>
              </a:r>
              <a:r>
                <a:rPr lang="zh-CN" altLang="en-US" sz="1000" kern="0" dirty="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a:solidFill>
                  <a:srgbClr val="FFFFFF"/>
                </a:solidFill>
                <a:latin typeface="微软雅黑" panose="020B0503020204020204" pitchFamily="34" charset="-122"/>
                <a:ea typeface="微软雅黑" panose="020B0503020204020204" pitchFamily="34" charset="-122"/>
              </a:endParaRPr>
            </a:p>
            <a:p>
              <a:pPr defTabSz="914400">
                <a:defRPr/>
              </a:pPr>
              <a:r>
                <a:rPr lang="zh-CN" altLang="en-US" sz="1000" kern="0" dirty="0">
                  <a:solidFill>
                    <a:srgbClr val="FFFFFF"/>
                  </a:solidFill>
                  <a:latin typeface="微软雅黑" panose="020B0503020204020204" pitchFamily="34" charset="-122"/>
                  <a:ea typeface="微软雅黑" panose="020B0503020204020204" pitchFamily="34" charset="-122"/>
                </a:rPr>
                <a:t>点击添加</a:t>
              </a:r>
              <a:r>
                <a:rPr lang="zh-CN" altLang="en-US" sz="1000" kern="0" dirty="0" smtClean="0">
                  <a:solidFill>
                    <a:srgbClr val="FFFFFF"/>
                  </a:solidFill>
                  <a:latin typeface="微软雅黑" panose="020B0503020204020204" pitchFamily="34" charset="-122"/>
                  <a:ea typeface="微软雅黑" panose="020B0503020204020204" pitchFamily="34" charset="-122"/>
                </a:rPr>
                <a:t>文本点击添加文本</a:t>
              </a:r>
              <a:endParaRPr lang="en-US" altLang="zh-CN" sz="1000" kern="0"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572146" y="3406852"/>
            <a:ext cx="1971287" cy="1253130"/>
            <a:chOff x="2572146" y="3406852"/>
            <a:chExt cx="1971287" cy="1253130"/>
          </a:xfrm>
        </p:grpSpPr>
        <p:grpSp>
          <p:nvGrpSpPr>
            <p:cNvPr id="25" name="组合 24"/>
            <p:cNvGrpSpPr/>
            <p:nvPr/>
          </p:nvGrpSpPr>
          <p:grpSpPr>
            <a:xfrm>
              <a:off x="2572146" y="3406852"/>
              <a:ext cx="91908" cy="1253130"/>
              <a:chOff x="5796760" y="3373688"/>
              <a:chExt cx="83023" cy="1131985"/>
            </a:xfrm>
          </p:grpSpPr>
          <p:sp>
            <p:nvSpPr>
              <p:cNvPr id="27" name="椭圆 26"/>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400" dirty="0" smtClean="0">
                  <a:solidFill>
                    <a:srgbClr val="080808"/>
                  </a:solidFill>
                  <a:latin typeface="微软雅黑" panose="020B0503020204020204" pitchFamily="34" charset="-122"/>
                  <a:ea typeface="微软雅黑" panose="020B0503020204020204" pitchFamily="34" charset="-122"/>
                </a:endParaRPr>
              </a:p>
            </p:txBody>
          </p:sp>
          <p:cxnSp>
            <p:nvCxnSpPr>
              <p:cNvPr id="28" name="直接连接符 27"/>
              <p:cNvCxnSpPr>
                <a:stCxn id="27" idx="4"/>
              </p:cNvCxnSpPr>
              <p:nvPr/>
            </p:nvCxnSpPr>
            <p:spPr>
              <a:xfrm>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文本框 3"/>
            <p:cNvSpPr txBox="1"/>
            <p:nvPr/>
          </p:nvSpPr>
          <p:spPr>
            <a:xfrm>
              <a:off x="2665996" y="3704585"/>
              <a:ext cx="1877437" cy="646331"/>
            </a:xfrm>
            <a:prstGeom prst="rect">
              <a:avLst/>
            </a:prstGeom>
            <a:noFill/>
          </p:spPr>
          <p:txBody>
            <a:bodyPr wrap="none" rtlCol="0">
              <a:spAutoFit/>
            </a:bodyPr>
            <a:lstStyle/>
            <a:p>
              <a:pP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en-US" altLang="zh-CN" sz="1600" dirty="0" smtClean="0">
                <a:solidFill>
                  <a:srgbClr val="FFFFFF"/>
                </a:solidFill>
                <a:latin typeface="微软雅黑" panose="020B0503020204020204" pitchFamily="34" charset="-122"/>
                <a:ea typeface="微软雅黑" panose="020B0503020204020204" pitchFamily="34" charset="-122"/>
              </a:endParaRPr>
            </a:p>
            <a:p>
              <a:pPr defTabSz="914400">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a:t>
              </a:r>
              <a:r>
                <a:rPr lang="zh-CN" altLang="en-US" sz="1000" kern="0" dirty="0">
                  <a:solidFill>
                    <a:srgbClr val="FFFFFF"/>
                  </a:solidFill>
                  <a:latin typeface="微软雅黑" panose="020B0503020204020204" pitchFamily="34" charset="-122"/>
                  <a:ea typeface="微软雅黑" panose="020B0503020204020204" pitchFamily="34" charset="-122"/>
                </a:rPr>
                <a:t>添加</a:t>
              </a:r>
              <a:r>
                <a:rPr lang="zh-CN" altLang="en-US" sz="1000" kern="0" dirty="0" smtClean="0">
                  <a:solidFill>
                    <a:srgbClr val="FFFFFF"/>
                  </a:solidFill>
                  <a:latin typeface="微软雅黑" panose="020B0503020204020204" pitchFamily="34" charset="-122"/>
                  <a:ea typeface="微软雅黑" panose="020B0503020204020204" pitchFamily="34" charset="-122"/>
                </a:rPr>
                <a:t>文本</a:t>
              </a:r>
              <a:r>
                <a:rPr lang="zh-CN" altLang="en-US" sz="1000" kern="0" dirty="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a:solidFill>
                  <a:srgbClr val="FFFFFF"/>
                </a:solidFill>
                <a:latin typeface="微软雅黑" panose="020B0503020204020204" pitchFamily="34" charset="-122"/>
                <a:ea typeface="微软雅黑" panose="020B0503020204020204" pitchFamily="34" charset="-122"/>
              </a:endParaRPr>
            </a:p>
            <a:p>
              <a:pPr defTabSz="914400">
                <a:defRPr/>
              </a:pPr>
              <a:r>
                <a:rPr lang="zh-CN" altLang="en-US" sz="1000" kern="0" dirty="0">
                  <a:solidFill>
                    <a:srgbClr val="FFFFFF"/>
                  </a:solidFill>
                  <a:latin typeface="微软雅黑" panose="020B0503020204020204" pitchFamily="34" charset="-122"/>
                  <a:ea typeface="微软雅黑" panose="020B0503020204020204" pitchFamily="34" charset="-122"/>
                </a:rPr>
                <a:t>点击添加</a:t>
              </a:r>
              <a:r>
                <a:rPr lang="zh-CN" altLang="en-US" sz="1000" kern="0" dirty="0" smtClean="0">
                  <a:solidFill>
                    <a:srgbClr val="FFFFFF"/>
                  </a:solidFill>
                  <a:latin typeface="微软雅黑" panose="020B0503020204020204" pitchFamily="34" charset="-122"/>
                  <a:ea typeface="微软雅黑" panose="020B0503020204020204" pitchFamily="34" charset="-122"/>
                </a:rPr>
                <a:t>文本点击添加文本</a:t>
              </a:r>
              <a:endParaRPr lang="en-US" altLang="zh-CN" sz="1000" kern="0" dirty="0">
                <a:solidFill>
                  <a:srgbClr val="FFFFFF"/>
                </a:solidFill>
                <a:latin typeface="微软雅黑" panose="020B0503020204020204" pitchFamily="34" charset="-122"/>
                <a:ea typeface="微软雅黑" panose="020B0503020204020204" pitchFamily="34" charset="-122"/>
              </a:endParaRPr>
            </a:p>
          </p:txBody>
        </p:sp>
      </p:grpSp>
      <p:sp>
        <p:nvSpPr>
          <p:cNvPr id="29"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3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7"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anim calcmode="lin" valueType="num">
                                      <p:cBhvr>
                                        <p:cTn id="56" dur="1000" fill="hold"/>
                                        <p:tgtEl>
                                          <p:spTgt spid="24"/>
                                        </p:tgtEl>
                                        <p:attrNameLst>
                                          <p:attrName>ppt_x</p:attrName>
                                        </p:attrNameLst>
                                      </p:cBhvr>
                                      <p:tavLst>
                                        <p:tav tm="0">
                                          <p:val>
                                            <p:strVal val="#ppt_x"/>
                                          </p:val>
                                        </p:tav>
                                        <p:tav tm="100000">
                                          <p:val>
                                            <p:strVal val="#ppt_x"/>
                                          </p:val>
                                        </p:tav>
                                      </p:tavLst>
                                    </p:anim>
                                    <p:anim calcmode="lin" valueType="num">
                                      <p:cBhvr>
                                        <p:cTn id="5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9"/>
          <p:cNvSpPr/>
          <p:nvPr/>
        </p:nvSpPr>
        <p:spPr>
          <a:xfrm>
            <a:off x="2105710" y="2493524"/>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1" fmla="*/ 3117276 w 6234552"/>
              <a:gd name="connsiteY0-2" fmla="*/ 0 h 3500824"/>
              <a:gd name="connsiteX1-3" fmla="*/ 6234552 w 6234552"/>
              <a:gd name="connsiteY1-4" fmla="*/ 1750412 h 3500824"/>
              <a:gd name="connsiteX2-5" fmla="*/ 3117276 w 6234552"/>
              <a:gd name="connsiteY2-6" fmla="*/ 3500824 h 3500824"/>
              <a:gd name="connsiteX3-7" fmla="*/ 0 w 6234552"/>
              <a:gd name="connsiteY3-8" fmla="*/ 1750412 h 3500824"/>
              <a:gd name="connsiteX4-9" fmla="*/ 3208716 w 6234552"/>
              <a:gd name="connsiteY4-10" fmla="*/ 91440 h 3500824"/>
              <a:gd name="connsiteX0-11" fmla="*/ 3117276 w 6234552"/>
              <a:gd name="connsiteY0-12" fmla="*/ 0 h 3500824"/>
              <a:gd name="connsiteX1-13" fmla="*/ 6234552 w 6234552"/>
              <a:gd name="connsiteY1-14" fmla="*/ 1750412 h 3500824"/>
              <a:gd name="connsiteX2-15" fmla="*/ 3117276 w 6234552"/>
              <a:gd name="connsiteY2-16" fmla="*/ 3500824 h 3500824"/>
              <a:gd name="connsiteX3-17" fmla="*/ 0 w 6234552"/>
              <a:gd name="connsiteY3-18" fmla="*/ 1750412 h 3500824"/>
              <a:gd name="connsiteX0-19" fmla="*/ 6234552 w 6234552"/>
              <a:gd name="connsiteY0-20" fmla="*/ 0 h 1750412"/>
              <a:gd name="connsiteX1-21" fmla="*/ 3117276 w 6234552"/>
              <a:gd name="connsiteY1-22" fmla="*/ 1750412 h 1750412"/>
              <a:gd name="connsiteX2-23" fmla="*/ 0 w 6234552"/>
              <a:gd name="connsiteY2-24" fmla="*/ 0 h 1750412"/>
            </a:gdLst>
            <a:ahLst/>
            <a:cxnLst>
              <a:cxn ang="0">
                <a:pos x="connsiteX0-1" y="connsiteY0-2"/>
              </a:cxn>
              <a:cxn ang="0">
                <a:pos x="connsiteX1-3" y="connsiteY1-4"/>
              </a:cxn>
              <a:cxn ang="0">
                <a:pos x="connsiteX2-5" y="connsiteY2-6"/>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accent3"/>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1619672" y="1419623"/>
            <a:ext cx="1304591" cy="1059614"/>
            <a:chOff x="3237545" y="4561747"/>
            <a:chExt cx="1146960" cy="1146960"/>
          </a:xfrm>
        </p:grpSpPr>
        <p:sp>
          <p:nvSpPr>
            <p:cNvPr id="43" name="圆角矩形 42"/>
            <p:cNvSpPr/>
            <p:nvPr/>
          </p:nvSpPr>
          <p:spPr>
            <a:xfrm>
              <a:off x="3237545" y="4561747"/>
              <a:ext cx="1146960" cy="1146960"/>
            </a:xfrm>
            <a:prstGeom prst="roundRect">
              <a:avLst>
                <a:gd name="adj" fmla="val 0"/>
              </a:avLst>
            </a:pr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3305008" y="4637099"/>
              <a:ext cx="1012026" cy="996251"/>
            </a:xfrm>
            <a:prstGeom prst="roundRect">
              <a:avLst>
                <a:gd name="adj" fmla="val 0"/>
              </a:avLst>
            </a:prstGeom>
            <a:solidFill>
              <a:schemeClr val="bg1">
                <a:alpha val="50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963073" y="1419622"/>
            <a:ext cx="1304591" cy="1059614"/>
            <a:chOff x="3237546" y="4561746"/>
            <a:chExt cx="1146960" cy="1146960"/>
          </a:xfrm>
        </p:grpSpPr>
        <p:sp>
          <p:nvSpPr>
            <p:cNvPr id="46" name="圆角矩形 45"/>
            <p:cNvSpPr/>
            <p:nvPr/>
          </p:nvSpPr>
          <p:spPr>
            <a:xfrm>
              <a:off x="3237546" y="4561746"/>
              <a:ext cx="1146960" cy="1146960"/>
            </a:xfrm>
            <a:prstGeom prst="roundRect">
              <a:avLst>
                <a:gd name="adj" fmla="val 0"/>
              </a:avLst>
            </a:prstGeom>
            <a:no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3305009" y="4637100"/>
              <a:ext cx="1012027" cy="996251"/>
            </a:xfrm>
            <a:prstGeom prst="roundRect">
              <a:avLst>
                <a:gd name="adj" fmla="val 0"/>
              </a:avLst>
            </a:prstGeom>
            <a:solidFill>
              <a:schemeClr val="bg1">
                <a:alpha val="50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grpSp>
      <p:cxnSp>
        <p:nvCxnSpPr>
          <p:cNvPr id="48" name="直接箭头连接符 47"/>
          <p:cNvCxnSpPr/>
          <p:nvPr/>
        </p:nvCxnSpPr>
        <p:spPr>
          <a:xfrm>
            <a:off x="3114929" y="1956251"/>
            <a:ext cx="2643188" cy="0"/>
          </a:xfrm>
          <a:prstGeom prst="straightConnector1">
            <a:avLst/>
          </a:prstGeom>
          <a:ln w="19050">
            <a:solidFill>
              <a:schemeClr val="accent3"/>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2426346" y="3092484"/>
            <a:ext cx="919089" cy="919089"/>
          </a:xfrm>
          <a:prstGeom prst="ellipse">
            <a:avLst/>
          </a:prstGeom>
          <a:solidFill>
            <a:schemeClr val="tx1">
              <a:alpha val="50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50" name="椭圆 49"/>
          <p:cNvSpPr/>
          <p:nvPr/>
        </p:nvSpPr>
        <p:spPr>
          <a:xfrm>
            <a:off x="5541900" y="3092484"/>
            <a:ext cx="919089" cy="919089"/>
          </a:xfrm>
          <a:prstGeom prst="ellipse">
            <a:avLst/>
          </a:prstGeom>
          <a:solidFill>
            <a:schemeClr val="tx2">
              <a:alpha val="50000"/>
            </a:schemeClr>
          </a:solidFill>
          <a:ln w="50800">
            <a:noFill/>
          </a:ln>
          <a:effectLst>
            <a:outerShdw blurRad="177800" dist="63500" dir="2700000" algn="tl" rotWithShape="0">
              <a:schemeClr val="tx1">
                <a:lumMod val="65000"/>
                <a:lumOff val="3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51" name="椭圆 50"/>
          <p:cNvSpPr/>
          <p:nvPr/>
        </p:nvSpPr>
        <p:spPr>
          <a:xfrm>
            <a:off x="3984123" y="3528252"/>
            <a:ext cx="919089" cy="919089"/>
          </a:xfrm>
          <a:prstGeom prst="ellipse">
            <a:avLst/>
          </a:prstGeom>
          <a:solidFill>
            <a:schemeClr val="bg2">
              <a:alpha val="50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52" name="文本框 24"/>
          <p:cNvSpPr txBox="1"/>
          <p:nvPr/>
        </p:nvSpPr>
        <p:spPr>
          <a:xfrm>
            <a:off x="3872167" y="1563639"/>
            <a:ext cx="1143000" cy="346249"/>
          </a:xfrm>
          <a:prstGeom prst="rect">
            <a:avLst/>
          </a:prstGeom>
          <a:noFill/>
        </p:spPr>
        <p:txBody>
          <a:bodyPr wrap="square" lIns="68580" tIns="34290" rIns="68580" bIns="34290" rtlCol="0">
            <a:spAutoFit/>
          </a:bodyPr>
          <a:lstStyle/>
          <a:p>
            <a:pPr defTabSz="914400"/>
            <a:r>
              <a:rPr lang="zh-CN" altLang="en-US" sz="1800" dirty="0" smtClean="0">
                <a:solidFill>
                  <a:srgbClr val="FFFFFF"/>
                </a:solidFill>
                <a:latin typeface="微软雅黑" panose="020B0503020204020204" pitchFamily="34" charset="-122"/>
                <a:ea typeface="微软雅黑" panose="020B0503020204020204" pitchFamily="34" charset="-122"/>
              </a:rPr>
              <a:t>标题文字</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53" name="文本框 27"/>
          <p:cNvSpPr txBox="1"/>
          <p:nvPr/>
        </p:nvSpPr>
        <p:spPr>
          <a:xfrm>
            <a:off x="1818696" y="1707655"/>
            <a:ext cx="906534" cy="377026"/>
          </a:xfrm>
          <a:prstGeom prst="rect">
            <a:avLst/>
          </a:prstGeom>
          <a:noFill/>
        </p:spPr>
        <p:txBody>
          <a:bodyPr wrap="square" lIns="68580" tIns="34290" rIns="68580" bIns="34290" rtlCol="0">
            <a:spAutoFit/>
          </a:bodyPr>
          <a:lstStyle/>
          <a:p>
            <a:pPr algn="ctr" defTabSz="914400"/>
            <a:r>
              <a:rPr lang="zh-CN" altLang="en-US" sz="2000" dirty="0" smtClean="0">
                <a:solidFill>
                  <a:srgbClr val="080808"/>
                </a:solidFill>
                <a:latin typeface="微软雅黑" panose="020B0503020204020204" pitchFamily="34" charset="-122"/>
                <a:ea typeface="微软雅黑" panose="020B0503020204020204" pitchFamily="34" charset="-122"/>
              </a:rPr>
              <a:t>标题</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54" name="文本框 30"/>
          <p:cNvSpPr txBox="1"/>
          <p:nvPr/>
        </p:nvSpPr>
        <p:spPr>
          <a:xfrm>
            <a:off x="6162096" y="1757741"/>
            <a:ext cx="906534" cy="377026"/>
          </a:xfrm>
          <a:prstGeom prst="rect">
            <a:avLst/>
          </a:prstGeom>
          <a:noFill/>
        </p:spPr>
        <p:txBody>
          <a:bodyPr wrap="square" lIns="68580" tIns="34290" rIns="68580" bIns="34290" rtlCol="0">
            <a:spAutoFit/>
          </a:bodyPr>
          <a:lstStyle/>
          <a:p>
            <a:pPr algn="ctr" defTabSz="914400"/>
            <a:r>
              <a:rPr lang="zh-CN" altLang="en-US" sz="2000" dirty="0" smtClean="0">
                <a:solidFill>
                  <a:srgbClr val="080808"/>
                </a:solidFill>
                <a:latin typeface="微软雅黑" panose="020B0503020204020204" pitchFamily="34" charset="-122"/>
                <a:ea typeface="微软雅黑" panose="020B0503020204020204" pitchFamily="34" charset="-122"/>
              </a:rPr>
              <a:t>标题</a:t>
            </a:r>
            <a:endParaRPr lang="zh-CN" altLang="en-US" sz="2000" dirty="0">
              <a:solidFill>
                <a:srgbClr val="080808"/>
              </a:solidFill>
              <a:latin typeface="微软雅黑" panose="020B0503020204020204" pitchFamily="34" charset="-122"/>
              <a:ea typeface="微软雅黑" panose="020B0503020204020204" pitchFamily="34" charset="-122"/>
            </a:endParaRPr>
          </a:p>
        </p:txBody>
      </p:sp>
      <p:sp>
        <p:nvSpPr>
          <p:cNvPr id="55" name="文本框 33"/>
          <p:cNvSpPr txBox="1"/>
          <p:nvPr/>
        </p:nvSpPr>
        <p:spPr>
          <a:xfrm>
            <a:off x="2499393" y="3377630"/>
            <a:ext cx="739605" cy="284693"/>
          </a:xfrm>
          <a:prstGeom prst="rect">
            <a:avLst/>
          </a:prstGeom>
          <a:noFill/>
        </p:spPr>
        <p:txBody>
          <a:bodyPr wrap="square" lIns="68580" tIns="34290" rIns="68580" bIns="34290" rtlCol="0">
            <a:spAutoFit/>
          </a:bodyPr>
          <a:lstStyle/>
          <a:p>
            <a:pPr algn="ctr" defTabSz="914400"/>
            <a:r>
              <a:rPr lang="zh-CN" altLang="en-US" sz="1400" dirty="0" smtClean="0">
                <a:solidFill>
                  <a:srgbClr val="080808"/>
                </a:solidFill>
                <a:latin typeface="微软雅黑" panose="020B0503020204020204" pitchFamily="34" charset="-122"/>
                <a:ea typeface="微软雅黑" panose="020B0503020204020204" pitchFamily="34" charset="-122"/>
              </a:rPr>
              <a:t>标题</a:t>
            </a: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56" name="文本框 34"/>
          <p:cNvSpPr txBox="1"/>
          <p:nvPr/>
        </p:nvSpPr>
        <p:spPr>
          <a:xfrm>
            <a:off x="4071483" y="3840456"/>
            <a:ext cx="739605" cy="284693"/>
          </a:xfrm>
          <a:prstGeom prst="rect">
            <a:avLst/>
          </a:prstGeom>
          <a:noFill/>
        </p:spPr>
        <p:txBody>
          <a:bodyPr wrap="square" lIns="68580" tIns="34290" rIns="68580" bIns="34290" rtlCol="0">
            <a:spAutoFit/>
          </a:bodyPr>
          <a:lstStyle/>
          <a:p>
            <a:pPr algn="ctr" defTabSz="914400"/>
            <a:r>
              <a:rPr lang="zh-CN" altLang="en-US" sz="1400" dirty="0" smtClean="0">
                <a:solidFill>
                  <a:srgbClr val="080808"/>
                </a:solidFill>
                <a:latin typeface="微软雅黑" panose="020B0503020204020204" pitchFamily="34" charset="-122"/>
                <a:ea typeface="微软雅黑" panose="020B0503020204020204" pitchFamily="34" charset="-122"/>
              </a:rPr>
              <a:t>标题</a:t>
            </a: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57" name="文本框 35"/>
          <p:cNvSpPr txBox="1"/>
          <p:nvPr/>
        </p:nvSpPr>
        <p:spPr>
          <a:xfrm>
            <a:off x="5631642" y="3408408"/>
            <a:ext cx="739605" cy="284693"/>
          </a:xfrm>
          <a:prstGeom prst="rect">
            <a:avLst/>
          </a:prstGeom>
          <a:noFill/>
        </p:spPr>
        <p:txBody>
          <a:bodyPr wrap="square" lIns="68580" tIns="34290" rIns="68580" bIns="34290" rtlCol="0">
            <a:spAutoFit/>
          </a:bodyPr>
          <a:lstStyle/>
          <a:p>
            <a:pPr algn="ctr" defTabSz="914400"/>
            <a:r>
              <a:rPr lang="zh-CN" altLang="en-US" sz="1400" dirty="0" smtClean="0">
                <a:solidFill>
                  <a:srgbClr val="080808"/>
                </a:solidFill>
                <a:latin typeface="微软雅黑" panose="020B0503020204020204" pitchFamily="34" charset="-122"/>
                <a:ea typeface="微软雅黑" panose="020B0503020204020204" pitchFamily="34" charset="-122"/>
              </a:rPr>
              <a:t>标题</a:t>
            </a:r>
            <a:endParaRPr lang="zh-CN" altLang="en-US" sz="1400" dirty="0">
              <a:solidFill>
                <a:srgbClr val="080808"/>
              </a:solidFill>
              <a:latin typeface="微软雅黑" panose="020B0503020204020204" pitchFamily="34" charset="-122"/>
              <a:ea typeface="微软雅黑" panose="020B0503020204020204" pitchFamily="34" charset="-122"/>
            </a:endParaRPr>
          </a:p>
        </p:txBody>
      </p:sp>
      <p:sp>
        <p:nvSpPr>
          <p:cNvPr id="58" name="矩形 1"/>
          <p:cNvSpPr>
            <a:spLocks noChangeArrowheads="1"/>
          </p:cNvSpPr>
          <p:nvPr/>
        </p:nvSpPr>
        <p:spPr bwMode="auto">
          <a:xfrm>
            <a:off x="3168506" y="2211711"/>
            <a:ext cx="257130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29"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50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accel="60000" fill="hold" nodeType="withEffect" p14:presetBounceEnd="4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4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49"/>
                                </p:stCondLst>
                                <p:childTnLst>
                                  <p:par>
                                    <p:cTn id="20" presetID="2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1000"/>
                                            <p:tgtEl>
                                              <p:spTgt spid="39"/>
                                            </p:tgtEl>
                                          </p:cBhvr>
                                        </p:animEffect>
                                      </p:childTnLst>
                                    </p:cTn>
                                  </p:par>
                                </p:childTnLst>
                              </p:cTn>
                            </p:par>
                            <p:par>
                              <p:cTn id="23" fill="hold">
                                <p:stCondLst>
                                  <p:cond delay="2049"/>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599"/>
                                </p:stCondLst>
                                <p:childTnLst>
                                  <p:par>
                                    <p:cTn id="30" presetID="53" presetClass="entr" presetSubtype="16"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animEffect transition="in" filter="fade">
                                          <p:cBhvr>
                                            <p:cTn id="44" dur="500"/>
                                            <p:tgtEl>
                                              <p:spTgt spid="50"/>
                                            </p:tgtEl>
                                          </p:cBhvr>
                                        </p:animEffect>
                                      </p:childTnLst>
                                    </p:cTn>
                                  </p:par>
                                </p:childTnLst>
                              </p:cTn>
                            </p:par>
                            <p:par>
                              <p:cTn id="45" fill="hold">
                                <p:stCondLst>
                                  <p:cond delay="3099"/>
                                </p:stCondLst>
                                <p:childTnLst>
                                  <p:par>
                                    <p:cTn id="46" presetID="16" presetClass="entr" presetSubtype="37"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outVertical)">
                                          <p:cBhvr>
                                            <p:cTn id="48" dur="500"/>
                                            <p:tgtEl>
                                              <p:spTgt spid="55"/>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outVertical)">
                                          <p:cBhvr>
                                            <p:cTn id="51" dur="500"/>
                                            <p:tgtEl>
                                              <p:spTgt spid="56"/>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outVertical)">
                                          <p:cBhvr>
                                            <p:cTn id="54" dur="500"/>
                                            <p:tgtEl>
                                              <p:spTgt spid="57"/>
                                            </p:tgtEl>
                                          </p:cBhvr>
                                        </p:animEffect>
                                      </p:childTnLst>
                                    </p:cTn>
                                  </p:par>
                                </p:childTnLst>
                              </p:cTn>
                            </p:par>
                            <p:par>
                              <p:cTn id="55" fill="hold">
                                <p:stCondLst>
                                  <p:cond delay="3599"/>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52"/>
                                            </p:tgtEl>
                                            <p:attrNameLst>
                                              <p:attrName>style.visibility</p:attrName>
                                            </p:attrNameLst>
                                          </p:cBhvr>
                                          <p:to>
                                            <p:strVal val="visible"/>
                                          </p:to>
                                        </p:set>
                                        <p:anim calcmode="lin" valueType="num">
                                          <p:cBhvr>
                                            <p:cTn id="61" dur="500" fill="hold"/>
                                            <p:tgtEl>
                                              <p:spTgt spid="52"/>
                                            </p:tgtEl>
                                            <p:attrNameLst>
                                              <p:attrName>ppt_w</p:attrName>
                                            </p:attrNameLst>
                                          </p:cBhvr>
                                          <p:tavLst>
                                            <p:tav tm="0">
                                              <p:val>
                                                <p:fltVal val="0"/>
                                              </p:val>
                                            </p:tav>
                                            <p:tav tm="100000">
                                              <p:val>
                                                <p:strVal val="#ppt_w"/>
                                              </p:val>
                                            </p:tav>
                                          </p:tavLst>
                                        </p:anim>
                                        <p:anim calcmode="lin" valueType="num">
                                          <p:cBhvr>
                                            <p:cTn id="62" dur="500" fill="hold"/>
                                            <p:tgtEl>
                                              <p:spTgt spid="52"/>
                                            </p:tgtEl>
                                            <p:attrNameLst>
                                              <p:attrName>ppt_h</p:attrName>
                                            </p:attrNameLst>
                                          </p:cBhvr>
                                          <p:tavLst>
                                            <p:tav tm="0">
                                              <p:val>
                                                <p:fltVal val="0"/>
                                              </p:val>
                                            </p:tav>
                                            <p:tav tm="100000">
                                              <p:val>
                                                <p:strVal val="#ppt_h"/>
                                              </p:val>
                                            </p:tav>
                                          </p:tavLst>
                                        </p:anim>
                                        <p:animEffect transition="in" filter="fade">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anim calcmode="lin" valueType="num">
                                          <p:cBhvr>
                                            <p:cTn id="69" dur="500" fill="hold"/>
                                            <p:tgtEl>
                                              <p:spTgt spid="58"/>
                                            </p:tgtEl>
                                            <p:attrNameLst>
                                              <p:attrName>ppt_x</p:attrName>
                                            </p:attrNameLst>
                                          </p:cBhvr>
                                          <p:tavLst>
                                            <p:tav tm="0">
                                              <p:val>
                                                <p:strVal val="#ppt_x"/>
                                              </p:val>
                                            </p:tav>
                                            <p:tav tm="100000">
                                              <p:val>
                                                <p:strVal val="#ppt_x"/>
                                              </p:val>
                                            </p:tav>
                                          </p:tavLst>
                                        </p:anim>
                                        <p:anim calcmode="lin" valueType="num">
                                          <p:cBhvr>
                                            <p:cTn id="70"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50" grpId="0" animBg="1"/>
          <p:bldP spid="51" grpId="0" animBg="1"/>
          <p:bldP spid="52" grpId="0"/>
          <p:bldP spid="53" grpId="0"/>
          <p:bldP spid="54" grpId="0"/>
          <p:bldP spid="55" grpId="0"/>
          <p:bldP spid="56" grpId="0"/>
          <p:bldP spid="57" grpId="0"/>
          <p:bldP spid="5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accel="6000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49"/>
                                </p:stCondLst>
                                <p:childTnLst>
                                  <p:par>
                                    <p:cTn id="20" presetID="22" presetClass="entr" presetSubtype="8"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1000"/>
                                            <p:tgtEl>
                                              <p:spTgt spid="39"/>
                                            </p:tgtEl>
                                          </p:cBhvr>
                                        </p:animEffect>
                                      </p:childTnLst>
                                    </p:cTn>
                                  </p:par>
                                </p:childTnLst>
                              </p:cTn>
                            </p:par>
                            <p:par>
                              <p:cTn id="23" fill="hold">
                                <p:stCondLst>
                                  <p:cond delay="2049"/>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599"/>
                                </p:stCondLst>
                                <p:childTnLst>
                                  <p:par>
                                    <p:cTn id="30" presetID="53" presetClass="entr" presetSubtype="16"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animEffect transition="in" filter="fade">
                                          <p:cBhvr>
                                            <p:cTn id="44" dur="500"/>
                                            <p:tgtEl>
                                              <p:spTgt spid="50"/>
                                            </p:tgtEl>
                                          </p:cBhvr>
                                        </p:animEffect>
                                      </p:childTnLst>
                                    </p:cTn>
                                  </p:par>
                                </p:childTnLst>
                              </p:cTn>
                            </p:par>
                            <p:par>
                              <p:cTn id="45" fill="hold">
                                <p:stCondLst>
                                  <p:cond delay="3099"/>
                                </p:stCondLst>
                                <p:childTnLst>
                                  <p:par>
                                    <p:cTn id="46" presetID="16" presetClass="entr" presetSubtype="37"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outVertical)">
                                          <p:cBhvr>
                                            <p:cTn id="48" dur="500"/>
                                            <p:tgtEl>
                                              <p:spTgt spid="55"/>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outVertical)">
                                          <p:cBhvr>
                                            <p:cTn id="51" dur="500"/>
                                            <p:tgtEl>
                                              <p:spTgt spid="56"/>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outVertical)">
                                          <p:cBhvr>
                                            <p:cTn id="54" dur="500"/>
                                            <p:tgtEl>
                                              <p:spTgt spid="57"/>
                                            </p:tgtEl>
                                          </p:cBhvr>
                                        </p:animEffect>
                                      </p:childTnLst>
                                    </p:cTn>
                                  </p:par>
                                </p:childTnLst>
                              </p:cTn>
                            </p:par>
                            <p:par>
                              <p:cTn id="55" fill="hold">
                                <p:stCondLst>
                                  <p:cond delay="3599"/>
                                </p:stCondLst>
                                <p:childTnLst>
                                  <p:par>
                                    <p:cTn id="56" presetID="22" presetClass="entr" presetSubtype="8"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52"/>
                                            </p:tgtEl>
                                            <p:attrNameLst>
                                              <p:attrName>style.visibility</p:attrName>
                                            </p:attrNameLst>
                                          </p:cBhvr>
                                          <p:to>
                                            <p:strVal val="visible"/>
                                          </p:to>
                                        </p:set>
                                        <p:anim calcmode="lin" valueType="num">
                                          <p:cBhvr>
                                            <p:cTn id="61" dur="500" fill="hold"/>
                                            <p:tgtEl>
                                              <p:spTgt spid="52"/>
                                            </p:tgtEl>
                                            <p:attrNameLst>
                                              <p:attrName>ppt_w</p:attrName>
                                            </p:attrNameLst>
                                          </p:cBhvr>
                                          <p:tavLst>
                                            <p:tav tm="0">
                                              <p:val>
                                                <p:fltVal val="0"/>
                                              </p:val>
                                            </p:tav>
                                            <p:tav tm="100000">
                                              <p:val>
                                                <p:strVal val="#ppt_w"/>
                                              </p:val>
                                            </p:tav>
                                          </p:tavLst>
                                        </p:anim>
                                        <p:anim calcmode="lin" valueType="num">
                                          <p:cBhvr>
                                            <p:cTn id="62" dur="500" fill="hold"/>
                                            <p:tgtEl>
                                              <p:spTgt spid="52"/>
                                            </p:tgtEl>
                                            <p:attrNameLst>
                                              <p:attrName>ppt_h</p:attrName>
                                            </p:attrNameLst>
                                          </p:cBhvr>
                                          <p:tavLst>
                                            <p:tav tm="0">
                                              <p:val>
                                                <p:fltVal val="0"/>
                                              </p:val>
                                            </p:tav>
                                            <p:tav tm="100000">
                                              <p:val>
                                                <p:strVal val="#ppt_h"/>
                                              </p:val>
                                            </p:tav>
                                          </p:tavLst>
                                        </p:anim>
                                        <p:animEffect transition="in" filter="fade">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anim calcmode="lin" valueType="num">
                                          <p:cBhvr>
                                            <p:cTn id="69" dur="500" fill="hold"/>
                                            <p:tgtEl>
                                              <p:spTgt spid="58"/>
                                            </p:tgtEl>
                                            <p:attrNameLst>
                                              <p:attrName>ppt_x</p:attrName>
                                            </p:attrNameLst>
                                          </p:cBhvr>
                                          <p:tavLst>
                                            <p:tav tm="0">
                                              <p:val>
                                                <p:strVal val="#ppt_x"/>
                                              </p:val>
                                            </p:tav>
                                            <p:tav tm="100000">
                                              <p:val>
                                                <p:strVal val="#ppt_x"/>
                                              </p:val>
                                            </p:tav>
                                          </p:tavLst>
                                        </p:anim>
                                        <p:anim calcmode="lin" valueType="num">
                                          <p:cBhvr>
                                            <p:cTn id="70"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50" grpId="0" animBg="1"/>
          <p:bldP spid="51" grpId="0" animBg="1"/>
          <p:bldP spid="52" grpId="0"/>
          <p:bldP spid="53" grpId="0"/>
          <p:bldP spid="54" grpId="0"/>
          <p:bldP spid="55" grpId="0"/>
          <p:bldP spid="56" grpId="0"/>
          <p:bldP spid="57" grpId="0"/>
          <p:bldP spid="5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58261" y="935124"/>
            <a:ext cx="6566951" cy="3796866"/>
            <a:chOff x="1119188" y="573088"/>
            <a:chExt cx="6943861" cy="4014787"/>
          </a:xfrm>
        </p:grpSpPr>
        <p:grpSp>
          <p:nvGrpSpPr>
            <p:cNvPr id="8" name="Group 4"/>
            <p:cNvGrpSpPr/>
            <p:nvPr/>
          </p:nvGrpSpPr>
          <p:grpSpPr bwMode="auto">
            <a:xfrm>
              <a:off x="4211638" y="573088"/>
              <a:ext cx="1620053" cy="774700"/>
              <a:chOff x="0" y="0"/>
              <a:chExt cx="1620269" cy="774008"/>
            </a:xfrm>
          </p:grpSpPr>
          <p:sp>
            <p:nvSpPr>
              <p:cNvPr id="84" name="椭圆 10"/>
              <p:cNvSpPr>
                <a:spLocks noChangeArrowheads="1"/>
              </p:cNvSpPr>
              <p:nvPr/>
            </p:nvSpPr>
            <p:spPr bwMode="auto">
              <a:xfrm>
                <a:off x="0" y="0"/>
                <a:ext cx="774008" cy="774008"/>
              </a:xfrm>
              <a:prstGeom prst="ellipse">
                <a:avLst/>
              </a:prstGeom>
              <a:blipFill dpi="0" rotWithShape="1">
                <a:blip r:embed="rId1"/>
                <a:srcRect/>
                <a:stretch>
                  <a:fillRect/>
                </a:stretch>
              </a:blipFill>
              <a:ln w="38100">
                <a:solidFill>
                  <a:schemeClr val="bg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矩形 21"/>
              <p:cNvSpPr>
                <a:spLocks noChangeArrowheads="1"/>
              </p:cNvSpPr>
              <p:nvPr/>
            </p:nvSpPr>
            <p:spPr bwMode="auto">
              <a:xfrm>
                <a:off x="774008" y="217726"/>
                <a:ext cx="846261" cy="29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FFFFFF"/>
                    </a:solidFill>
                    <a:latin typeface="微软雅黑" panose="020B0503020204020204" pitchFamily="34" charset="-122"/>
                    <a:ea typeface="微软雅黑" panose="020B0503020204020204" pitchFamily="34" charset="-122"/>
                  </a:rPr>
                  <a:t>标题文字</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9" name="Group 7"/>
            <p:cNvGrpSpPr/>
            <p:nvPr/>
          </p:nvGrpSpPr>
          <p:grpSpPr bwMode="auto">
            <a:xfrm>
              <a:off x="2133600" y="1838325"/>
              <a:ext cx="1620051" cy="773113"/>
              <a:chOff x="0" y="0"/>
              <a:chExt cx="1620269" cy="774008"/>
            </a:xfrm>
          </p:grpSpPr>
          <p:sp>
            <p:nvSpPr>
              <p:cNvPr id="82" name="椭圆 19"/>
              <p:cNvSpPr>
                <a:spLocks noChangeArrowheads="1"/>
              </p:cNvSpPr>
              <p:nvPr/>
            </p:nvSpPr>
            <p:spPr bwMode="auto">
              <a:xfrm>
                <a:off x="0" y="0"/>
                <a:ext cx="774008" cy="774008"/>
              </a:xfrm>
              <a:prstGeom prst="ellipse">
                <a:avLst/>
              </a:prstGeom>
              <a:blipFill dpi="0" rotWithShape="1">
                <a:blip r:embed="rId2"/>
                <a:srcRect/>
                <a:stretch>
                  <a:fillRect/>
                </a:stretch>
              </a:blipFill>
              <a:ln w="38100">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矩形 22"/>
              <p:cNvSpPr>
                <a:spLocks noChangeArrowheads="1"/>
              </p:cNvSpPr>
              <p:nvPr/>
            </p:nvSpPr>
            <p:spPr bwMode="auto">
              <a:xfrm>
                <a:off x="774008" y="233115"/>
                <a:ext cx="846261" cy="2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FFFFFF"/>
                    </a:solidFill>
                    <a:latin typeface="微软雅黑" panose="020B0503020204020204" pitchFamily="34" charset="-122"/>
                    <a:ea typeface="微软雅黑" panose="020B0503020204020204" pitchFamily="34" charset="-122"/>
                  </a:rPr>
                  <a:t>标题文字</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10" name="Group 10"/>
            <p:cNvGrpSpPr/>
            <p:nvPr/>
          </p:nvGrpSpPr>
          <p:grpSpPr bwMode="auto">
            <a:xfrm>
              <a:off x="4211638" y="1838325"/>
              <a:ext cx="1620051" cy="773113"/>
              <a:chOff x="0" y="0"/>
              <a:chExt cx="1620269" cy="774008"/>
            </a:xfrm>
          </p:grpSpPr>
          <p:sp>
            <p:nvSpPr>
              <p:cNvPr id="80" name="椭圆 13"/>
              <p:cNvSpPr>
                <a:spLocks noChangeArrowheads="1"/>
              </p:cNvSpPr>
              <p:nvPr/>
            </p:nvSpPr>
            <p:spPr bwMode="auto">
              <a:xfrm>
                <a:off x="0" y="0"/>
                <a:ext cx="774008" cy="774008"/>
              </a:xfrm>
              <a:prstGeom prst="ellipse">
                <a:avLst/>
              </a:prstGeom>
              <a:blipFill dpi="0" rotWithShape="1">
                <a:blip r:embed="rId3"/>
                <a:srcRect/>
                <a:stretch>
                  <a:fillRect/>
                </a:stretch>
              </a:blipFill>
              <a:ln w="38100">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矩形 23"/>
              <p:cNvSpPr>
                <a:spLocks noChangeArrowheads="1"/>
              </p:cNvSpPr>
              <p:nvPr/>
            </p:nvSpPr>
            <p:spPr bwMode="auto">
              <a:xfrm>
                <a:off x="774008" y="233114"/>
                <a:ext cx="846261" cy="2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FFFFFF"/>
                    </a:solidFill>
                    <a:latin typeface="微软雅黑" panose="020B0503020204020204" pitchFamily="34" charset="-122"/>
                    <a:ea typeface="微软雅黑" panose="020B0503020204020204" pitchFamily="34" charset="-122"/>
                  </a:rPr>
                  <a:t>标题文字</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11" name="Group 13"/>
            <p:cNvGrpSpPr/>
            <p:nvPr/>
          </p:nvGrpSpPr>
          <p:grpSpPr bwMode="auto">
            <a:xfrm>
              <a:off x="6291263" y="1838325"/>
              <a:ext cx="1620051" cy="773113"/>
              <a:chOff x="0" y="0"/>
              <a:chExt cx="1620269" cy="774008"/>
            </a:xfrm>
          </p:grpSpPr>
          <p:sp>
            <p:nvSpPr>
              <p:cNvPr id="78" name="椭圆 16"/>
              <p:cNvSpPr>
                <a:spLocks noChangeArrowheads="1"/>
              </p:cNvSpPr>
              <p:nvPr/>
            </p:nvSpPr>
            <p:spPr bwMode="auto">
              <a:xfrm>
                <a:off x="0" y="0"/>
                <a:ext cx="774008" cy="774008"/>
              </a:xfrm>
              <a:prstGeom prst="ellipse">
                <a:avLst/>
              </a:prstGeom>
              <a:blipFill dpi="0" rotWithShape="1">
                <a:blip r:embed="rId4"/>
                <a:srcRect/>
                <a:stretch>
                  <a:fillRect/>
                </a:stretch>
              </a:blipFill>
              <a:ln w="38100">
                <a:solidFill>
                  <a:schemeClr val="tx1"/>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矩形 24"/>
              <p:cNvSpPr>
                <a:spLocks noChangeArrowheads="1"/>
              </p:cNvSpPr>
              <p:nvPr/>
            </p:nvSpPr>
            <p:spPr bwMode="auto">
              <a:xfrm>
                <a:off x="774008" y="233112"/>
                <a:ext cx="846261" cy="2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FFFFFF"/>
                    </a:solidFill>
                    <a:latin typeface="微软雅黑" panose="020B0503020204020204" pitchFamily="34" charset="-122"/>
                    <a:ea typeface="微软雅黑" panose="020B0503020204020204" pitchFamily="34" charset="-122"/>
                  </a:rPr>
                  <a:t>标题文字</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cxnSp>
          <p:nvCxnSpPr>
            <p:cNvPr id="12" name="肘形连接符 87"/>
            <p:cNvCxnSpPr>
              <a:cxnSpLocks noChangeShapeType="1"/>
              <a:stCxn id="84" idx="4"/>
              <a:endCxn id="80" idx="0"/>
            </p:cNvCxnSpPr>
            <p:nvPr/>
          </p:nvCxnSpPr>
          <p:spPr bwMode="auto">
            <a:xfrm rot="5400000">
              <a:off x="4353719" y="1593057"/>
              <a:ext cx="490537" cy="12700"/>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13" name="肘形连接符 89"/>
            <p:cNvCxnSpPr>
              <a:cxnSpLocks noChangeShapeType="1"/>
              <a:stCxn id="84" idx="4"/>
              <a:endCxn id="82" idx="0"/>
            </p:cNvCxnSpPr>
            <p:nvPr/>
          </p:nvCxnSpPr>
          <p:spPr bwMode="auto">
            <a:xfrm rot="5400000">
              <a:off x="3313907" y="553244"/>
              <a:ext cx="490537" cy="2079625"/>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14" name="肘形连接符 91"/>
            <p:cNvCxnSpPr>
              <a:cxnSpLocks noChangeShapeType="1"/>
              <a:stCxn id="84" idx="4"/>
              <a:endCxn id="78" idx="0"/>
            </p:cNvCxnSpPr>
            <p:nvPr/>
          </p:nvCxnSpPr>
          <p:spPr bwMode="auto">
            <a:xfrm rot="16200000" flipH="1">
              <a:off x="5392738" y="554038"/>
              <a:ext cx="490537" cy="2078037"/>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grpSp>
          <p:nvGrpSpPr>
            <p:cNvPr id="15" name="Group 19"/>
            <p:cNvGrpSpPr/>
            <p:nvPr/>
          </p:nvGrpSpPr>
          <p:grpSpPr bwMode="auto">
            <a:xfrm>
              <a:off x="1119188" y="2611436"/>
              <a:ext cx="2504924" cy="1573214"/>
              <a:chOff x="0" y="-2"/>
              <a:chExt cx="2505102" cy="1572384"/>
            </a:xfrm>
          </p:grpSpPr>
          <p:grpSp>
            <p:nvGrpSpPr>
              <p:cNvPr id="58" name="Group 20"/>
              <p:cNvGrpSpPr/>
              <p:nvPr/>
            </p:nvGrpSpPr>
            <p:grpSpPr bwMode="auto">
              <a:xfrm>
                <a:off x="0" y="477124"/>
                <a:ext cx="1025719" cy="288000"/>
                <a:chOff x="0" y="0"/>
                <a:chExt cx="1025719" cy="288000"/>
              </a:xfrm>
            </p:grpSpPr>
            <p:sp>
              <p:nvSpPr>
                <p:cNvPr id="76" name="椭圆 20"/>
                <p:cNvSpPr>
                  <a:spLocks noChangeArrowheads="1"/>
                </p:cNvSpPr>
                <p:nvPr/>
              </p:nvSpPr>
              <p:spPr bwMode="auto">
                <a:xfrm>
                  <a:off x="0" y="0"/>
                  <a:ext cx="288000" cy="288000"/>
                </a:xfrm>
                <a:prstGeom prst="ellipse">
                  <a:avLst/>
                </a:prstGeom>
                <a:solidFill>
                  <a:schemeClr val="bg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矩形 25"/>
                <p:cNvSpPr>
                  <a:spLocks noChangeArrowheads="1"/>
                </p:cNvSpPr>
                <p:nvPr/>
              </p:nvSpPr>
              <p:spPr bwMode="auto">
                <a:xfrm>
                  <a:off x="288000" y="5500"/>
                  <a:ext cx="73771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000" dirty="0" smtClean="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59" name="Group 23"/>
              <p:cNvGrpSpPr/>
              <p:nvPr/>
            </p:nvGrpSpPr>
            <p:grpSpPr bwMode="auto">
              <a:xfrm>
                <a:off x="1479383" y="477124"/>
                <a:ext cx="1025719" cy="288000"/>
                <a:chOff x="0" y="0"/>
                <a:chExt cx="1025719" cy="288000"/>
              </a:xfrm>
            </p:grpSpPr>
            <p:sp>
              <p:nvSpPr>
                <p:cNvPr id="74" name="椭圆 28"/>
                <p:cNvSpPr>
                  <a:spLocks noChangeArrowheads="1"/>
                </p:cNvSpPr>
                <p:nvPr/>
              </p:nvSpPr>
              <p:spPr bwMode="auto">
                <a:xfrm>
                  <a:off x="0" y="0"/>
                  <a:ext cx="288000" cy="288000"/>
                </a:xfrm>
                <a:prstGeom prst="ellipse">
                  <a:avLst/>
                </a:prstGeom>
                <a:solidFill>
                  <a:schemeClr val="tx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矩形 29"/>
                <p:cNvSpPr>
                  <a:spLocks noChangeArrowheads="1"/>
                </p:cNvSpPr>
                <p:nvPr/>
              </p:nvSpPr>
              <p:spPr bwMode="auto">
                <a:xfrm>
                  <a:off x="288000" y="5500"/>
                  <a:ext cx="73771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60" name="Group 26"/>
              <p:cNvGrpSpPr/>
              <p:nvPr/>
            </p:nvGrpSpPr>
            <p:grpSpPr bwMode="auto">
              <a:xfrm>
                <a:off x="0" y="880753"/>
                <a:ext cx="1025719" cy="288000"/>
                <a:chOff x="0" y="0"/>
                <a:chExt cx="1025719" cy="288000"/>
              </a:xfrm>
            </p:grpSpPr>
            <p:sp>
              <p:nvSpPr>
                <p:cNvPr id="72" name="椭圆 40"/>
                <p:cNvSpPr>
                  <a:spLocks noChangeArrowheads="1"/>
                </p:cNvSpPr>
                <p:nvPr/>
              </p:nvSpPr>
              <p:spPr bwMode="auto">
                <a:xfrm>
                  <a:off x="0" y="0"/>
                  <a:ext cx="288000" cy="288000"/>
                </a:xfrm>
                <a:prstGeom prst="ellipse">
                  <a:avLst/>
                </a:prstGeom>
                <a:solidFill>
                  <a:schemeClr val="tx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矩形 41"/>
                <p:cNvSpPr>
                  <a:spLocks noChangeArrowheads="1"/>
                </p:cNvSpPr>
                <p:nvPr/>
              </p:nvSpPr>
              <p:spPr bwMode="auto">
                <a:xfrm>
                  <a:off x="288000" y="5500"/>
                  <a:ext cx="73771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61" name="Group 29"/>
              <p:cNvGrpSpPr/>
              <p:nvPr/>
            </p:nvGrpSpPr>
            <p:grpSpPr bwMode="auto">
              <a:xfrm>
                <a:off x="1479383" y="880753"/>
                <a:ext cx="1025719" cy="288000"/>
                <a:chOff x="0" y="0"/>
                <a:chExt cx="1025719" cy="288000"/>
              </a:xfrm>
            </p:grpSpPr>
            <p:sp>
              <p:nvSpPr>
                <p:cNvPr id="70" name="椭圆 43"/>
                <p:cNvSpPr>
                  <a:spLocks noChangeArrowheads="1"/>
                </p:cNvSpPr>
                <p:nvPr/>
              </p:nvSpPr>
              <p:spPr bwMode="auto">
                <a:xfrm>
                  <a:off x="0" y="0"/>
                  <a:ext cx="288000" cy="288000"/>
                </a:xfrm>
                <a:prstGeom prst="ellipse">
                  <a:avLst/>
                </a:prstGeom>
                <a:solidFill>
                  <a:schemeClr val="bg2">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矩形 44"/>
                <p:cNvSpPr>
                  <a:spLocks noChangeArrowheads="1"/>
                </p:cNvSpPr>
                <p:nvPr/>
              </p:nvSpPr>
              <p:spPr bwMode="auto">
                <a:xfrm>
                  <a:off x="288000" y="5500"/>
                  <a:ext cx="73771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62" name="Group 32"/>
              <p:cNvGrpSpPr/>
              <p:nvPr/>
            </p:nvGrpSpPr>
            <p:grpSpPr bwMode="auto">
              <a:xfrm>
                <a:off x="1479383" y="1284382"/>
                <a:ext cx="1025719" cy="288000"/>
                <a:chOff x="0" y="0"/>
                <a:chExt cx="1025719" cy="288000"/>
              </a:xfrm>
            </p:grpSpPr>
            <p:sp>
              <p:nvSpPr>
                <p:cNvPr id="68" name="椭圆 58"/>
                <p:cNvSpPr>
                  <a:spLocks noChangeArrowheads="1"/>
                </p:cNvSpPr>
                <p:nvPr/>
              </p:nvSpPr>
              <p:spPr bwMode="auto">
                <a:xfrm>
                  <a:off x="0" y="0"/>
                  <a:ext cx="288000" cy="288000"/>
                </a:xfrm>
                <a:prstGeom prst="ellipse">
                  <a:avLst/>
                </a:prstGeom>
                <a:solidFill>
                  <a:schemeClr val="tx2">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矩形 59"/>
                <p:cNvSpPr>
                  <a:spLocks noChangeArrowheads="1"/>
                </p:cNvSpPr>
                <p:nvPr/>
              </p:nvSpPr>
              <p:spPr bwMode="auto">
                <a:xfrm>
                  <a:off x="288000" y="5500"/>
                  <a:ext cx="73771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cxnSp>
            <p:nvCxnSpPr>
              <p:cNvPr id="63" name="肘形连接符 93"/>
              <p:cNvCxnSpPr>
                <a:cxnSpLocks noChangeShapeType="1"/>
                <a:stCxn id="82" idx="4"/>
                <a:endCxn id="76" idx="0"/>
              </p:cNvCxnSpPr>
              <p:nvPr/>
            </p:nvCxnSpPr>
            <p:spPr bwMode="auto">
              <a:xfrm rot="5400000">
                <a:off x="533608" y="-389608"/>
                <a:ext cx="477124" cy="1256340"/>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64" name="肘形连接符 95"/>
              <p:cNvCxnSpPr>
                <a:cxnSpLocks noChangeShapeType="1"/>
                <a:stCxn id="82" idx="4"/>
                <a:endCxn id="74" idx="0"/>
              </p:cNvCxnSpPr>
              <p:nvPr/>
            </p:nvCxnSpPr>
            <p:spPr bwMode="auto">
              <a:xfrm rot="16200000" flipH="1">
                <a:off x="1273298" y="127038"/>
                <a:ext cx="477124" cy="223043"/>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65" name="直接连接符 97"/>
              <p:cNvCxnSpPr>
                <a:cxnSpLocks noChangeShapeType="1"/>
                <a:stCxn id="76" idx="4"/>
                <a:endCxn id="72" idx="0"/>
              </p:cNvCxnSpPr>
              <p:nvPr/>
            </p:nvCxnSpPr>
            <p:spPr bwMode="auto">
              <a:xfrm>
                <a:off x="144000" y="765124"/>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66" name="直接连接符 99"/>
              <p:cNvCxnSpPr>
                <a:cxnSpLocks noChangeShapeType="1"/>
                <a:stCxn id="74" idx="4"/>
                <a:endCxn id="70" idx="0"/>
              </p:cNvCxnSpPr>
              <p:nvPr/>
            </p:nvCxnSpPr>
            <p:spPr bwMode="auto">
              <a:xfrm>
                <a:off x="1623383" y="765124"/>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67" name="直接连接符 101"/>
              <p:cNvCxnSpPr>
                <a:cxnSpLocks noChangeShapeType="1"/>
                <a:stCxn id="70" idx="4"/>
                <a:endCxn id="68" idx="0"/>
              </p:cNvCxnSpPr>
              <p:nvPr/>
            </p:nvCxnSpPr>
            <p:spPr bwMode="auto">
              <a:xfrm>
                <a:off x="1623383" y="1168753"/>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grpSp>
        <p:grpSp>
          <p:nvGrpSpPr>
            <p:cNvPr id="16" name="Group 40"/>
            <p:cNvGrpSpPr/>
            <p:nvPr/>
          </p:nvGrpSpPr>
          <p:grpSpPr bwMode="auto">
            <a:xfrm>
              <a:off x="4078288" y="2611437"/>
              <a:ext cx="2504924" cy="1976438"/>
              <a:chOff x="0" y="-1"/>
              <a:chExt cx="2505102" cy="1976012"/>
            </a:xfrm>
          </p:grpSpPr>
          <p:grpSp>
            <p:nvGrpSpPr>
              <p:cNvPr id="30" name="Group 41"/>
              <p:cNvGrpSpPr/>
              <p:nvPr/>
            </p:nvGrpSpPr>
            <p:grpSpPr bwMode="auto">
              <a:xfrm>
                <a:off x="0" y="477124"/>
                <a:ext cx="1025719" cy="288000"/>
                <a:chOff x="0" y="0"/>
                <a:chExt cx="1025719" cy="288000"/>
              </a:xfrm>
            </p:grpSpPr>
            <p:sp>
              <p:nvSpPr>
                <p:cNvPr id="56" name="椭圆 31"/>
                <p:cNvSpPr>
                  <a:spLocks noChangeArrowheads="1"/>
                </p:cNvSpPr>
                <p:nvPr/>
              </p:nvSpPr>
              <p:spPr bwMode="auto">
                <a:xfrm>
                  <a:off x="0" y="0"/>
                  <a:ext cx="288000" cy="288000"/>
                </a:xfrm>
                <a:prstGeom prst="ellipse">
                  <a:avLst/>
                </a:prstGeom>
                <a:solidFill>
                  <a:schemeClr val="bg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矩形 32"/>
                <p:cNvSpPr>
                  <a:spLocks noChangeArrowheads="1"/>
                </p:cNvSpPr>
                <p:nvPr/>
              </p:nvSpPr>
              <p:spPr bwMode="auto">
                <a:xfrm>
                  <a:off x="288000" y="5500"/>
                  <a:ext cx="737719" cy="2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32" name="Group 44"/>
              <p:cNvGrpSpPr/>
              <p:nvPr/>
            </p:nvGrpSpPr>
            <p:grpSpPr bwMode="auto">
              <a:xfrm>
                <a:off x="1479383" y="477124"/>
                <a:ext cx="1025719" cy="288000"/>
                <a:chOff x="0" y="0"/>
                <a:chExt cx="1025719" cy="288000"/>
              </a:xfrm>
            </p:grpSpPr>
            <p:sp>
              <p:nvSpPr>
                <p:cNvPr id="54" name="椭圆 34"/>
                <p:cNvSpPr>
                  <a:spLocks noChangeArrowheads="1"/>
                </p:cNvSpPr>
                <p:nvPr/>
              </p:nvSpPr>
              <p:spPr bwMode="auto">
                <a:xfrm>
                  <a:off x="0" y="0"/>
                  <a:ext cx="288000" cy="288000"/>
                </a:xfrm>
                <a:prstGeom prst="ellipse">
                  <a:avLst/>
                </a:prstGeom>
                <a:solidFill>
                  <a:schemeClr val="bg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矩形 35"/>
                <p:cNvSpPr>
                  <a:spLocks noChangeArrowheads="1"/>
                </p:cNvSpPr>
                <p:nvPr/>
              </p:nvSpPr>
              <p:spPr bwMode="auto">
                <a:xfrm>
                  <a:off x="288000" y="5500"/>
                  <a:ext cx="737719" cy="2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34" name="Group 47"/>
              <p:cNvGrpSpPr/>
              <p:nvPr/>
            </p:nvGrpSpPr>
            <p:grpSpPr bwMode="auto">
              <a:xfrm>
                <a:off x="0" y="880753"/>
                <a:ext cx="1025719" cy="288000"/>
                <a:chOff x="0" y="0"/>
                <a:chExt cx="1025719" cy="288000"/>
              </a:xfrm>
            </p:grpSpPr>
            <p:sp>
              <p:nvSpPr>
                <p:cNvPr id="52" name="椭圆 46"/>
                <p:cNvSpPr>
                  <a:spLocks noChangeArrowheads="1"/>
                </p:cNvSpPr>
                <p:nvPr/>
              </p:nvSpPr>
              <p:spPr bwMode="auto">
                <a:xfrm>
                  <a:off x="0" y="0"/>
                  <a:ext cx="288000" cy="288000"/>
                </a:xfrm>
                <a:prstGeom prst="ellipse">
                  <a:avLst/>
                </a:prstGeom>
                <a:solidFill>
                  <a:schemeClr val="tx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47"/>
                <p:cNvSpPr>
                  <a:spLocks noChangeArrowheads="1"/>
                </p:cNvSpPr>
                <p:nvPr/>
              </p:nvSpPr>
              <p:spPr bwMode="auto">
                <a:xfrm>
                  <a:off x="288000" y="5500"/>
                  <a:ext cx="737719" cy="2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35" name="Group 50"/>
              <p:cNvGrpSpPr/>
              <p:nvPr/>
            </p:nvGrpSpPr>
            <p:grpSpPr bwMode="auto">
              <a:xfrm>
                <a:off x="1479383" y="880753"/>
                <a:ext cx="1025719" cy="288000"/>
                <a:chOff x="0" y="0"/>
                <a:chExt cx="1025719" cy="288000"/>
              </a:xfrm>
            </p:grpSpPr>
            <p:sp>
              <p:nvSpPr>
                <p:cNvPr id="50" name="椭圆 49"/>
                <p:cNvSpPr>
                  <a:spLocks noChangeArrowheads="1"/>
                </p:cNvSpPr>
                <p:nvPr/>
              </p:nvSpPr>
              <p:spPr bwMode="auto">
                <a:xfrm>
                  <a:off x="0" y="0"/>
                  <a:ext cx="288000" cy="288000"/>
                </a:xfrm>
                <a:prstGeom prst="ellipse">
                  <a:avLst/>
                </a:prstGeom>
                <a:solidFill>
                  <a:schemeClr val="tx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矩形 50"/>
                <p:cNvSpPr>
                  <a:spLocks noChangeArrowheads="1"/>
                </p:cNvSpPr>
                <p:nvPr/>
              </p:nvSpPr>
              <p:spPr bwMode="auto">
                <a:xfrm>
                  <a:off x="288000" y="5500"/>
                  <a:ext cx="737719" cy="2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36" name="Group 53"/>
              <p:cNvGrpSpPr/>
              <p:nvPr/>
            </p:nvGrpSpPr>
            <p:grpSpPr bwMode="auto">
              <a:xfrm>
                <a:off x="0" y="1284382"/>
                <a:ext cx="1025719" cy="288000"/>
                <a:chOff x="0" y="0"/>
                <a:chExt cx="1025719" cy="288000"/>
              </a:xfrm>
            </p:grpSpPr>
            <p:sp>
              <p:nvSpPr>
                <p:cNvPr id="48" name="椭圆 61"/>
                <p:cNvSpPr>
                  <a:spLocks noChangeArrowheads="1"/>
                </p:cNvSpPr>
                <p:nvPr/>
              </p:nvSpPr>
              <p:spPr bwMode="auto">
                <a:xfrm>
                  <a:off x="0" y="0"/>
                  <a:ext cx="288000" cy="288000"/>
                </a:xfrm>
                <a:prstGeom prst="ellipse">
                  <a:avLst/>
                </a:prstGeom>
                <a:solidFill>
                  <a:schemeClr val="bg2">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矩形 62"/>
                <p:cNvSpPr>
                  <a:spLocks noChangeArrowheads="1"/>
                </p:cNvSpPr>
                <p:nvPr/>
              </p:nvSpPr>
              <p:spPr bwMode="auto">
                <a:xfrm>
                  <a:off x="288000" y="5500"/>
                  <a:ext cx="737719" cy="2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37" name="Group 56"/>
              <p:cNvGrpSpPr/>
              <p:nvPr/>
            </p:nvGrpSpPr>
            <p:grpSpPr bwMode="auto">
              <a:xfrm>
                <a:off x="0" y="1688011"/>
                <a:ext cx="1025719" cy="288000"/>
                <a:chOff x="0" y="0"/>
                <a:chExt cx="1025719" cy="288000"/>
              </a:xfrm>
            </p:grpSpPr>
            <p:sp>
              <p:nvSpPr>
                <p:cNvPr id="46" name="椭圆 76"/>
                <p:cNvSpPr>
                  <a:spLocks noChangeArrowheads="1"/>
                </p:cNvSpPr>
                <p:nvPr/>
              </p:nvSpPr>
              <p:spPr bwMode="auto">
                <a:xfrm>
                  <a:off x="0" y="0"/>
                  <a:ext cx="288000" cy="288000"/>
                </a:xfrm>
                <a:prstGeom prst="ellipse">
                  <a:avLst/>
                </a:prstGeom>
                <a:solidFill>
                  <a:schemeClr val="tx2">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矩形 77"/>
                <p:cNvSpPr>
                  <a:spLocks noChangeArrowheads="1"/>
                </p:cNvSpPr>
                <p:nvPr/>
              </p:nvSpPr>
              <p:spPr bwMode="auto">
                <a:xfrm>
                  <a:off x="288000" y="5500"/>
                  <a:ext cx="737719" cy="26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cxnSp>
            <p:nvCxnSpPr>
              <p:cNvPr id="38" name="肘形连接符 103"/>
              <p:cNvCxnSpPr>
                <a:cxnSpLocks noChangeShapeType="1"/>
                <a:stCxn id="80" idx="4"/>
                <a:endCxn id="56" idx="0"/>
              </p:cNvCxnSpPr>
              <p:nvPr/>
            </p:nvCxnSpPr>
            <p:spPr bwMode="auto">
              <a:xfrm rot="5400000">
                <a:off x="93769" y="50229"/>
                <a:ext cx="477124" cy="376663"/>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39" name="肘形连接符 105"/>
              <p:cNvCxnSpPr>
                <a:cxnSpLocks noChangeShapeType="1"/>
                <a:stCxn id="80" idx="4"/>
                <a:endCxn id="54" idx="0"/>
              </p:cNvCxnSpPr>
              <p:nvPr/>
            </p:nvCxnSpPr>
            <p:spPr bwMode="auto">
              <a:xfrm rot="16200000" flipH="1">
                <a:off x="833461" y="-312798"/>
                <a:ext cx="477124" cy="1102720"/>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40" name="直接连接符 107"/>
              <p:cNvCxnSpPr>
                <a:cxnSpLocks noChangeShapeType="1"/>
                <a:stCxn id="56" idx="4"/>
                <a:endCxn id="52" idx="0"/>
              </p:cNvCxnSpPr>
              <p:nvPr/>
            </p:nvCxnSpPr>
            <p:spPr bwMode="auto">
              <a:xfrm>
                <a:off x="144000" y="765124"/>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43" name="直接连接符 109"/>
              <p:cNvCxnSpPr>
                <a:cxnSpLocks noChangeShapeType="1"/>
                <a:stCxn id="52" idx="4"/>
                <a:endCxn id="48" idx="0"/>
              </p:cNvCxnSpPr>
              <p:nvPr/>
            </p:nvCxnSpPr>
            <p:spPr bwMode="auto">
              <a:xfrm>
                <a:off x="144000" y="1168753"/>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44" name="直接连接符 111"/>
              <p:cNvCxnSpPr>
                <a:cxnSpLocks noChangeShapeType="1"/>
                <a:stCxn id="48" idx="4"/>
                <a:endCxn id="46" idx="0"/>
              </p:cNvCxnSpPr>
              <p:nvPr/>
            </p:nvCxnSpPr>
            <p:spPr bwMode="auto">
              <a:xfrm>
                <a:off x="144000" y="1572382"/>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45" name="直接连接符 113"/>
              <p:cNvCxnSpPr>
                <a:cxnSpLocks noChangeShapeType="1"/>
                <a:stCxn id="54" idx="4"/>
                <a:endCxn id="50" idx="0"/>
              </p:cNvCxnSpPr>
              <p:nvPr/>
            </p:nvCxnSpPr>
            <p:spPr bwMode="auto">
              <a:xfrm>
                <a:off x="1623383" y="765124"/>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grpSp>
        <p:grpSp>
          <p:nvGrpSpPr>
            <p:cNvPr id="17" name="Group 65"/>
            <p:cNvGrpSpPr/>
            <p:nvPr/>
          </p:nvGrpSpPr>
          <p:grpSpPr bwMode="auto">
            <a:xfrm>
              <a:off x="6678613" y="2611438"/>
              <a:ext cx="1384436" cy="1573212"/>
              <a:chOff x="0" y="0"/>
              <a:chExt cx="1384963" cy="1572382"/>
            </a:xfrm>
          </p:grpSpPr>
          <p:grpSp>
            <p:nvGrpSpPr>
              <p:cNvPr id="18" name="Group 66"/>
              <p:cNvGrpSpPr/>
              <p:nvPr/>
            </p:nvGrpSpPr>
            <p:grpSpPr bwMode="auto">
              <a:xfrm>
                <a:off x="359014" y="477124"/>
                <a:ext cx="1025949" cy="288000"/>
                <a:chOff x="0" y="0"/>
                <a:chExt cx="1025949" cy="288000"/>
              </a:xfrm>
            </p:grpSpPr>
            <p:sp>
              <p:nvSpPr>
                <p:cNvPr id="28" name="椭圆 37"/>
                <p:cNvSpPr>
                  <a:spLocks noChangeArrowheads="1"/>
                </p:cNvSpPr>
                <p:nvPr/>
              </p:nvSpPr>
              <p:spPr bwMode="auto">
                <a:xfrm>
                  <a:off x="0" y="0"/>
                  <a:ext cx="288000" cy="288000"/>
                </a:xfrm>
                <a:prstGeom prst="ellipse">
                  <a:avLst/>
                </a:prstGeom>
                <a:solidFill>
                  <a:schemeClr val="bg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38"/>
                <p:cNvSpPr>
                  <a:spLocks noChangeArrowheads="1"/>
                </p:cNvSpPr>
                <p:nvPr/>
              </p:nvSpPr>
              <p:spPr bwMode="auto">
                <a:xfrm>
                  <a:off x="288000" y="5500"/>
                  <a:ext cx="73794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19" name="Group 69"/>
              <p:cNvGrpSpPr/>
              <p:nvPr/>
            </p:nvGrpSpPr>
            <p:grpSpPr bwMode="auto">
              <a:xfrm>
                <a:off x="359014" y="880753"/>
                <a:ext cx="1025949" cy="288000"/>
                <a:chOff x="0" y="0"/>
                <a:chExt cx="1025949" cy="288000"/>
              </a:xfrm>
            </p:grpSpPr>
            <p:sp>
              <p:nvSpPr>
                <p:cNvPr id="26" name="椭圆 52"/>
                <p:cNvSpPr>
                  <a:spLocks noChangeArrowheads="1"/>
                </p:cNvSpPr>
                <p:nvPr/>
              </p:nvSpPr>
              <p:spPr bwMode="auto">
                <a:xfrm>
                  <a:off x="0" y="0"/>
                  <a:ext cx="288000" cy="288000"/>
                </a:xfrm>
                <a:prstGeom prst="ellipse">
                  <a:avLst/>
                </a:prstGeom>
                <a:solidFill>
                  <a:schemeClr val="tx1">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矩形 53"/>
                <p:cNvSpPr>
                  <a:spLocks noChangeArrowheads="1"/>
                </p:cNvSpPr>
                <p:nvPr/>
              </p:nvSpPr>
              <p:spPr bwMode="auto">
                <a:xfrm>
                  <a:off x="288000" y="5500"/>
                  <a:ext cx="73794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20" name="Group 72"/>
              <p:cNvGrpSpPr/>
              <p:nvPr/>
            </p:nvGrpSpPr>
            <p:grpSpPr bwMode="auto">
              <a:xfrm>
                <a:off x="359014" y="1284382"/>
                <a:ext cx="1025949" cy="288000"/>
                <a:chOff x="0" y="0"/>
                <a:chExt cx="1025949" cy="288000"/>
              </a:xfrm>
            </p:grpSpPr>
            <p:sp>
              <p:nvSpPr>
                <p:cNvPr id="24" name="椭圆 67"/>
                <p:cNvSpPr>
                  <a:spLocks noChangeArrowheads="1"/>
                </p:cNvSpPr>
                <p:nvPr/>
              </p:nvSpPr>
              <p:spPr bwMode="auto">
                <a:xfrm>
                  <a:off x="0" y="0"/>
                  <a:ext cx="288000" cy="288000"/>
                </a:xfrm>
                <a:prstGeom prst="ellipse">
                  <a:avLst/>
                </a:prstGeom>
                <a:solidFill>
                  <a:schemeClr val="bg2">
                    <a:alpha val="50000"/>
                  </a:schemeClr>
                </a:solidFill>
                <a:ln w="28575">
                  <a:no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矩形 68"/>
                <p:cNvSpPr>
                  <a:spLocks noChangeArrowheads="1"/>
                </p:cNvSpPr>
                <p:nvPr/>
              </p:nvSpPr>
              <p:spPr bwMode="auto">
                <a:xfrm>
                  <a:off x="288000" y="5500"/>
                  <a:ext cx="737949" cy="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标题文字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cxnSp>
            <p:nvCxnSpPr>
              <p:cNvPr id="21" name="肘形连接符 115"/>
              <p:cNvCxnSpPr>
                <a:cxnSpLocks noChangeShapeType="1"/>
                <a:stCxn id="78" idx="4"/>
                <a:endCxn id="28" idx="0"/>
              </p:cNvCxnSpPr>
              <p:nvPr/>
            </p:nvCxnSpPr>
            <p:spPr bwMode="auto">
              <a:xfrm rot="16200000" flipH="1">
                <a:off x="12945" y="-12945"/>
                <a:ext cx="477124" cy="503014"/>
              </a:xfrm>
              <a:prstGeom prst="bentConnector3">
                <a:avLst>
                  <a:gd name="adj1" fmla="val 50000"/>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22" name="直接连接符 117"/>
              <p:cNvCxnSpPr>
                <a:cxnSpLocks noChangeShapeType="1"/>
                <a:stCxn id="28" idx="4"/>
                <a:endCxn id="26" idx="0"/>
              </p:cNvCxnSpPr>
              <p:nvPr/>
            </p:nvCxnSpPr>
            <p:spPr bwMode="auto">
              <a:xfrm>
                <a:off x="503014" y="765124"/>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cxnSp>
            <p:nvCxnSpPr>
              <p:cNvPr id="23" name="直接连接符 119"/>
              <p:cNvCxnSpPr>
                <a:cxnSpLocks noChangeShapeType="1"/>
                <a:stCxn id="26" idx="4"/>
                <a:endCxn id="24" idx="0"/>
              </p:cNvCxnSpPr>
              <p:nvPr/>
            </p:nvCxnSpPr>
            <p:spPr bwMode="auto">
              <a:xfrm>
                <a:off x="503014" y="1168753"/>
                <a:ext cx="1" cy="115629"/>
              </a:xfrm>
              <a:prstGeom prst="line">
                <a:avLst/>
              </a:prstGeom>
              <a:noFill/>
              <a:ln w="9525">
                <a:solidFill>
                  <a:schemeClr val="accent3"/>
                </a:solidFill>
                <a:miter lim="800000"/>
              </a:ln>
              <a:extLst>
                <a:ext uri="{909E8E84-426E-40DD-AFC4-6F175D3DCCD1}">
                  <a14:hiddenFill xmlns:a14="http://schemas.microsoft.com/office/drawing/2010/main">
                    <a:noFill/>
                  </a14:hiddenFill>
                </a:ext>
              </a:extLst>
            </p:spPr>
          </p:cxnSp>
        </p:grpSp>
      </p:grpSp>
      <p:sp>
        <p:nvSpPr>
          <p:cNvPr id="8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87"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88"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9" y="2428994"/>
            <a:ext cx="2554514" cy="2771676"/>
          </a:xfrm>
          <a:prstGeom prst="rect">
            <a:avLst/>
          </a:prstGeom>
        </p:spPr>
      </p:pic>
      <p:grpSp>
        <p:nvGrpSpPr>
          <p:cNvPr id="31" name="组合 30"/>
          <p:cNvGrpSpPr/>
          <p:nvPr/>
        </p:nvGrpSpPr>
        <p:grpSpPr bwMode="auto">
          <a:xfrm>
            <a:off x="2181225" y="1017012"/>
            <a:ext cx="4348163" cy="965993"/>
            <a:chOff x="2866757" y="1931533"/>
            <a:chExt cx="4348365" cy="965808"/>
          </a:xfrm>
        </p:grpSpPr>
        <p:sp>
          <p:nvSpPr>
            <p:cNvPr id="32" name="文本框 19"/>
            <p:cNvSpPr txBox="1">
              <a:spLocks noChangeArrowheads="1"/>
            </p:cNvSpPr>
            <p:nvPr/>
          </p:nvSpPr>
          <p:spPr bwMode="auto">
            <a:xfrm>
              <a:off x="2866757" y="2251134"/>
              <a:ext cx="4348365" cy="6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3" name="文本框 20"/>
            <p:cNvSpPr txBox="1">
              <a:spLocks noChangeArrowheads="1"/>
            </p:cNvSpPr>
            <p:nvPr/>
          </p:nvSpPr>
          <p:spPr bwMode="auto">
            <a:xfrm>
              <a:off x="3167324" y="1931533"/>
              <a:ext cx="1659570" cy="36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hangingPunct="1"/>
              <a:r>
                <a:rPr lang="zh-CN" altLang="en-US" sz="1800" b="1" dirty="0" smtClean="0">
                  <a:solidFill>
                    <a:schemeClr val="bg1"/>
                  </a:solidFill>
                  <a:latin typeface="微软雅黑" panose="020B0503020204020204" pitchFamily="34" charset="-122"/>
                  <a:ea typeface="微软雅黑" panose="020B0503020204020204" pitchFamily="34" charset="-122"/>
                </a:rPr>
                <a:t>第三部分</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1243013" y="1030288"/>
            <a:ext cx="1130300" cy="1128712"/>
            <a:chOff x="1928879" y="1944350"/>
            <a:chExt cx="1129689" cy="1129689"/>
          </a:xfrm>
        </p:grpSpPr>
        <p:sp>
          <p:nvSpPr>
            <p:cNvPr id="35" name="椭圆 34"/>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36" name="Freeform 18"/>
            <p:cNvSpPr>
              <a:spLocks noEditPoints="1"/>
            </p:cNvSpPr>
            <p:nvPr/>
          </p:nvSpPr>
          <p:spPr bwMode="auto">
            <a:xfrm>
              <a:off x="2155768" y="2106415"/>
              <a:ext cx="658457" cy="789670"/>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6" presetClass="emph" presetSubtype="0" decel="100000" fill="hold" nodeType="withEffect">
                                  <p:stCondLst>
                                    <p:cond delay="200"/>
                                  </p:stCondLst>
                                  <p:childTnLst>
                                    <p:animScale>
                                      <p:cBhvr>
                                        <p:cTn id="11" dur="250" fill="hold"/>
                                        <p:tgtEl>
                                          <p:spTgt spid="34"/>
                                        </p:tgtEl>
                                      </p:cBhvr>
                                      <p:by x="110000" y="110000"/>
                                    </p:animScale>
                                  </p:childTnLst>
                                </p:cTn>
                              </p:par>
                              <p:par>
                                <p:cTn id="12" presetID="6" presetClass="emph" presetSubtype="0" decel="100000" fill="hold" nodeType="withEffect">
                                  <p:stCondLst>
                                    <p:cond delay="400"/>
                                  </p:stCondLst>
                                  <p:childTnLst>
                                    <p:animScale>
                                      <p:cBhvr>
                                        <p:cTn id="13" dur="250" fill="hold"/>
                                        <p:tgtEl>
                                          <p:spTgt spid="34"/>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8"/>
          <p:cNvSpPr txBox="1"/>
          <p:nvPr/>
        </p:nvSpPr>
        <p:spPr>
          <a:xfrm>
            <a:off x="2041524" y="1373459"/>
            <a:ext cx="1483257" cy="343441"/>
          </a:xfrm>
          <a:prstGeom prst="rect">
            <a:avLst/>
          </a:prstGeom>
          <a:noFill/>
        </p:spPr>
        <p:txBody>
          <a:bodyPr wrap="none" lIns="77231" tIns="38615" rIns="77231" bIns="38615" rtlCol="0">
            <a:spAutoFit/>
          </a:bodyPr>
          <a:lstStyle/>
          <a:p>
            <a:pPr defTabSz="914400"/>
            <a:r>
              <a:rPr lang="zh-CN" altLang="en-US" sz="1700" dirty="0">
                <a:solidFill>
                  <a:srgbClr val="FFFFFF"/>
                </a:solidFill>
                <a:latin typeface="微软雅黑" panose="020B0503020204020204" pitchFamily="34" charset="-122"/>
                <a:ea typeface="微软雅黑" panose="020B0503020204020204" pitchFamily="34" charset="-122"/>
              </a:rPr>
              <a:t>点击添加标题</a:t>
            </a:r>
            <a:endParaRPr lang="zh-CN" altLang="en-US" sz="1700" dirty="0">
              <a:solidFill>
                <a:srgbClr val="FFFFFF"/>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331640" y="1896923"/>
            <a:ext cx="6434551" cy="397128"/>
            <a:chOff x="885641" y="1768388"/>
            <a:chExt cx="7617902" cy="469766"/>
          </a:xfrm>
        </p:grpSpPr>
        <p:grpSp>
          <p:nvGrpSpPr>
            <p:cNvPr id="9" name="组合 8"/>
            <p:cNvGrpSpPr/>
            <p:nvPr/>
          </p:nvGrpSpPr>
          <p:grpSpPr>
            <a:xfrm>
              <a:off x="885641" y="1768388"/>
              <a:ext cx="6782703" cy="469766"/>
              <a:chOff x="827584" y="1666788"/>
              <a:chExt cx="6782703" cy="469766"/>
            </a:xfrm>
          </p:grpSpPr>
          <p:sp>
            <p:nvSpPr>
              <p:cNvPr id="11" name="TextBox 72"/>
              <p:cNvSpPr txBox="1"/>
              <p:nvPr/>
            </p:nvSpPr>
            <p:spPr>
              <a:xfrm>
                <a:off x="827584" y="1741944"/>
                <a:ext cx="886654" cy="309461"/>
              </a:xfrm>
              <a:prstGeom prst="rect">
                <a:avLst/>
              </a:prstGeom>
              <a:noFill/>
            </p:spPr>
            <p:txBody>
              <a:bodyPr wrap="none" rtlCol="0">
                <a:spAutoFit/>
              </a:bodyPr>
              <a:lstStyle/>
              <a:p>
                <a:pPr defTabSz="914400"/>
                <a:r>
                  <a:rPr lang="zh-CN" altLang="en-US" sz="1100" dirty="0">
                    <a:solidFill>
                      <a:srgbClr val="FFFFFF"/>
                    </a:solidFill>
                    <a:latin typeface="微软雅黑" panose="020B0503020204020204" pitchFamily="34" charset="-122"/>
                    <a:ea typeface="微软雅黑" panose="020B0503020204020204" pitchFamily="34" charset="-122"/>
                  </a:rPr>
                  <a:t>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12" name="右箭头 11"/>
              <p:cNvSpPr/>
              <p:nvPr/>
            </p:nvSpPr>
            <p:spPr>
              <a:xfrm>
                <a:off x="1735488" y="1666788"/>
                <a:ext cx="5874799" cy="469766"/>
              </a:xfrm>
              <a:prstGeom prst="rightArrow">
                <a:avLst/>
              </a:prstGeom>
              <a:solidFill>
                <a:schemeClr val="bg1">
                  <a:alpha val="50000"/>
                </a:schemeClr>
              </a:solidFill>
              <a:ln>
                <a:noFill/>
              </a:ln>
            </p:spPr>
            <p:txBody>
              <a:bodyPr vert="horz" wrap="square" lIns="91440" tIns="45720" rIns="91440" bIns="45720" numCol="1" anchor="t" anchorCtr="0" compatLnSpc="1"/>
              <a:lstStyle/>
              <a:p>
                <a:pP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3" name="TextBox 74"/>
              <p:cNvSpPr txBox="1"/>
              <p:nvPr/>
            </p:nvSpPr>
            <p:spPr>
              <a:xfrm>
                <a:off x="1872613" y="1770973"/>
                <a:ext cx="1038478" cy="273053"/>
              </a:xfrm>
              <a:prstGeom prst="rect">
                <a:avLst/>
              </a:prstGeom>
              <a:noFill/>
            </p:spPr>
            <p:txBody>
              <a:bodyPr wrap="none" rtlCol="0">
                <a:spAutoFit/>
              </a:bodyPr>
              <a:lstStyle/>
              <a:p>
                <a:pPr defTabSz="914400"/>
                <a:r>
                  <a:rPr lang="zh-CN" altLang="en-US" sz="900" dirty="0">
                    <a:solidFill>
                      <a:srgbClr val="080808"/>
                    </a:solidFill>
                    <a:latin typeface="微软雅黑" panose="020B0503020204020204" pitchFamily="34" charset="-122"/>
                    <a:ea typeface="微软雅黑" panose="020B0503020204020204" pitchFamily="34" charset="-122"/>
                  </a:rPr>
                  <a:t>点击添加文字</a:t>
                </a:r>
                <a:endParaRPr lang="zh-CN" altLang="en-US" sz="900" dirty="0">
                  <a:solidFill>
                    <a:srgbClr val="080808"/>
                  </a:solidFill>
                  <a:latin typeface="微软雅黑" panose="020B0503020204020204" pitchFamily="34" charset="-122"/>
                  <a:ea typeface="微软雅黑" panose="020B0503020204020204" pitchFamily="34" charset="-122"/>
                </a:endParaRPr>
              </a:p>
            </p:txBody>
          </p:sp>
        </p:grpSp>
        <p:sp>
          <p:nvSpPr>
            <p:cNvPr id="10" name="TextBox 71"/>
            <p:cNvSpPr txBox="1"/>
            <p:nvPr/>
          </p:nvSpPr>
          <p:spPr>
            <a:xfrm>
              <a:off x="7783895" y="1811931"/>
              <a:ext cx="719648" cy="400479"/>
            </a:xfrm>
            <a:prstGeom prst="rect">
              <a:avLst/>
            </a:prstGeom>
            <a:noFill/>
          </p:spPr>
          <p:txBody>
            <a:bodyPr wrap="none" rtlCol="0">
              <a:spAutoFit/>
            </a:bodyPr>
            <a:lstStyle/>
            <a:p>
              <a:pPr defTabSz="914400"/>
              <a:r>
                <a:rPr lang="en-US" altLang="zh-CN" sz="1600" dirty="0">
                  <a:solidFill>
                    <a:srgbClr val="FFFFFF"/>
                  </a:solidFill>
                  <a:latin typeface="微软雅黑" panose="020B0503020204020204" pitchFamily="34" charset="-122"/>
                  <a:ea typeface="微软雅黑" panose="020B0503020204020204" pitchFamily="34" charset="-122"/>
                </a:rPr>
                <a:t>95%</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331640" y="2338013"/>
            <a:ext cx="4902094" cy="397128"/>
            <a:chOff x="885641" y="2301788"/>
            <a:chExt cx="5803617" cy="469766"/>
          </a:xfrm>
        </p:grpSpPr>
        <p:grpSp>
          <p:nvGrpSpPr>
            <p:cNvPr id="15" name="组合 14"/>
            <p:cNvGrpSpPr/>
            <p:nvPr/>
          </p:nvGrpSpPr>
          <p:grpSpPr>
            <a:xfrm>
              <a:off x="885641" y="2301788"/>
              <a:ext cx="5040560" cy="469766"/>
              <a:chOff x="827584" y="2189302"/>
              <a:chExt cx="5040560" cy="469766"/>
            </a:xfrm>
          </p:grpSpPr>
          <p:sp>
            <p:nvSpPr>
              <p:cNvPr id="17" name="TextBox 78"/>
              <p:cNvSpPr txBox="1"/>
              <p:nvPr/>
            </p:nvSpPr>
            <p:spPr>
              <a:xfrm>
                <a:off x="827584" y="2289857"/>
                <a:ext cx="886654" cy="309461"/>
              </a:xfrm>
              <a:prstGeom prst="rect">
                <a:avLst/>
              </a:prstGeom>
              <a:noFill/>
            </p:spPr>
            <p:txBody>
              <a:bodyPr wrap="none" rtlCol="0">
                <a:spAutoFit/>
              </a:bodyPr>
              <a:lstStyle/>
              <a:p>
                <a:pPr defTabSz="914400"/>
                <a:r>
                  <a:rPr lang="zh-CN" altLang="en-US" sz="1100" dirty="0">
                    <a:solidFill>
                      <a:srgbClr val="FFFFFF"/>
                    </a:solidFill>
                    <a:latin typeface="微软雅黑" panose="020B0503020204020204" pitchFamily="34" charset="-122"/>
                    <a:ea typeface="微软雅黑" panose="020B0503020204020204" pitchFamily="34" charset="-122"/>
                  </a:rPr>
                  <a:t>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18" name="右箭头 17"/>
              <p:cNvSpPr/>
              <p:nvPr/>
            </p:nvSpPr>
            <p:spPr>
              <a:xfrm>
                <a:off x="1735488" y="2189302"/>
                <a:ext cx="4132656" cy="469766"/>
              </a:xfrm>
              <a:prstGeom prst="rightArrow">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19" name="TextBox 80"/>
              <p:cNvSpPr txBox="1"/>
              <p:nvPr/>
            </p:nvSpPr>
            <p:spPr>
              <a:xfrm>
                <a:off x="1872613" y="2278974"/>
                <a:ext cx="1038478" cy="273053"/>
              </a:xfrm>
              <a:prstGeom prst="rect">
                <a:avLst/>
              </a:prstGeom>
              <a:noFill/>
            </p:spPr>
            <p:txBody>
              <a:bodyPr wrap="none" rtlCol="0">
                <a:spAutoFit/>
              </a:bodyPr>
              <a:lstStyle/>
              <a:p>
                <a:pPr defTabSz="914400"/>
                <a:r>
                  <a:rPr lang="zh-CN" altLang="en-US" sz="900" dirty="0">
                    <a:solidFill>
                      <a:srgbClr val="080808"/>
                    </a:solidFill>
                    <a:latin typeface="微软雅黑" panose="020B0503020204020204" pitchFamily="34" charset="-122"/>
                    <a:ea typeface="微软雅黑" panose="020B0503020204020204" pitchFamily="34" charset="-122"/>
                  </a:rPr>
                  <a:t>点击添加文字</a:t>
                </a:r>
                <a:endParaRPr lang="zh-CN" altLang="en-US" sz="900" dirty="0">
                  <a:solidFill>
                    <a:srgbClr val="080808"/>
                  </a:solidFill>
                  <a:latin typeface="微软雅黑" panose="020B0503020204020204" pitchFamily="34" charset="-122"/>
                  <a:ea typeface="微软雅黑" panose="020B0503020204020204" pitchFamily="34" charset="-122"/>
                </a:endParaRPr>
              </a:p>
            </p:txBody>
          </p:sp>
        </p:grpSp>
        <p:sp>
          <p:nvSpPr>
            <p:cNvPr id="16" name="TextBox 77"/>
            <p:cNvSpPr txBox="1"/>
            <p:nvPr/>
          </p:nvSpPr>
          <p:spPr>
            <a:xfrm>
              <a:off x="5969610" y="2363474"/>
              <a:ext cx="719648" cy="400478"/>
            </a:xfrm>
            <a:prstGeom prst="rect">
              <a:avLst/>
            </a:prstGeom>
            <a:noFill/>
          </p:spPr>
          <p:txBody>
            <a:bodyPr wrap="none" rtlCol="0">
              <a:spAutoFit/>
            </a:bodyPr>
            <a:lstStyle/>
            <a:p>
              <a:pPr defTabSz="914400"/>
              <a:r>
                <a:rPr lang="en-US" altLang="zh-CN" sz="1600" dirty="0">
                  <a:solidFill>
                    <a:srgbClr val="FFFFFF"/>
                  </a:solidFill>
                  <a:latin typeface="微软雅黑" panose="020B0503020204020204" pitchFamily="34" charset="-122"/>
                  <a:ea typeface="微软雅黑" panose="020B0503020204020204" pitchFamily="34" charset="-122"/>
                </a:rPr>
                <a:t>75%</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331641" y="2779103"/>
            <a:ext cx="5502815" cy="397128"/>
            <a:chOff x="885641" y="2835188"/>
            <a:chExt cx="6514815" cy="469766"/>
          </a:xfrm>
        </p:grpSpPr>
        <p:grpSp>
          <p:nvGrpSpPr>
            <p:cNvPr id="21" name="组合 20"/>
            <p:cNvGrpSpPr/>
            <p:nvPr/>
          </p:nvGrpSpPr>
          <p:grpSpPr>
            <a:xfrm>
              <a:off x="885641" y="2835188"/>
              <a:ext cx="5688632" cy="469766"/>
              <a:chOff x="827584" y="2682788"/>
              <a:chExt cx="5688632" cy="469766"/>
            </a:xfrm>
          </p:grpSpPr>
          <p:sp>
            <p:nvSpPr>
              <p:cNvPr id="23" name="TextBox 84"/>
              <p:cNvSpPr txBox="1"/>
              <p:nvPr/>
            </p:nvSpPr>
            <p:spPr>
              <a:xfrm>
                <a:off x="827584" y="2779716"/>
                <a:ext cx="886654" cy="309461"/>
              </a:xfrm>
              <a:prstGeom prst="rect">
                <a:avLst/>
              </a:prstGeom>
              <a:noFill/>
            </p:spPr>
            <p:txBody>
              <a:bodyPr wrap="none" rtlCol="0">
                <a:spAutoFit/>
              </a:bodyPr>
              <a:lstStyle/>
              <a:p>
                <a:pPr defTabSz="914400"/>
                <a:r>
                  <a:rPr lang="zh-CN" altLang="en-US" sz="1100" dirty="0">
                    <a:solidFill>
                      <a:srgbClr val="FFFFFF"/>
                    </a:solidFill>
                    <a:latin typeface="微软雅黑" panose="020B0503020204020204" pitchFamily="34" charset="-122"/>
                    <a:ea typeface="微软雅黑" panose="020B0503020204020204" pitchFamily="34" charset="-122"/>
                  </a:rPr>
                  <a:t>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24" name="右箭头 23"/>
              <p:cNvSpPr/>
              <p:nvPr/>
            </p:nvSpPr>
            <p:spPr>
              <a:xfrm>
                <a:off x="1735488" y="2682788"/>
                <a:ext cx="4780728" cy="469766"/>
              </a:xfrm>
              <a:prstGeom prst="rightArrow">
                <a:avLst/>
              </a:prstGeom>
              <a:solidFill>
                <a:schemeClr val="bg2">
                  <a:alpha val="50000"/>
                </a:schemeClr>
              </a:solidFill>
              <a:ln>
                <a:noFill/>
              </a:ln>
            </p:spPr>
            <p:txBody>
              <a:bodyPr vert="horz" wrap="square" lIns="91440" tIns="45720" rIns="91440" bIns="45720" numCol="1" anchor="t" anchorCtr="0" compatLnSpc="1"/>
              <a:lstStyle/>
              <a:p>
                <a:pP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5" name="TextBox 86"/>
              <p:cNvSpPr txBox="1"/>
              <p:nvPr/>
            </p:nvSpPr>
            <p:spPr>
              <a:xfrm>
                <a:off x="1872613" y="2772460"/>
                <a:ext cx="1038478" cy="273053"/>
              </a:xfrm>
              <a:prstGeom prst="rect">
                <a:avLst/>
              </a:prstGeom>
              <a:noFill/>
            </p:spPr>
            <p:txBody>
              <a:bodyPr wrap="none" rtlCol="0">
                <a:spAutoFit/>
              </a:bodyPr>
              <a:lstStyle/>
              <a:p>
                <a:pPr defTabSz="914400"/>
                <a:r>
                  <a:rPr lang="zh-CN" altLang="en-US" sz="900" dirty="0">
                    <a:solidFill>
                      <a:srgbClr val="080808"/>
                    </a:solidFill>
                    <a:latin typeface="微软雅黑" panose="020B0503020204020204" pitchFamily="34" charset="-122"/>
                    <a:ea typeface="微软雅黑" panose="020B0503020204020204" pitchFamily="34" charset="-122"/>
                  </a:rPr>
                  <a:t>点击添加文字</a:t>
                </a:r>
                <a:endParaRPr lang="zh-CN" altLang="en-US" sz="900" dirty="0">
                  <a:solidFill>
                    <a:srgbClr val="080808"/>
                  </a:solidFill>
                  <a:latin typeface="微软雅黑" panose="020B0503020204020204" pitchFamily="34" charset="-122"/>
                  <a:ea typeface="微软雅黑" panose="020B0503020204020204" pitchFamily="34" charset="-122"/>
                </a:endParaRPr>
              </a:p>
            </p:txBody>
          </p:sp>
        </p:grpSp>
        <p:sp>
          <p:nvSpPr>
            <p:cNvPr id="22" name="TextBox 83"/>
            <p:cNvSpPr txBox="1"/>
            <p:nvPr/>
          </p:nvSpPr>
          <p:spPr>
            <a:xfrm>
              <a:off x="6680808" y="2900502"/>
              <a:ext cx="719648" cy="400478"/>
            </a:xfrm>
            <a:prstGeom prst="rect">
              <a:avLst/>
            </a:prstGeom>
            <a:noFill/>
          </p:spPr>
          <p:txBody>
            <a:bodyPr wrap="none" rtlCol="0">
              <a:spAutoFit/>
            </a:bodyPr>
            <a:lstStyle/>
            <a:p>
              <a:pPr defTabSz="914400"/>
              <a:r>
                <a:rPr lang="en-US" altLang="zh-CN" sz="1600" dirty="0">
                  <a:solidFill>
                    <a:srgbClr val="FFFFFF"/>
                  </a:solidFill>
                  <a:latin typeface="微软雅黑" panose="020B0503020204020204" pitchFamily="34" charset="-122"/>
                  <a:ea typeface="微软雅黑" panose="020B0503020204020204" pitchFamily="34" charset="-122"/>
                </a:rPr>
                <a:t>85%</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331640" y="3220194"/>
            <a:ext cx="4215553" cy="397128"/>
            <a:chOff x="885641" y="3368588"/>
            <a:chExt cx="4990817" cy="469766"/>
          </a:xfrm>
        </p:grpSpPr>
        <p:grpSp>
          <p:nvGrpSpPr>
            <p:cNvPr id="27" name="组合 26"/>
            <p:cNvGrpSpPr/>
            <p:nvPr/>
          </p:nvGrpSpPr>
          <p:grpSpPr>
            <a:xfrm>
              <a:off x="885641" y="3368588"/>
              <a:ext cx="4176464" cy="469766"/>
              <a:chOff x="827584" y="3190788"/>
              <a:chExt cx="4176464" cy="469766"/>
            </a:xfrm>
          </p:grpSpPr>
          <p:sp>
            <p:nvSpPr>
              <p:cNvPr id="29" name="TextBox 90"/>
              <p:cNvSpPr txBox="1"/>
              <p:nvPr/>
            </p:nvSpPr>
            <p:spPr>
              <a:xfrm>
                <a:off x="827584" y="3288560"/>
                <a:ext cx="886654" cy="309461"/>
              </a:xfrm>
              <a:prstGeom prst="rect">
                <a:avLst/>
              </a:prstGeom>
              <a:noFill/>
            </p:spPr>
            <p:txBody>
              <a:bodyPr wrap="none" rtlCol="0">
                <a:spAutoFit/>
              </a:bodyPr>
              <a:lstStyle/>
              <a:p>
                <a:pPr defTabSz="914400"/>
                <a:r>
                  <a:rPr lang="zh-CN" altLang="en-US" sz="1100" dirty="0">
                    <a:solidFill>
                      <a:srgbClr val="FFFFFF"/>
                    </a:solidFill>
                    <a:latin typeface="微软雅黑" panose="020B0503020204020204" pitchFamily="34" charset="-122"/>
                    <a:ea typeface="微软雅黑" panose="020B0503020204020204" pitchFamily="34" charset="-122"/>
                  </a:rPr>
                  <a:t>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30" name="右箭头 29"/>
              <p:cNvSpPr/>
              <p:nvPr/>
            </p:nvSpPr>
            <p:spPr>
              <a:xfrm>
                <a:off x="1735488" y="3190788"/>
                <a:ext cx="3268560" cy="469766"/>
              </a:xfrm>
              <a:prstGeom prst="rightArrow">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32" name="TextBox 92"/>
              <p:cNvSpPr txBox="1"/>
              <p:nvPr/>
            </p:nvSpPr>
            <p:spPr>
              <a:xfrm>
                <a:off x="1872613" y="3280460"/>
                <a:ext cx="1038478" cy="273053"/>
              </a:xfrm>
              <a:prstGeom prst="rect">
                <a:avLst/>
              </a:prstGeom>
              <a:noFill/>
            </p:spPr>
            <p:txBody>
              <a:bodyPr wrap="none" rtlCol="0">
                <a:spAutoFit/>
              </a:bodyPr>
              <a:lstStyle/>
              <a:p>
                <a:pPr defTabSz="914400"/>
                <a:r>
                  <a:rPr lang="zh-CN" altLang="en-US" sz="900" dirty="0">
                    <a:solidFill>
                      <a:srgbClr val="080808"/>
                    </a:solidFill>
                    <a:latin typeface="微软雅黑" panose="020B0503020204020204" pitchFamily="34" charset="-122"/>
                    <a:ea typeface="微软雅黑" panose="020B0503020204020204" pitchFamily="34" charset="-122"/>
                  </a:rPr>
                  <a:t>点击添加文字</a:t>
                </a:r>
                <a:endParaRPr lang="zh-CN" altLang="en-US" sz="900" dirty="0">
                  <a:solidFill>
                    <a:srgbClr val="080808"/>
                  </a:solidFill>
                  <a:latin typeface="微软雅黑" panose="020B0503020204020204" pitchFamily="34" charset="-122"/>
                  <a:ea typeface="微软雅黑" panose="020B0503020204020204" pitchFamily="34" charset="-122"/>
                </a:endParaRPr>
              </a:p>
            </p:txBody>
          </p:sp>
        </p:grpSp>
        <p:sp>
          <p:nvSpPr>
            <p:cNvPr id="28" name="TextBox 89"/>
            <p:cNvSpPr txBox="1"/>
            <p:nvPr/>
          </p:nvSpPr>
          <p:spPr>
            <a:xfrm>
              <a:off x="5156810" y="3437529"/>
              <a:ext cx="719648" cy="400478"/>
            </a:xfrm>
            <a:prstGeom prst="rect">
              <a:avLst/>
            </a:prstGeom>
            <a:noFill/>
          </p:spPr>
          <p:txBody>
            <a:bodyPr wrap="none" rtlCol="0">
              <a:spAutoFit/>
            </a:bodyPr>
            <a:lstStyle/>
            <a:p>
              <a:pPr defTabSz="914400"/>
              <a:r>
                <a:rPr lang="en-US" altLang="zh-CN" sz="1600" dirty="0">
                  <a:solidFill>
                    <a:srgbClr val="FFFFFF"/>
                  </a:solidFill>
                  <a:latin typeface="微软雅黑" panose="020B0503020204020204" pitchFamily="34" charset="-122"/>
                  <a:ea typeface="微软雅黑" panose="020B0503020204020204" pitchFamily="34" charset="-122"/>
                </a:rPr>
                <a:t>52%</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331640" y="3661274"/>
            <a:ext cx="6130621" cy="397126"/>
            <a:chOff x="885641" y="3901988"/>
            <a:chExt cx="7258080" cy="469766"/>
          </a:xfrm>
        </p:grpSpPr>
        <p:grpSp>
          <p:nvGrpSpPr>
            <p:cNvPr id="35" name="组合 34"/>
            <p:cNvGrpSpPr/>
            <p:nvPr/>
          </p:nvGrpSpPr>
          <p:grpSpPr>
            <a:xfrm>
              <a:off x="885641" y="3901988"/>
              <a:ext cx="6336704" cy="469766"/>
              <a:chOff x="827584" y="3800388"/>
              <a:chExt cx="6336704" cy="469766"/>
            </a:xfrm>
          </p:grpSpPr>
          <p:sp>
            <p:nvSpPr>
              <p:cNvPr id="37" name="TextBox 96"/>
              <p:cNvSpPr txBox="1"/>
              <p:nvPr/>
            </p:nvSpPr>
            <p:spPr>
              <a:xfrm>
                <a:off x="827584" y="3933602"/>
                <a:ext cx="886655" cy="309461"/>
              </a:xfrm>
              <a:prstGeom prst="rect">
                <a:avLst/>
              </a:prstGeom>
              <a:noFill/>
            </p:spPr>
            <p:txBody>
              <a:bodyPr wrap="none" rtlCol="0">
                <a:spAutoFit/>
              </a:bodyPr>
              <a:lstStyle/>
              <a:p>
                <a:pPr defTabSz="914400"/>
                <a:r>
                  <a:rPr lang="zh-CN" altLang="en-US" sz="1100" dirty="0">
                    <a:solidFill>
                      <a:srgbClr val="FFFFFF"/>
                    </a:solidFill>
                    <a:latin typeface="微软雅黑" panose="020B0503020204020204" pitchFamily="34" charset="-122"/>
                    <a:ea typeface="微软雅黑" panose="020B0503020204020204" pitchFamily="34" charset="-122"/>
                  </a:rPr>
                  <a:t>添加标题</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38" name="右箭头 37"/>
              <p:cNvSpPr/>
              <p:nvPr/>
            </p:nvSpPr>
            <p:spPr>
              <a:xfrm>
                <a:off x="1735488" y="3800388"/>
                <a:ext cx="5428800" cy="469766"/>
              </a:xfrm>
              <a:prstGeom prst="rightArrow">
                <a:avLst/>
              </a:prstGeom>
              <a:solidFill>
                <a:schemeClr val="bg1">
                  <a:alpha val="50000"/>
                </a:schemeClr>
              </a:solidFill>
              <a:ln>
                <a:noFill/>
              </a:ln>
            </p:spPr>
            <p:txBody>
              <a:bodyPr vert="horz" wrap="square" lIns="91440" tIns="45720" rIns="91440" bIns="45720" numCol="1" anchor="t" anchorCtr="0" compatLnSpc="1"/>
              <a:lstStyle/>
              <a:p>
                <a:pP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39" name="TextBox 98"/>
              <p:cNvSpPr txBox="1"/>
              <p:nvPr/>
            </p:nvSpPr>
            <p:spPr>
              <a:xfrm>
                <a:off x="1872613" y="3904573"/>
                <a:ext cx="1038479" cy="273054"/>
              </a:xfrm>
              <a:prstGeom prst="rect">
                <a:avLst/>
              </a:prstGeom>
              <a:noFill/>
            </p:spPr>
            <p:txBody>
              <a:bodyPr wrap="none" rtlCol="0">
                <a:spAutoFit/>
              </a:bodyPr>
              <a:lstStyle/>
              <a:p>
                <a:pPr defTabSz="914400"/>
                <a:r>
                  <a:rPr lang="zh-CN" altLang="en-US" sz="900" dirty="0">
                    <a:solidFill>
                      <a:srgbClr val="080808"/>
                    </a:solidFill>
                    <a:latin typeface="微软雅黑" panose="020B0503020204020204" pitchFamily="34" charset="-122"/>
                    <a:ea typeface="微软雅黑" panose="020B0503020204020204" pitchFamily="34" charset="-122"/>
                  </a:rPr>
                  <a:t>点击添加文字</a:t>
                </a:r>
                <a:endParaRPr lang="zh-CN" altLang="en-US" sz="900" dirty="0">
                  <a:solidFill>
                    <a:srgbClr val="080808"/>
                  </a:solidFill>
                  <a:latin typeface="微软雅黑" panose="020B0503020204020204" pitchFamily="34" charset="-122"/>
                  <a:ea typeface="微软雅黑" panose="020B0503020204020204" pitchFamily="34" charset="-122"/>
                </a:endParaRPr>
              </a:p>
            </p:txBody>
          </p:sp>
        </p:grpSp>
        <p:sp>
          <p:nvSpPr>
            <p:cNvPr id="36" name="TextBox 95"/>
            <p:cNvSpPr txBox="1"/>
            <p:nvPr/>
          </p:nvSpPr>
          <p:spPr>
            <a:xfrm>
              <a:off x="7304923" y="3945530"/>
              <a:ext cx="838798" cy="400480"/>
            </a:xfrm>
            <a:prstGeom prst="rect">
              <a:avLst/>
            </a:prstGeom>
            <a:noFill/>
          </p:spPr>
          <p:txBody>
            <a:bodyPr wrap="square" rtlCol="0">
              <a:spAutoFit/>
            </a:bodyPr>
            <a:lstStyle/>
            <a:p>
              <a:pPr defTabSz="914400"/>
              <a:r>
                <a:rPr lang="en-US" altLang="zh-CN" sz="1600" dirty="0">
                  <a:solidFill>
                    <a:srgbClr val="FFFFFF"/>
                  </a:solidFill>
                  <a:latin typeface="微软雅黑" panose="020B0503020204020204" pitchFamily="34" charset="-122"/>
                  <a:ea typeface="微软雅黑" panose="020B0503020204020204" pitchFamily="34" charset="-122"/>
                </a:rPr>
                <a:t>87%</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sp>
        <p:nvSpPr>
          <p:cNvPr id="40"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43"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3000"/>
                                  </p:iterate>
                                  <p:childTnLst>
                                    <p:set>
                                      <p:cBhvr>
                                        <p:cTn id="6" dur="1" fill="hold">
                                          <p:stCondLst>
                                            <p:cond delay="0"/>
                                          </p:stCondLst>
                                        </p:cTn>
                                        <p:tgtEl>
                                          <p:spTgt spid="7"/>
                                        </p:tgtEl>
                                        <p:attrNameLst>
                                          <p:attrName>style.visibility</p:attrName>
                                        </p:attrNameLst>
                                      </p:cBhvr>
                                      <p:to>
                                        <p:strVal val="visible"/>
                                      </p:to>
                                    </p:set>
                                    <p:set>
                                      <p:cBhvr>
                                        <p:cTn id="7" dur="683" fill="hold">
                                          <p:stCondLst>
                                            <p:cond delay="0"/>
                                          </p:stCondLst>
                                        </p:cTn>
                                        <p:tgtEl>
                                          <p:spTgt spid="7"/>
                                        </p:tgtEl>
                                        <p:attrNameLst>
                                          <p:attrName>style.rotation</p:attrName>
                                        </p:attrNameLst>
                                      </p:cBhvr>
                                      <p:to>
                                        <p:strVal val="-45.0"/>
                                      </p:to>
                                    </p:set>
                                    <p:anim calcmode="lin" valueType="num">
                                      <p:cBhvr>
                                        <p:cTn id="8" dur="683" fill="hold">
                                          <p:stCondLst>
                                            <p:cond delay="683"/>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7"/>
                                        </p:tgtEl>
                                        <p:attrNameLst>
                                          <p:attrName>ppt_y</p:attrName>
                                        </p:attrNameLst>
                                      </p:cBhvr>
                                      <p:tavLst>
                                        <p:tav tm="0">
                                          <p:val>
                                            <p:strVal val="#ppt_y-(0.354*#ppt_w-0.172*#ppt_h)"/>
                                          </p:val>
                                        </p:tav>
                                        <p:tav tm="100000">
                                          <p:val>
                                            <p:strVal val="#ppt_y"/>
                                          </p:val>
                                        </p:tav>
                                      </p:tavLst>
                                    </p:anim>
                                  </p:childTnLst>
                                </p:cTn>
                              </p:par>
                              <p:par>
                                <p:cTn id="12" presetID="12" presetClass="entr" presetSubtype="8" fill="hold" nodeType="withEffect">
                                  <p:stCondLst>
                                    <p:cond delay="125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p:tgtEl>
                                          <p:spTgt spid="8"/>
                                        </p:tgtEl>
                                        <p:attrNameLst>
                                          <p:attrName>ppt_x</p:attrName>
                                        </p:attrNameLst>
                                      </p:cBhvr>
                                      <p:tavLst>
                                        <p:tav tm="0">
                                          <p:val>
                                            <p:strVal val="#ppt_x-#ppt_w*1.125000"/>
                                          </p:val>
                                        </p:tav>
                                        <p:tav tm="100000">
                                          <p:val>
                                            <p:strVal val="#ppt_x"/>
                                          </p:val>
                                        </p:tav>
                                      </p:tavLst>
                                    </p:anim>
                                    <p:animEffect transition="in" filter="wipe(right)">
                                      <p:cBhvr>
                                        <p:cTn id="15" dur="1000"/>
                                        <p:tgtEl>
                                          <p:spTgt spid="8"/>
                                        </p:tgtEl>
                                      </p:cBhvr>
                                    </p:animEffect>
                                  </p:childTnLst>
                                </p:cTn>
                              </p:par>
                              <p:par>
                                <p:cTn id="16" presetID="12" presetClass="entr" presetSubtype="8" fill="hold" nodeType="withEffect">
                                  <p:stCondLst>
                                    <p:cond delay="15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p:tgtEl>
                                          <p:spTgt spid="14"/>
                                        </p:tgtEl>
                                        <p:attrNameLst>
                                          <p:attrName>ppt_x</p:attrName>
                                        </p:attrNameLst>
                                      </p:cBhvr>
                                      <p:tavLst>
                                        <p:tav tm="0">
                                          <p:val>
                                            <p:strVal val="#ppt_x-#ppt_w*1.125000"/>
                                          </p:val>
                                        </p:tav>
                                        <p:tav tm="100000">
                                          <p:val>
                                            <p:strVal val="#ppt_x"/>
                                          </p:val>
                                        </p:tav>
                                      </p:tavLst>
                                    </p:anim>
                                    <p:animEffect transition="in" filter="wipe(right)">
                                      <p:cBhvr>
                                        <p:cTn id="19" dur="1000"/>
                                        <p:tgtEl>
                                          <p:spTgt spid="14"/>
                                        </p:tgtEl>
                                      </p:cBhvr>
                                    </p:animEffect>
                                  </p:childTnLst>
                                </p:cTn>
                              </p:par>
                              <p:par>
                                <p:cTn id="20" presetID="12" presetClass="entr" presetSubtype="8" fill="hold" nodeType="withEffect">
                                  <p:stCondLst>
                                    <p:cond delay="170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p:tgtEl>
                                          <p:spTgt spid="20"/>
                                        </p:tgtEl>
                                        <p:attrNameLst>
                                          <p:attrName>ppt_x</p:attrName>
                                        </p:attrNameLst>
                                      </p:cBhvr>
                                      <p:tavLst>
                                        <p:tav tm="0">
                                          <p:val>
                                            <p:strVal val="#ppt_x-#ppt_w*1.125000"/>
                                          </p:val>
                                        </p:tav>
                                        <p:tav tm="100000">
                                          <p:val>
                                            <p:strVal val="#ppt_x"/>
                                          </p:val>
                                        </p:tav>
                                      </p:tavLst>
                                    </p:anim>
                                    <p:animEffect transition="in" filter="wipe(right)">
                                      <p:cBhvr>
                                        <p:cTn id="23" dur="1000"/>
                                        <p:tgtEl>
                                          <p:spTgt spid="20"/>
                                        </p:tgtEl>
                                      </p:cBhvr>
                                    </p:animEffect>
                                  </p:childTnLst>
                                </p:cTn>
                              </p:par>
                              <p:par>
                                <p:cTn id="24" presetID="12" presetClass="entr" presetSubtype="8" fill="hold"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p:tgtEl>
                                          <p:spTgt spid="26"/>
                                        </p:tgtEl>
                                        <p:attrNameLst>
                                          <p:attrName>ppt_x</p:attrName>
                                        </p:attrNameLst>
                                      </p:cBhvr>
                                      <p:tavLst>
                                        <p:tav tm="0">
                                          <p:val>
                                            <p:strVal val="#ppt_x-#ppt_w*1.125000"/>
                                          </p:val>
                                        </p:tav>
                                        <p:tav tm="100000">
                                          <p:val>
                                            <p:strVal val="#ppt_x"/>
                                          </p:val>
                                        </p:tav>
                                      </p:tavLst>
                                    </p:anim>
                                    <p:animEffect transition="in" filter="wipe(right)">
                                      <p:cBhvr>
                                        <p:cTn id="27" dur="1000"/>
                                        <p:tgtEl>
                                          <p:spTgt spid="26"/>
                                        </p:tgtEl>
                                      </p:cBhvr>
                                    </p:animEffect>
                                  </p:childTnLst>
                                </p:cTn>
                              </p:par>
                              <p:par>
                                <p:cTn id="28" presetID="12" presetClass="entr" presetSubtype="8" fill="hold" nodeType="withEffect">
                                  <p:stCondLst>
                                    <p:cond delay="230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1000"/>
                                        <p:tgtEl>
                                          <p:spTgt spid="34"/>
                                        </p:tgtEl>
                                        <p:attrNameLst>
                                          <p:attrName>ppt_x</p:attrName>
                                        </p:attrNameLst>
                                      </p:cBhvr>
                                      <p:tavLst>
                                        <p:tav tm="0">
                                          <p:val>
                                            <p:strVal val="#ppt_x-#ppt_w*1.125000"/>
                                          </p:val>
                                        </p:tav>
                                        <p:tav tm="100000">
                                          <p:val>
                                            <p:strVal val="#ppt_x"/>
                                          </p:val>
                                        </p:tav>
                                      </p:tavLst>
                                    </p:anim>
                                    <p:animEffect transition="in" filter="wipe(right)">
                                      <p:cBhvr>
                                        <p:cTn id="3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43608" y="1335359"/>
            <a:ext cx="27000" cy="1773361"/>
            <a:chOff x="1331651" y="1597980"/>
            <a:chExt cx="36000" cy="2364481"/>
          </a:xfrm>
          <a:solidFill>
            <a:srgbClr val="42BAC8"/>
          </a:solidFill>
        </p:grpSpPr>
        <p:cxnSp>
          <p:nvCxnSpPr>
            <p:cNvPr id="8" name="直接连接符 7"/>
            <p:cNvCxnSpPr/>
            <p:nvPr/>
          </p:nvCxnSpPr>
          <p:spPr>
            <a:xfrm>
              <a:off x="1331651" y="1597980"/>
              <a:ext cx="0" cy="236448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331651" y="1597980"/>
              <a:ext cx="36000" cy="10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grpSp>
      <p:grpSp>
        <p:nvGrpSpPr>
          <p:cNvPr id="10" name="组合 9"/>
          <p:cNvGrpSpPr/>
          <p:nvPr/>
        </p:nvGrpSpPr>
        <p:grpSpPr>
          <a:xfrm flipV="1">
            <a:off x="2851600" y="2352894"/>
            <a:ext cx="27000" cy="1792745"/>
            <a:chOff x="1331651" y="1572132"/>
            <a:chExt cx="36000" cy="2390327"/>
          </a:xfrm>
          <a:solidFill>
            <a:srgbClr val="42BAC8"/>
          </a:solidFill>
        </p:grpSpPr>
        <p:cxnSp>
          <p:nvCxnSpPr>
            <p:cNvPr id="11" name="直接连接符 10"/>
            <p:cNvCxnSpPr/>
            <p:nvPr/>
          </p:nvCxnSpPr>
          <p:spPr>
            <a:xfrm>
              <a:off x="1331651" y="1576008"/>
              <a:ext cx="0" cy="23864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331651" y="1572132"/>
              <a:ext cx="36000" cy="10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grpSp>
      <p:grpSp>
        <p:nvGrpSpPr>
          <p:cNvPr id="13" name="组合 12"/>
          <p:cNvGrpSpPr/>
          <p:nvPr/>
        </p:nvGrpSpPr>
        <p:grpSpPr>
          <a:xfrm>
            <a:off x="4659591" y="1335359"/>
            <a:ext cx="27000" cy="1773361"/>
            <a:chOff x="1331651" y="1597980"/>
            <a:chExt cx="36000" cy="2364481"/>
          </a:xfrm>
          <a:solidFill>
            <a:srgbClr val="42BAC8"/>
          </a:solidFill>
        </p:grpSpPr>
        <p:cxnSp>
          <p:nvCxnSpPr>
            <p:cNvPr id="14" name="直接连接符 13"/>
            <p:cNvCxnSpPr/>
            <p:nvPr/>
          </p:nvCxnSpPr>
          <p:spPr>
            <a:xfrm>
              <a:off x="1331651" y="1597980"/>
              <a:ext cx="0" cy="2364481"/>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331651" y="1597980"/>
              <a:ext cx="36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grpSp>
      <p:grpSp>
        <p:nvGrpSpPr>
          <p:cNvPr id="16" name="组合 15"/>
          <p:cNvGrpSpPr/>
          <p:nvPr/>
        </p:nvGrpSpPr>
        <p:grpSpPr>
          <a:xfrm flipV="1">
            <a:off x="6467581" y="2352892"/>
            <a:ext cx="27000" cy="1792746"/>
            <a:chOff x="1331651" y="1572132"/>
            <a:chExt cx="36000" cy="2390328"/>
          </a:xfrm>
          <a:solidFill>
            <a:srgbClr val="42BAC8"/>
          </a:solidFill>
        </p:grpSpPr>
        <p:cxnSp>
          <p:nvCxnSpPr>
            <p:cNvPr id="17" name="直接连接符 16"/>
            <p:cNvCxnSpPr/>
            <p:nvPr/>
          </p:nvCxnSpPr>
          <p:spPr>
            <a:xfrm>
              <a:off x="1331651" y="1576008"/>
              <a:ext cx="0" cy="238645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331651" y="1572132"/>
              <a:ext cx="36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grpSp>
      <p:grpSp>
        <p:nvGrpSpPr>
          <p:cNvPr id="19" name="组合 18"/>
          <p:cNvGrpSpPr/>
          <p:nvPr/>
        </p:nvGrpSpPr>
        <p:grpSpPr>
          <a:xfrm>
            <a:off x="1069541" y="1308866"/>
            <a:ext cx="1549008" cy="880780"/>
            <a:chOff x="1366228" y="1562658"/>
            <a:chExt cx="2065344" cy="1174373"/>
          </a:xfrm>
        </p:grpSpPr>
        <p:sp>
          <p:nvSpPr>
            <p:cNvPr id="20" name="文本框 55"/>
            <p:cNvSpPr txBox="1"/>
            <p:nvPr/>
          </p:nvSpPr>
          <p:spPr>
            <a:xfrm>
              <a:off x="1366228" y="1562658"/>
              <a:ext cx="2065344" cy="418576"/>
            </a:xfrm>
            <a:prstGeom prst="rect">
              <a:avLst/>
            </a:prstGeom>
            <a:noFill/>
          </p:spPr>
          <p:txBody>
            <a:bodyPr wrap="square" rtlCol="0">
              <a:spAutoFit/>
            </a:bodyPr>
            <a:lstStyle/>
            <a:p>
              <a:pPr algn="just" defTabSz="914400">
                <a:lnSpc>
                  <a:spcPct val="90000"/>
                </a:lnSpc>
                <a:spcBef>
                  <a:spcPts val="750"/>
                </a:spcBef>
              </a:pPr>
              <a:r>
                <a:rPr lang="zh-CN" altLang="en-US" sz="1600" dirty="0">
                  <a:solidFill>
                    <a:srgbClr val="FFFFFF"/>
                  </a:solidFill>
                  <a:latin typeface="微软雅黑" panose="020B0503020204020204" pitchFamily="34" charset="-122"/>
                  <a:ea typeface="微软雅黑" panose="020B0503020204020204" pitchFamily="34" charset="-122"/>
                </a:rPr>
                <a:t>添加标题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1" name="文本框 56"/>
            <p:cNvSpPr txBox="1"/>
            <p:nvPr/>
          </p:nvSpPr>
          <p:spPr>
            <a:xfrm>
              <a:off x="1366228" y="1998367"/>
              <a:ext cx="2065344" cy="738664"/>
            </a:xfrm>
            <a:prstGeom prst="rect">
              <a:avLst/>
            </a:prstGeom>
            <a:noFill/>
          </p:spPr>
          <p:txBody>
            <a:bodyPr wrap="square" rtlCol="0">
              <a:spAutoFit/>
            </a:bodyPr>
            <a:lstStyle/>
            <a:p>
              <a:pPr algn="just" defTabSz="914400"/>
              <a:r>
                <a:rPr lang="zh-CN" altLang="en-US" sz="1000" dirty="0">
                  <a:solidFill>
                    <a:srgbClr val="FFFFFF"/>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688435" y="1308866"/>
            <a:ext cx="1546096" cy="880780"/>
            <a:chOff x="6191419" y="1562658"/>
            <a:chExt cx="2061461" cy="1174373"/>
          </a:xfrm>
        </p:grpSpPr>
        <p:sp>
          <p:nvSpPr>
            <p:cNvPr id="23" name="文本框 57"/>
            <p:cNvSpPr txBox="1"/>
            <p:nvPr/>
          </p:nvSpPr>
          <p:spPr>
            <a:xfrm>
              <a:off x="6191419" y="1562658"/>
              <a:ext cx="2061461" cy="418576"/>
            </a:xfrm>
            <a:prstGeom prst="rect">
              <a:avLst/>
            </a:prstGeom>
            <a:noFill/>
          </p:spPr>
          <p:txBody>
            <a:bodyPr wrap="square" rtlCol="0">
              <a:spAutoFit/>
            </a:bodyPr>
            <a:lstStyle/>
            <a:p>
              <a:pPr algn="just" defTabSz="914400">
                <a:lnSpc>
                  <a:spcPct val="90000"/>
                </a:lnSpc>
                <a:spcBef>
                  <a:spcPts val="750"/>
                </a:spcBef>
              </a:pPr>
              <a:r>
                <a:rPr lang="zh-CN" altLang="en-US" sz="1600" dirty="0">
                  <a:solidFill>
                    <a:srgbClr val="FFFFFF"/>
                  </a:solidFill>
                  <a:latin typeface="微软雅黑" panose="020B0503020204020204" pitchFamily="34" charset="-122"/>
                  <a:ea typeface="微软雅黑" panose="020B0503020204020204" pitchFamily="34" charset="-122"/>
                </a:rPr>
                <a:t>添加标题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4" name="文本框 58"/>
            <p:cNvSpPr txBox="1"/>
            <p:nvPr/>
          </p:nvSpPr>
          <p:spPr>
            <a:xfrm>
              <a:off x="6191419" y="1998367"/>
              <a:ext cx="2061461" cy="738664"/>
            </a:xfrm>
            <a:prstGeom prst="rect">
              <a:avLst/>
            </a:prstGeom>
            <a:noFill/>
          </p:spPr>
          <p:txBody>
            <a:bodyPr wrap="square" rtlCol="0">
              <a:spAutoFit/>
            </a:bodyPr>
            <a:lstStyle/>
            <a:p>
              <a:pPr algn="just" defTabSz="914400"/>
              <a:r>
                <a:rPr lang="zh-CN" altLang="en-US" sz="1000" dirty="0">
                  <a:solidFill>
                    <a:srgbClr val="FFFFFF"/>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494581" y="3298071"/>
            <a:ext cx="1547939" cy="857855"/>
            <a:chOff x="8599614" y="4214928"/>
            <a:chExt cx="2063919" cy="1143806"/>
          </a:xfrm>
        </p:grpSpPr>
        <p:sp>
          <p:nvSpPr>
            <p:cNvPr id="26" name="文本框 59"/>
            <p:cNvSpPr txBox="1"/>
            <p:nvPr/>
          </p:nvSpPr>
          <p:spPr>
            <a:xfrm>
              <a:off x="8599614" y="4214928"/>
              <a:ext cx="2063919" cy="418576"/>
            </a:xfrm>
            <a:prstGeom prst="rect">
              <a:avLst/>
            </a:prstGeom>
            <a:noFill/>
          </p:spPr>
          <p:txBody>
            <a:bodyPr wrap="square" rtlCol="0">
              <a:spAutoFit/>
            </a:bodyPr>
            <a:lstStyle/>
            <a:p>
              <a:pPr algn="just" defTabSz="914400">
                <a:lnSpc>
                  <a:spcPct val="90000"/>
                </a:lnSpc>
                <a:spcBef>
                  <a:spcPts val="750"/>
                </a:spcBef>
              </a:pPr>
              <a:r>
                <a:rPr lang="zh-CN" altLang="en-US" sz="1600" dirty="0">
                  <a:solidFill>
                    <a:srgbClr val="FFFFFF"/>
                  </a:solidFill>
                  <a:latin typeface="微软雅黑" panose="020B0503020204020204" pitchFamily="34" charset="-122"/>
                  <a:ea typeface="微软雅黑" panose="020B0503020204020204" pitchFamily="34" charset="-122"/>
                </a:rPr>
                <a:t>添加标题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7" name="文本框 60"/>
            <p:cNvSpPr txBox="1"/>
            <p:nvPr/>
          </p:nvSpPr>
          <p:spPr>
            <a:xfrm>
              <a:off x="8599614" y="4620069"/>
              <a:ext cx="2063919" cy="738665"/>
            </a:xfrm>
            <a:prstGeom prst="rect">
              <a:avLst/>
            </a:prstGeom>
            <a:noFill/>
          </p:spPr>
          <p:txBody>
            <a:bodyPr wrap="square" rtlCol="0">
              <a:spAutoFit/>
            </a:bodyPr>
            <a:lstStyle/>
            <a:p>
              <a:pPr algn="just" defTabSz="914400"/>
              <a:r>
                <a:rPr lang="zh-CN" altLang="en-US" sz="1000" dirty="0">
                  <a:solidFill>
                    <a:srgbClr val="FFFFFF"/>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878599" y="3298071"/>
            <a:ext cx="1547942" cy="857855"/>
            <a:chOff x="3778305" y="4214928"/>
            <a:chExt cx="2063922" cy="1143806"/>
          </a:xfrm>
        </p:grpSpPr>
        <p:sp>
          <p:nvSpPr>
            <p:cNvPr id="29" name="文本框 61"/>
            <p:cNvSpPr txBox="1"/>
            <p:nvPr/>
          </p:nvSpPr>
          <p:spPr>
            <a:xfrm>
              <a:off x="3778305" y="4214928"/>
              <a:ext cx="2063922" cy="418576"/>
            </a:xfrm>
            <a:prstGeom prst="rect">
              <a:avLst/>
            </a:prstGeom>
            <a:noFill/>
          </p:spPr>
          <p:txBody>
            <a:bodyPr wrap="square" rtlCol="0">
              <a:spAutoFit/>
            </a:bodyPr>
            <a:lstStyle/>
            <a:p>
              <a:pPr algn="just" defTabSz="914400">
                <a:lnSpc>
                  <a:spcPct val="90000"/>
                </a:lnSpc>
                <a:spcBef>
                  <a:spcPts val="750"/>
                </a:spcBef>
              </a:pPr>
              <a:r>
                <a:rPr lang="zh-CN" altLang="en-US" sz="1600" dirty="0">
                  <a:solidFill>
                    <a:srgbClr val="FFFFFF"/>
                  </a:solidFill>
                  <a:latin typeface="微软雅黑" panose="020B0503020204020204" pitchFamily="34" charset="-122"/>
                  <a:ea typeface="微软雅黑" panose="020B0503020204020204" pitchFamily="34" charset="-122"/>
                </a:rPr>
                <a:t>添加标题</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0" name="文本框 62"/>
            <p:cNvSpPr txBox="1"/>
            <p:nvPr/>
          </p:nvSpPr>
          <p:spPr>
            <a:xfrm>
              <a:off x="3778305" y="4620069"/>
              <a:ext cx="2063922" cy="738665"/>
            </a:xfrm>
            <a:prstGeom prst="rect">
              <a:avLst/>
            </a:prstGeom>
            <a:noFill/>
          </p:spPr>
          <p:txBody>
            <a:bodyPr wrap="square" rtlCol="0">
              <a:spAutoFit/>
            </a:bodyPr>
            <a:lstStyle/>
            <a:p>
              <a:pPr algn="just" defTabSz="914400"/>
              <a:r>
                <a:rPr lang="zh-CN" altLang="en-US" sz="1000" dirty="0">
                  <a:solidFill>
                    <a:srgbClr val="FFFFFF"/>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rgbClr val="FFFFFF"/>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043609" y="2352892"/>
            <a:ext cx="1574941" cy="762971"/>
            <a:chOff x="1331651" y="2945166"/>
            <a:chExt cx="2099921" cy="1017295"/>
          </a:xfrm>
        </p:grpSpPr>
        <p:sp>
          <p:nvSpPr>
            <p:cNvPr id="34" name="矩形 33"/>
            <p:cNvSpPr/>
            <p:nvPr/>
          </p:nvSpPr>
          <p:spPr>
            <a:xfrm>
              <a:off x="1331651" y="2945166"/>
              <a:ext cx="2099921" cy="101729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sp>
          <p:nvSpPr>
            <p:cNvPr id="35" name="文本框 63"/>
            <p:cNvSpPr txBox="1"/>
            <p:nvPr/>
          </p:nvSpPr>
          <p:spPr>
            <a:xfrm>
              <a:off x="1419946" y="3543680"/>
              <a:ext cx="1923330" cy="400109"/>
            </a:xfrm>
            <a:prstGeom prst="rect">
              <a:avLst/>
            </a:prstGeom>
            <a:noFill/>
          </p:spPr>
          <p:txBody>
            <a:bodyPr wrap="square" rtlCol="0">
              <a:spAutoFit/>
            </a:bodyPr>
            <a:lstStyle/>
            <a:p>
              <a:pPr algn="ctr" defTabSz="914400">
                <a:lnSpc>
                  <a:spcPct val="90000"/>
                </a:lnSpc>
                <a:spcBef>
                  <a:spcPts val="750"/>
                </a:spcBef>
              </a:pPr>
              <a:r>
                <a:rPr lang="zh-CN" altLang="en-US" sz="1500" dirty="0">
                  <a:solidFill>
                    <a:srgbClr val="080808"/>
                  </a:solidFill>
                  <a:latin typeface="微软雅黑" panose="020B0503020204020204" pitchFamily="34" charset="-122"/>
                  <a:ea typeface="微软雅黑" panose="020B0503020204020204" pitchFamily="34" charset="-122"/>
                </a:rPr>
                <a:t>添加标题</a:t>
              </a:r>
              <a:endParaRPr lang="zh-CN" altLang="en-US" sz="1500" dirty="0">
                <a:solidFill>
                  <a:srgbClr val="080808"/>
                </a:solidFill>
                <a:latin typeface="微软雅黑" panose="020B0503020204020204" pitchFamily="34" charset="-122"/>
                <a:ea typeface="微软雅黑" panose="020B0503020204020204" pitchFamily="34" charset="-122"/>
              </a:endParaRPr>
            </a:p>
          </p:txBody>
        </p:sp>
        <p:sp>
          <p:nvSpPr>
            <p:cNvPr id="36" name="文本框 67"/>
            <p:cNvSpPr txBox="1"/>
            <p:nvPr/>
          </p:nvSpPr>
          <p:spPr>
            <a:xfrm>
              <a:off x="1843808" y="3042093"/>
              <a:ext cx="1075605" cy="584776"/>
            </a:xfrm>
            <a:prstGeom prst="rect">
              <a:avLst/>
            </a:prstGeom>
            <a:noFill/>
          </p:spPr>
          <p:txBody>
            <a:bodyPr wrap="square" rtlCol="0">
              <a:spAutoFit/>
            </a:bodyPr>
            <a:lstStyle/>
            <a:p>
              <a:pPr algn="ctr" defTabSz="914400">
                <a:lnSpc>
                  <a:spcPct val="90000"/>
                </a:lnSpc>
                <a:spcBef>
                  <a:spcPts val="750"/>
                </a:spcBef>
              </a:pPr>
              <a:r>
                <a:rPr lang="en-US" altLang="zh-CN" sz="2500" dirty="0">
                  <a:solidFill>
                    <a:srgbClr val="080808"/>
                  </a:solidFill>
                  <a:latin typeface="微软雅黑" panose="020B0503020204020204" pitchFamily="34" charset="-122"/>
                  <a:ea typeface="微软雅黑" panose="020B0503020204020204" pitchFamily="34" charset="-122"/>
                </a:rPr>
                <a:t>1</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851600" y="2352892"/>
            <a:ext cx="1574941" cy="762971"/>
            <a:chOff x="3742306" y="2945166"/>
            <a:chExt cx="2099921" cy="1017295"/>
          </a:xfrm>
        </p:grpSpPr>
        <p:sp>
          <p:nvSpPr>
            <p:cNvPr id="38" name="矩形 37"/>
            <p:cNvSpPr/>
            <p:nvPr/>
          </p:nvSpPr>
          <p:spPr>
            <a:xfrm flipV="1">
              <a:off x="3742306" y="2945166"/>
              <a:ext cx="2099921" cy="101729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sp>
          <p:nvSpPr>
            <p:cNvPr id="39" name="文本框 64"/>
            <p:cNvSpPr txBox="1"/>
            <p:nvPr/>
          </p:nvSpPr>
          <p:spPr>
            <a:xfrm>
              <a:off x="3830598" y="3543680"/>
              <a:ext cx="1923330" cy="400109"/>
            </a:xfrm>
            <a:prstGeom prst="rect">
              <a:avLst/>
            </a:prstGeom>
            <a:noFill/>
          </p:spPr>
          <p:txBody>
            <a:bodyPr wrap="square" rtlCol="0">
              <a:spAutoFit/>
            </a:bodyPr>
            <a:lstStyle/>
            <a:p>
              <a:pPr algn="ctr" defTabSz="914400">
                <a:lnSpc>
                  <a:spcPct val="90000"/>
                </a:lnSpc>
                <a:spcBef>
                  <a:spcPts val="750"/>
                </a:spcBef>
              </a:pPr>
              <a:r>
                <a:rPr lang="zh-CN" altLang="en-US" sz="1500" dirty="0">
                  <a:solidFill>
                    <a:srgbClr val="080808"/>
                  </a:solidFill>
                  <a:latin typeface="微软雅黑" panose="020B0503020204020204" pitchFamily="34" charset="-122"/>
                  <a:ea typeface="微软雅黑" panose="020B0503020204020204" pitchFamily="34" charset="-122"/>
                </a:rPr>
                <a:t>添加标题</a:t>
              </a:r>
              <a:endParaRPr lang="zh-CN" altLang="en-US" sz="1500" dirty="0">
                <a:solidFill>
                  <a:srgbClr val="080808"/>
                </a:solidFill>
                <a:latin typeface="微软雅黑" panose="020B0503020204020204" pitchFamily="34" charset="-122"/>
                <a:ea typeface="微软雅黑" panose="020B0503020204020204" pitchFamily="34" charset="-122"/>
              </a:endParaRPr>
            </a:p>
          </p:txBody>
        </p:sp>
        <p:sp>
          <p:nvSpPr>
            <p:cNvPr id="40" name="文本框 68"/>
            <p:cNvSpPr txBox="1"/>
            <p:nvPr/>
          </p:nvSpPr>
          <p:spPr>
            <a:xfrm>
              <a:off x="4270418" y="3042093"/>
              <a:ext cx="1075605" cy="584776"/>
            </a:xfrm>
            <a:prstGeom prst="rect">
              <a:avLst/>
            </a:prstGeom>
            <a:noFill/>
          </p:spPr>
          <p:txBody>
            <a:bodyPr wrap="square" rtlCol="0">
              <a:spAutoFit/>
            </a:bodyPr>
            <a:lstStyle/>
            <a:p>
              <a:pPr algn="ctr" defTabSz="914400">
                <a:lnSpc>
                  <a:spcPct val="90000"/>
                </a:lnSpc>
                <a:spcBef>
                  <a:spcPts val="750"/>
                </a:spcBef>
              </a:pPr>
              <a:r>
                <a:rPr lang="en-US" altLang="zh-CN" sz="2500" dirty="0">
                  <a:solidFill>
                    <a:srgbClr val="080808"/>
                  </a:solidFill>
                  <a:latin typeface="微软雅黑" panose="020B0503020204020204" pitchFamily="34" charset="-122"/>
                  <a:ea typeface="微软雅黑" panose="020B0503020204020204" pitchFamily="34" charset="-122"/>
                </a:rPr>
                <a:t>2</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659591" y="2352892"/>
            <a:ext cx="1574941" cy="762971"/>
            <a:chOff x="6152961" y="2945166"/>
            <a:chExt cx="2099921" cy="1017295"/>
          </a:xfrm>
        </p:grpSpPr>
        <p:sp>
          <p:nvSpPr>
            <p:cNvPr id="44" name="矩形 43"/>
            <p:cNvSpPr/>
            <p:nvPr/>
          </p:nvSpPr>
          <p:spPr>
            <a:xfrm>
              <a:off x="6152961" y="2945166"/>
              <a:ext cx="2099921" cy="101729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sp>
          <p:nvSpPr>
            <p:cNvPr id="45" name="文本框 65"/>
            <p:cNvSpPr txBox="1"/>
            <p:nvPr/>
          </p:nvSpPr>
          <p:spPr>
            <a:xfrm>
              <a:off x="6246353" y="3543680"/>
              <a:ext cx="1923330" cy="400109"/>
            </a:xfrm>
            <a:prstGeom prst="rect">
              <a:avLst/>
            </a:prstGeom>
            <a:noFill/>
          </p:spPr>
          <p:txBody>
            <a:bodyPr wrap="square" rtlCol="0">
              <a:spAutoFit/>
            </a:bodyPr>
            <a:lstStyle/>
            <a:p>
              <a:pPr algn="ctr" defTabSz="914400">
                <a:lnSpc>
                  <a:spcPct val="90000"/>
                </a:lnSpc>
                <a:spcBef>
                  <a:spcPts val="750"/>
                </a:spcBef>
              </a:pPr>
              <a:r>
                <a:rPr lang="zh-CN" altLang="en-US" sz="1500" dirty="0">
                  <a:solidFill>
                    <a:srgbClr val="080808"/>
                  </a:solidFill>
                  <a:latin typeface="微软雅黑" panose="020B0503020204020204" pitchFamily="34" charset="-122"/>
                  <a:ea typeface="微软雅黑" panose="020B0503020204020204" pitchFamily="34" charset="-122"/>
                </a:rPr>
                <a:t>添加标题</a:t>
              </a:r>
              <a:endParaRPr lang="zh-CN" altLang="en-US" sz="1500" dirty="0">
                <a:solidFill>
                  <a:srgbClr val="080808"/>
                </a:solidFill>
                <a:latin typeface="微软雅黑" panose="020B0503020204020204" pitchFamily="34" charset="-122"/>
                <a:ea typeface="微软雅黑" panose="020B0503020204020204" pitchFamily="34" charset="-122"/>
              </a:endParaRPr>
            </a:p>
          </p:txBody>
        </p:sp>
        <p:sp>
          <p:nvSpPr>
            <p:cNvPr id="46" name="文本框 69"/>
            <p:cNvSpPr txBox="1"/>
            <p:nvPr/>
          </p:nvSpPr>
          <p:spPr>
            <a:xfrm>
              <a:off x="6665116" y="3042093"/>
              <a:ext cx="1075605" cy="584776"/>
            </a:xfrm>
            <a:prstGeom prst="rect">
              <a:avLst/>
            </a:prstGeom>
            <a:noFill/>
          </p:spPr>
          <p:txBody>
            <a:bodyPr wrap="square" rtlCol="0">
              <a:spAutoFit/>
            </a:bodyPr>
            <a:lstStyle/>
            <a:p>
              <a:pPr algn="ctr" defTabSz="914400">
                <a:lnSpc>
                  <a:spcPct val="90000"/>
                </a:lnSpc>
                <a:spcBef>
                  <a:spcPts val="750"/>
                </a:spcBef>
              </a:pPr>
              <a:r>
                <a:rPr lang="en-US" altLang="zh-CN" sz="2500" dirty="0">
                  <a:solidFill>
                    <a:srgbClr val="080808"/>
                  </a:solidFill>
                  <a:latin typeface="微软雅黑" panose="020B0503020204020204" pitchFamily="34" charset="-122"/>
                  <a:ea typeface="微软雅黑" panose="020B0503020204020204" pitchFamily="34" charset="-122"/>
                </a:rPr>
                <a:t>3</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467582" y="2352892"/>
            <a:ext cx="1574941" cy="762971"/>
            <a:chOff x="8563615" y="2945166"/>
            <a:chExt cx="2099921" cy="1017295"/>
          </a:xfrm>
        </p:grpSpPr>
        <p:sp>
          <p:nvSpPr>
            <p:cNvPr id="48" name="矩形 47"/>
            <p:cNvSpPr/>
            <p:nvPr/>
          </p:nvSpPr>
          <p:spPr>
            <a:xfrm flipV="1">
              <a:off x="8563615" y="2945166"/>
              <a:ext cx="2099921" cy="1017295"/>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sp>
          <p:nvSpPr>
            <p:cNvPr id="49" name="文本框 66"/>
            <p:cNvSpPr txBox="1"/>
            <p:nvPr/>
          </p:nvSpPr>
          <p:spPr>
            <a:xfrm>
              <a:off x="8651906" y="3543680"/>
              <a:ext cx="1923330" cy="400109"/>
            </a:xfrm>
            <a:prstGeom prst="rect">
              <a:avLst/>
            </a:prstGeom>
            <a:noFill/>
          </p:spPr>
          <p:txBody>
            <a:bodyPr wrap="square" rtlCol="0">
              <a:spAutoFit/>
            </a:bodyPr>
            <a:lstStyle/>
            <a:p>
              <a:pPr algn="ctr" defTabSz="914400">
                <a:lnSpc>
                  <a:spcPct val="90000"/>
                </a:lnSpc>
                <a:spcBef>
                  <a:spcPts val="750"/>
                </a:spcBef>
              </a:pPr>
              <a:r>
                <a:rPr lang="zh-CN" altLang="en-US" sz="1500" dirty="0">
                  <a:solidFill>
                    <a:srgbClr val="080808"/>
                  </a:solidFill>
                  <a:latin typeface="微软雅黑" panose="020B0503020204020204" pitchFamily="34" charset="-122"/>
                  <a:ea typeface="微软雅黑" panose="020B0503020204020204" pitchFamily="34" charset="-122"/>
                </a:rPr>
                <a:t>添加标题</a:t>
              </a:r>
              <a:endParaRPr lang="zh-CN" altLang="en-US" sz="1500" dirty="0">
                <a:solidFill>
                  <a:srgbClr val="080808"/>
                </a:solidFill>
                <a:latin typeface="微软雅黑" panose="020B0503020204020204" pitchFamily="34" charset="-122"/>
                <a:ea typeface="微软雅黑" panose="020B0503020204020204" pitchFamily="34" charset="-122"/>
              </a:endParaRPr>
            </a:p>
          </p:txBody>
        </p:sp>
        <p:sp>
          <p:nvSpPr>
            <p:cNvPr id="50" name="文本框 70"/>
            <p:cNvSpPr txBox="1"/>
            <p:nvPr/>
          </p:nvSpPr>
          <p:spPr>
            <a:xfrm>
              <a:off x="9087650" y="3042093"/>
              <a:ext cx="1075605" cy="584776"/>
            </a:xfrm>
            <a:prstGeom prst="rect">
              <a:avLst/>
            </a:prstGeom>
            <a:noFill/>
          </p:spPr>
          <p:txBody>
            <a:bodyPr wrap="square" rtlCol="0">
              <a:spAutoFit/>
            </a:bodyPr>
            <a:lstStyle/>
            <a:p>
              <a:pPr algn="ctr" defTabSz="914400">
                <a:lnSpc>
                  <a:spcPct val="90000"/>
                </a:lnSpc>
                <a:spcBef>
                  <a:spcPts val="750"/>
                </a:spcBef>
              </a:pPr>
              <a:r>
                <a:rPr lang="en-US" altLang="zh-CN" sz="2500" dirty="0">
                  <a:solidFill>
                    <a:srgbClr val="080808"/>
                  </a:solidFill>
                  <a:latin typeface="微软雅黑" panose="020B0503020204020204" pitchFamily="34" charset="-122"/>
                  <a:ea typeface="微软雅黑" panose="020B0503020204020204" pitchFamily="34" charset="-122"/>
                </a:rPr>
                <a:t>4</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sp>
        <p:nvSpPr>
          <p:cNvPr id="51"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52"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3"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1+#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1+#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50"/>
                                        <p:tgtEl>
                                          <p:spTgt spid="7"/>
                                        </p:tgtEl>
                                      </p:cBhvr>
                                    </p:animEffect>
                                  </p:childTnLst>
                                </p:cTn>
                              </p:par>
                              <p:par>
                                <p:cTn id="24" presetID="22" presetClass="entr" presetSubtype="8" fill="hold" nodeType="withEffect">
                                  <p:stCondLst>
                                    <p:cond delay="75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250"/>
                                        <p:tgtEl>
                                          <p:spTgt spid="19"/>
                                        </p:tgtEl>
                                      </p:cBhvr>
                                    </p:animEffect>
                                  </p:childTnLst>
                                </p:cTn>
                              </p:par>
                              <p:par>
                                <p:cTn id="27" presetID="22" presetClass="entr" presetSubtype="1" fill="hold" nodeType="withEffect">
                                  <p:stCondLst>
                                    <p:cond delay="75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par>
                                <p:cTn id="30" presetID="22" presetClass="entr" presetSubtype="8" fill="hold" nodeType="withEffect">
                                  <p:stCondLst>
                                    <p:cond delay="100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250"/>
                                        <p:tgtEl>
                                          <p:spTgt spid="28"/>
                                        </p:tgtEl>
                                      </p:cBhvr>
                                    </p:animEffect>
                                  </p:childTnLst>
                                </p:cTn>
                              </p:par>
                              <p:par>
                                <p:cTn id="33" presetID="22" presetClass="entr" presetSubtype="4" fill="hold" nodeType="withEffect">
                                  <p:stCondLst>
                                    <p:cond delay="100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250"/>
                                        <p:tgtEl>
                                          <p:spTgt spid="13"/>
                                        </p:tgtEl>
                                      </p:cBhvr>
                                    </p:animEffect>
                                  </p:childTnLst>
                                </p:cTn>
                              </p:par>
                              <p:par>
                                <p:cTn id="36" presetID="22" presetClass="entr" presetSubtype="8" fill="hold" nodeType="withEffect">
                                  <p:stCondLst>
                                    <p:cond delay="125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250"/>
                                        <p:tgtEl>
                                          <p:spTgt spid="22"/>
                                        </p:tgtEl>
                                      </p:cBhvr>
                                    </p:animEffect>
                                  </p:childTnLst>
                                </p:cTn>
                              </p:par>
                              <p:par>
                                <p:cTn id="39" presetID="22" presetClass="entr" presetSubtype="1" fill="hold" nodeType="withEffect">
                                  <p:stCondLst>
                                    <p:cond delay="125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250"/>
                                        <p:tgtEl>
                                          <p:spTgt spid="16"/>
                                        </p:tgtEl>
                                      </p:cBhvr>
                                    </p:animEffect>
                                  </p:childTnLst>
                                </p:cTn>
                              </p:par>
                              <p:par>
                                <p:cTn id="42" presetID="22" presetClass="entr" presetSubtype="8" fill="hold" nodeType="withEffect">
                                  <p:stCondLst>
                                    <p:cond delay="150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316132" y="4110687"/>
            <a:ext cx="360040" cy="5040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8" name="矩形 7"/>
          <p:cNvSpPr/>
          <p:nvPr/>
        </p:nvSpPr>
        <p:spPr>
          <a:xfrm>
            <a:off x="3396252" y="3894663"/>
            <a:ext cx="360040" cy="72008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9" name="矩形 8"/>
          <p:cNvSpPr/>
          <p:nvPr/>
        </p:nvSpPr>
        <p:spPr>
          <a:xfrm>
            <a:off x="4507600" y="3534623"/>
            <a:ext cx="360040" cy="108012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10" name="矩形 9"/>
          <p:cNvSpPr/>
          <p:nvPr/>
        </p:nvSpPr>
        <p:spPr>
          <a:xfrm>
            <a:off x="5627157" y="3030567"/>
            <a:ext cx="360040" cy="158417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11" name="矩形 10"/>
          <p:cNvSpPr/>
          <p:nvPr/>
        </p:nvSpPr>
        <p:spPr>
          <a:xfrm>
            <a:off x="6750656" y="2166471"/>
            <a:ext cx="360040" cy="244827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sp>
        <p:nvSpPr>
          <p:cNvPr id="12" name="椭圆形标注 11"/>
          <p:cNvSpPr/>
          <p:nvPr/>
        </p:nvSpPr>
        <p:spPr>
          <a:xfrm rot="1193015">
            <a:off x="7149087" y="1019837"/>
            <a:ext cx="1086901" cy="1086901"/>
          </a:xfrm>
          <a:prstGeom prst="wedgeEllipseCallou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endParaRPr>
          </a:p>
        </p:txBody>
      </p:sp>
      <p:cxnSp>
        <p:nvCxnSpPr>
          <p:cNvPr id="13" name="直接连接符 12"/>
          <p:cNvCxnSpPr/>
          <p:nvPr/>
        </p:nvCxnSpPr>
        <p:spPr>
          <a:xfrm>
            <a:off x="1956092" y="4614743"/>
            <a:ext cx="547260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204491" y="4671015"/>
            <a:ext cx="5034033" cy="276999"/>
            <a:chOff x="2204491" y="4215124"/>
            <a:chExt cx="5034033" cy="276999"/>
          </a:xfrm>
        </p:grpSpPr>
        <p:sp>
          <p:nvSpPr>
            <p:cNvPr id="15" name="文本框 344"/>
            <p:cNvSpPr txBox="1"/>
            <p:nvPr/>
          </p:nvSpPr>
          <p:spPr>
            <a:xfrm>
              <a:off x="2204491" y="4215124"/>
              <a:ext cx="615697" cy="276999"/>
            </a:xfrm>
            <a:prstGeom prst="rect">
              <a:avLst/>
            </a:prstGeom>
            <a:noFill/>
          </p:spPr>
          <p:txBody>
            <a:bodyPr wrap="square" rtlCol="0">
              <a:spAutoFit/>
            </a:bodyPr>
            <a:lstStyle/>
            <a:p>
              <a:pPr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2012</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6" name="文本框 344"/>
            <p:cNvSpPr txBox="1"/>
            <p:nvPr/>
          </p:nvSpPr>
          <p:spPr>
            <a:xfrm>
              <a:off x="3331729" y="4215124"/>
              <a:ext cx="615697" cy="276999"/>
            </a:xfrm>
            <a:prstGeom prst="rect">
              <a:avLst/>
            </a:prstGeom>
            <a:noFill/>
          </p:spPr>
          <p:txBody>
            <a:bodyPr wrap="square" rtlCol="0">
              <a:spAutoFit/>
            </a:bodyPr>
            <a:lstStyle/>
            <a:p>
              <a:pPr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2013</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7" name="文本框 344"/>
            <p:cNvSpPr txBox="1"/>
            <p:nvPr/>
          </p:nvSpPr>
          <p:spPr>
            <a:xfrm>
              <a:off x="4431899" y="4215124"/>
              <a:ext cx="615697" cy="276999"/>
            </a:xfrm>
            <a:prstGeom prst="rect">
              <a:avLst/>
            </a:prstGeom>
            <a:noFill/>
          </p:spPr>
          <p:txBody>
            <a:bodyPr wrap="square" rtlCol="0">
              <a:spAutoFit/>
            </a:bodyPr>
            <a:lstStyle/>
            <a:p>
              <a:pPr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2014</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8" name="文本框 344"/>
            <p:cNvSpPr txBox="1"/>
            <p:nvPr/>
          </p:nvSpPr>
          <p:spPr>
            <a:xfrm>
              <a:off x="5532069" y="4215124"/>
              <a:ext cx="615697" cy="276999"/>
            </a:xfrm>
            <a:prstGeom prst="rect">
              <a:avLst/>
            </a:prstGeom>
            <a:noFill/>
          </p:spPr>
          <p:txBody>
            <a:bodyPr wrap="square" rtlCol="0">
              <a:spAutoFit/>
            </a:bodyPr>
            <a:lstStyle/>
            <a:p>
              <a:pPr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2015</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9" name="文本框 344"/>
            <p:cNvSpPr txBox="1"/>
            <p:nvPr/>
          </p:nvSpPr>
          <p:spPr>
            <a:xfrm>
              <a:off x="6622827" y="4215124"/>
              <a:ext cx="615697" cy="276999"/>
            </a:xfrm>
            <a:prstGeom prst="rect">
              <a:avLst/>
            </a:prstGeom>
            <a:noFill/>
          </p:spPr>
          <p:txBody>
            <a:bodyPr wrap="square" rtlCol="0">
              <a:spAutoFit/>
            </a:bodyPr>
            <a:lstStyle/>
            <a:p>
              <a:pPr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2016</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484411" y="1656732"/>
            <a:ext cx="759713" cy="3096510"/>
            <a:chOff x="1484411" y="1200841"/>
            <a:chExt cx="759713" cy="3096510"/>
          </a:xfrm>
        </p:grpSpPr>
        <p:sp>
          <p:nvSpPr>
            <p:cNvPr id="21" name="文本框 344"/>
            <p:cNvSpPr txBox="1"/>
            <p:nvPr/>
          </p:nvSpPr>
          <p:spPr>
            <a:xfrm>
              <a:off x="1628427" y="4020352"/>
              <a:ext cx="615697" cy="276999"/>
            </a:xfrm>
            <a:prstGeom prst="rect">
              <a:avLst/>
            </a:prstGeom>
            <a:noFill/>
          </p:spPr>
          <p:txBody>
            <a:bodyPr wrap="square" rtlCol="0">
              <a:spAutoFit/>
            </a:bodyPr>
            <a:lstStyle/>
            <a:p>
              <a:pPr algn="just"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0</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484411" y="1200841"/>
              <a:ext cx="615697" cy="2622921"/>
              <a:chOff x="1484411" y="1200841"/>
              <a:chExt cx="615697" cy="2622921"/>
            </a:xfrm>
          </p:grpSpPr>
          <p:sp>
            <p:nvSpPr>
              <p:cNvPr id="23" name="文本框 344"/>
              <p:cNvSpPr txBox="1"/>
              <p:nvPr/>
            </p:nvSpPr>
            <p:spPr>
              <a:xfrm>
                <a:off x="1484411" y="3546763"/>
                <a:ext cx="615697" cy="276999"/>
              </a:xfrm>
              <a:prstGeom prst="rect">
                <a:avLst/>
              </a:prstGeom>
              <a:noFill/>
            </p:spPr>
            <p:txBody>
              <a:bodyPr wrap="square" rtlCol="0">
                <a:spAutoFit/>
              </a:bodyPr>
              <a:lstStyle/>
              <a:p>
                <a:pPr algn="just"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100</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4" name="文本框 344"/>
              <p:cNvSpPr txBox="1"/>
              <p:nvPr/>
            </p:nvSpPr>
            <p:spPr>
              <a:xfrm>
                <a:off x="1484411" y="3089765"/>
                <a:ext cx="615697" cy="276999"/>
              </a:xfrm>
              <a:prstGeom prst="rect">
                <a:avLst/>
              </a:prstGeom>
              <a:noFill/>
            </p:spPr>
            <p:txBody>
              <a:bodyPr wrap="square" rtlCol="0">
                <a:spAutoFit/>
              </a:bodyPr>
              <a:lstStyle/>
              <a:p>
                <a:pPr algn="just"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200</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5" name="文本框 344"/>
              <p:cNvSpPr txBox="1"/>
              <p:nvPr/>
            </p:nvSpPr>
            <p:spPr>
              <a:xfrm>
                <a:off x="1484411" y="2605017"/>
                <a:ext cx="615697" cy="276999"/>
              </a:xfrm>
              <a:prstGeom prst="rect">
                <a:avLst/>
              </a:prstGeom>
              <a:noFill/>
            </p:spPr>
            <p:txBody>
              <a:bodyPr wrap="square" rtlCol="0">
                <a:spAutoFit/>
              </a:bodyPr>
              <a:lstStyle/>
              <a:p>
                <a:pPr algn="just"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300</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6" name="文本框 344"/>
              <p:cNvSpPr txBox="1"/>
              <p:nvPr/>
            </p:nvSpPr>
            <p:spPr>
              <a:xfrm>
                <a:off x="1484411" y="2131428"/>
                <a:ext cx="615697" cy="276999"/>
              </a:xfrm>
              <a:prstGeom prst="rect">
                <a:avLst/>
              </a:prstGeom>
              <a:noFill/>
            </p:spPr>
            <p:txBody>
              <a:bodyPr wrap="square" rtlCol="0">
                <a:spAutoFit/>
              </a:bodyPr>
              <a:lstStyle/>
              <a:p>
                <a:pPr algn="just" defTabSz="914400">
                  <a:spcBef>
                    <a:spcPts val="450"/>
                  </a:spcBef>
                </a:pPr>
                <a:r>
                  <a:rPr lang="en-US" altLang="zh-CN" sz="1200" dirty="0">
                    <a:solidFill>
                      <a:srgbClr val="FFFFFF"/>
                    </a:solidFill>
                    <a:latin typeface="微软雅黑" panose="020B0503020204020204" pitchFamily="34" charset="-122"/>
                    <a:ea typeface="微软雅黑" panose="020B0503020204020204" pitchFamily="34" charset="-122"/>
                  </a:rPr>
                  <a:t>4</a:t>
                </a:r>
                <a:r>
                  <a:rPr lang="en-US" altLang="zh-CN" sz="1200" dirty="0" smtClean="0">
                    <a:solidFill>
                      <a:srgbClr val="FFFFFF"/>
                    </a:solidFill>
                    <a:latin typeface="微软雅黑" panose="020B0503020204020204" pitchFamily="34" charset="-122"/>
                    <a:ea typeface="微软雅黑" panose="020B0503020204020204" pitchFamily="34" charset="-122"/>
                  </a:rPr>
                  <a:t>00</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7" name="文本框 344"/>
              <p:cNvSpPr txBox="1"/>
              <p:nvPr/>
            </p:nvSpPr>
            <p:spPr>
              <a:xfrm>
                <a:off x="1484411" y="1674430"/>
                <a:ext cx="615697" cy="276999"/>
              </a:xfrm>
              <a:prstGeom prst="rect">
                <a:avLst/>
              </a:prstGeom>
              <a:noFill/>
            </p:spPr>
            <p:txBody>
              <a:bodyPr wrap="square" rtlCol="0">
                <a:spAutoFit/>
              </a:bodyPr>
              <a:lstStyle/>
              <a:p>
                <a:pPr algn="just" defTabSz="914400">
                  <a:spcBef>
                    <a:spcPts val="450"/>
                  </a:spcBef>
                </a:pPr>
                <a:r>
                  <a:rPr lang="en-US" altLang="zh-CN" sz="1200" dirty="0" smtClean="0">
                    <a:solidFill>
                      <a:srgbClr val="FFFFFF"/>
                    </a:solidFill>
                    <a:latin typeface="微软雅黑" panose="020B0503020204020204" pitchFamily="34" charset="-122"/>
                    <a:ea typeface="微软雅黑" panose="020B0503020204020204" pitchFamily="34" charset="-122"/>
                  </a:rPr>
                  <a:t>500</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8" name="文本框 344"/>
              <p:cNvSpPr txBox="1"/>
              <p:nvPr/>
            </p:nvSpPr>
            <p:spPr>
              <a:xfrm>
                <a:off x="1484411" y="1200841"/>
                <a:ext cx="615697" cy="276999"/>
              </a:xfrm>
              <a:prstGeom prst="rect">
                <a:avLst/>
              </a:prstGeom>
              <a:noFill/>
            </p:spPr>
            <p:txBody>
              <a:bodyPr wrap="square" rtlCol="0">
                <a:spAutoFit/>
              </a:bodyPr>
              <a:lstStyle/>
              <a:p>
                <a:pPr algn="just" defTabSz="914400">
                  <a:spcBef>
                    <a:spcPts val="450"/>
                  </a:spcBef>
                </a:pPr>
                <a:r>
                  <a:rPr lang="en-US" altLang="zh-CN" sz="1200" dirty="0">
                    <a:solidFill>
                      <a:srgbClr val="FFFFFF"/>
                    </a:solidFill>
                    <a:latin typeface="微软雅黑" panose="020B0503020204020204" pitchFamily="34" charset="-122"/>
                    <a:ea typeface="微软雅黑" panose="020B0503020204020204" pitchFamily="34" charset="-122"/>
                  </a:rPr>
                  <a:t>6</a:t>
                </a:r>
                <a:r>
                  <a:rPr lang="en-US" altLang="zh-CN" sz="1200" dirty="0" smtClean="0">
                    <a:solidFill>
                      <a:srgbClr val="FFFFFF"/>
                    </a:solidFill>
                    <a:latin typeface="微软雅黑" panose="020B0503020204020204" pitchFamily="34" charset="-122"/>
                    <a:ea typeface="微软雅黑" panose="020B0503020204020204" pitchFamily="34" charset="-122"/>
                  </a:rPr>
                  <a:t>00</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sp>
        <p:nvSpPr>
          <p:cNvPr id="29" name="文本框 344"/>
          <p:cNvSpPr txBox="1"/>
          <p:nvPr/>
        </p:nvSpPr>
        <p:spPr>
          <a:xfrm>
            <a:off x="3527608" y="1374383"/>
            <a:ext cx="2180710" cy="369332"/>
          </a:xfrm>
          <a:prstGeom prst="rect">
            <a:avLst/>
          </a:prstGeom>
          <a:noFill/>
        </p:spPr>
        <p:txBody>
          <a:bodyPr wrap="square" rtlCol="0">
            <a:spAutoFit/>
          </a:bodyPr>
          <a:lstStyle/>
          <a:p>
            <a:pPr defTabSz="914400">
              <a:spcBef>
                <a:spcPts val="450"/>
              </a:spcBef>
            </a:pPr>
            <a:r>
              <a:rPr lang="zh-CN" altLang="en-US" sz="1800" b="1" dirty="0" smtClean="0">
                <a:solidFill>
                  <a:srgbClr val="FFFFFF"/>
                </a:solidFill>
                <a:latin typeface="微软雅黑" panose="020B0503020204020204" pitchFamily="34" charset="-122"/>
                <a:ea typeface="微软雅黑" panose="020B0503020204020204" pitchFamily="34" charset="-122"/>
              </a:rPr>
              <a:t>输入标题文字内容</a:t>
            </a:r>
            <a:endParaRPr lang="zh-CN" altLang="en-US" sz="1800" b="1" dirty="0">
              <a:solidFill>
                <a:srgbClr val="FFFFFF"/>
              </a:solidFill>
              <a:latin typeface="微软雅黑" panose="020B0503020204020204" pitchFamily="34" charset="-122"/>
              <a:ea typeface="微软雅黑" panose="020B0503020204020204" pitchFamily="34" charset="-122"/>
            </a:endParaRPr>
          </a:p>
        </p:txBody>
      </p:sp>
      <p:sp>
        <p:nvSpPr>
          <p:cNvPr id="30" name="文本框 344"/>
          <p:cNvSpPr txBox="1"/>
          <p:nvPr/>
        </p:nvSpPr>
        <p:spPr>
          <a:xfrm>
            <a:off x="7403462" y="1290738"/>
            <a:ext cx="720080" cy="584775"/>
          </a:xfrm>
          <a:prstGeom prst="rect">
            <a:avLst/>
          </a:prstGeom>
          <a:noFill/>
        </p:spPr>
        <p:txBody>
          <a:bodyPr wrap="square" rtlCol="0">
            <a:spAutoFit/>
          </a:bodyPr>
          <a:lstStyle/>
          <a:p>
            <a:pPr defTabSz="914400">
              <a:spcBef>
                <a:spcPts val="450"/>
              </a:spcBef>
            </a:pPr>
            <a:r>
              <a:rPr lang="zh-CN" altLang="en-US" sz="1600" dirty="0" smtClean="0">
                <a:solidFill>
                  <a:srgbClr val="080808"/>
                </a:solidFill>
                <a:latin typeface="微软雅黑" panose="020B0503020204020204" pitchFamily="34" charset="-122"/>
                <a:ea typeface="微软雅黑" panose="020B0503020204020204" pitchFamily="34" charset="-122"/>
              </a:rPr>
              <a:t>历史新高</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32"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3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strVal val="#ppt_x"/>
                                          </p:val>
                                        </p:tav>
                                        <p:tav tm="100000">
                                          <p:val>
                                            <p:strVal val="#ppt_x"/>
                                          </p:val>
                                        </p:tav>
                                      </p:tavLst>
                                    </p:anim>
                                    <p:anim calcmode="lin" valueType="num">
                                      <p:cBhvr>
                                        <p:cTn id="5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p:cTn id="57" dur="500" fill="hold"/>
                                        <p:tgtEl>
                                          <p:spTgt spid="29"/>
                                        </p:tgtEl>
                                        <p:attrNameLst>
                                          <p:attrName>ppt_w</p:attrName>
                                        </p:attrNameLst>
                                      </p:cBhvr>
                                      <p:tavLst>
                                        <p:tav tm="0">
                                          <p:val>
                                            <p:fltVal val="0"/>
                                          </p:val>
                                        </p:tav>
                                        <p:tav tm="100000">
                                          <p:val>
                                            <p:strVal val="#ppt_w"/>
                                          </p:val>
                                        </p:tav>
                                      </p:tavLst>
                                    </p:anim>
                                    <p:anim calcmode="lin" valueType="num">
                                      <p:cBhvr>
                                        <p:cTn id="58" dur="500" fill="hold"/>
                                        <p:tgtEl>
                                          <p:spTgt spid="29"/>
                                        </p:tgtEl>
                                        <p:attrNameLst>
                                          <p:attrName>ppt_h</p:attrName>
                                        </p:attrNameLst>
                                      </p:cBhvr>
                                      <p:tavLst>
                                        <p:tav tm="0">
                                          <p:val>
                                            <p:fltVal val="0"/>
                                          </p:val>
                                        </p:tav>
                                        <p:tav tm="100000">
                                          <p:val>
                                            <p:strVal val="#ppt_h"/>
                                          </p:val>
                                        </p:tav>
                                      </p:tavLst>
                                    </p:anim>
                                    <p:animEffect transition="in" filter="fade">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8"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9"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4400"/>
            <a:endParaRPr lang="zh-CN" altLang="en-US" sz="1800">
              <a:solidFill>
                <a:srgbClr val="080808"/>
              </a:solidFill>
            </a:endParaRPr>
          </a:p>
        </p:txBody>
      </p:sp>
      <p:sp>
        <p:nvSpPr>
          <p:cNvPr id="10" name="TextBox 51"/>
          <p:cNvSpPr txBox="1"/>
          <p:nvPr/>
        </p:nvSpPr>
        <p:spPr>
          <a:xfrm>
            <a:off x="6581368" y="1887223"/>
            <a:ext cx="2016224" cy="2400657"/>
          </a:xfrm>
          <a:prstGeom prst="rect">
            <a:avLst/>
          </a:prstGeom>
          <a:noFill/>
          <a:ln>
            <a:noFill/>
          </a:ln>
        </p:spPr>
        <p:txBody>
          <a:bodyPr wrap="square" rtlCol="0">
            <a:spAutoFit/>
          </a:bodyPr>
          <a:lstStyle/>
          <a:p>
            <a:pP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文本单击</a:t>
            </a: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添加文本单击添加文本单击添加文本单击添加文本</a:t>
            </a:r>
            <a:r>
              <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en-US" altLang="zh-CN"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endPar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52"/>
          <p:cNvSpPr txBox="1"/>
          <p:nvPr/>
        </p:nvSpPr>
        <p:spPr>
          <a:xfrm>
            <a:off x="1618702" y="1203598"/>
            <a:ext cx="1036867" cy="246221"/>
          </a:xfrm>
          <a:prstGeom prst="rect">
            <a:avLst/>
          </a:prstGeom>
          <a:noFill/>
        </p:spPr>
        <p:txBody>
          <a:bodyPr wrap="square" lIns="0" tIns="0" rIns="0" bIns="0" rtlCol="0">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12" name="TextBox 53"/>
          <p:cNvSpPr txBox="1"/>
          <p:nvPr/>
        </p:nvSpPr>
        <p:spPr>
          <a:xfrm>
            <a:off x="1247931" y="1534011"/>
            <a:ext cx="1667885" cy="461665"/>
          </a:xfrm>
          <a:prstGeom prst="rect">
            <a:avLst/>
          </a:prstGeom>
          <a:noFill/>
        </p:spPr>
        <p:txBody>
          <a:bodyPr wrap="square" lIns="0" tIns="0" rIns="0" bIns="0" rtlCol="0">
            <a:spAutoFit/>
          </a:body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点击</a:t>
            </a:r>
            <a:r>
              <a:rPr lang="zh-CN" altLang="en-US" sz="1000" dirty="0" smtClean="0">
                <a:solidFill>
                  <a:srgbClr val="FFFFFF"/>
                </a:solidFill>
                <a:latin typeface="微软雅黑" panose="020B0503020204020204" pitchFamily="34" charset="-122"/>
                <a:ea typeface="微软雅黑" panose="020B0503020204020204" pitchFamily="34" charset="-122"/>
              </a:rPr>
              <a:t>输入</a:t>
            </a:r>
            <a:r>
              <a:rPr lang="zh-CN" altLang="en-US" sz="1000" dirty="0">
                <a:solidFill>
                  <a:srgbClr val="FFFFFF"/>
                </a:solidFill>
                <a:latin typeface="微软雅黑" panose="020B0503020204020204" pitchFamily="34" charset="-122"/>
                <a:ea typeface="微软雅黑" panose="020B0503020204020204" pitchFamily="34" charset="-122"/>
              </a:rPr>
              <a:t>文字内容点击输入文字</a:t>
            </a:r>
            <a:r>
              <a:rPr lang="zh-CN" altLang="en-US" sz="1000" dirty="0" smtClean="0">
                <a:solidFill>
                  <a:srgbClr val="FFFFFF"/>
                </a:solidFill>
                <a:latin typeface="微软雅黑" panose="020B0503020204020204" pitchFamily="34" charset="-122"/>
                <a:ea typeface="微软雅黑" panose="020B0503020204020204" pitchFamily="34" charset="-122"/>
              </a:rPr>
              <a:t>内容</a:t>
            </a:r>
            <a:r>
              <a:rPr lang="zh-CN" altLang="en-US" sz="1000" dirty="0">
                <a:solidFill>
                  <a:srgbClr val="FFFFFF"/>
                </a:solidFill>
                <a:latin typeface="微软雅黑" panose="020B0503020204020204" pitchFamily="34" charset="-122"/>
                <a:ea typeface="微软雅黑" panose="020B0503020204020204" pitchFamily="34" charset="-122"/>
              </a:rPr>
              <a:t>点击输入</a:t>
            </a:r>
            <a:r>
              <a:rPr lang="zh-CN" altLang="en-US" sz="1000" dirty="0" smtClean="0">
                <a:solidFill>
                  <a:srgbClr val="FFFFFF"/>
                </a:solidFill>
                <a:latin typeface="微软雅黑" panose="020B0503020204020204" pitchFamily="34" charset="-122"/>
                <a:ea typeface="微软雅黑" panose="020B0503020204020204" pitchFamily="34" charset="-122"/>
              </a:rPr>
              <a:t>文字</a:t>
            </a:r>
            <a:r>
              <a:rPr lang="zh-CN" altLang="en-US" sz="1000" dirty="0">
                <a:solidFill>
                  <a:srgbClr val="FFFFFF"/>
                </a:solidFill>
                <a:latin typeface="微软雅黑" panose="020B0503020204020204" pitchFamily="34" charset="-122"/>
                <a:ea typeface="微软雅黑" panose="020B0503020204020204" pitchFamily="34" charset="-122"/>
              </a:rPr>
              <a:t>点击</a:t>
            </a:r>
            <a:r>
              <a:rPr lang="zh-CN" altLang="en-US" sz="1000" dirty="0" smtClean="0">
                <a:solidFill>
                  <a:srgbClr val="FFFFFF"/>
                </a:solidFill>
                <a:latin typeface="微软雅黑" panose="020B0503020204020204" pitchFamily="34" charset="-122"/>
                <a:ea typeface="微软雅黑" panose="020B0503020204020204" pitchFamily="34" charset="-122"/>
              </a:rPr>
              <a:t>输入</a:t>
            </a:r>
            <a:endParaRPr lang="zh-CN" altLang="en-US" sz="1000" dirty="0">
              <a:solidFill>
                <a:srgbClr val="FFFFFF"/>
              </a:solidFill>
              <a:latin typeface="微软雅黑" panose="020B0503020204020204" pitchFamily="34" charset="-122"/>
              <a:ea typeface="微软雅黑" panose="020B0503020204020204" pitchFamily="34" charset="-122"/>
            </a:endParaRPr>
          </a:p>
          <a:p>
            <a:pPr defTabSz="914400"/>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3" name="TextBox 58"/>
          <p:cNvSpPr txBox="1"/>
          <p:nvPr/>
        </p:nvSpPr>
        <p:spPr>
          <a:xfrm>
            <a:off x="6587495" y="1599503"/>
            <a:ext cx="1036867" cy="246221"/>
          </a:xfrm>
          <a:prstGeom prst="rect">
            <a:avLst/>
          </a:prstGeom>
          <a:noFill/>
        </p:spPr>
        <p:txBody>
          <a:bodyPr wrap="square" lIns="0" tIns="0" rIns="0" bIns="0" rtlCol="0">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315348" y="2380989"/>
            <a:ext cx="1056852" cy="1044555"/>
            <a:chOff x="5315348" y="2380989"/>
            <a:chExt cx="1056852" cy="1044555"/>
          </a:xfrm>
        </p:grpSpPr>
        <p:sp>
          <p:nvSpPr>
            <p:cNvPr id="15"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alpha val="80000"/>
              </a:schemeClr>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3300" kern="0">
                <a:solidFill>
                  <a:srgbClr val="080808"/>
                </a:solidFill>
                <a:latin typeface="宋体" panose="02010600030101010101" pitchFamily="2" charset="-122"/>
                <a:ea typeface="宋体" panose="02010600030101010101" pitchFamily="2" charset="-122"/>
              </a:endParaRPr>
            </a:p>
          </p:txBody>
        </p:sp>
        <p:sp>
          <p:nvSpPr>
            <p:cNvPr id="16" name="TextBox 59"/>
            <p:cNvSpPr txBox="1"/>
            <p:nvPr/>
          </p:nvSpPr>
          <p:spPr>
            <a:xfrm>
              <a:off x="5335333" y="2643758"/>
              <a:ext cx="1036867" cy="553998"/>
            </a:xfrm>
            <a:prstGeom prst="rect">
              <a:avLst/>
            </a:prstGeom>
            <a:noFill/>
          </p:spPr>
          <p:txBody>
            <a:bodyPr wrap="square" lIns="0" tIns="0" rIns="0" bIns="0" rtlCol="0">
              <a:spAutoFit/>
            </a:bodyPr>
            <a:lstStyle/>
            <a:p>
              <a:pPr algn="ctr" defTabSz="914400"/>
              <a:r>
                <a:rPr lang="zh-CN" altLang="en-US" sz="1800" dirty="0" smtClean="0">
                  <a:solidFill>
                    <a:srgbClr val="080808"/>
                  </a:solidFill>
                  <a:latin typeface="微软雅黑" panose="020B0503020204020204" pitchFamily="34" charset="-122"/>
                  <a:ea typeface="微软雅黑" panose="020B0503020204020204" pitchFamily="34" charset="-122"/>
                </a:rPr>
                <a:t>标题</a:t>
              </a:r>
              <a:endParaRPr lang="en-US" altLang="zh-CN" sz="1800" dirty="0" smtClean="0">
                <a:solidFill>
                  <a:srgbClr val="080808"/>
                </a:solidFill>
                <a:latin typeface="微软雅黑" panose="020B0503020204020204" pitchFamily="34" charset="-122"/>
                <a:ea typeface="微软雅黑" panose="020B0503020204020204" pitchFamily="34" charset="-122"/>
              </a:endParaRPr>
            </a:p>
            <a:p>
              <a:pPr algn="ctr" defTabSz="914400"/>
              <a:r>
                <a:rPr lang="zh-CN" altLang="en-US" sz="1800" dirty="0" smtClean="0">
                  <a:solidFill>
                    <a:srgbClr val="080808"/>
                  </a:solidFill>
                  <a:latin typeface="微软雅黑" panose="020B0503020204020204" pitchFamily="34" charset="-122"/>
                  <a:ea typeface="微软雅黑" panose="020B0503020204020204" pitchFamily="34" charset="-122"/>
                </a:rPr>
                <a:t>文字</a:t>
              </a:r>
              <a:endParaRPr lang="zh-CN" altLang="en-US" sz="1800" dirty="0">
                <a:solidFill>
                  <a:srgbClr val="080808"/>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078882" y="1266632"/>
            <a:ext cx="1036867" cy="665742"/>
            <a:chOff x="3078882" y="1266632"/>
            <a:chExt cx="1036867" cy="665742"/>
          </a:xfrm>
        </p:grpSpPr>
        <p:sp>
          <p:nvSpPr>
            <p:cNvPr id="18" name="椭圆 80"/>
            <p:cNvSpPr/>
            <p:nvPr/>
          </p:nvSpPr>
          <p:spPr bwMode="auto">
            <a:xfrm>
              <a:off x="3255801" y="1266632"/>
              <a:ext cx="664395" cy="665742"/>
            </a:xfrm>
            <a:prstGeom prst="ellipse">
              <a:avLst/>
            </a:prstGeom>
            <a:solidFill>
              <a:schemeClr val="tx1">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19" name="TextBox 60"/>
            <p:cNvSpPr txBox="1"/>
            <p:nvPr/>
          </p:nvSpPr>
          <p:spPr>
            <a:xfrm>
              <a:off x="3078882" y="1461433"/>
              <a:ext cx="1036867" cy="246221"/>
            </a:xfrm>
            <a:prstGeom prst="rect">
              <a:avLst/>
            </a:prstGeom>
            <a:noFill/>
          </p:spPr>
          <p:txBody>
            <a:bodyPr wrap="square" lIns="0" tIns="0" rIns="0" bIns="0" rtlCol="0">
              <a:spAutoFit/>
            </a:bodyPr>
            <a:lstStyle/>
            <a:p>
              <a:pPr algn="ctr" defTabSz="914400"/>
              <a:r>
                <a:rPr lang="zh-CN" altLang="en-US" sz="1600" dirty="0" smtClean="0">
                  <a:solidFill>
                    <a:srgbClr val="080808"/>
                  </a:solidFill>
                  <a:latin typeface="微软雅黑" panose="020B0503020204020204" pitchFamily="34" charset="-122"/>
                  <a:ea typeface="微软雅黑" panose="020B0503020204020204" pitchFamily="34" charset="-122"/>
                </a:rPr>
                <a:t>标题</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599029" y="2603954"/>
            <a:ext cx="1036867" cy="691758"/>
            <a:chOff x="2599029" y="2603954"/>
            <a:chExt cx="1036867" cy="691758"/>
          </a:xfrm>
        </p:grpSpPr>
        <p:sp>
          <p:nvSpPr>
            <p:cNvPr id="21" name="椭圆 80"/>
            <p:cNvSpPr/>
            <p:nvPr/>
          </p:nvSpPr>
          <p:spPr bwMode="auto">
            <a:xfrm>
              <a:off x="2746251" y="2603954"/>
              <a:ext cx="690358" cy="691758"/>
            </a:xfrm>
            <a:prstGeom prst="ellipse">
              <a:avLst/>
            </a:prstGeom>
            <a:solidFill>
              <a:schemeClr val="bg2">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22" name="TextBox 61"/>
            <p:cNvSpPr txBox="1"/>
            <p:nvPr/>
          </p:nvSpPr>
          <p:spPr>
            <a:xfrm>
              <a:off x="2599029" y="2826722"/>
              <a:ext cx="1036867" cy="246221"/>
            </a:xfrm>
            <a:prstGeom prst="rect">
              <a:avLst/>
            </a:prstGeom>
            <a:noFill/>
          </p:spPr>
          <p:txBody>
            <a:bodyPr wrap="square" lIns="0" tIns="0" rIns="0" bIns="0" rtlCol="0">
              <a:spAutoFit/>
            </a:bodyPr>
            <a:lstStyle/>
            <a:p>
              <a:pPr algn="ctr" defTabSz="914400"/>
              <a:r>
                <a:rPr lang="zh-CN" altLang="en-US" sz="1600" dirty="0" smtClean="0">
                  <a:solidFill>
                    <a:srgbClr val="080808"/>
                  </a:solidFill>
                  <a:latin typeface="微软雅黑" panose="020B0503020204020204" pitchFamily="34" charset="-122"/>
                  <a:ea typeface="微软雅黑" panose="020B0503020204020204" pitchFamily="34" charset="-122"/>
                </a:rPr>
                <a:t>标题</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218526" y="3839142"/>
            <a:ext cx="1036867" cy="665742"/>
            <a:chOff x="3218526" y="3839142"/>
            <a:chExt cx="1036867" cy="665742"/>
          </a:xfrm>
        </p:grpSpPr>
        <p:sp>
          <p:nvSpPr>
            <p:cNvPr id="24" name="椭圆 80"/>
            <p:cNvSpPr/>
            <p:nvPr/>
          </p:nvSpPr>
          <p:spPr bwMode="auto">
            <a:xfrm>
              <a:off x="3403549" y="3839142"/>
              <a:ext cx="664395" cy="665742"/>
            </a:xfrm>
            <a:prstGeom prst="ellipse">
              <a:avLst/>
            </a:prstGeom>
            <a:solidFill>
              <a:schemeClr val="tx2">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25" name="TextBox 62"/>
            <p:cNvSpPr txBox="1"/>
            <p:nvPr/>
          </p:nvSpPr>
          <p:spPr>
            <a:xfrm>
              <a:off x="3218526" y="4057787"/>
              <a:ext cx="1036867" cy="246221"/>
            </a:xfrm>
            <a:prstGeom prst="rect">
              <a:avLst/>
            </a:prstGeom>
            <a:noFill/>
          </p:spPr>
          <p:txBody>
            <a:bodyPr wrap="square" lIns="0" tIns="0" rIns="0" bIns="0" rtlCol="0">
              <a:spAutoFit/>
            </a:bodyPr>
            <a:lstStyle/>
            <a:p>
              <a:pPr algn="ctr" defTabSz="914400"/>
              <a:r>
                <a:rPr lang="zh-CN" altLang="en-US" sz="1600" dirty="0" smtClean="0">
                  <a:solidFill>
                    <a:srgbClr val="080808"/>
                  </a:solidFill>
                  <a:latin typeface="微软雅黑" panose="020B0503020204020204" pitchFamily="34" charset="-122"/>
                  <a:ea typeface="微软雅黑" panose="020B0503020204020204" pitchFamily="34" charset="-122"/>
                </a:rPr>
                <a:t>标题</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sp>
        <p:nvSpPr>
          <p:cNvPr id="26" name="TextBox 67"/>
          <p:cNvSpPr txBox="1"/>
          <p:nvPr/>
        </p:nvSpPr>
        <p:spPr>
          <a:xfrm>
            <a:off x="1270363" y="2520647"/>
            <a:ext cx="1036867" cy="246221"/>
          </a:xfrm>
          <a:prstGeom prst="rect">
            <a:avLst/>
          </a:prstGeom>
          <a:noFill/>
        </p:spPr>
        <p:txBody>
          <a:bodyPr wrap="square" lIns="0" tIns="0" rIns="0" bIns="0" rtlCol="0">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7" name="TextBox 68"/>
          <p:cNvSpPr txBox="1"/>
          <p:nvPr/>
        </p:nvSpPr>
        <p:spPr>
          <a:xfrm>
            <a:off x="899592" y="2851060"/>
            <a:ext cx="1667885" cy="461665"/>
          </a:xfrm>
          <a:prstGeom prst="rect">
            <a:avLst/>
          </a:prstGeom>
          <a:noFill/>
        </p:spPr>
        <p:txBody>
          <a:bodyPr wrap="square" lIns="0" tIns="0" rIns="0" bIns="0" rtlCol="0">
            <a:spAutoFit/>
          </a:body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点击</a:t>
            </a:r>
            <a:r>
              <a:rPr lang="zh-CN" altLang="en-US" sz="1000" dirty="0" smtClean="0">
                <a:solidFill>
                  <a:srgbClr val="FFFFFF"/>
                </a:solidFill>
                <a:latin typeface="微软雅黑" panose="020B0503020204020204" pitchFamily="34" charset="-122"/>
                <a:ea typeface="微软雅黑" panose="020B0503020204020204" pitchFamily="34" charset="-122"/>
              </a:rPr>
              <a:t>输入</a:t>
            </a:r>
            <a:r>
              <a:rPr lang="zh-CN" altLang="en-US" sz="1000" dirty="0">
                <a:solidFill>
                  <a:srgbClr val="FFFFFF"/>
                </a:solidFill>
                <a:latin typeface="微软雅黑" panose="020B0503020204020204" pitchFamily="34" charset="-122"/>
                <a:ea typeface="微软雅黑" panose="020B0503020204020204" pitchFamily="34" charset="-122"/>
              </a:rPr>
              <a:t>文字内容点击输入文字</a:t>
            </a:r>
            <a:r>
              <a:rPr lang="zh-CN" altLang="en-US" sz="1000" dirty="0" smtClean="0">
                <a:solidFill>
                  <a:srgbClr val="FFFFFF"/>
                </a:solidFill>
                <a:latin typeface="微软雅黑" panose="020B0503020204020204" pitchFamily="34" charset="-122"/>
                <a:ea typeface="微软雅黑" panose="020B0503020204020204" pitchFamily="34" charset="-122"/>
              </a:rPr>
              <a:t>内容</a:t>
            </a:r>
            <a:r>
              <a:rPr lang="zh-CN" altLang="en-US" sz="1000" dirty="0">
                <a:solidFill>
                  <a:srgbClr val="FFFFFF"/>
                </a:solidFill>
                <a:latin typeface="微软雅黑" panose="020B0503020204020204" pitchFamily="34" charset="-122"/>
                <a:ea typeface="微软雅黑" panose="020B0503020204020204" pitchFamily="34" charset="-122"/>
              </a:rPr>
              <a:t>点击输入</a:t>
            </a:r>
            <a:r>
              <a:rPr lang="zh-CN" altLang="en-US" sz="1000" dirty="0" smtClean="0">
                <a:solidFill>
                  <a:srgbClr val="FFFFFF"/>
                </a:solidFill>
                <a:latin typeface="微软雅黑" panose="020B0503020204020204" pitchFamily="34" charset="-122"/>
                <a:ea typeface="微软雅黑" panose="020B0503020204020204" pitchFamily="34" charset="-122"/>
              </a:rPr>
              <a:t>文字</a:t>
            </a:r>
            <a:r>
              <a:rPr lang="zh-CN" altLang="en-US" sz="1000" dirty="0">
                <a:solidFill>
                  <a:srgbClr val="FFFFFF"/>
                </a:solidFill>
                <a:latin typeface="微软雅黑" panose="020B0503020204020204" pitchFamily="34" charset="-122"/>
                <a:ea typeface="微软雅黑" panose="020B0503020204020204" pitchFamily="34" charset="-122"/>
              </a:rPr>
              <a:t>点击</a:t>
            </a:r>
            <a:r>
              <a:rPr lang="zh-CN" altLang="en-US" sz="1000" dirty="0" smtClean="0">
                <a:solidFill>
                  <a:srgbClr val="FFFFFF"/>
                </a:solidFill>
                <a:latin typeface="微软雅黑" panose="020B0503020204020204" pitchFamily="34" charset="-122"/>
                <a:ea typeface="微软雅黑" panose="020B0503020204020204" pitchFamily="34" charset="-122"/>
              </a:rPr>
              <a:t>输入</a:t>
            </a:r>
            <a:endParaRPr lang="zh-CN" altLang="en-US" sz="1000" dirty="0">
              <a:solidFill>
                <a:srgbClr val="FFFFFF"/>
              </a:solidFill>
              <a:latin typeface="微软雅黑" panose="020B0503020204020204" pitchFamily="34" charset="-122"/>
              <a:ea typeface="微软雅黑" panose="020B0503020204020204" pitchFamily="34" charset="-122"/>
            </a:endParaRPr>
          </a:p>
          <a:p>
            <a:pPr defTabSz="914400"/>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8" name="TextBox 69"/>
          <p:cNvSpPr txBox="1"/>
          <p:nvPr/>
        </p:nvSpPr>
        <p:spPr>
          <a:xfrm>
            <a:off x="1978742" y="3811566"/>
            <a:ext cx="1036867" cy="246221"/>
          </a:xfrm>
          <a:prstGeom prst="rect">
            <a:avLst/>
          </a:prstGeom>
          <a:noFill/>
        </p:spPr>
        <p:txBody>
          <a:bodyPr wrap="square" lIns="0" tIns="0" rIns="0" bIns="0" rtlCol="0">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29" name="TextBox 70"/>
          <p:cNvSpPr txBox="1"/>
          <p:nvPr/>
        </p:nvSpPr>
        <p:spPr>
          <a:xfrm>
            <a:off x="1607971" y="4141979"/>
            <a:ext cx="1667885" cy="461665"/>
          </a:xfrm>
          <a:prstGeom prst="rect">
            <a:avLst/>
          </a:prstGeom>
          <a:noFill/>
        </p:spPr>
        <p:txBody>
          <a:bodyPr wrap="square" lIns="0" tIns="0" rIns="0" bIns="0" rtlCol="0">
            <a:spAutoFit/>
          </a:body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点击</a:t>
            </a:r>
            <a:r>
              <a:rPr lang="zh-CN" altLang="en-US" sz="1000" dirty="0" smtClean="0">
                <a:solidFill>
                  <a:srgbClr val="FFFFFF"/>
                </a:solidFill>
                <a:latin typeface="微软雅黑" panose="020B0503020204020204" pitchFamily="34" charset="-122"/>
                <a:ea typeface="微软雅黑" panose="020B0503020204020204" pitchFamily="34" charset="-122"/>
              </a:rPr>
              <a:t>输入</a:t>
            </a:r>
            <a:r>
              <a:rPr lang="zh-CN" altLang="en-US" sz="1000" dirty="0">
                <a:solidFill>
                  <a:srgbClr val="FFFFFF"/>
                </a:solidFill>
                <a:latin typeface="微软雅黑" panose="020B0503020204020204" pitchFamily="34" charset="-122"/>
                <a:ea typeface="微软雅黑" panose="020B0503020204020204" pitchFamily="34" charset="-122"/>
              </a:rPr>
              <a:t>文字内容点击输入文字</a:t>
            </a:r>
            <a:r>
              <a:rPr lang="zh-CN" altLang="en-US" sz="1000" dirty="0" smtClean="0">
                <a:solidFill>
                  <a:srgbClr val="FFFFFF"/>
                </a:solidFill>
                <a:latin typeface="微软雅黑" panose="020B0503020204020204" pitchFamily="34" charset="-122"/>
                <a:ea typeface="微软雅黑" panose="020B0503020204020204" pitchFamily="34" charset="-122"/>
              </a:rPr>
              <a:t>内容</a:t>
            </a:r>
            <a:r>
              <a:rPr lang="zh-CN" altLang="en-US" sz="1000" dirty="0">
                <a:solidFill>
                  <a:srgbClr val="FFFFFF"/>
                </a:solidFill>
                <a:latin typeface="微软雅黑" panose="020B0503020204020204" pitchFamily="34" charset="-122"/>
                <a:ea typeface="微软雅黑" panose="020B0503020204020204" pitchFamily="34" charset="-122"/>
              </a:rPr>
              <a:t>点击输入</a:t>
            </a:r>
            <a:r>
              <a:rPr lang="zh-CN" altLang="en-US" sz="1000" dirty="0" smtClean="0">
                <a:solidFill>
                  <a:srgbClr val="FFFFFF"/>
                </a:solidFill>
                <a:latin typeface="微软雅黑" panose="020B0503020204020204" pitchFamily="34" charset="-122"/>
                <a:ea typeface="微软雅黑" panose="020B0503020204020204" pitchFamily="34" charset="-122"/>
              </a:rPr>
              <a:t>文字</a:t>
            </a:r>
            <a:r>
              <a:rPr lang="zh-CN" altLang="en-US" sz="1000" dirty="0">
                <a:solidFill>
                  <a:srgbClr val="FFFFFF"/>
                </a:solidFill>
                <a:latin typeface="微软雅黑" panose="020B0503020204020204" pitchFamily="34" charset="-122"/>
                <a:ea typeface="微软雅黑" panose="020B0503020204020204" pitchFamily="34" charset="-122"/>
              </a:rPr>
              <a:t>点击</a:t>
            </a:r>
            <a:r>
              <a:rPr lang="zh-CN" altLang="en-US" sz="1000" dirty="0" smtClean="0">
                <a:solidFill>
                  <a:srgbClr val="FFFFFF"/>
                </a:solidFill>
                <a:latin typeface="微软雅黑" panose="020B0503020204020204" pitchFamily="34" charset="-122"/>
                <a:ea typeface="微软雅黑" panose="020B0503020204020204" pitchFamily="34" charset="-122"/>
              </a:rPr>
              <a:t>输入</a:t>
            </a:r>
            <a:endParaRPr lang="zh-CN" altLang="en-US" sz="1000" dirty="0">
              <a:solidFill>
                <a:srgbClr val="FFFFFF"/>
              </a:solidFill>
              <a:latin typeface="微软雅黑" panose="020B0503020204020204" pitchFamily="34" charset="-122"/>
              <a:ea typeface="微软雅黑" panose="020B0503020204020204" pitchFamily="34" charset="-122"/>
            </a:endParaRPr>
          </a:p>
          <a:p>
            <a:pPr defTabSz="914400"/>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0"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32"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500" fill="hold"/>
                                        <p:tgtEl>
                                          <p:spTgt spid="27"/>
                                        </p:tgtEl>
                                        <p:attrNameLst>
                                          <p:attrName>ppt_x</p:attrName>
                                        </p:attrNameLst>
                                      </p:cBhvr>
                                      <p:tavLst>
                                        <p:tav tm="0">
                                          <p:val>
                                            <p:strVal val="0-#ppt_w/2"/>
                                          </p:val>
                                        </p:tav>
                                        <p:tav tm="100000">
                                          <p:val>
                                            <p:strVal val="#ppt_x"/>
                                          </p:val>
                                        </p:tav>
                                      </p:tavLst>
                                    </p:anim>
                                    <p:anim calcmode="lin" valueType="num">
                                      <p:cBhvr additive="base">
                                        <p:cTn id="59" dur="500" fill="hold"/>
                                        <p:tgtEl>
                                          <p:spTgt spid="2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0-#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0-#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additive="base">
                                        <p:cTn id="76" dur="500" fill="hold"/>
                                        <p:tgtEl>
                                          <p:spTgt spid="13"/>
                                        </p:tgtEl>
                                        <p:attrNameLst>
                                          <p:attrName>ppt_x</p:attrName>
                                        </p:attrNameLst>
                                      </p:cBhvr>
                                      <p:tavLst>
                                        <p:tav tm="0">
                                          <p:val>
                                            <p:strVal val="#ppt_x"/>
                                          </p:val>
                                        </p:tav>
                                        <p:tav tm="100000">
                                          <p:val>
                                            <p:strVal val="#ppt_x"/>
                                          </p:val>
                                        </p:tav>
                                      </p:tavLst>
                                    </p:anim>
                                    <p:anim calcmode="lin" valueType="num">
                                      <p:cBhvr additive="base">
                                        <p:cTn id="7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9" y="2428994"/>
            <a:ext cx="2554514" cy="2771676"/>
          </a:xfrm>
          <a:prstGeom prst="rect">
            <a:avLst/>
          </a:prstGeom>
        </p:spPr>
      </p:pic>
      <p:grpSp>
        <p:nvGrpSpPr>
          <p:cNvPr id="7" name="组合 6"/>
          <p:cNvGrpSpPr/>
          <p:nvPr/>
        </p:nvGrpSpPr>
        <p:grpSpPr bwMode="auto">
          <a:xfrm>
            <a:off x="1152525" y="793770"/>
            <a:ext cx="946018" cy="1835150"/>
            <a:chOff x="1419709" y="1270654"/>
            <a:chExt cx="1213553" cy="2354901"/>
          </a:xfrm>
        </p:grpSpPr>
        <p:sp>
          <p:nvSpPr>
            <p:cNvPr id="8" name="圆角矩形 7"/>
            <p:cNvSpPr/>
            <p:nvPr/>
          </p:nvSpPr>
          <p:spPr bwMode="auto">
            <a:xfrm rot="5400000">
              <a:off x="849035"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1551376"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0" name="Text Box 39"/>
            <p:cNvSpPr txBox="1">
              <a:spLocks noChangeArrowheads="1"/>
            </p:cNvSpPr>
            <p:nvPr/>
          </p:nvSpPr>
          <p:spPr bwMode="auto">
            <a:xfrm>
              <a:off x="1505018" y="1355957"/>
              <a:ext cx="1042931" cy="710901"/>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261"/>
            <p:cNvSpPr>
              <a:spLocks noChangeArrowheads="1"/>
            </p:cNvSpPr>
            <p:nvPr/>
          </p:nvSpPr>
          <p:spPr bwMode="auto">
            <a:xfrm>
              <a:off x="1626377" y="1951982"/>
              <a:ext cx="927818" cy="32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050">
                  <a:solidFill>
                    <a:schemeClr val="bg1"/>
                  </a:solidFill>
                  <a:latin typeface="微软雅黑" panose="020B0503020204020204" pitchFamily="34" charset="-122"/>
                  <a:ea typeface="微软雅黑" panose="020B0503020204020204" pitchFamily="34" charset="-122"/>
                </a:rPr>
                <a:t>添加标题</a:t>
              </a:r>
              <a:endParaRPr lang="zh-CN" altLang="en-US" sz="1050">
                <a:solidFill>
                  <a:schemeClr val="bg1"/>
                </a:solidFill>
                <a:latin typeface="微软雅黑" panose="020B0503020204020204" pitchFamily="34" charset="-122"/>
                <a:ea typeface="微软雅黑" panose="020B0503020204020204" pitchFamily="34" charset="-122"/>
              </a:endParaRPr>
            </a:p>
          </p:txBody>
        </p:sp>
        <p:sp>
          <p:nvSpPr>
            <p:cNvPr id="12" name="Text Box 39"/>
            <p:cNvSpPr txBox="1">
              <a:spLocks noChangeArrowheads="1"/>
            </p:cNvSpPr>
            <p:nvPr/>
          </p:nvSpPr>
          <p:spPr bwMode="auto">
            <a:xfrm>
              <a:off x="1499515" y="2712115"/>
              <a:ext cx="1086190" cy="51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您的内容打在这里或者</a:t>
              </a:r>
              <a:endParaRPr lang="en-US" altLang="zh-CN" sz="100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2505392" y="736600"/>
            <a:ext cx="946018" cy="1835150"/>
            <a:chOff x="3156432" y="1270654"/>
            <a:chExt cx="1213553" cy="2354901"/>
          </a:xfrm>
        </p:grpSpPr>
        <p:sp>
          <p:nvSpPr>
            <p:cNvPr id="14" name="圆角矩形 13"/>
            <p:cNvSpPr/>
            <p:nvPr/>
          </p:nvSpPr>
          <p:spPr bwMode="auto">
            <a:xfrm rot="5400000">
              <a:off x="2585758"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bwMode="auto">
            <a:xfrm>
              <a:off x="3288099" y="1411885"/>
              <a:ext cx="950219"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6" name="Text Box 39"/>
            <p:cNvSpPr txBox="1">
              <a:spLocks noChangeArrowheads="1"/>
            </p:cNvSpPr>
            <p:nvPr/>
          </p:nvSpPr>
          <p:spPr bwMode="auto">
            <a:xfrm>
              <a:off x="3241741" y="1355957"/>
              <a:ext cx="1042931" cy="710901"/>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矩形 261"/>
            <p:cNvSpPr>
              <a:spLocks noChangeArrowheads="1"/>
            </p:cNvSpPr>
            <p:nvPr/>
          </p:nvSpPr>
          <p:spPr bwMode="auto">
            <a:xfrm>
              <a:off x="3363099" y="1951982"/>
              <a:ext cx="927818" cy="32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050">
                  <a:solidFill>
                    <a:schemeClr val="bg1"/>
                  </a:solidFill>
                  <a:latin typeface="微软雅黑" panose="020B0503020204020204" pitchFamily="34" charset="-122"/>
                  <a:ea typeface="微软雅黑" panose="020B0503020204020204" pitchFamily="34" charset="-122"/>
                </a:rPr>
                <a:t>添加标题</a:t>
              </a:r>
              <a:endParaRPr lang="zh-CN" altLang="en-US" sz="1050">
                <a:solidFill>
                  <a:schemeClr val="bg1"/>
                </a:solidFill>
                <a:latin typeface="微软雅黑" panose="020B0503020204020204" pitchFamily="34" charset="-122"/>
                <a:ea typeface="微软雅黑" panose="020B0503020204020204" pitchFamily="34" charset="-122"/>
              </a:endParaRPr>
            </a:p>
          </p:txBody>
        </p:sp>
        <p:sp>
          <p:nvSpPr>
            <p:cNvPr id="18" name="Text Box 39"/>
            <p:cNvSpPr txBox="1">
              <a:spLocks noChangeArrowheads="1"/>
            </p:cNvSpPr>
            <p:nvPr/>
          </p:nvSpPr>
          <p:spPr bwMode="auto">
            <a:xfrm>
              <a:off x="3220112" y="2712115"/>
              <a:ext cx="1086190" cy="51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您的内容打在这里或者</a:t>
              </a:r>
              <a:endParaRPr lang="en-US" altLang="zh-CN" sz="100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3861969" y="736600"/>
            <a:ext cx="944781" cy="1835150"/>
            <a:chOff x="4896956" y="1270654"/>
            <a:chExt cx="1213553" cy="2354901"/>
          </a:xfrm>
        </p:grpSpPr>
        <p:sp>
          <p:nvSpPr>
            <p:cNvPr id="20" name="圆角矩形 19"/>
            <p:cNvSpPr/>
            <p:nvPr/>
          </p:nvSpPr>
          <p:spPr bwMode="auto">
            <a:xfrm rot="5400000">
              <a:off x="4326282"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1" name="椭圆 20"/>
            <p:cNvSpPr/>
            <p:nvPr/>
          </p:nvSpPr>
          <p:spPr bwMode="auto">
            <a:xfrm>
              <a:off x="5028794"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2" name="Text Box 39"/>
            <p:cNvSpPr txBox="1">
              <a:spLocks noChangeArrowheads="1"/>
            </p:cNvSpPr>
            <p:nvPr/>
          </p:nvSpPr>
          <p:spPr bwMode="auto">
            <a:xfrm>
              <a:off x="4982265" y="1355957"/>
              <a:ext cx="1042932" cy="710901"/>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矩形 261"/>
            <p:cNvSpPr>
              <a:spLocks noChangeArrowheads="1"/>
            </p:cNvSpPr>
            <p:nvPr/>
          </p:nvSpPr>
          <p:spPr bwMode="auto">
            <a:xfrm>
              <a:off x="5103624" y="1951982"/>
              <a:ext cx="929033" cy="32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050">
                  <a:solidFill>
                    <a:schemeClr val="bg1"/>
                  </a:solidFill>
                  <a:latin typeface="微软雅黑" panose="020B0503020204020204" pitchFamily="34" charset="-122"/>
                  <a:ea typeface="微软雅黑" panose="020B0503020204020204" pitchFamily="34" charset="-122"/>
                </a:rPr>
                <a:t>添加标题</a:t>
              </a:r>
              <a:endParaRPr lang="zh-CN" altLang="en-US" sz="1050">
                <a:solidFill>
                  <a:schemeClr val="bg1"/>
                </a:solidFill>
                <a:latin typeface="微软雅黑" panose="020B0503020204020204" pitchFamily="34" charset="-122"/>
                <a:ea typeface="微软雅黑" panose="020B0503020204020204" pitchFamily="34" charset="-122"/>
              </a:endParaRPr>
            </a:p>
          </p:txBody>
        </p:sp>
        <p:sp>
          <p:nvSpPr>
            <p:cNvPr id="24" name="Text Box 39"/>
            <p:cNvSpPr txBox="1">
              <a:spLocks noChangeArrowheads="1"/>
            </p:cNvSpPr>
            <p:nvPr/>
          </p:nvSpPr>
          <p:spPr bwMode="auto">
            <a:xfrm>
              <a:off x="4965617" y="2712115"/>
              <a:ext cx="1086190" cy="51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您的内容打在这里或者</a:t>
              </a:r>
              <a:endParaRPr lang="en-US" altLang="zh-CN" sz="100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bwMode="auto">
          <a:xfrm>
            <a:off x="5181447" y="736600"/>
            <a:ext cx="944781" cy="1835150"/>
            <a:chOff x="6590610" y="1270654"/>
            <a:chExt cx="1213553" cy="2354901"/>
          </a:xfrm>
        </p:grpSpPr>
        <p:sp>
          <p:nvSpPr>
            <p:cNvPr id="26" name="圆角矩形 25"/>
            <p:cNvSpPr/>
            <p:nvPr/>
          </p:nvSpPr>
          <p:spPr bwMode="auto">
            <a:xfrm rot="5400000">
              <a:off x="6019936" y="1841328"/>
              <a:ext cx="2354901" cy="1213553"/>
            </a:xfrm>
            <a:prstGeom prst="roundRect">
              <a:avLst>
                <a:gd name="adj" fmla="val 50000"/>
              </a:avLst>
            </a:prstGeom>
            <a:no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bwMode="auto">
            <a:xfrm>
              <a:off x="6722449" y="1411885"/>
              <a:ext cx="949875" cy="94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28" name="Text Box 39"/>
            <p:cNvSpPr txBox="1">
              <a:spLocks noChangeArrowheads="1"/>
            </p:cNvSpPr>
            <p:nvPr/>
          </p:nvSpPr>
          <p:spPr bwMode="auto">
            <a:xfrm>
              <a:off x="6675919" y="1355957"/>
              <a:ext cx="1042932" cy="710901"/>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eaLnBrk="1" fontAlgn="auto" hangingPunct="1">
                <a:lnSpc>
                  <a:spcPct val="150000"/>
                </a:lnSpc>
                <a:spcBef>
                  <a:spcPts val="0"/>
                </a:spcBef>
                <a:spcAft>
                  <a:spcPts val="0"/>
                </a:spcAft>
                <a:buClr>
                  <a:schemeClr val="bg1"/>
                </a:buClr>
                <a:defRPr/>
              </a:pPr>
              <a:r>
                <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2400" b="1" spc="50" dirty="0">
                <a:ln w="1143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261"/>
            <p:cNvSpPr>
              <a:spLocks noChangeArrowheads="1"/>
            </p:cNvSpPr>
            <p:nvPr/>
          </p:nvSpPr>
          <p:spPr bwMode="auto">
            <a:xfrm>
              <a:off x="6797278" y="1951982"/>
              <a:ext cx="929033" cy="32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050">
                  <a:solidFill>
                    <a:schemeClr val="bg1"/>
                  </a:solidFill>
                  <a:latin typeface="微软雅黑" panose="020B0503020204020204" pitchFamily="34" charset="-122"/>
                  <a:ea typeface="微软雅黑" panose="020B0503020204020204" pitchFamily="34" charset="-122"/>
                </a:rPr>
                <a:t>添加标题</a:t>
              </a:r>
              <a:endParaRPr lang="zh-CN" altLang="en-US" sz="1050">
                <a:solidFill>
                  <a:schemeClr val="bg1"/>
                </a:solidFill>
                <a:latin typeface="微软雅黑" panose="020B0503020204020204" pitchFamily="34" charset="-122"/>
                <a:ea typeface="微软雅黑" panose="020B0503020204020204" pitchFamily="34" charset="-122"/>
              </a:endParaRPr>
            </a:p>
          </p:txBody>
        </p:sp>
        <p:sp>
          <p:nvSpPr>
            <p:cNvPr id="30" name="Text Box 39"/>
            <p:cNvSpPr txBox="1">
              <a:spLocks noChangeArrowheads="1"/>
            </p:cNvSpPr>
            <p:nvPr/>
          </p:nvSpPr>
          <p:spPr bwMode="auto">
            <a:xfrm>
              <a:off x="6654289" y="2712115"/>
              <a:ext cx="1086190" cy="51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1000">
                  <a:solidFill>
                    <a:schemeClr val="bg1"/>
                  </a:solidFill>
                  <a:latin typeface="微软雅黑" panose="020B0503020204020204" pitchFamily="34" charset="-122"/>
                  <a:ea typeface="微软雅黑" panose="020B0503020204020204" pitchFamily="34" charset="-122"/>
                </a:rPr>
                <a:t>您的内容打在这里或者</a:t>
              </a:r>
              <a:endParaRPr lang="en-US" altLang="zh-CN" sz="10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053036" y="1781153"/>
            <a:ext cx="4090965" cy="1841728"/>
            <a:chOff x="5053036" y="1866998"/>
            <a:chExt cx="4090965" cy="1841728"/>
          </a:xfrm>
        </p:grpSpPr>
        <p:sp>
          <p:nvSpPr>
            <p:cNvPr id="8" name="任意多边形 7"/>
            <p:cNvSpPr/>
            <p:nvPr/>
          </p:nvSpPr>
          <p:spPr>
            <a:xfrm flipH="1">
              <a:off x="5231631" y="186699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9" name="椭圆 8"/>
            <p:cNvSpPr/>
            <p:nvPr/>
          </p:nvSpPr>
          <p:spPr>
            <a:xfrm>
              <a:off x="5053036" y="3212947"/>
              <a:ext cx="495779" cy="495779"/>
            </a:xfrm>
            <a:prstGeom prst="ellipse">
              <a:avLst/>
            </a:prstGeom>
            <a:solidFill>
              <a:schemeClr val="bg1">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F8F8F8"/>
                </a:solidFill>
                <a:latin typeface="微软雅黑" panose="020B0503020204020204" pitchFamily="34" charset="-122"/>
                <a:ea typeface="微软雅黑" panose="020B0503020204020204" pitchFamily="34" charset="-122"/>
              </a:endParaRPr>
            </a:p>
          </p:txBody>
        </p:sp>
        <p:sp>
          <p:nvSpPr>
            <p:cNvPr id="10" name="文本框 92"/>
            <p:cNvSpPr txBox="1"/>
            <p:nvPr/>
          </p:nvSpPr>
          <p:spPr>
            <a:xfrm>
              <a:off x="5095740" y="3320198"/>
              <a:ext cx="410370" cy="300083"/>
            </a:xfrm>
            <a:prstGeom prst="rect">
              <a:avLst/>
            </a:prstGeom>
            <a:noFill/>
          </p:spPr>
          <p:txBody>
            <a:bodyPr wrap="square" lIns="68580" tIns="34290" rIns="68580" bIns="34290" rtlCol="0">
              <a:spAutoFit/>
            </a:bodyPr>
            <a:lstStyle/>
            <a:p>
              <a:pPr algn="ctr" defTabSz="914400"/>
              <a:r>
                <a:rPr lang="en-US" altLang="zh-CN" sz="1500" dirty="0">
                  <a:solidFill>
                    <a:srgbClr val="080808"/>
                  </a:solidFill>
                  <a:latin typeface="微软雅黑" panose="020B0503020204020204" pitchFamily="34" charset="-122"/>
                  <a:ea typeface="微软雅黑" panose="020B0503020204020204" pitchFamily="34" charset="-122"/>
                </a:rPr>
                <a:t>01</a:t>
              </a:r>
              <a:endParaRPr lang="zh-CN" altLang="en-US" sz="1500" dirty="0">
                <a:solidFill>
                  <a:srgbClr val="080808"/>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763484" y="2337145"/>
            <a:ext cx="3380515" cy="1285736"/>
            <a:chOff x="5763484" y="2422990"/>
            <a:chExt cx="3380515" cy="1285736"/>
          </a:xfrm>
        </p:grpSpPr>
        <p:sp>
          <p:nvSpPr>
            <p:cNvPr id="12" name="任意多边形 11"/>
            <p:cNvSpPr/>
            <p:nvPr/>
          </p:nvSpPr>
          <p:spPr>
            <a:xfrm flipH="1">
              <a:off x="5797656" y="2422990"/>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bg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13" name="椭圆 12"/>
            <p:cNvSpPr/>
            <p:nvPr/>
          </p:nvSpPr>
          <p:spPr>
            <a:xfrm>
              <a:off x="5763484" y="3212947"/>
              <a:ext cx="495779" cy="495779"/>
            </a:xfrm>
            <a:prstGeom prst="ellipse">
              <a:avLst/>
            </a:prstGeom>
            <a:solidFill>
              <a:schemeClr val="bg2">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F8F8F8"/>
                </a:solidFill>
                <a:latin typeface="微软雅黑" panose="020B0503020204020204" pitchFamily="34" charset="-122"/>
                <a:ea typeface="微软雅黑" panose="020B0503020204020204" pitchFamily="34" charset="-122"/>
              </a:endParaRPr>
            </a:p>
          </p:txBody>
        </p:sp>
        <p:sp>
          <p:nvSpPr>
            <p:cNvPr id="14" name="文本框 100"/>
            <p:cNvSpPr txBox="1"/>
            <p:nvPr/>
          </p:nvSpPr>
          <p:spPr>
            <a:xfrm>
              <a:off x="5843734" y="3320198"/>
              <a:ext cx="410370" cy="300083"/>
            </a:xfrm>
            <a:prstGeom prst="rect">
              <a:avLst/>
            </a:prstGeom>
            <a:noFill/>
          </p:spPr>
          <p:txBody>
            <a:bodyPr wrap="square" lIns="68580" tIns="34290" rIns="68580" bIns="34290" rtlCol="0">
              <a:spAutoFit/>
            </a:bodyPr>
            <a:lstStyle/>
            <a:p>
              <a:pPr algn="ctr" defTabSz="914400"/>
              <a:r>
                <a:rPr lang="en-US" altLang="zh-CN" sz="1500" dirty="0">
                  <a:solidFill>
                    <a:srgbClr val="080808"/>
                  </a:solidFill>
                  <a:latin typeface="微软雅黑" panose="020B0503020204020204" pitchFamily="34" charset="-122"/>
                  <a:ea typeface="微软雅黑" panose="020B0503020204020204" pitchFamily="34" charset="-122"/>
                </a:rPr>
                <a:t>03</a:t>
              </a:r>
              <a:endParaRPr lang="zh-CN" altLang="en-US" sz="1500" dirty="0">
                <a:solidFill>
                  <a:srgbClr val="080808"/>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421773" y="2053230"/>
            <a:ext cx="3722225" cy="1569651"/>
            <a:chOff x="5421773" y="2139075"/>
            <a:chExt cx="3722225" cy="1569651"/>
          </a:xfrm>
        </p:grpSpPr>
        <p:sp>
          <p:nvSpPr>
            <p:cNvPr id="16" name="任意多边形 15"/>
            <p:cNvSpPr/>
            <p:nvPr/>
          </p:nvSpPr>
          <p:spPr>
            <a:xfrm flipH="1">
              <a:off x="5498806" y="213907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17" name="椭圆 16"/>
            <p:cNvSpPr/>
            <p:nvPr/>
          </p:nvSpPr>
          <p:spPr>
            <a:xfrm>
              <a:off x="5421773" y="3212947"/>
              <a:ext cx="495779" cy="495779"/>
            </a:xfrm>
            <a:prstGeom prst="ellipse">
              <a:avLst/>
            </a:prstGeom>
            <a:solidFill>
              <a:schemeClr val="tx1">
                <a:alpha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F8F8F8"/>
                </a:solidFill>
                <a:latin typeface="微软雅黑" panose="020B0503020204020204" pitchFamily="34" charset="-122"/>
                <a:ea typeface="微软雅黑" panose="020B0503020204020204" pitchFamily="34" charset="-122"/>
              </a:endParaRPr>
            </a:p>
          </p:txBody>
        </p:sp>
        <p:sp>
          <p:nvSpPr>
            <p:cNvPr id="18" name="文本框 93"/>
            <p:cNvSpPr txBox="1"/>
            <p:nvPr/>
          </p:nvSpPr>
          <p:spPr>
            <a:xfrm>
              <a:off x="5468050" y="3320198"/>
              <a:ext cx="410370" cy="300083"/>
            </a:xfrm>
            <a:prstGeom prst="rect">
              <a:avLst/>
            </a:prstGeom>
            <a:noFill/>
          </p:spPr>
          <p:txBody>
            <a:bodyPr wrap="square" lIns="68580" tIns="34290" rIns="68580" bIns="34290" rtlCol="0">
              <a:spAutoFit/>
            </a:bodyPr>
            <a:lstStyle/>
            <a:p>
              <a:pPr algn="ctr" defTabSz="914400"/>
              <a:r>
                <a:rPr lang="en-US" altLang="zh-CN" sz="1500" dirty="0">
                  <a:solidFill>
                    <a:srgbClr val="080808"/>
                  </a:solidFill>
                  <a:latin typeface="微软雅黑" panose="020B0503020204020204" pitchFamily="34" charset="-122"/>
                  <a:ea typeface="微软雅黑" panose="020B0503020204020204" pitchFamily="34" charset="-122"/>
                </a:rPr>
                <a:t>02</a:t>
              </a:r>
              <a:endParaRPr lang="zh-CN" altLang="en-US" sz="1500" dirty="0">
                <a:solidFill>
                  <a:srgbClr val="080808"/>
                </a:solidFill>
                <a:latin typeface="微软雅黑" panose="020B0503020204020204" pitchFamily="34" charset="-122"/>
                <a:ea typeface="微软雅黑" panose="020B0503020204020204" pitchFamily="34" charset="-122"/>
              </a:endParaRPr>
            </a:p>
          </p:txBody>
        </p:sp>
      </p:grpSp>
      <p:sp>
        <p:nvSpPr>
          <p:cNvPr id="19" name="任意多边形 18"/>
          <p:cNvSpPr/>
          <p:nvPr/>
        </p:nvSpPr>
        <p:spPr>
          <a:xfrm>
            <a:off x="3381877" y="1733430"/>
            <a:ext cx="2228850" cy="381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3381877" y="2663070"/>
            <a:ext cx="2638425" cy="43815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ln>
                <a:solidFill>
                  <a:srgbClr val="8FA3A4"/>
                </a:solidFill>
              </a:ln>
              <a:solidFill>
                <a:srgbClr val="564B45"/>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3381877" y="2407800"/>
            <a:ext cx="241935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827514" y="1491630"/>
            <a:ext cx="1478797" cy="586760"/>
            <a:chOff x="3447030" y="3890565"/>
            <a:chExt cx="1971730" cy="782347"/>
          </a:xfrm>
        </p:grpSpPr>
        <p:sp>
          <p:nvSpPr>
            <p:cNvPr id="23" name="文本框 111"/>
            <p:cNvSpPr txBox="1"/>
            <p:nvPr/>
          </p:nvSpPr>
          <p:spPr>
            <a:xfrm>
              <a:off x="3451161" y="3890565"/>
              <a:ext cx="1725052" cy="410369"/>
            </a:xfrm>
            <a:prstGeom prst="rect">
              <a:avLst/>
            </a:prstGeom>
            <a:noFill/>
          </p:spPr>
          <p:txBody>
            <a:bodyPr wrap="square" rtlCol="0">
              <a:spAutoFit/>
            </a:bodyPr>
            <a:lstStyle/>
            <a:p>
              <a:pPr defTabSz="914400"/>
              <a:r>
                <a:rPr lang="zh-CN" altLang="en-US" sz="1400" dirty="0" smtClean="0">
                  <a:solidFill>
                    <a:srgbClr val="FFFFFF"/>
                  </a:solidFill>
                  <a:latin typeface="微软雅黑" panose="020B0503020204020204" pitchFamily="34" charset="-122"/>
                  <a:ea typeface="微软雅黑" panose="020B0503020204020204" pitchFamily="34" charset="-122"/>
                </a:rPr>
                <a:t>标题文字</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24" name="文本框 112"/>
            <p:cNvSpPr txBox="1"/>
            <p:nvPr/>
          </p:nvSpPr>
          <p:spPr>
            <a:xfrm>
              <a:off x="3447030" y="4180469"/>
              <a:ext cx="1971730" cy="492443"/>
            </a:xfrm>
            <a:prstGeom prst="rect">
              <a:avLst/>
            </a:prstGeom>
            <a:noFill/>
          </p:spPr>
          <p:txBody>
            <a:bodyPr wrap="square" rtlCol="0">
              <a:spAutoFit/>
            </a:bodyPr>
            <a:lstStyle/>
            <a:p>
              <a:pPr algn="just" defTabSz="914400"/>
              <a:r>
                <a:rPr lang="zh-CN" altLang="en-US" sz="9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a:t>
              </a:r>
              <a:r>
                <a:rPr lang="zh-CN" altLang="en-US" sz="9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a:t>
              </a:r>
              <a:endParaRPr lang="zh-CN" altLang="en-US" sz="900" dirty="0">
                <a:solidFill>
                  <a:srgbClr val="FFFFFF"/>
                </a:solidFill>
                <a:latin typeface="微软雅黑" panose="020B0503020204020204" pitchFamily="34" charset="-122"/>
                <a:ea typeface="微软雅黑" panose="020B0503020204020204" pitchFamily="34" charset="-122"/>
              </a:endParaRPr>
            </a:p>
          </p:txBody>
        </p:sp>
      </p:grpSp>
      <p:sp>
        <p:nvSpPr>
          <p:cNvPr id="25" name="椭圆 24"/>
          <p:cNvSpPr/>
          <p:nvPr/>
        </p:nvSpPr>
        <p:spPr>
          <a:xfrm>
            <a:off x="3350444" y="1704141"/>
            <a:ext cx="62865" cy="628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26" name="椭圆 25"/>
          <p:cNvSpPr/>
          <p:nvPr/>
        </p:nvSpPr>
        <p:spPr>
          <a:xfrm>
            <a:off x="3350444" y="237511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27" name="椭圆 26"/>
          <p:cNvSpPr/>
          <p:nvPr/>
        </p:nvSpPr>
        <p:spPr>
          <a:xfrm>
            <a:off x="3350444" y="307023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28" name="椭圆 27"/>
          <p:cNvSpPr/>
          <p:nvPr/>
        </p:nvSpPr>
        <p:spPr>
          <a:xfrm>
            <a:off x="1340924" y="1508076"/>
            <a:ext cx="450708" cy="450708"/>
          </a:xfrm>
          <a:prstGeom prst="ellipse">
            <a:avLst/>
          </a:prstGeom>
          <a:solidFill>
            <a:schemeClr val="bg1">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29" name="椭圆 28"/>
          <p:cNvSpPr/>
          <p:nvPr/>
        </p:nvSpPr>
        <p:spPr>
          <a:xfrm>
            <a:off x="1340924" y="2180968"/>
            <a:ext cx="450708" cy="450708"/>
          </a:xfrm>
          <a:prstGeom prst="ellipse">
            <a:avLst/>
          </a:prstGeom>
          <a:solidFill>
            <a:schemeClr val="tx1">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30" name="椭圆 29"/>
          <p:cNvSpPr/>
          <p:nvPr/>
        </p:nvSpPr>
        <p:spPr>
          <a:xfrm>
            <a:off x="1340924" y="2874024"/>
            <a:ext cx="450708" cy="450708"/>
          </a:xfrm>
          <a:prstGeom prst="ellipse">
            <a:avLst/>
          </a:prstGeom>
          <a:solidFill>
            <a:schemeClr val="bg2">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914400"/>
            <a:endParaRPr lang="zh-CN" altLang="en-US" sz="1800">
              <a:solidFill>
                <a:srgbClr val="564B45"/>
              </a:solidFill>
              <a:latin typeface="微软雅黑" panose="020B0503020204020204" pitchFamily="34" charset="-122"/>
              <a:ea typeface="微软雅黑" panose="020B0503020204020204" pitchFamily="34" charset="-122"/>
            </a:endParaRPr>
          </a:p>
        </p:txBody>
      </p:sp>
      <p:sp>
        <p:nvSpPr>
          <p:cNvPr id="32" name="椭圆 70"/>
          <p:cNvSpPr/>
          <p:nvPr/>
        </p:nvSpPr>
        <p:spPr>
          <a:xfrm>
            <a:off x="1452226" y="1595957"/>
            <a:ext cx="228104" cy="274946"/>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914400"/>
            <a:endParaRPr lang="zh-CN" altLang="en-US" sz="1800" dirty="0">
              <a:solidFill>
                <a:prstClr val="white"/>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452226" y="2305710"/>
            <a:ext cx="215812" cy="217283"/>
            <a:chOff x="3771900" y="3200400"/>
            <a:chExt cx="2011680" cy="2025396"/>
          </a:xfrm>
          <a:solidFill>
            <a:schemeClr val="accent2"/>
          </a:solidFill>
        </p:grpSpPr>
        <p:sp>
          <p:nvSpPr>
            <p:cNvPr id="35" name="任意多边形 3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36" name="任意多边形 35"/>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1461211" y="2975274"/>
            <a:ext cx="210134" cy="253311"/>
            <a:chOff x="4141788" y="809625"/>
            <a:chExt cx="3600450" cy="4340225"/>
          </a:xfrm>
          <a:solidFill>
            <a:schemeClr val="accent2"/>
          </a:solidFill>
        </p:grpSpPr>
        <p:sp>
          <p:nvSpPr>
            <p:cNvPr id="40"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vert="horz" wrap="square" lIns="91440" tIns="45720" rIns="91440" bIns="45720" numCol="1" anchor="t" anchorCtr="0" compatLnSpc="1"/>
            <a:lstStyle/>
            <a:p>
              <a:pPr defTabSz="914400"/>
              <a:endParaRPr lang="zh-CN" altLang="en-US" sz="1800">
                <a:solidFill>
                  <a:srgbClr val="FFB954"/>
                </a:solidFill>
                <a:latin typeface="微软雅黑" panose="020B0503020204020204" pitchFamily="34" charset="-122"/>
                <a:ea typeface="微软雅黑" panose="020B0503020204020204" pitchFamily="34" charset="-122"/>
              </a:endParaRPr>
            </a:p>
          </p:txBody>
        </p:sp>
        <p:sp>
          <p:nvSpPr>
            <p:cNvPr id="43"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vert="horz" wrap="square" lIns="91440" tIns="45720" rIns="91440" bIns="45720" numCol="1" anchor="t" anchorCtr="0" compatLnSpc="1"/>
            <a:lstStyle/>
            <a:p>
              <a:pPr defTabSz="914400"/>
              <a:endParaRPr lang="zh-CN" altLang="en-US" sz="1800">
                <a:solidFill>
                  <a:srgbClr val="FFB954"/>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827514" y="2116032"/>
            <a:ext cx="1478797" cy="586760"/>
            <a:chOff x="3447030" y="3890565"/>
            <a:chExt cx="1971730" cy="782347"/>
          </a:xfrm>
        </p:grpSpPr>
        <p:sp>
          <p:nvSpPr>
            <p:cNvPr id="45" name="文本框 111"/>
            <p:cNvSpPr txBox="1"/>
            <p:nvPr/>
          </p:nvSpPr>
          <p:spPr>
            <a:xfrm>
              <a:off x="3451161" y="3890565"/>
              <a:ext cx="1725052" cy="410369"/>
            </a:xfrm>
            <a:prstGeom prst="rect">
              <a:avLst/>
            </a:prstGeom>
            <a:noFill/>
          </p:spPr>
          <p:txBody>
            <a:bodyPr wrap="square" rtlCol="0">
              <a:spAutoFit/>
            </a:bodyPr>
            <a:lstStyle/>
            <a:p>
              <a:pPr defTabSz="914400"/>
              <a:r>
                <a:rPr lang="zh-CN" altLang="en-US" sz="1400" dirty="0" smtClean="0">
                  <a:solidFill>
                    <a:srgbClr val="FFFFFF"/>
                  </a:solidFill>
                  <a:latin typeface="微软雅黑" panose="020B0503020204020204" pitchFamily="34" charset="-122"/>
                  <a:ea typeface="微软雅黑" panose="020B0503020204020204" pitchFamily="34" charset="-122"/>
                </a:rPr>
                <a:t>标题文字</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46" name="文本框 112"/>
            <p:cNvSpPr txBox="1"/>
            <p:nvPr/>
          </p:nvSpPr>
          <p:spPr>
            <a:xfrm>
              <a:off x="3447030" y="4180469"/>
              <a:ext cx="1971730" cy="492443"/>
            </a:xfrm>
            <a:prstGeom prst="rect">
              <a:avLst/>
            </a:prstGeom>
            <a:noFill/>
          </p:spPr>
          <p:txBody>
            <a:bodyPr wrap="square" rtlCol="0">
              <a:spAutoFit/>
            </a:bodyPr>
            <a:lstStyle/>
            <a:p>
              <a:pPr algn="just" defTabSz="914400"/>
              <a:r>
                <a:rPr lang="zh-CN" altLang="en-US" sz="9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a:t>
              </a:r>
              <a:r>
                <a:rPr lang="zh-CN" altLang="en-US" sz="9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a:t>
              </a:r>
              <a:endParaRPr lang="zh-CN" altLang="en-US" sz="900" dirty="0">
                <a:solidFill>
                  <a:srgbClr val="FFFFFF"/>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1827514" y="2839717"/>
            <a:ext cx="1478797" cy="586760"/>
            <a:chOff x="3447030" y="3890565"/>
            <a:chExt cx="1971730" cy="782347"/>
          </a:xfrm>
        </p:grpSpPr>
        <p:sp>
          <p:nvSpPr>
            <p:cNvPr id="48" name="文本框 111"/>
            <p:cNvSpPr txBox="1"/>
            <p:nvPr/>
          </p:nvSpPr>
          <p:spPr>
            <a:xfrm>
              <a:off x="3451161" y="3890565"/>
              <a:ext cx="1725052" cy="410369"/>
            </a:xfrm>
            <a:prstGeom prst="rect">
              <a:avLst/>
            </a:prstGeom>
            <a:noFill/>
          </p:spPr>
          <p:txBody>
            <a:bodyPr wrap="square" rtlCol="0">
              <a:spAutoFit/>
            </a:bodyPr>
            <a:lstStyle/>
            <a:p>
              <a:pPr defTabSz="914400"/>
              <a:r>
                <a:rPr lang="zh-CN" altLang="en-US" sz="1400" dirty="0" smtClean="0">
                  <a:solidFill>
                    <a:srgbClr val="FFFFFF"/>
                  </a:solidFill>
                  <a:latin typeface="微软雅黑" panose="020B0503020204020204" pitchFamily="34" charset="-122"/>
                  <a:ea typeface="微软雅黑" panose="020B0503020204020204" pitchFamily="34" charset="-122"/>
                </a:rPr>
                <a:t>标题文字</a:t>
              </a:r>
              <a:endParaRPr lang="zh-CN" altLang="en-US" sz="1400" dirty="0">
                <a:solidFill>
                  <a:srgbClr val="FFFFFF"/>
                </a:solidFill>
                <a:latin typeface="微软雅黑" panose="020B0503020204020204" pitchFamily="34" charset="-122"/>
                <a:ea typeface="微软雅黑" panose="020B0503020204020204" pitchFamily="34" charset="-122"/>
              </a:endParaRPr>
            </a:p>
          </p:txBody>
        </p:sp>
        <p:sp>
          <p:nvSpPr>
            <p:cNvPr id="49" name="文本框 112"/>
            <p:cNvSpPr txBox="1"/>
            <p:nvPr/>
          </p:nvSpPr>
          <p:spPr>
            <a:xfrm>
              <a:off x="3447030" y="4180469"/>
              <a:ext cx="1971730" cy="492443"/>
            </a:xfrm>
            <a:prstGeom prst="rect">
              <a:avLst/>
            </a:prstGeom>
            <a:noFill/>
          </p:spPr>
          <p:txBody>
            <a:bodyPr wrap="square" rtlCol="0">
              <a:spAutoFit/>
            </a:bodyPr>
            <a:lstStyle/>
            <a:p>
              <a:pPr algn="just" defTabSz="914400"/>
              <a:r>
                <a:rPr lang="zh-CN" altLang="en-US" sz="9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a:t>
              </a:r>
              <a:r>
                <a:rPr lang="zh-CN" altLang="en-US" sz="9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a:t>
              </a:r>
              <a:endParaRPr lang="zh-CN" altLang="en-US" sz="900" dirty="0">
                <a:solidFill>
                  <a:srgbClr val="FFFFFF"/>
                </a:solidFill>
                <a:latin typeface="微软雅黑" panose="020B0503020204020204" pitchFamily="34" charset="-122"/>
                <a:ea typeface="微软雅黑" panose="020B0503020204020204" pitchFamily="34" charset="-122"/>
              </a:endParaRPr>
            </a:p>
          </p:txBody>
        </p:sp>
      </p:grpSp>
      <p:sp>
        <p:nvSpPr>
          <p:cNvPr id="50" name="TextBox 154"/>
          <p:cNvSpPr txBox="1"/>
          <p:nvPr/>
        </p:nvSpPr>
        <p:spPr>
          <a:xfrm>
            <a:off x="1187624" y="4187864"/>
            <a:ext cx="6696744" cy="400110"/>
          </a:xfrm>
          <a:prstGeom prst="rect">
            <a:avLst/>
          </a:prstGeom>
          <a:noFill/>
        </p:spPr>
        <p:txBody>
          <a:bodyPr wrap="square" rtlCol="0">
            <a:spAutoFit/>
          </a:bodyPr>
          <a:lstStyle/>
          <a:p>
            <a:pPr defTabSz="914400"/>
            <a:r>
              <a:rPr lang="zh-CN" altLang="en-US" sz="1000" spc="-10" dirty="0" smtClean="0">
                <a:solidFill>
                  <a:srgbClr val="FFFFFF"/>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a:t>
            </a:r>
            <a:r>
              <a:rPr lang="zh-CN" altLang="en-US" sz="1000" spc="-10" dirty="0">
                <a:solidFill>
                  <a:srgbClr val="FFFFFF"/>
                </a:solidFill>
                <a:latin typeface="微软雅黑" panose="020B0503020204020204" pitchFamily="34" charset="-122"/>
                <a:ea typeface="微软雅黑" panose="020B0503020204020204" pitchFamily="34" charset="-122"/>
              </a:rPr>
              <a:t>输入内容请输入文字内容请输入内容请输入文字内容请输入内容</a:t>
            </a:r>
            <a:r>
              <a:rPr lang="zh-CN" altLang="en-US" sz="1000" spc="-10" dirty="0" smtClean="0">
                <a:solidFill>
                  <a:srgbClr val="FFFFFF"/>
                </a:solidFill>
                <a:latin typeface="微软雅黑" panose="020B0503020204020204" pitchFamily="34" charset="-122"/>
                <a:ea typeface="微软雅黑" panose="020B0503020204020204" pitchFamily="34" charset="-122"/>
              </a:rPr>
              <a:t>请</a:t>
            </a:r>
            <a:endParaRPr lang="zh-CN" altLang="en-US" sz="1000" spc="-10" dirty="0" smtClean="0">
              <a:solidFill>
                <a:srgbClr val="FFFFFF"/>
              </a:solidFill>
              <a:latin typeface="微软雅黑" panose="020B0503020204020204" pitchFamily="34" charset="-122"/>
              <a:ea typeface="微软雅黑" panose="020B0503020204020204" pitchFamily="34" charset="-122"/>
            </a:endParaRPr>
          </a:p>
        </p:txBody>
      </p:sp>
      <p:sp>
        <p:nvSpPr>
          <p:cNvPr id="51" name="TextBox 155"/>
          <p:cNvSpPr txBox="1"/>
          <p:nvPr/>
        </p:nvSpPr>
        <p:spPr>
          <a:xfrm>
            <a:off x="1187624" y="3873410"/>
            <a:ext cx="2054567" cy="338554"/>
          </a:xfrm>
          <a:prstGeom prst="rect">
            <a:avLst/>
          </a:prstGeom>
          <a:noFill/>
        </p:spPr>
        <p:txBody>
          <a:bodyPr wrap="square" rtlCol="0">
            <a:spAutoFit/>
          </a:bodyPr>
          <a:lstStyle/>
          <a:p>
            <a:pPr defTabSz="914400"/>
            <a:r>
              <a:rPr lang="zh-CN" altLang="en-US" sz="1600" spc="-10" dirty="0" smtClean="0">
                <a:solidFill>
                  <a:srgbClr val="FFFFFF"/>
                </a:solidFill>
                <a:latin typeface="微软雅黑" panose="020B0503020204020204" pitchFamily="34" charset="-122"/>
                <a:ea typeface="微软雅黑" panose="020B0503020204020204" pitchFamily="34" charset="-122"/>
              </a:rPr>
              <a:t>标题文字内容</a:t>
            </a:r>
            <a:endParaRPr lang="zh-CN" altLang="en-US" sz="1600" spc="-10" dirty="0" smtClean="0">
              <a:solidFill>
                <a:srgbClr val="FFFFFF"/>
              </a:solidFill>
              <a:latin typeface="微软雅黑" panose="020B0503020204020204" pitchFamily="34" charset="-122"/>
              <a:ea typeface="微软雅黑" panose="020B0503020204020204" pitchFamily="34" charset="-122"/>
            </a:endParaRPr>
          </a:p>
        </p:txBody>
      </p:sp>
      <p:sp>
        <p:nvSpPr>
          <p:cNvPr id="52"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53"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500"/>
                                        <p:tgtEl>
                                          <p:spTgt spid="1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0-#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0-#ppt_w/2"/>
                                          </p:val>
                                        </p:tav>
                                        <p:tav tm="100000">
                                          <p:val>
                                            <p:strVal val="#ppt_x"/>
                                          </p:val>
                                        </p:tav>
                                      </p:tavLst>
                                    </p:anim>
                                    <p:anim calcmode="lin" valueType="num">
                                      <p:cBhvr additive="base">
                                        <p:cTn id="52" dur="500" fill="hold"/>
                                        <p:tgtEl>
                                          <p:spTgt spid="2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0-#ppt_w/2"/>
                                          </p:val>
                                        </p:tav>
                                        <p:tav tm="100000">
                                          <p:val>
                                            <p:strVal val="#ppt_x"/>
                                          </p:val>
                                        </p:tav>
                                      </p:tavLst>
                                    </p:anim>
                                    <p:anim calcmode="lin" valueType="num">
                                      <p:cBhvr additive="base">
                                        <p:cTn id="64" dur="500" fill="hold"/>
                                        <p:tgtEl>
                                          <p:spTgt spid="3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0-#ppt_w/2"/>
                                          </p:val>
                                        </p:tav>
                                        <p:tav tm="100000">
                                          <p:val>
                                            <p:strVal val="#ppt_x"/>
                                          </p:val>
                                        </p:tav>
                                      </p:tavLst>
                                    </p:anim>
                                    <p:anim calcmode="lin" valueType="num">
                                      <p:cBhvr additive="base">
                                        <p:cTn id="68" dur="500" fill="hold"/>
                                        <p:tgtEl>
                                          <p:spTgt spid="3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500" fill="hold"/>
                                        <p:tgtEl>
                                          <p:spTgt spid="44"/>
                                        </p:tgtEl>
                                        <p:attrNameLst>
                                          <p:attrName>ppt_x</p:attrName>
                                        </p:attrNameLst>
                                      </p:cBhvr>
                                      <p:tavLst>
                                        <p:tav tm="0">
                                          <p:val>
                                            <p:strVal val="0-#ppt_w/2"/>
                                          </p:val>
                                        </p:tav>
                                        <p:tav tm="100000">
                                          <p:val>
                                            <p:strVal val="#ppt_x"/>
                                          </p:val>
                                        </p:tav>
                                      </p:tavLst>
                                    </p:anim>
                                    <p:anim calcmode="lin" valueType="num">
                                      <p:cBhvr additive="base">
                                        <p:cTn id="72" dur="500" fill="hold"/>
                                        <p:tgtEl>
                                          <p:spTgt spid="44"/>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0-#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strVal val="#ppt_x"/>
                                          </p:val>
                                        </p:tav>
                                        <p:tav tm="100000">
                                          <p:val>
                                            <p:strVal val="#ppt_x"/>
                                          </p:val>
                                        </p:tav>
                                      </p:tavLst>
                                    </p:anim>
                                    <p:anim calcmode="lin" valueType="num">
                                      <p:cBhvr>
                                        <p:cTn id="83" dur="500" fill="hold"/>
                                        <p:tgtEl>
                                          <p:spTgt spid="5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anim calcmode="lin" valueType="num">
                                      <p:cBhvr>
                                        <p:cTn id="87" dur="500" fill="hold"/>
                                        <p:tgtEl>
                                          <p:spTgt spid="50"/>
                                        </p:tgtEl>
                                        <p:attrNameLst>
                                          <p:attrName>ppt_x</p:attrName>
                                        </p:attrNameLst>
                                      </p:cBhvr>
                                      <p:tavLst>
                                        <p:tav tm="0">
                                          <p:val>
                                            <p:strVal val="#ppt_x"/>
                                          </p:val>
                                        </p:tav>
                                        <p:tav tm="100000">
                                          <p:val>
                                            <p:strVal val="#ppt_x"/>
                                          </p:val>
                                        </p:tav>
                                      </p:tavLst>
                                    </p:anim>
                                    <p:anim calcmode="lin" valueType="num">
                                      <p:cBhvr>
                                        <p:cTn id="8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5" grpId="0" animBg="1"/>
      <p:bldP spid="26" grpId="0" animBg="1"/>
      <p:bldP spid="27" grpId="0" animBg="1"/>
      <p:bldP spid="28" grpId="0" animBg="1"/>
      <p:bldP spid="29" grpId="0" animBg="1"/>
      <p:bldP spid="30" grpId="0" animBg="1"/>
      <p:bldP spid="32" grpId="0" animBg="1"/>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9" y="2428994"/>
            <a:ext cx="2554514" cy="2771676"/>
          </a:xfrm>
          <a:prstGeom prst="rect">
            <a:avLst/>
          </a:prstGeom>
        </p:spPr>
      </p:pic>
      <p:grpSp>
        <p:nvGrpSpPr>
          <p:cNvPr id="31" name="组合 30"/>
          <p:cNvGrpSpPr/>
          <p:nvPr/>
        </p:nvGrpSpPr>
        <p:grpSpPr bwMode="auto">
          <a:xfrm>
            <a:off x="2181225" y="1017012"/>
            <a:ext cx="4348163" cy="965993"/>
            <a:chOff x="2866757" y="1931533"/>
            <a:chExt cx="4348365" cy="965808"/>
          </a:xfrm>
        </p:grpSpPr>
        <p:sp>
          <p:nvSpPr>
            <p:cNvPr id="32" name="文本框 19"/>
            <p:cNvSpPr txBox="1">
              <a:spLocks noChangeArrowheads="1"/>
            </p:cNvSpPr>
            <p:nvPr/>
          </p:nvSpPr>
          <p:spPr bwMode="auto">
            <a:xfrm>
              <a:off x="2866757" y="2251134"/>
              <a:ext cx="4348365" cy="6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3" name="文本框 20"/>
            <p:cNvSpPr txBox="1">
              <a:spLocks noChangeArrowheads="1"/>
            </p:cNvSpPr>
            <p:nvPr/>
          </p:nvSpPr>
          <p:spPr bwMode="auto">
            <a:xfrm>
              <a:off x="3167324" y="1931533"/>
              <a:ext cx="1659570" cy="36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hangingPunct="1"/>
              <a:r>
                <a:rPr lang="zh-CN" altLang="en-US" sz="1800" b="1" dirty="0" smtClean="0">
                  <a:solidFill>
                    <a:schemeClr val="bg1"/>
                  </a:solidFill>
                  <a:latin typeface="微软雅黑" panose="020B0503020204020204" pitchFamily="34" charset="-122"/>
                  <a:ea typeface="微软雅黑" panose="020B0503020204020204" pitchFamily="34" charset="-122"/>
                </a:rPr>
                <a:t>第四部分</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1243013" y="1030288"/>
            <a:ext cx="1130300" cy="1128712"/>
            <a:chOff x="1928879" y="1944350"/>
            <a:chExt cx="1129689" cy="1129689"/>
          </a:xfrm>
        </p:grpSpPr>
        <p:sp>
          <p:nvSpPr>
            <p:cNvPr id="35" name="椭圆 34"/>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36" name="Freeform 18"/>
            <p:cNvSpPr>
              <a:spLocks noEditPoints="1"/>
            </p:cNvSpPr>
            <p:nvPr/>
          </p:nvSpPr>
          <p:spPr bwMode="auto">
            <a:xfrm>
              <a:off x="2155768" y="2106415"/>
              <a:ext cx="658457" cy="789670"/>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6" presetClass="emph" presetSubtype="0" decel="100000" fill="hold" nodeType="withEffect">
                                  <p:stCondLst>
                                    <p:cond delay="200"/>
                                  </p:stCondLst>
                                  <p:childTnLst>
                                    <p:animScale>
                                      <p:cBhvr>
                                        <p:cTn id="11" dur="250" fill="hold"/>
                                        <p:tgtEl>
                                          <p:spTgt spid="34"/>
                                        </p:tgtEl>
                                      </p:cBhvr>
                                      <p:by x="110000" y="110000"/>
                                    </p:animScale>
                                  </p:childTnLst>
                                </p:cTn>
                              </p:par>
                              <p:par>
                                <p:cTn id="12" presetID="6" presetClass="emph" presetSubtype="0" decel="100000" fill="hold" nodeType="withEffect">
                                  <p:stCondLst>
                                    <p:cond delay="400"/>
                                  </p:stCondLst>
                                  <p:childTnLst>
                                    <p:animScale>
                                      <p:cBhvr>
                                        <p:cTn id="13" dur="250" fill="hold"/>
                                        <p:tgtEl>
                                          <p:spTgt spid="34"/>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22"/>
          <p:cNvSpPr>
            <a:spLocks noChangeArrowheads="1"/>
          </p:cNvSpPr>
          <p:nvPr/>
        </p:nvSpPr>
        <p:spPr bwMode="auto">
          <a:xfrm>
            <a:off x="3571798" y="1212317"/>
            <a:ext cx="1024952" cy="1024292"/>
          </a:xfrm>
          <a:prstGeom prst="ellipse">
            <a:avLst/>
          </a:pr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800" b="1" dirty="0">
                <a:solidFill>
                  <a:srgbClr val="080808"/>
                </a:solidFill>
                <a:latin typeface="微软雅黑" panose="020B0503020204020204" pitchFamily="34" charset="-122"/>
                <a:ea typeface="微软雅黑" panose="020B0503020204020204" pitchFamily="34" charset="-122"/>
              </a:rPr>
              <a:t>标题文字</a:t>
            </a:r>
            <a:endParaRPr lang="zh-CN" altLang="en-US" sz="1800" b="1" dirty="0">
              <a:solidFill>
                <a:srgbClr val="080808"/>
              </a:solidFill>
              <a:latin typeface="微软雅黑" panose="020B0503020204020204" pitchFamily="34" charset="-122"/>
              <a:ea typeface="微软雅黑" panose="020B0503020204020204" pitchFamily="34" charset="-122"/>
            </a:endParaRPr>
          </a:p>
        </p:txBody>
      </p:sp>
      <p:sp>
        <p:nvSpPr>
          <p:cNvPr id="19" name="Line 23"/>
          <p:cNvSpPr>
            <a:spLocks noChangeShapeType="1"/>
          </p:cNvSpPr>
          <p:nvPr/>
        </p:nvSpPr>
        <p:spPr bwMode="auto">
          <a:xfrm flipH="1">
            <a:off x="1083762" y="1725759"/>
            <a:ext cx="2488036" cy="0"/>
          </a:xfrm>
          <a:prstGeom prst="line">
            <a:avLst/>
          </a:prstGeom>
          <a:noFill/>
          <a:ln w="5" cap="flat">
            <a:solidFill>
              <a:schemeClr val="accent3"/>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75493" tIns="37746" rIns="75493" bIns="37746" numCol="1" anchor="t" anchorCtr="0" compatLnSpc="1"/>
          <a:lstStyle/>
          <a:p>
            <a:pP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0" name="Freeform 27"/>
          <p:cNvSpPr/>
          <p:nvPr/>
        </p:nvSpPr>
        <p:spPr bwMode="auto">
          <a:xfrm>
            <a:off x="2905838" y="1806147"/>
            <a:ext cx="1370938" cy="1164321"/>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1" name="Freeform 28"/>
          <p:cNvSpPr/>
          <p:nvPr/>
        </p:nvSpPr>
        <p:spPr bwMode="auto">
          <a:xfrm>
            <a:off x="2211265" y="1806147"/>
            <a:ext cx="2065512" cy="1856690"/>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tx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2" name="Freeform 29"/>
          <p:cNvSpPr/>
          <p:nvPr/>
        </p:nvSpPr>
        <p:spPr bwMode="auto">
          <a:xfrm>
            <a:off x="1533378" y="1779721"/>
            <a:ext cx="2739275" cy="2530907"/>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3" name="矩形 22"/>
          <p:cNvSpPr/>
          <p:nvPr/>
        </p:nvSpPr>
        <p:spPr>
          <a:xfrm>
            <a:off x="4392167" y="2645065"/>
            <a:ext cx="4572000" cy="400110"/>
          </a:xfrm>
          <a:prstGeom prst="rect">
            <a:avLst/>
          </a:prstGeom>
          <a:ln>
            <a:noFill/>
          </a:ln>
        </p:spPr>
        <p:txBody>
          <a:bodyPr>
            <a:spAutoFit/>
          </a:body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添加单击</a:t>
            </a:r>
            <a:r>
              <a:rPr lang="zh-CN" altLang="en-US" sz="1000" dirty="0">
                <a:solidFill>
                  <a:srgbClr val="FFFFFF"/>
                </a:solidFill>
                <a:latin typeface="微软雅黑" panose="020B0503020204020204" pitchFamily="34" charset="-122"/>
                <a:ea typeface="微软雅黑" panose="020B0503020204020204" pitchFamily="34" charset="-122"/>
              </a:rPr>
              <a:t>此处添加文本单击此处添加</a:t>
            </a:r>
            <a:endParaRPr lang="en-US" altLang="zh-CN" sz="1000" dirty="0">
              <a:solidFill>
                <a:srgbClr val="FFFFFF"/>
              </a:solidFill>
              <a:latin typeface="微软雅黑" panose="020B0503020204020204" pitchFamily="34" charset="-122"/>
              <a:ea typeface="微软雅黑" panose="020B0503020204020204" pitchFamily="34" charset="-122"/>
            </a:endParaRPr>
          </a:p>
          <a:p>
            <a:pPr defTabSz="914400"/>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4435449" y="3262727"/>
            <a:ext cx="4572000" cy="400110"/>
          </a:xfrm>
          <a:prstGeom prst="rect">
            <a:avLst/>
          </a:prstGeom>
          <a:ln>
            <a:noFill/>
          </a:ln>
        </p:spPr>
        <p:txBody>
          <a:bodyPr>
            <a:spAutoFit/>
          </a:body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添加单击</a:t>
            </a:r>
            <a:r>
              <a:rPr lang="zh-CN" altLang="en-US" sz="1000" dirty="0">
                <a:solidFill>
                  <a:srgbClr val="FFFFFF"/>
                </a:solidFill>
                <a:latin typeface="微软雅黑" panose="020B0503020204020204" pitchFamily="34" charset="-122"/>
                <a:ea typeface="微软雅黑" panose="020B0503020204020204" pitchFamily="34" charset="-122"/>
              </a:rPr>
              <a:t>此处添加文本单击此处添加</a:t>
            </a:r>
            <a:endParaRPr lang="en-US" altLang="zh-CN" sz="1000" dirty="0">
              <a:solidFill>
                <a:srgbClr val="FFFFFF"/>
              </a:solidFill>
              <a:latin typeface="微软雅黑" panose="020B0503020204020204" pitchFamily="34" charset="-122"/>
              <a:ea typeface="微软雅黑" panose="020B0503020204020204" pitchFamily="34" charset="-122"/>
            </a:endParaRPr>
          </a:p>
          <a:p>
            <a:pPr defTabSz="914400"/>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4435449" y="3969438"/>
            <a:ext cx="4572000" cy="400110"/>
          </a:xfrm>
          <a:prstGeom prst="rect">
            <a:avLst/>
          </a:prstGeom>
          <a:ln>
            <a:noFill/>
          </a:ln>
        </p:spPr>
        <p:txBody>
          <a:bodyPr>
            <a:spAutoFit/>
          </a:bodyPr>
          <a:lstStyle/>
          <a:p>
            <a:pPr defTabSz="914400"/>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添加单击</a:t>
            </a:r>
            <a:r>
              <a:rPr lang="zh-CN" altLang="en-US" sz="1000" dirty="0">
                <a:solidFill>
                  <a:srgbClr val="FFFFFF"/>
                </a:solidFill>
                <a:latin typeface="微软雅黑" panose="020B0503020204020204" pitchFamily="34" charset="-122"/>
                <a:ea typeface="微软雅黑" panose="020B0503020204020204" pitchFamily="34" charset="-122"/>
              </a:rPr>
              <a:t>此处添加文本单击此处添加</a:t>
            </a:r>
            <a:endParaRPr lang="en-US" altLang="zh-CN" sz="1000" dirty="0">
              <a:solidFill>
                <a:srgbClr val="FFFFFF"/>
              </a:solidFill>
              <a:latin typeface="微软雅黑" panose="020B0503020204020204" pitchFamily="34" charset="-122"/>
              <a:ea typeface="微软雅黑" panose="020B0503020204020204" pitchFamily="34" charset="-122"/>
            </a:endParaRPr>
          </a:p>
          <a:p>
            <a:pPr defTabSz="914400"/>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r>
              <a:rPr lang="zh-CN" altLang="en-US" sz="1000" dirty="0">
                <a:solidFill>
                  <a:srgbClr val="FFFFFF"/>
                </a:solidFill>
                <a:latin typeface="微软雅黑" panose="020B0503020204020204" pitchFamily="34" charset="-122"/>
                <a:ea typeface="微软雅黑" panose="020B0503020204020204" pitchFamily="34" charset="-122"/>
              </a:rPr>
              <a:t>单击此处添加文本单击此处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6" name="Freeform 24"/>
          <p:cNvSpPr>
            <a:spLocks noEditPoints="1"/>
          </p:cNvSpPr>
          <p:nvPr/>
        </p:nvSpPr>
        <p:spPr bwMode="auto">
          <a:xfrm>
            <a:off x="2819993" y="1585731"/>
            <a:ext cx="288756" cy="2878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7" name="Freeform 25"/>
          <p:cNvSpPr>
            <a:spLocks noEditPoints="1"/>
          </p:cNvSpPr>
          <p:nvPr/>
        </p:nvSpPr>
        <p:spPr bwMode="auto">
          <a:xfrm>
            <a:off x="2143629" y="1585731"/>
            <a:ext cx="291357" cy="2878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8" name="Freeform 26"/>
          <p:cNvSpPr>
            <a:spLocks noEditPoints="1"/>
          </p:cNvSpPr>
          <p:nvPr/>
        </p:nvSpPr>
        <p:spPr bwMode="auto">
          <a:xfrm>
            <a:off x="1469866" y="1585731"/>
            <a:ext cx="293958" cy="2878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FFFFFF"/>
              </a:solidFill>
              <a:latin typeface="微软雅黑" panose="020B0503020204020204" pitchFamily="34" charset="-122"/>
              <a:ea typeface="微软雅黑" panose="020B0503020204020204" pitchFamily="34" charset="-122"/>
            </a:endParaRPr>
          </a:p>
        </p:txBody>
      </p:sp>
      <p:sp>
        <p:nvSpPr>
          <p:cNvPr id="29"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3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1+#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1+#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4" grpId="0"/>
      <p:bldP spid="25" grpId="0"/>
      <p:bldP spid="26" grpId="0" animBg="1"/>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987824" y="1431140"/>
            <a:ext cx="3106068" cy="2984750"/>
            <a:chOff x="2789367" y="1155734"/>
            <a:chExt cx="3571747" cy="3432240"/>
          </a:xfrm>
        </p:grpSpPr>
        <p:sp>
          <p:nvSpPr>
            <p:cNvPr id="8" name="Freeform 2"/>
            <p:cNvSpPr/>
            <p:nvPr/>
          </p:nvSpPr>
          <p:spPr bwMode="blackWhite">
            <a:xfrm>
              <a:off x="4908118" y="1168692"/>
              <a:ext cx="1446517" cy="1373544"/>
            </a:xfrm>
            <a:custGeom>
              <a:avLst/>
              <a:gdLst>
                <a:gd name="T0" fmla="*/ 491 w 671"/>
                <a:gd name="T1" fmla="*/ 578 h 658"/>
                <a:gd name="T2" fmla="*/ 491 w 671"/>
                <a:gd name="T3" fmla="*/ 657 h 658"/>
                <a:gd name="T4" fmla="*/ 0 w 671"/>
                <a:gd name="T5" fmla="*/ 657 h 658"/>
                <a:gd name="T6" fmla="*/ 0 w 671"/>
                <a:gd name="T7" fmla="*/ 166 h 658"/>
                <a:gd name="T8" fmla="*/ 95 w 671"/>
                <a:gd name="T9" fmla="*/ 166 h 658"/>
                <a:gd name="T10" fmla="*/ 95 w 671"/>
                <a:gd name="T11" fmla="*/ 506 h 658"/>
                <a:gd name="T12" fmla="*/ 602 w 671"/>
                <a:gd name="T13" fmla="*/ 0 h 658"/>
                <a:gd name="T14" fmla="*/ 670 w 671"/>
                <a:gd name="T15" fmla="*/ 63 h 658"/>
                <a:gd name="T16" fmla="*/ 166 w 671"/>
                <a:gd name="T17" fmla="*/ 570 h 658"/>
                <a:gd name="T18" fmla="*/ 491 w 671"/>
                <a:gd name="T19" fmla="*/ 570 h 658"/>
                <a:gd name="T20" fmla="*/ 491 w 671"/>
                <a:gd name="T21" fmla="*/ 657 h 658"/>
                <a:gd name="T22" fmla="*/ 491 w 671"/>
                <a:gd name="T23" fmla="*/ 57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1" h="658">
                  <a:moveTo>
                    <a:pt x="491" y="578"/>
                  </a:moveTo>
                  <a:lnTo>
                    <a:pt x="491" y="657"/>
                  </a:lnTo>
                  <a:lnTo>
                    <a:pt x="0" y="657"/>
                  </a:lnTo>
                  <a:lnTo>
                    <a:pt x="0" y="166"/>
                  </a:lnTo>
                  <a:lnTo>
                    <a:pt x="95" y="166"/>
                  </a:lnTo>
                  <a:lnTo>
                    <a:pt x="95" y="506"/>
                  </a:lnTo>
                  <a:lnTo>
                    <a:pt x="602" y="0"/>
                  </a:lnTo>
                  <a:lnTo>
                    <a:pt x="670" y="63"/>
                  </a:lnTo>
                  <a:lnTo>
                    <a:pt x="166" y="570"/>
                  </a:lnTo>
                  <a:lnTo>
                    <a:pt x="491" y="570"/>
                  </a:lnTo>
                  <a:lnTo>
                    <a:pt x="491" y="657"/>
                  </a:lnTo>
                  <a:lnTo>
                    <a:pt x="491" y="578"/>
                  </a:lnTo>
                </a:path>
              </a:pathLst>
            </a:custGeom>
            <a:solidFill>
              <a:schemeClr val="tx1">
                <a:alpha val="50000"/>
              </a:schemeClr>
            </a:solidFill>
            <a:ln w="3175" cap="flat" cmpd="sng" algn="ctr">
              <a:noFill/>
              <a:prstDash val="solid"/>
            </a:ln>
            <a:effectLst/>
          </p:spPr>
          <p:txBody>
            <a:bodyPr lIns="93296" tIns="46648" rIns="93296" bIns="46648" anchor="ctr"/>
            <a:lstStyle/>
            <a:p>
              <a:pPr defTabSz="914400">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9" name="Freeform 3"/>
            <p:cNvSpPr/>
            <p:nvPr/>
          </p:nvSpPr>
          <p:spPr bwMode="blackWhite">
            <a:xfrm>
              <a:off x="4908118" y="3185275"/>
              <a:ext cx="1452996" cy="1389741"/>
            </a:xfrm>
            <a:custGeom>
              <a:avLst/>
              <a:gdLst>
                <a:gd name="T0" fmla="*/ 491 w 674"/>
                <a:gd name="T1" fmla="*/ 79 h 666"/>
                <a:gd name="T2" fmla="*/ 491 w 674"/>
                <a:gd name="T3" fmla="*/ 0 h 666"/>
                <a:gd name="T4" fmla="*/ 0 w 674"/>
                <a:gd name="T5" fmla="*/ 0 h 666"/>
                <a:gd name="T6" fmla="*/ 0 w 674"/>
                <a:gd name="T7" fmla="*/ 491 h 666"/>
                <a:gd name="T8" fmla="*/ 95 w 674"/>
                <a:gd name="T9" fmla="*/ 491 h 666"/>
                <a:gd name="T10" fmla="*/ 95 w 674"/>
                <a:gd name="T11" fmla="*/ 159 h 666"/>
                <a:gd name="T12" fmla="*/ 602 w 674"/>
                <a:gd name="T13" fmla="*/ 665 h 666"/>
                <a:gd name="T14" fmla="*/ 673 w 674"/>
                <a:gd name="T15" fmla="*/ 594 h 666"/>
                <a:gd name="T16" fmla="*/ 174 w 674"/>
                <a:gd name="T17" fmla="*/ 95 h 666"/>
                <a:gd name="T18" fmla="*/ 491 w 674"/>
                <a:gd name="T19" fmla="*/ 95 h 666"/>
                <a:gd name="T20" fmla="*/ 491 w 674"/>
                <a:gd name="T21" fmla="*/ 0 h 666"/>
                <a:gd name="T22" fmla="*/ 491 w 674"/>
                <a:gd name="T23" fmla="*/ 79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4" h="666">
                  <a:moveTo>
                    <a:pt x="491" y="79"/>
                  </a:moveTo>
                  <a:lnTo>
                    <a:pt x="491" y="0"/>
                  </a:lnTo>
                  <a:lnTo>
                    <a:pt x="0" y="0"/>
                  </a:lnTo>
                  <a:lnTo>
                    <a:pt x="0" y="491"/>
                  </a:lnTo>
                  <a:lnTo>
                    <a:pt x="95" y="491"/>
                  </a:lnTo>
                  <a:lnTo>
                    <a:pt x="95" y="159"/>
                  </a:lnTo>
                  <a:lnTo>
                    <a:pt x="602" y="665"/>
                  </a:lnTo>
                  <a:lnTo>
                    <a:pt x="673" y="594"/>
                  </a:lnTo>
                  <a:lnTo>
                    <a:pt x="174" y="95"/>
                  </a:lnTo>
                  <a:lnTo>
                    <a:pt x="491" y="95"/>
                  </a:lnTo>
                  <a:lnTo>
                    <a:pt x="491" y="0"/>
                  </a:lnTo>
                  <a:lnTo>
                    <a:pt x="491" y="79"/>
                  </a:lnTo>
                </a:path>
              </a:pathLst>
            </a:custGeom>
            <a:solidFill>
              <a:schemeClr val="tx1">
                <a:alpha val="50000"/>
              </a:schemeClr>
            </a:solidFill>
            <a:ln w="3175" cap="flat" cmpd="sng" algn="ctr">
              <a:noFill/>
              <a:prstDash val="solid"/>
            </a:ln>
            <a:effectLst/>
          </p:spPr>
          <p:txBody>
            <a:bodyPr lIns="93296" tIns="46648" rIns="93296" bIns="46648" anchor="ctr"/>
            <a:lstStyle/>
            <a:p>
              <a:pPr defTabSz="914400">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10" name="Freeform 4"/>
            <p:cNvSpPr/>
            <p:nvPr/>
          </p:nvSpPr>
          <p:spPr bwMode="blackWhite">
            <a:xfrm>
              <a:off x="2789367" y="3185275"/>
              <a:ext cx="1465955" cy="1402699"/>
            </a:xfrm>
            <a:custGeom>
              <a:avLst/>
              <a:gdLst>
                <a:gd name="T0" fmla="*/ 184 w 680"/>
                <a:gd name="T1" fmla="*/ 80 h 672"/>
                <a:gd name="T2" fmla="*/ 184 w 680"/>
                <a:gd name="T3" fmla="*/ 0 h 672"/>
                <a:gd name="T4" fmla="*/ 679 w 680"/>
                <a:gd name="T5" fmla="*/ 0 h 672"/>
                <a:gd name="T6" fmla="*/ 679 w 680"/>
                <a:gd name="T7" fmla="*/ 495 h 672"/>
                <a:gd name="T8" fmla="*/ 583 w 680"/>
                <a:gd name="T9" fmla="*/ 495 h 672"/>
                <a:gd name="T10" fmla="*/ 583 w 680"/>
                <a:gd name="T11" fmla="*/ 160 h 672"/>
                <a:gd name="T12" fmla="*/ 72 w 680"/>
                <a:gd name="T13" fmla="*/ 671 h 672"/>
                <a:gd name="T14" fmla="*/ 0 w 680"/>
                <a:gd name="T15" fmla="*/ 599 h 672"/>
                <a:gd name="T16" fmla="*/ 503 w 680"/>
                <a:gd name="T17" fmla="*/ 96 h 672"/>
                <a:gd name="T18" fmla="*/ 184 w 680"/>
                <a:gd name="T19" fmla="*/ 96 h 672"/>
                <a:gd name="T20" fmla="*/ 184 w 680"/>
                <a:gd name="T21"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72">
                  <a:moveTo>
                    <a:pt x="184" y="80"/>
                  </a:moveTo>
                  <a:lnTo>
                    <a:pt x="184" y="0"/>
                  </a:lnTo>
                  <a:lnTo>
                    <a:pt x="679" y="0"/>
                  </a:lnTo>
                  <a:lnTo>
                    <a:pt x="679" y="495"/>
                  </a:lnTo>
                  <a:lnTo>
                    <a:pt x="583" y="495"/>
                  </a:lnTo>
                  <a:lnTo>
                    <a:pt x="583" y="160"/>
                  </a:lnTo>
                  <a:lnTo>
                    <a:pt x="72" y="671"/>
                  </a:lnTo>
                  <a:lnTo>
                    <a:pt x="0" y="599"/>
                  </a:lnTo>
                  <a:lnTo>
                    <a:pt x="503" y="96"/>
                  </a:lnTo>
                  <a:lnTo>
                    <a:pt x="184" y="96"/>
                  </a:lnTo>
                  <a:lnTo>
                    <a:pt x="184" y="0"/>
                  </a:lnTo>
                </a:path>
              </a:pathLst>
            </a:custGeom>
            <a:solidFill>
              <a:schemeClr val="tx1">
                <a:alpha val="50000"/>
              </a:schemeClr>
            </a:solidFill>
            <a:ln w="3175" cap="flat" cmpd="sng" algn="ctr">
              <a:noFill/>
              <a:prstDash val="solid"/>
            </a:ln>
            <a:effectLst/>
          </p:spPr>
          <p:txBody>
            <a:bodyPr lIns="93296" tIns="46648" rIns="93296" bIns="46648" anchor="ctr"/>
            <a:lstStyle/>
            <a:p>
              <a:pPr defTabSz="914400">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11" name="Freeform 5"/>
            <p:cNvSpPr/>
            <p:nvPr/>
          </p:nvSpPr>
          <p:spPr bwMode="blackWhite">
            <a:xfrm>
              <a:off x="2789367" y="1155734"/>
              <a:ext cx="1465955" cy="1386502"/>
            </a:xfrm>
            <a:custGeom>
              <a:avLst/>
              <a:gdLst>
                <a:gd name="T0" fmla="*/ 184 w 680"/>
                <a:gd name="T1" fmla="*/ 583 h 664"/>
                <a:gd name="T2" fmla="*/ 184 w 680"/>
                <a:gd name="T3" fmla="*/ 663 h 664"/>
                <a:gd name="T4" fmla="*/ 679 w 680"/>
                <a:gd name="T5" fmla="*/ 663 h 664"/>
                <a:gd name="T6" fmla="*/ 679 w 680"/>
                <a:gd name="T7" fmla="*/ 168 h 664"/>
                <a:gd name="T8" fmla="*/ 583 w 680"/>
                <a:gd name="T9" fmla="*/ 168 h 664"/>
                <a:gd name="T10" fmla="*/ 583 w 680"/>
                <a:gd name="T11" fmla="*/ 511 h 664"/>
                <a:gd name="T12" fmla="*/ 72 w 680"/>
                <a:gd name="T13" fmla="*/ 0 h 664"/>
                <a:gd name="T14" fmla="*/ 0 w 680"/>
                <a:gd name="T15" fmla="*/ 72 h 664"/>
                <a:gd name="T16" fmla="*/ 511 w 680"/>
                <a:gd name="T17" fmla="*/ 575 h 664"/>
                <a:gd name="T18" fmla="*/ 184 w 680"/>
                <a:gd name="T19" fmla="*/ 575 h 664"/>
                <a:gd name="T20" fmla="*/ 184 w 680"/>
                <a:gd name="T21" fmla="*/ 663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0" h="664">
                  <a:moveTo>
                    <a:pt x="184" y="583"/>
                  </a:moveTo>
                  <a:lnTo>
                    <a:pt x="184" y="663"/>
                  </a:lnTo>
                  <a:lnTo>
                    <a:pt x="679" y="663"/>
                  </a:lnTo>
                  <a:lnTo>
                    <a:pt x="679" y="168"/>
                  </a:lnTo>
                  <a:lnTo>
                    <a:pt x="583" y="168"/>
                  </a:lnTo>
                  <a:lnTo>
                    <a:pt x="583" y="511"/>
                  </a:lnTo>
                  <a:lnTo>
                    <a:pt x="72" y="0"/>
                  </a:lnTo>
                  <a:lnTo>
                    <a:pt x="0" y="72"/>
                  </a:lnTo>
                  <a:lnTo>
                    <a:pt x="511" y="575"/>
                  </a:lnTo>
                  <a:lnTo>
                    <a:pt x="184" y="575"/>
                  </a:lnTo>
                  <a:lnTo>
                    <a:pt x="184" y="663"/>
                  </a:lnTo>
                </a:path>
              </a:pathLst>
            </a:custGeom>
            <a:solidFill>
              <a:schemeClr val="tx1">
                <a:alpha val="50000"/>
              </a:schemeClr>
            </a:solidFill>
            <a:ln w="3175" cap="flat" cmpd="sng" algn="ctr">
              <a:noFill/>
              <a:prstDash val="solid"/>
            </a:ln>
            <a:effectLst/>
          </p:spPr>
          <p:txBody>
            <a:bodyPr lIns="93296" tIns="46648" rIns="93296" bIns="46648" anchor="ctr"/>
            <a:lstStyle/>
            <a:p>
              <a:pPr defTabSz="914400">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sp>
          <p:nvSpPr>
            <p:cNvPr id="12" name="AutoShape 10"/>
            <p:cNvSpPr>
              <a:spLocks noChangeArrowheads="1"/>
            </p:cNvSpPr>
            <p:nvPr/>
          </p:nvSpPr>
          <p:spPr bwMode="blackWhite">
            <a:xfrm>
              <a:off x="4245602" y="2543856"/>
              <a:ext cx="644697" cy="644658"/>
            </a:xfrm>
            <a:prstGeom prst="flowChartOr">
              <a:avLst/>
            </a:prstGeom>
            <a:solidFill>
              <a:schemeClr val="tx1">
                <a:alpha val="50000"/>
              </a:schemeClr>
            </a:solidFill>
            <a:ln w="3175" cap="flat" cmpd="sng" algn="ctr">
              <a:noFill/>
              <a:prstDash val="solid"/>
            </a:ln>
            <a:effectLst/>
          </p:spPr>
          <p:txBody>
            <a:bodyPr lIns="93296" tIns="46648" rIns="93296" bIns="46648" anchor="ctr"/>
            <a:lstStyle/>
            <a:p>
              <a:pPr defTabSz="914400">
                <a:lnSpc>
                  <a:spcPct val="120000"/>
                </a:lnSpc>
                <a:defRPr/>
              </a:pPr>
              <a:endParaRPr lang="zh-CN" altLang="en-US" sz="1200" kern="0">
                <a:solidFill>
                  <a:srgbClr val="F9F9F9"/>
                </a:solidFill>
                <a:latin typeface="微软雅黑" panose="020B0503020204020204" pitchFamily="34" charset="-122"/>
                <a:ea typeface="微软雅黑" panose="020B0503020204020204" pitchFamily="34" charset="-122"/>
              </a:endParaRPr>
            </a:p>
          </p:txBody>
        </p:sp>
      </p:grpSp>
      <p:grpSp>
        <p:nvGrpSpPr>
          <p:cNvPr id="13" name="组合 4"/>
          <p:cNvGrpSpPr/>
          <p:nvPr/>
        </p:nvGrpSpPr>
        <p:grpSpPr>
          <a:xfrm>
            <a:off x="1025360" y="3358701"/>
            <a:ext cx="1764007" cy="1085257"/>
            <a:chOff x="1052897" y="5281774"/>
            <a:chExt cx="1764007" cy="1085257"/>
          </a:xfrm>
        </p:grpSpPr>
        <p:sp>
          <p:nvSpPr>
            <p:cNvPr id="14" name="TextBox 20"/>
            <p:cNvSpPr txBox="1"/>
            <p:nvPr/>
          </p:nvSpPr>
          <p:spPr bwMode="auto">
            <a:xfrm>
              <a:off x="1052897" y="5580327"/>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5" name="TextBox 19"/>
            <p:cNvSpPr txBox="1">
              <a:spLocks noChangeArrowheads="1"/>
            </p:cNvSpPr>
            <p:nvPr/>
          </p:nvSpPr>
          <p:spPr bwMode="auto">
            <a:xfrm>
              <a:off x="1052898" y="5281774"/>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1"/>
          <p:cNvGrpSpPr/>
          <p:nvPr/>
        </p:nvGrpSpPr>
        <p:grpSpPr>
          <a:xfrm>
            <a:off x="1025360" y="1260110"/>
            <a:ext cx="1764007" cy="1085257"/>
            <a:chOff x="1052897" y="2195545"/>
            <a:chExt cx="1764007" cy="1085257"/>
          </a:xfrm>
        </p:grpSpPr>
        <p:sp>
          <p:nvSpPr>
            <p:cNvPr id="17" name="TextBox 20"/>
            <p:cNvSpPr txBox="1"/>
            <p:nvPr/>
          </p:nvSpPr>
          <p:spPr bwMode="auto">
            <a:xfrm>
              <a:off x="1052897"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8" name="TextBox 19"/>
            <p:cNvSpPr txBox="1">
              <a:spLocks noChangeArrowheads="1"/>
            </p:cNvSpPr>
            <p:nvPr/>
          </p:nvSpPr>
          <p:spPr bwMode="auto">
            <a:xfrm>
              <a:off x="1052898"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 name="组合 1"/>
          <p:cNvGrpSpPr/>
          <p:nvPr/>
        </p:nvGrpSpPr>
        <p:grpSpPr>
          <a:xfrm>
            <a:off x="6354634" y="1260110"/>
            <a:ext cx="1764007" cy="1085257"/>
            <a:chOff x="6382171" y="2195545"/>
            <a:chExt cx="1764007" cy="1085257"/>
          </a:xfrm>
        </p:grpSpPr>
        <p:sp>
          <p:nvSpPr>
            <p:cNvPr id="20" name="TextBox 20"/>
            <p:cNvSpPr txBox="1"/>
            <p:nvPr/>
          </p:nvSpPr>
          <p:spPr bwMode="auto">
            <a:xfrm>
              <a:off x="6382171" y="2494098"/>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rgbClr val="FFFFFF"/>
                  </a:solidFill>
                  <a:latin typeface="微软雅黑" panose="020B0503020204020204" pitchFamily="34" charset="-122"/>
                  <a:ea typeface="微软雅黑" panose="020B0503020204020204" pitchFamily="34" charset="-122"/>
                </a:rPr>
                <a:t>此处添加段落文本单击此处添加段落文本单击此处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1" name="TextBox 19"/>
            <p:cNvSpPr txBox="1">
              <a:spLocks noChangeArrowheads="1"/>
            </p:cNvSpPr>
            <p:nvPr/>
          </p:nvSpPr>
          <p:spPr bwMode="auto">
            <a:xfrm>
              <a:off x="6382172"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2"/>
          <p:cNvGrpSpPr/>
          <p:nvPr/>
        </p:nvGrpSpPr>
        <p:grpSpPr>
          <a:xfrm>
            <a:off x="6354634" y="3322886"/>
            <a:ext cx="1764007" cy="1085257"/>
            <a:chOff x="6382171" y="5245959"/>
            <a:chExt cx="1764007" cy="1085257"/>
          </a:xfrm>
        </p:grpSpPr>
        <p:sp>
          <p:nvSpPr>
            <p:cNvPr id="23" name="TextBox 20"/>
            <p:cNvSpPr txBox="1"/>
            <p:nvPr/>
          </p:nvSpPr>
          <p:spPr bwMode="auto">
            <a:xfrm>
              <a:off x="6382171" y="5544512"/>
              <a:ext cx="1764007" cy="78670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0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单击此处添加段落文本单击此处添加段落文本单击此处添加段落文本单击此处</a:t>
              </a:r>
              <a:r>
                <a:rPr lang="zh-CN" altLang="en-US" sz="1000" dirty="0" smtClean="0">
                  <a:solidFill>
                    <a:srgbClr val="FFFFFF"/>
                  </a:solidFill>
                  <a:latin typeface="微软雅黑" panose="020B0503020204020204" pitchFamily="34" charset="-122"/>
                  <a:ea typeface="微软雅黑" panose="020B0503020204020204" pitchFamily="34" charset="-122"/>
                </a:rPr>
                <a:t>添加</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4" name="TextBox 17"/>
            <p:cNvSpPr txBox="1">
              <a:spLocks noChangeArrowheads="1"/>
            </p:cNvSpPr>
            <p:nvPr/>
          </p:nvSpPr>
          <p:spPr bwMode="auto">
            <a:xfrm>
              <a:off x="6382172" y="5245959"/>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5"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26"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7"/>
                                        </p:tgtEl>
                                      </p:cBhvr>
                                    </p:animEffect>
                                    <p:animScale>
                                      <p:cBhvr>
                                        <p:cTn id="14" dur="250" autoRev="1" fill="hold"/>
                                        <p:tgtEl>
                                          <p:spTgt spid="7"/>
                                        </p:tgtEl>
                                      </p:cBhvr>
                                      <p:by x="105000" y="105000"/>
                                    </p:animScale>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94"/>
          <p:cNvSpPr txBox="1"/>
          <p:nvPr/>
        </p:nvSpPr>
        <p:spPr>
          <a:xfrm>
            <a:off x="6084168" y="2069740"/>
            <a:ext cx="2130192" cy="665310"/>
          </a:xfrm>
          <a:prstGeom prst="rect">
            <a:avLst/>
          </a:prstGeom>
          <a:noFill/>
        </p:spPr>
        <p:txBody>
          <a:bodyPr wrap="square" lIns="0" tIns="0" rIns="0" bIns="0" rtlCol="0">
            <a:spAutoFit/>
          </a:bodyPr>
          <a:lstStyle/>
          <a:p>
            <a:pP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a:t>
            </a:r>
            <a:r>
              <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195"/>
          <p:cNvSpPr txBox="1"/>
          <p:nvPr/>
        </p:nvSpPr>
        <p:spPr>
          <a:xfrm>
            <a:off x="6084168" y="1773879"/>
            <a:ext cx="2322652" cy="246221"/>
          </a:xfrm>
          <a:prstGeom prst="rect">
            <a:avLst/>
          </a:prstGeom>
          <a:noFill/>
        </p:spPr>
        <p:txBody>
          <a:bodyPr wrap="square" lIns="0" tIns="0" rIns="0" bIns="0" rtlCol="0">
            <a:spAutoFit/>
          </a:bodyPr>
          <a:lstStyle/>
          <a:p>
            <a:pP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2" name="TextBox 196"/>
          <p:cNvSpPr txBox="1"/>
          <p:nvPr/>
        </p:nvSpPr>
        <p:spPr>
          <a:xfrm>
            <a:off x="6095236" y="3466422"/>
            <a:ext cx="2344788" cy="665310"/>
          </a:xfrm>
          <a:prstGeom prst="rect">
            <a:avLst/>
          </a:prstGeom>
          <a:noFill/>
        </p:spPr>
        <p:txBody>
          <a:bodyPr wrap="square" lIns="0" tIns="0" rIns="0" bIns="0" rtlCol="0">
            <a:spAutoFit/>
          </a:bodyPr>
          <a:lstStyle/>
          <a:p>
            <a:pP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50000"/>
              </a:lnSpc>
            </a:pP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197"/>
          <p:cNvSpPr txBox="1"/>
          <p:nvPr/>
        </p:nvSpPr>
        <p:spPr>
          <a:xfrm>
            <a:off x="6095236" y="3170561"/>
            <a:ext cx="2322652" cy="246221"/>
          </a:xfrm>
          <a:prstGeom prst="rect">
            <a:avLst/>
          </a:prstGeom>
          <a:noFill/>
        </p:spPr>
        <p:txBody>
          <a:bodyPr wrap="square" lIns="0" tIns="0" rIns="0" bIns="0" rtlCol="0">
            <a:spAutoFit/>
          </a:bodyPr>
          <a:lstStyle/>
          <a:p>
            <a:pP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5" name="TextBox 198"/>
          <p:cNvSpPr txBox="1"/>
          <p:nvPr/>
        </p:nvSpPr>
        <p:spPr>
          <a:xfrm>
            <a:off x="736691" y="3555660"/>
            <a:ext cx="2344788" cy="692497"/>
          </a:xfrm>
          <a:prstGeom prst="rect">
            <a:avLst/>
          </a:prstGeom>
          <a:noFill/>
        </p:spPr>
        <p:txBody>
          <a:bodyPr wrap="square" lIns="0" tIns="0" rIns="0" bIns="0" rtlCol="0">
            <a:spAutoFit/>
          </a:bodyPr>
          <a:lstStyle/>
          <a:p>
            <a:pPr algn="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14400">
              <a:lnSpc>
                <a:spcPct val="150000"/>
              </a:lnSpc>
            </a:pP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199"/>
          <p:cNvSpPr txBox="1"/>
          <p:nvPr/>
        </p:nvSpPr>
        <p:spPr>
          <a:xfrm>
            <a:off x="736691" y="3259799"/>
            <a:ext cx="2322652" cy="246221"/>
          </a:xfrm>
          <a:prstGeom prst="rect">
            <a:avLst/>
          </a:prstGeom>
          <a:noFill/>
        </p:spPr>
        <p:txBody>
          <a:bodyPr wrap="square" lIns="0" tIns="0" rIns="0" bIns="0" rtlCol="0">
            <a:spAutoFit/>
          </a:bodyPr>
          <a:lstStyle/>
          <a:p>
            <a:pPr algn="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37" name="TextBox 200"/>
          <p:cNvSpPr txBox="1"/>
          <p:nvPr/>
        </p:nvSpPr>
        <p:spPr>
          <a:xfrm>
            <a:off x="725623" y="2086694"/>
            <a:ext cx="2344788" cy="692497"/>
          </a:xfrm>
          <a:prstGeom prst="rect">
            <a:avLst/>
          </a:prstGeom>
          <a:noFill/>
        </p:spPr>
        <p:txBody>
          <a:bodyPr wrap="square" lIns="0" tIns="0" rIns="0" bIns="0" rtlCol="0">
            <a:spAutoFit/>
          </a:bodyPr>
          <a:lstStyle/>
          <a:p>
            <a:pPr algn="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914400">
              <a:lnSpc>
                <a:spcPct val="150000"/>
              </a:lnSpc>
            </a:pPr>
            <a:endPar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201"/>
          <p:cNvSpPr txBox="1"/>
          <p:nvPr/>
        </p:nvSpPr>
        <p:spPr>
          <a:xfrm>
            <a:off x="725623" y="1790833"/>
            <a:ext cx="2322652" cy="246221"/>
          </a:xfrm>
          <a:prstGeom prst="rect">
            <a:avLst/>
          </a:prstGeom>
          <a:noFill/>
        </p:spPr>
        <p:txBody>
          <a:bodyPr wrap="square" lIns="0" tIns="0" rIns="0" bIns="0" rtlCol="0">
            <a:spAutoFit/>
          </a:bodyPr>
          <a:lstStyle/>
          <a:p>
            <a:pPr algn="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232913" y="1543496"/>
            <a:ext cx="1077642" cy="1385911"/>
            <a:chOff x="3232913" y="1543496"/>
            <a:chExt cx="1077642" cy="1385911"/>
          </a:xfrm>
        </p:grpSpPr>
        <p:sp>
          <p:nvSpPr>
            <p:cNvPr id="40" name="椭圆 34"/>
            <p:cNvSpPr/>
            <p:nvPr/>
          </p:nvSpPr>
          <p:spPr>
            <a:xfrm rot="10800000">
              <a:off x="3232913" y="15434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sp>
          <p:nvSpPr>
            <p:cNvPr id="43" name="TextBox 228"/>
            <p:cNvSpPr txBox="1"/>
            <p:nvPr/>
          </p:nvSpPr>
          <p:spPr>
            <a:xfrm>
              <a:off x="3515473" y="1888715"/>
              <a:ext cx="442363" cy="384721"/>
            </a:xfrm>
            <a:prstGeom prst="rect">
              <a:avLst/>
            </a:prstGeom>
            <a:noFill/>
          </p:spPr>
          <p:txBody>
            <a:bodyPr wrap="square" lIns="0" tIns="0" rIns="0" bIns="0" rtlCol="0">
              <a:spAutoFit/>
            </a:bodyPr>
            <a:lstStyle/>
            <a:p>
              <a:pPr algn="r" defTabSz="914400"/>
              <a:r>
                <a:rPr lang="en-US" altLang="zh-CN" sz="2500" dirty="0" smtClean="0">
                  <a:solidFill>
                    <a:srgbClr val="080808"/>
                  </a:solidFill>
                  <a:latin typeface="微软雅黑" panose="020B0503020204020204" pitchFamily="34" charset="-122"/>
                  <a:ea typeface="微软雅黑" panose="020B0503020204020204" pitchFamily="34" charset="-122"/>
                </a:rPr>
                <a:t>01</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452762" y="1514794"/>
            <a:ext cx="1385911" cy="1077642"/>
            <a:chOff x="4452762" y="1514794"/>
            <a:chExt cx="1385911" cy="1077642"/>
          </a:xfrm>
        </p:grpSpPr>
        <p:sp>
          <p:nvSpPr>
            <p:cNvPr id="45" name="椭圆 34"/>
            <p:cNvSpPr/>
            <p:nvPr/>
          </p:nvSpPr>
          <p:spPr>
            <a:xfrm rot="16200000">
              <a:off x="4606897" y="136065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a:solidFill>
                  <a:srgbClr val="080808"/>
                </a:solidFill>
              </a:endParaRPr>
            </a:p>
          </p:txBody>
        </p:sp>
        <p:sp>
          <p:nvSpPr>
            <p:cNvPr id="46" name="TextBox 229"/>
            <p:cNvSpPr txBox="1"/>
            <p:nvPr/>
          </p:nvSpPr>
          <p:spPr>
            <a:xfrm>
              <a:off x="5108141" y="1888715"/>
              <a:ext cx="442363" cy="384721"/>
            </a:xfrm>
            <a:prstGeom prst="rect">
              <a:avLst/>
            </a:prstGeom>
            <a:noFill/>
          </p:spPr>
          <p:txBody>
            <a:bodyPr wrap="square" lIns="0" tIns="0" rIns="0" bIns="0" rtlCol="0">
              <a:spAutoFit/>
            </a:bodyPr>
            <a:lstStyle/>
            <a:p>
              <a:pPr algn="r" defTabSz="914400"/>
              <a:r>
                <a:rPr lang="en-US" altLang="zh-CN" sz="2500" dirty="0" smtClean="0">
                  <a:solidFill>
                    <a:srgbClr val="080808"/>
                  </a:solidFill>
                  <a:latin typeface="微软雅黑" panose="020B0503020204020204" pitchFamily="34" charset="-122"/>
                  <a:ea typeface="微软雅黑" panose="020B0503020204020204" pitchFamily="34" charset="-122"/>
                </a:rPr>
                <a:t>02</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790502" y="2693054"/>
            <a:ext cx="1077642" cy="1385911"/>
            <a:chOff x="4790502" y="2693054"/>
            <a:chExt cx="1077642" cy="1385911"/>
          </a:xfrm>
        </p:grpSpPr>
        <p:sp>
          <p:nvSpPr>
            <p:cNvPr id="48" name="椭圆 34"/>
            <p:cNvSpPr/>
            <p:nvPr/>
          </p:nvSpPr>
          <p:spPr>
            <a:xfrm>
              <a:off x="4790502" y="2693054"/>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srgbClr val="080808"/>
                </a:solidFill>
              </a:endParaRPr>
            </a:p>
          </p:txBody>
        </p:sp>
        <p:sp>
          <p:nvSpPr>
            <p:cNvPr id="49" name="TextBox 230"/>
            <p:cNvSpPr txBox="1"/>
            <p:nvPr/>
          </p:nvSpPr>
          <p:spPr>
            <a:xfrm>
              <a:off x="5108141" y="3363299"/>
              <a:ext cx="442363" cy="384721"/>
            </a:xfrm>
            <a:prstGeom prst="rect">
              <a:avLst/>
            </a:prstGeom>
            <a:noFill/>
          </p:spPr>
          <p:txBody>
            <a:bodyPr wrap="square" lIns="0" tIns="0" rIns="0" bIns="0" rtlCol="0">
              <a:spAutoFit/>
            </a:bodyPr>
            <a:lstStyle/>
            <a:p>
              <a:pPr algn="r" defTabSz="914400"/>
              <a:r>
                <a:rPr lang="en-US" altLang="zh-CN" sz="2500" dirty="0" smtClean="0">
                  <a:solidFill>
                    <a:srgbClr val="080808"/>
                  </a:solidFill>
                  <a:latin typeface="微软雅黑" panose="020B0503020204020204" pitchFamily="34" charset="-122"/>
                  <a:ea typeface="微软雅黑" panose="020B0503020204020204" pitchFamily="34" charset="-122"/>
                </a:rPr>
                <a:t>04</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197829" y="2976787"/>
            <a:ext cx="1385911" cy="1077642"/>
            <a:chOff x="3197829" y="2976787"/>
            <a:chExt cx="1385911" cy="1077642"/>
          </a:xfrm>
        </p:grpSpPr>
        <p:sp>
          <p:nvSpPr>
            <p:cNvPr id="51" name="椭圆 34"/>
            <p:cNvSpPr/>
            <p:nvPr/>
          </p:nvSpPr>
          <p:spPr>
            <a:xfrm rot="5400000">
              <a:off x="3351964" y="2822652"/>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2000">
                <a:solidFill>
                  <a:srgbClr val="080808"/>
                </a:solidFill>
              </a:endParaRPr>
            </a:p>
          </p:txBody>
        </p:sp>
        <p:sp>
          <p:nvSpPr>
            <p:cNvPr id="52" name="TextBox 231"/>
            <p:cNvSpPr txBox="1"/>
            <p:nvPr/>
          </p:nvSpPr>
          <p:spPr>
            <a:xfrm>
              <a:off x="3515473" y="3323246"/>
              <a:ext cx="442363" cy="384721"/>
            </a:xfrm>
            <a:prstGeom prst="rect">
              <a:avLst/>
            </a:prstGeom>
            <a:noFill/>
          </p:spPr>
          <p:txBody>
            <a:bodyPr wrap="square" lIns="0" tIns="0" rIns="0" bIns="0" rtlCol="0">
              <a:spAutoFit/>
            </a:bodyPr>
            <a:lstStyle/>
            <a:p>
              <a:pPr algn="r" defTabSz="914400"/>
              <a:r>
                <a:rPr lang="en-US" altLang="zh-CN" sz="2500" dirty="0" smtClean="0">
                  <a:solidFill>
                    <a:srgbClr val="080808"/>
                  </a:solidFill>
                  <a:latin typeface="微软雅黑" panose="020B0503020204020204" pitchFamily="34" charset="-122"/>
                  <a:ea typeface="微软雅黑" panose="020B0503020204020204" pitchFamily="34" charset="-122"/>
                </a:rPr>
                <a:t>03</a:t>
              </a:r>
              <a:endParaRPr lang="zh-CN" altLang="en-US" sz="2500" dirty="0">
                <a:solidFill>
                  <a:srgbClr val="080808"/>
                </a:solidFill>
                <a:latin typeface="微软雅黑" panose="020B0503020204020204" pitchFamily="34" charset="-122"/>
                <a:ea typeface="微软雅黑" panose="020B0503020204020204" pitchFamily="34" charset="-122"/>
              </a:endParaRPr>
            </a:p>
          </p:txBody>
        </p:sp>
      </p:grpSp>
      <p:sp>
        <p:nvSpPr>
          <p:cNvPr id="27"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2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3"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40000">
                                          <p:cBhvr additive="base">
                                            <p:cTn id="7"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14:presetBounceEnd="40000">
                                      <p:stCondLst>
                                        <p:cond delay="900"/>
                                      </p:stCondLst>
                                      <p:childTnLst>
                                        <p:set>
                                          <p:cBhvr>
                                            <p:cTn id="10" dur="1" fill="hold">
                                              <p:stCondLst>
                                                <p:cond delay="0"/>
                                              </p:stCondLst>
                                            </p:cTn>
                                            <p:tgtEl>
                                              <p:spTgt spid="44"/>
                                            </p:tgtEl>
                                            <p:attrNameLst>
                                              <p:attrName>style.visibility</p:attrName>
                                            </p:attrNameLst>
                                          </p:cBhvr>
                                          <p:to>
                                            <p:strVal val="visible"/>
                                          </p:to>
                                        </p:set>
                                        <p:anim calcmode="lin" valueType="num" p14:bounceEnd="40000">
                                          <p:cBhvr additive="base">
                                            <p:cTn id="11" dur="500" fill="hold"/>
                                            <p:tgtEl>
                                              <p:spTgt spid="44"/>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0000">
                                      <p:stCondLst>
                                        <p:cond delay="300"/>
                                      </p:stCondLst>
                                      <p:childTnLst>
                                        <p:set>
                                          <p:cBhvr>
                                            <p:cTn id="14" dur="1" fill="hold">
                                              <p:stCondLst>
                                                <p:cond delay="0"/>
                                              </p:stCondLst>
                                            </p:cTn>
                                            <p:tgtEl>
                                              <p:spTgt spid="50"/>
                                            </p:tgtEl>
                                            <p:attrNameLst>
                                              <p:attrName>style.visibility</p:attrName>
                                            </p:attrNameLst>
                                          </p:cBhvr>
                                          <p:to>
                                            <p:strVal val="visible"/>
                                          </p:to>
                                        </p:set>
                                        <p:anim calcmode="lin" valueType="num" p14:bounceEnd="40000">
                                          <p:cBhvr additive="base">
                                            <p:cTn id="15" dur="500" fill="hold"/>
                                            <p:tgtEl>
                                              <p:spTgt spid="50"/>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40000">
                                      <p:stCondLst>
                                        <p:cond delay="600"/>
                                      </p:stCondLst>
                                      <p:childTnLst>
                                        <p:set>
                                          <p:cBhvr>
                                            <p:cTn id="18" dur="1" fill="hold">
                                              <p:stCondLst>
                                                <p:cond delay="0"/>
                                              </p:stCondLst>
                                            </p:cTn>
                                            <p:tgtEl>
                                              <p:spTgt spid="47"/>
                                            </p:tgtEl>
                                            <p:attrNameLst>
                                              <p:attrName>style.visibility</p:attrName>
                                            </p:attrNameLst>
                                          </p:cBhvr>
                                          <p:to>
                                            <p:strVal val="visible"/>
                                          </p:to>
                                        </p:set>
                                        <p:anim calcmode="lin" valueType="num" p14:bounceEnd="40000">
                                          <p:cBhvr additive="base">
                                            <p:cTn id="19" dur="5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4" grpId="0"/>
          <p:bldP spid="35" grpId="0"/>
          <p:bldP spid="36" grpId="0"/>
          <p:bldP spid="37" grpId="0"/>
          <p:bldP spid="3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90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1+#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0-#ppt_w/2"/>
                                              </p:val>
                                            </p:tav>
                                            <p:tav tm="100000">
                                              <p:val>
                                                <p:strVal val="#ppt_x"/>
                                              </p:val>
                                            </p:tav>
                                          </p:tavLst>
                                        </p:anim>
                                        <p:anim calcmode="lin" valueType="num">
                                          <p:cBhvr additive="base">
                                            <p:cTn id="16" dur="500" fill="hold"/>
                                            <p:tgtEl>
                                              <p:spTgt spid="5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6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4" grpId="0"/>
          <p:bldP spid="35" grpId="0"/>
          <p:bldP spid="36" grpId="0"/>
          <p:bldP spid="37" grpId="0"/>
          <p:bldP spid="3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417594" y="1307379"/>
            <a:ext cx="5432685" cy="2961458"/>
            <a:chOff x="417594" y="1307379"/>
            <a:chExt cx="5432685" cy="2961458"/>
          </a:xfrm>
        </p:grpSpPr>
        <p:sp>
          <p:nvSpPr>
            <p:cNvPr id="36" name="五角星 35"/>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200">
                <a:solidFill>
                  <a:prstClr val="white"/>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694589" y="2496403"/>
              <a:ext cx="862568" cy="864315"/>
              <a:chOff x="3002267" y="2879804"/>
              <a:chExt cx="775207" cy="776777"/>
            </a:xfrm>
          </p:grpSpPr>
          <p:sp>
            <p:nvSpPr>
              <p:cNvPr id="60" name="椭圆 80"/>
              <p:cNvSpPr/>
              <p:nvPr/>
            </p:nvSpPr>
            <p:spPr bwMode="auto">
              <a:xfrm>
                <a:off x="3002267" y="2879804"/>
                <a:ext cx="775207" cy="776777"/>
              </a:xfrm>
              <a:prstGeom prst="ellipse">
                <a:avLst/>
              </a:prstGeom>
              <a:solidFill>
                <a:schemeClr val="bg1">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61" name="TextBox 143"/>
              <p:cNvSpPr txBox="1"/>
              <p:nvPr/>
            </p:nvSpPr>
            <p:spPr>
              <a:xfrm>
                <a:off x="3008157" y="3020617"/>
                <a:ext cx="739230" cy="523220"/>
              </a:xfrm>
              <a:prstGeom prst="rect">
                <a:avLst/>
              </a:prstGeom>
              <a:noFill/>
              <a:ln>
                <a:noFill/>
              </a:ln>
            </p:spPr>
            <p:txBody>
              <a:bodyPr wrap="square" rtlCol="0">
                <a:spAutoFit/>
              </a:bodyPr>
              <a:lstStyle/>
              <a:p>
                <a:pPr algn="ctr" defTabSz="914400"/>
                <a:r>
                  <a:rPr lang="zh-CN" altLang="en-US" sz="1600" dirty="0" smtClean="0">
                    <a:solidFill>
                      <a:srgbClr val="080808"/>
                    </a:solidFill>
                    <a:latin typeface="微软雅黑" panose="020B0503020204020204" pitchFamily="34" charset="-122"/>
                    <a:ea typeface="微软雅黑" panose="020B0503020204020204" pitchFamily="34" charset="-122"/>
                  </a:rPr>
                  <a:t>标题</a:t>
                </a:r>
                <a:endParaRPr lang="en-US" altLang="zh-CN" sz="1600" dirty="0" smtClean="0">
                  <a:solidFill>
                    <a:srgbClr val="080808"/>
                  </a:solidFill>
                  <a:latin typeface="微软雅黑" panose="020B0503020204020204" pitchFamily="34" charset="-122"/>
                  <a:ea typeface="微软雅黑" panose="020B0503020204020204" pitchFamily="34" charset="-122"/>
                </a:endParaRPr>
              </a:p>
              <a:p>
                <a:pPr algn="ctr" defTabSz="914400"/>
                <a:r>
                  <a:rPr lang="zh-CN" altLang="en-US" sz="1600" dirty="0" smtClean="0">
                    <a:solidFill>
                      <a:srgbClr val="080808"/>
                    </a:solidFill>
                    <a:latin typeface="微软雅黑" panose="020B0503020204020204" pitchFamily="34" charset="-122"/>
                    <a:ea typeface="微软雅黑" panose="020B0503020204020204" pitchFamily="34" charset="-122"/>
                  </a:rPr>
                  <a:t>文字</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874301" y="1307379"/>
              <a:ext cx="524509" cy="525571"/>
              <a:chOff x="3002267" y="2879804"/>
              <a:chExt cx="775207" cy="776777"/>
            </a:xfrm>
          </p:grpSpPr>
          <p:sp>
            <p:nvSpPr>
              <p:cNvPr id="58" name="椭圆 80"/>
              <p:cNvSpPr/>
              <p:nvPr/>
            </p:nvSpPr>
            <p:spPr bwMode="auto">
              <a:xfrm>
                <a:off x="3002267" y="2879804"/>
                <a:ext cx="775207" cy="776777"/>
              </a:xfrm>
              <a:prstGeom prst="ellipse">
                <a:avLst/>
              </a:prstGeom>
              <a:solidFill>
                <a:schemeClr val="bg1">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59" name="TextBox 137"/>
              <p:cNvSpPr txBox="1"/>
              <p:nvPr/>
            </p:nvSpPr>
            <p:spPr>
              <a:xfrm>
                <a:off x="3021853" y="3001038"/>
                <a:ext cx="739230" cy="591350"/>
              </a:xfrm>
              <a:prstGeom prst="rect">
                <a:avLst/>
              </a:prstGeom>
              <a:noFill/>
              <a:ln>
                <a:noFill/>
              </a:ln>
            </p:spPr>
            <p:txBody>
              <a:bodyPr wrap="square" rtlCol="0">
                <a:spAutoFit/>
              </a:bodyPr>
              <a:lstStyle/>
              <a:p>
                <a:pPr algn="ctr" defTabSz="914400"/>
                <a:r>
                  <a:rPr lang="en-US" altLang="zh-CN" sz="2000" dirty="0" smtClean="0">
                    <a:solidFill>
                      <a:srgbClr val="080808"/>
                    </a:solidFill>
                    <a:latin typeface="微软雅黑" panose="020B0503020204020204" pitchFamily="34" charset="-122"/>
                    <a:ea typeface="微软雅黑" panose="020B0503020204020204" pitchFamily="34" charset="-122"/>
                  </a:rPr>
                  <a:t>01</a:t>
                </a:r>
                <a:endParaRPr lang="zh-CN" altLang="en-US" sz="2000" dirty="0">
                  <a:solidFill>
                    <a:srgbClr val="080808"/>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130182" y="2294206"/>
              <a:ext cx="524509" cy="525571"/>
              <a:chOff x="3002267" y="2879804"/>
              <a:chExt cx="775207" cy="776777"/>
            </a:xfrm>
          </p:grpSpPr>
          <p:sp>
            <p:nvSpPr>
              <p:cNvPr id="56" name="椭圆 80"/>
              <p:cNvSpPr/>
              <p:nvPr/>
            </p:nvSpPr>
            <p:spPr bwMode="auto">
              <a:xfrm>
                <a:off x="3002267" y="2879804"/>
                <a:ext cx="775207" cy="776777"/>
              </a:xfrm>
              <a:prstGeom prst="ellipse">
                <a:avLst/>
              </a:prstGeom>
              <a:solidFill>
                <a:schemeClr val="tx1">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57" name="TextBox 131"/>
              <p:cNvSpPr txBox="1"/>
              <p:nvPr/>
            </p:nvSpPr>
            <p:spPr>
              <a:xfrm>
                <a:off x="3021853" y="2989776"/>
                <a:ext cx="739230" cy="591350"/>
              </a:xfrm>
              <a:prstGeom prst="rect">
                <a:avLst/>
              </a:prstGeom>
              <a:noFill/>
              <a:ln>
                <a:noFill/>
              </a:ln>
            </p:spPr>
            <p:txBody>
              <a:bodyPr wrap="square" rtlCol="0">
                <a:spAutoFit/>
              </a:bodyPr>
              <a:lstStyle/>
              <a:p>
                <a:pPr algn="ctr" defTabSz="914400"/>
                <a:r>
                  <a:rPr lang="en-US" altLang="zh-CN" sz="2000" dirty="0" smtClean="0">
                    <a:solidFill>
                      <a:srgbClr val="080808"/>
                    </a:solidFill>
                    <a:latin typeface="微软雅黑" panose="020B0503020204020204" pitchFamily="34" charset="-122"/>
                    <a:ea typeface="微软雅黑" panose="020B0503020204020204" pitchFamily="34" charset="-122"/>
                  </a:rPr>
                  <a:t>02</a:t>
                </a:r>
                <a:endParaRPr lang="zh-CN" altLang="en-US" sz="2000" dirty="0">
                  <a:solidFill>
                    <a:srgbClr val="080808"/>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653964" y="2281489"/>
              <a:ext cx="524509" cy="525571"/>
              <a:chOff x="3002267" y="2879804"/>
              <a:chExt cx="775207" cy="776777"/>
            </a:xfrm>
          </p:grpSpPr>
          <p:sp>
            <p:nvSpPr>
              <p:cNvPr id="54" name="椭圆 80"/>
              <p:cNvSpPr/>
              <p:nvPr/>
            </p:nvSpPr>
            <p:spPr bwMode="auto">
              <a:xfrm>
                <a:off x="3002267" y="2879804"/>
                <a:ext cx="775207" cy="776777"/>
              </a:xfrm>
              <a:prstGeom prst="ellipse">
                <a:avLst/>
              </a:prstGeom>
              <a:solidFill>
                <a:schemeClr val="bg2">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55" name="TextBox 125"/>
              <p:cNvSpPr txBox="1"/>
              <p:nvPr/>
            </p:nvSpPr>
            <p:spPr>
              <a:xfrm>
                <a:off x="3021853" y="2989776"/>
                <a:ext cx="739230" cy="591350"/>
              </a:xfrm>
              <a:prstGeom prst="rect">
                <a:avLst/>
              </a:prstGeom>
              <a:noFill/>
              <a:ln>
                <a:noFill/>
              </a:ln>
            </p:spPr>
            <p:txBody>
              <a:bodyPr wrap="square" rtlCol="0">
                <a:spAutoFit/>
              </a:bodyPr>
              <a:lstStyle/>
              <a:p>
                <a:pPr algn="ctr" defTabSz="914400"/>
                <a:r>
                  <a:rPr lang="en-US" altLang="zh-CN" sz="2000" dirty="0" smtClean="0">
                    <a:solidFill>
                      <a:srgbClr val="080808"/>
                    </a:solidFill>
                    <a:latin typeface="微软雅黑" panose="020B0503020204020204" pitchFamily="34" charset="-122"/>
                    <a:ea typeface="微软雅黑" panose="020B0503020204020204" pitchFamily="34" charset="-122"/>
                  </a:rPr>
                  <a:t>03</a:t>
                </a:r>
                <a:endParaRPr lang="zh-CN" altLang="en-US" sz="2000" dirty="0">
                  <a:solidFill>
                    <a:srgbClr val="080808"/>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2139099" y="3743266"/>
              <a:ext cx="524509" cy="525571"/>
              <a:chOff x="3002267" y="2879804"/>
              <a:chExt cx="775207" cy="776777"/>
            </a:xfrm>
          </p:grpSpPr>
          <p:sp>
            <p:nvSpPr>
              <p:cNvPr id="52" name="椭圆 80"/>
              <p:cNvSpPr/>
              <p:nvPr/>
            </p:nvSpPr>
            <p:spPr bwMode="auto">
              <a:xfrm>
                <a:off x="3002267" y="2879804"/>
                <a:ext cx="775207" cy="776777"/>
              </a:xfrm>
              <a:prstGeom prst="ellipse">
                <a:avLst/>
              </a:prstGeom>
              <a:solidFill>
                <a:schemeClr val="tx2">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53" name="TextBox 119"/>
              <p:cNvSpPr txBox="1"/>
              <p:nvPr/>
            </p:nvSpPr>
            <p:spPr>
              <a:xfrm>
                <a:off x="3021853" y="2989776"/>
                <a:ext cx="739230" cy="591350"/>
              </a:xfrm>
              <a:prstGeom prst="rect">
                <a:avLst/>
              </a:prstGeom>
              <a:noFill/>
              <a:ln>
                <a:noFill/>
              </a:ln>
            </p:spPr>
            <p:txBody>
              <a:bodyPr wrap="square" rtlCol="0">
                <a:spAutoFit/>
              </a:bodyPr>
              <a:lstStyle/>
              <a:p>
                <a:pPr algn="ctr" defTabSz="914400"/>
                <a:r>
                  <a:rPr lang="en-US" altLang="zh-CN" sz="2000" dirty="0" smtClean="0">
                    <a:solidFill>
                      <a:srgbClr val="080808"/>
                    </a:solidFill>
                    <a:latin typeface="微软雅黑" panose="020B0503020204020204" pitchFamily="34" charset="-122"/>
                    <a:ea typeface="微软雅黑" panose="020B0503020204020204" pitchFamily="34" charset="-122"/>
                  </a:rPr>
                  <a:t>04</a:t>
                </a:r>
                <a:endParaRPr lang="zh-CN" altLang="en-US" sz="2000" dirty="0">
                  <a:solidFill>
                    <a:srgbClr val="080808"/>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3645317" y="3743266"/>
              <a:ext cx="524509" cy="525571"/>
              <a:chOff x="3002267" y="2879804"/>
              <a:chExt cx="775207" cy="776777"/>
            </a:xfrm>
          </p:grpSpPr>
          <p:sp>
            <p:nvSpPr>
              <p:cNvPr id="50" name="椭圆 80"/>
              <p:cNvSpPr/>
              <p:nvPr/>
            </p:nvSpPr>
            <p:spPr bwMode="auto">
              <a:xfrm>
                <a:off x="3002267" y="2879804"/>
                <a:ext cx="775207" cy="776777"/>
              </a:xfrm>
              <a:prstGeom prst="ellipse">
                <a:avLst/>
              </a:prstGeom>
              <a:solidFill>
                <a:schemeClr val="bg2">
                  <a:alpha val="5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51" name="TextBox 113"/>
              <p:cNvSpPr txBox="1"/>
              <p:nvPr/>
            </p:nvSpPr>
            <p:spPr>
              <a:xfrm>
                <a:off x="3021853" y="2989776"/>
                <a:ext cx="739230" cy="591350"/>
              </a:xfrm>
              <a:prstGeom prst="rect">
                <a:avLst/>
              </a:prstGeom>
              <a:noFill/>
              <a:ln>
                <a:noFill/>
              </a:ln>
            </p:spPr>
            <p:txBody>
              <a:bodyPr wrap="square" rtlCol="0">
                <a:spAutoFit/>
              </a:bodyPr>
              <a:lstStyle/>
              <a:p>
                <a:pPr algn="ctr" defTabSz="914400"/>
                <a:r>
                  <a:rPr lang="en-US" altLang="zh-CN" sz="2000" dirty="0" smtClean="0">
                    <a:solidFill>
                      <a:srgbClr val="080808"/>
                    </a:solidFill>
                    <a:latin typeface="微软雅黑" panose="020B0503020204020204" pitchFamily="34" charset="-122"/>
                    <a:ea typeface="微软雅黑" panose="020B0503020204020204" pitchFamily="34" charset="-122"/>
                  </a:rPr>
                  <a:t>05</a:t>
                </a:r>
                <a:endParaRPr lang="zh-CN" altLang="en-US" sz="2000" dirty="0">
                  <a:solidFill>
                    <a:srgbClr val="080808"/>
                  </a:solidFill>
                  <a:latin typeface="微软雅黑" panose="020B0503020204020204" pitchFamily="34" charset="-122"/>
                  <a:ea typeface="微软雅黑" panose="020B0503020204020204" pitchFamily="34" charset="-122"/>
                </a:endParaRPr>
              </a:p>
            </p:txBody>
          </p:sp>
        </p:grpSp>
        <p:sp>
          <p:nvSpPr>
            <p:cNvPr id="45" name="TextBox 78"/>
            <p:cNvSpPr txBox="1"/>
            <p:nvPr/>
          </p:nvSpPr>
          <p:spPr>
            <a:xfrm>
              <a:off x="1730870" y="1401616"/>
              <a:ext cx="1005403" cy="338554"/>
            </a:xfrm>
            <a:prstGeom prst="rect">
              <a:avLst/>
            </a:prstGeom>
            <a:noFill/>
          </p:spPr>
          <p:txBody>
            <a:bodyPr wrap="none" rtlCol="0">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6" name="TextBox 86"/>
            <p:cNvSpPr txBox="1"/>
            <p:nvPr/>
          </p:nvSpPr>
          <p:spPr>
            <a:xfrm>
              <a:off x="4844876" y="2418122"/>
              <a:ext cx="1005403" cy="338554"/>
            </a:xfrm>
            <a:prstGeom prst="rect">
              <a:avLst/>
            </a:prstGeom>
            <a:noFill/>
          </p:spPr>
          <p:txBody>
            <a:bodyPr wrap="none" rtlCol="0">
              <a:spAutoFit/>
            </a:bodyPr>
            <a:lstStyle/>
            <a:p>
              <a:pP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7" name="TextBox 89"/>
            <p:cNvSpPr txBox="1"/>
            <p:nvPr/>
          </p:nvSpPr>
          <p:spPr>
            <a:xfrm>
              <a:off x="4338218" y="3920157"/>
              <a:ext cx="1005403" cy="338554"/>
            </a:xfrm>
            <a:prstGeom prst="rect">
              <a:avLst/>
            </a:prstGeom>
            <a:noFill/>
          </p:spPr>
          <p:txBody>
            <a:bodyPr wrap="none" rtlCol="0">
              <a:spAutoFit/>
            </a:bodyPr>
            <a:lstStyle/>
            <a:p>
              <a:pP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8" name="TextBox 100"/>
            <p:cNvSpPr txBox="1"/>
            <p:nvPr/>
          </p:nvSpPr>
          <p:spPr>
            <a:xfrm>
              <a:off x="417594" y="2451600"/>
              <a:ext cx="1066318" cy="338554"/>
            </a:xfrm>
            <a:prstGeom prst="rect">
              <a:avLst/>
            </a:prstGeom>
            <a:noFill/>
          </p:spPr>
          <p:txBody>
            <a:bodyPr wrap="none" rtlCol="0">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 </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9" name="TextBox 111"/>
            <p:cNvSpPr txBox="1"/>
            <p:nvPr/>
          </p:nvSpPr>
          <p:spPr>
            <a:xfrm>
              <a:off x="958582" y="3870314"/>
              <a:ext cx="1005403" cy="338554"/>
            </a:xfrm>
            <a:prstGeom prst="rect">
              <a:avLst/>
            </a:prstGeom>
            <a:noFill/>
          </p:spPr>
          <p:txBody>
            <a:bodyPr wrap="none" rtlCol="0">
              <a:spAutoFit/>
            </a:bodyPr>
            <a:lstStyle/>
            <a:p>
              <a:pPr algn="ctr" defTabSz="914400"/>
              <a:r>
                <a:rPr lang="zh-CN" altLang="en-US" sz="1600" dirty="0" smtClean="0">
                  <a:solidFill>
                    <a:srgbClr val="FFFFFF"/>
                  </a:solidFill>
                  <a:latin typeface="微软雅黑" panose="020B0503020204020204" pitchFamily="34" charset="-122"/>
                  <a:ea typeface="微软雅黑" panose="020B0503020204020204" pitchFamily="34" charset="-122"/>
                </a:rPr>
                <a:t>标题文字</a:t>
              </a:r>
              <a:endParaRPr lang="zh-CN" altLang="en-US" sz="1600" dirty="0">
                <a:solidFill>
                  <a:srgbClr val="FFFFFF"/>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6168080" y="1692845"/>
            <a:ext cx="1052212" cy="343167"/>
            <a:chOff x="4516579" y="722741"/>
            <a:chExt cx="1052212" cy="343167"/>
          </a:xfrm>
        </p:grpSpPr>
        <p:sp>
          <p:nvSpPr>
            <p:cNvPr id="63" name="圆角矩形 62"/>
            <p:cNvSpPr/>
            <p:nvPr/>
          </p:nvSpPr>
          <p:spPr>
            <a:xfrm>
              <a:off x="4516579" y="746402"/>
              <a:ext cx="1052212" cy="319506"/>
            </a:xfrm>
            <a:prstGeom prst="roundRect">
              <a:avLst/>
            </a:prstGeom>
            <a:solidFill>
              <a:schemeClr val="bg1">
                <a:alpha val="50000"/>
              </a:schemeClr>
            </a:solidFill>
            <a:ln w="25400" cap="flat" cmpd="sng" algn="ctr">
              <a:noFill/>
              <a:prstDash val="solid"/>
            </a:ln>
            <a:effectLst/>
          </p:spPr>
          <p:txBody>
            <a:bodyPr anchor="ctr"/>
            <a:lstStyle/>
            <a:p>
              <a:pPr algn="ctr" defTabSz="914400" fontAlgn="base">
                <a:spcBef>
                  <a:spcPct val="0"/>
                </a:spcBef>
                <a:spcAft>
                  <a:spcPct val="0"/>
                </a:spcAft>
              </a:pPr>
              <a:endParaRPr lang="zh-CN" altLang="en-US" sz="1800" kern="0" dirty="0">
                <a:solidFill>
                  <a:srgbClr val="FFFFFF"/>
                </a:solidFill>
                <a:latin typeface="微软雅黑" panose="020B0503020204020204" pitchFamily="34" charset="-122"/>
                <a:ea typeface="微软雅黑" panose="020B0503020204020204" pitchFamily="34" charset="-122"/>
              </a:endParaRPr>
            </a:p>
          </p:txBody>
        </p:sp>
        <p:sp>
          <p:nvSpPr>
            <p:cNvPr id="64" name="矩形 63"/>
            <p:cNvSpPr/>
            <p:nvPr/>
          </p:nvSpPr>
          <p:spPr>
            <a:xfrm>
              <a:off x="4516579" y="722741"/>
              <a:ext cx="1005404" cy="338554"/>
            </a:xfrm>
            <a:prstGeom prst="rect">
              <a:avLst/>
            </a:prstGeom>
          </p:spPr>
          <p:txBody>
            <a:bodyPr wrap="none">
              <a:spAutoFit/>
            </a:bodyPr>
            <a:lstStyle/>
            <a:p>
              <a:pPr algn="ctr" defTabSz="914400"/>
              <a:r>
                <a:rPr lang="zh-CN" altLang="en-US" sz="1600" dirty="0">
                  <a:solidFill>
                    <a:srgbClr val="080808"/>
                  </a:solidFill>
                  <a:latin typeface="微软雅黑" panose="020B0503020204020204" pitchFamily="34" charset="-122"/>
                  <a:ea typeface="微软雅黑" panose="020B0503020204020204" pitchFamily="34" charset="-122"/>
                </a:rPr>
                <a:t>添加标题</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6084168" y="2225208"/>
            <a:ext cx="2544832" cy="2146742"/>
          </a:xfrm>
          <a:prstGeom prst="rect">
            <a:avLst/>
          </a:prstGeom>
        </p:spPr>
        <p:txBody>
          <a:bodyPr wrap="square" lIns="68580" tIns="34290" rIns="68580" bIns="34290">
            <a:spAutoFit/>
          </a:bodyPr>
          <a:lstStyle/>
          <a:p>
            <a:pPr defTabSz="914400">
              <a:lnSpc>
                <a:spcPct val="150000"/>
              </a:lnSpc>
              <a:defRPr/>
            </a:pPr>
            <a:r>
              <a:rPr lang="zh-CN" altLang="en-US"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a:t>
            </a:r>
            <a:r>
              <a:rPr lang="zh-CN" altLang="en-US" sz="10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文本单击此处可添加文本单击此处可添加文本</a:t>
            </a:r>
            <a:r>
              <a:rPr lang="zh-CN" altLang="en-US"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a:t>
            </a:r>
            <a:r>
              <a:rPr lang="zh-CN" altLang="en-US" sz="10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文本单击</a:t>
            </a:r>
            <a:r>
              <a:rPr lang="zh-CN" altLang="en-US"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此处可添加文本单击此处可添加</a:t>
            </a:r>
            <a:r>
              <a:rPr lang="zh-CN" altLang="en-US" sz="10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文本单击</a:t>
            </a:r>
            <a:r>
              <a:rPr lang="zh-CN" altLang="en-US"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此处可添加文本单击此处可添加</a:t>
            </a:r>
            <a:r>
              <a:rPr lang="zh-CN" altLang="en-US" sz="10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文本单击</a:t>
            </a:r>
            <a:r>
              <a:rPr lang="zh-CN" altLang="en-US"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此处可添加文本单击此处可添加</a:t>
            </a:r>
            <a:r>
              <a:rPr lang="zh-CN" altLang="en-US" sz="10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rPr>
              <a:t>文本单击</a:t>
            </a:r>
            <a:r>
              <a:rPr lang="zh-CN" altLang="en-US"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此处可添加文本单击此处可添加文本</a:t>
            </a:r>
            <a:endParaRPr lang="en-US" altLang="zh-CN"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a:p>
            <a:pPr defTabSz="914400">
              <a:lnSpc>
                <a:spcPct val="150000"/>
              </a:lnSpc>
              <a:defRPr/>
            </a:pPr>
            <a:endParaRPr lang="en-US" altLang="zh-CN" sz="1000" kern="0" dirty="0" smtClean="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a:p>
            <a:pPr defTabSz="914400">
              <a:lnSpc>
                <a:spcPct val="150000"/>
              </a:lnSpc>
              <a:defRPr/>
            </a:pPr>
            <a:endParaRPr lang="en-US" altLang="zh-CN" sz="1000"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67"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8"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additive="base">
                                        <p:cTn id="14" dur="500" fill="hold"/>
                                        <p:tgtEl>
                                          <p:spTgt spid="62"/>
                                        </p:tgtEl>
                                        <p:attrNameLst>
                                          <p:attrName>ppt_x</p:attrName>
                                        </p:attrNameLst>
                                      </p:cBhvr>
                                      <p:tavLst>
                                        <p:tav tm="0">
                                          <p:val>
                                            <p:strVal val="#ppt_x"/>
                                          </p:val>
                                        </p:tav>
                                        <p:tav tm="100000">
                                          <p:val>
                                            <p:strVal val="#ppt_x"/>
                                          </p:val>
                                        </p:tav>
                                      </p:tavLst>
                                    </p:anim>
                                    <p:anim calcmode="lin" valueType="num">
                                      <p:cBhvr additive="base">
                                        <p:cTn id="15" dur="500" fill="hold"/>
                                        <p:tgtEl>
                                          <p:spTgt spid="6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500" fill="hold"/>
                                        <p:tgtEl>
                                          <p:spTgt spid="65"/>
                                        </p:tgtEl>
                                        <p:attrNameLst>
                                          <p:attrName>ppt_x</p:attrName>
                                        </p:attrNameLst>
                                      </p:cBhvr>
                                      <p:tavLst>
                                        <p:tav tm="0">
                                          <p:val>
                                            <p:strVal val="#ppt_x"/>
                                          </p:val>
                                        </p:tav>
                                        <p:tav tm="100000">
                                          <p:val>
                                            <p:strVal val="#ppt_x"/>
                                          </p:val>
                                        </p:tav>
                                      </p:tavLst>
                                    </p:anim>
                                    <p:anim calcmode="lin" valueType="num">
                                      <p:cBhvr additive="base">
                                        <p:cTn id="19"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9"/>
          <p:cNvSpPr>
            <a:spLocks noChangeArrowheads="1"/>
          </p:cNvSpPr>
          <p:nvPr/>
        </p:nvSpPr>
        <p:spPr bwMode="auto">
          <a:xfrm>
            <a:off x="1043608" y="1563638"/>
            <a:ext cx="1885300" cy="1296144"/>
          </a:xfrm>
          <a:prstGeom prst="chevron">
            <a:avLst>
              <a:gd name="adj" fmla="val 36364"/>
            </a:avLst>
          </a:prstGeom>
          <a:solidFill>
            <a:schemeClr val="bg1">
              <a:alpha val="50000"/>
            </a:schemeClr>
          </a:solidFill>
          <a:ln>
            <a:noFill/>
          </a:ln>
          <a:effectLst/>
        </p:spPr>
        <p:txBody>
          <a:bodyPr wrap="none" anchor="ctr"/>
          <a:lstStyle/>
          <a:p>
            <a:pPr defTabSz="914400" fontAlgn="base">
              <a:spcBef>
                <a:spcPct val="0"/>
              </a:spcBef>
              <a:spcAft>
                <a:spcPct val="0"/>
              </a:spcAft>
              <a:buFont typeface="Arial" panose="020B0604020202020204" pitchFamily="34" charset="0"/>
              <a:buNone/>
            </a:pPr>
            <a:endParaRPr lang="zh-CN" altLang="en-US" sz="1200" smtClean="0">
              <a:solidFill>
                <a:srgbClr val="080808"/>
              </a:solidFill>
              <a:latin typeface="微软雅黑" panose="020B0503020204020204" pitchFamily="34" charset="-122"/>
              <a:ea typeface="微软雅黑" panose="020B0503020204020204" pitchFamily="34" charset="-122"/>
            </a:endParaRPr>
          </a:p>
        </p:txBody>
      </p:sp>
      <p:sp>
        <p:nvSpPr>
          <p:cNvPr id="8" name="Rectangle 10"/>
          <p:cNvSpPr>
            <a:spLocks noChangeArrowheads="1"/>
          </p:cNvSpPr>
          <p:nvPr/>
        </p:nvSpPr>
        <p:spPr bwMode="auto">
          <a:xfrm>
            <a:off x="1615987" y="1838276"/>
            <a:ext cx="1126761" cy="871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p:txBody>
      </p:sp>
      <p:sp>
        <p:nvSpPr>
          <p:cNvPr id="9" name="AutoShape 11"/>
          <p:cNvSpPr>
            <a:spLocks noChangeArrowheads="1"/>
          </p:cNvSpPr>
          <p:nvPr/>
        </p:nvSpPr>
        <p:spPr bwMode="auto">
          <a:xfrm>
            <a:off x="2762557" y="1563638"/>
            <a:ext cx="1885300" cy="1296144"/>
          </a:xfrm>
          <a:prstGeom prst="chevron">
            <a:avLst>
              <a:gd name="adj" fmla="val 36364"/>
            </a:avLst>
          </a:prstGeom>
          <a:solidFill>
            <a:schemeClr val="bg1">
              <a:alpha val="50000"/>
            </a:schemeClr>
          </a:solidFill>
          <a:ln>
            <a:noFill/>
          </a:ln>
          <a:effectLst/>
        </p:spPr>
        <p:txBody>
          <a:bodyPr wrap="none" anchor="ctr"/>
          <a:lstStyle/>
          <a:p>
            <a:pPr defTabSz="914400" fontAlgn="base">
              <a:spcBef>
                <a:spcPct val="0"/>
              </a:spcBef>
              <a:spcAft>
                <a:spcPct val="0"/>
              </a:spcAft>
              <a:buFont typeface="Arial" panose="020B0604020202020204" pitchFamily="34" charset="0"/>
              <a:buNone/>
            </a:pPr>
            <a:endParaRPr lang="zh-CN" altLang="en-US" sz="1200" smtClean="0">
              <a:solidFill>
                <a:srgbClr val="080808"/>
              </a:solidFill>
              <a:latin typeface="微软雅黑" panose="020B0503020204020204" pitchFamily="34" charset="-122"/>
              <a:ea typeface="微软雅黑" panose="020B0503020204020204" pitchFamily="34" charset="-122"/>
            </a:endParaRPr>
          </a:p>
        </p:txBody>
      </p:sp>
      <p:sp>
        <p:nvSpPr>
          <p:cNvPr id="10" name="Rectangle 12"/>
          <p:cNvSpPr>
            <a:spLocks noChangeArrowheads="1"/>
          </p:cNvSpPr>
          <p:nvPr/>
        </p:nvSpPr>
        <p:spPr bwMode="auto">
          <a:xfrm>
            <a:off x="3266613" y="1838276"/>
            <a:ext cx="1126761" cy="871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p:txBody>
      </p:sp>
      <p:sp>
        <p:nvSpPr>
          <p:cNvPr id="11" name="AutoShape 13"/>
          <p:cNvSpPr>
            <a:spLocks noChangeArrowheads="1"/>
          </p:cNvSpPr>
          <p:nvPr/>
        </p:nvSpPr>
        <p:spPr bwMode="auto">
          <a:xfrm>
            <a:off x="4490749" y="1563638"/>
            <a:ext cx="1885300" cy="1296144"/>
          </a:xfrm>
          <a:prstGeom prst="chevron">
            <a:avLst>
              <a:gd name="adj" fmla="val 36364"/>
            </a:avLst>
          </a:prstGeom>
          <a:solidFill>
            <a:schemeClr val="bg1">
              <a:alpha val="50000"/>
            </a:schemeClr>
          </a:solidFill>
          <a:ln>
            <a:noFill/>
          </a:ln>
          <a:effectLst/>
        </p:spPr>
        <p:txBody>
          <a:bodyPr wrap="none" anchor="ctr"/>
          <a:lstStyle/>
          <a:p>
            <a:pPr defTabSz="914400" fontAlgn="base">
              <a:spcBef>
                <a:spcPct val="0"/>
              </a:spcBef>
              <a:spcAft>
                <a:spcPct val="0"/>
              </a:spcAft>
              <a:buFont typeface="Arial" panose="020B0604020202020204" pitchFamily="34" charset="0"/>
              <a:buNone/>
            </a:pPr>
            <a:endParaRPr lang="zh-CN" altLang="en-US" sz="1200" smtClean="0">
              <a:solidFill>
                <a:srgbClr val="080808"/>
              </a:solidFill>
              <a:latin typeface="微软雅黑" panose="020B0503020204020204" pitchFamily="34" charset="-122"/>
              <a:ea typeface="微软雅黑" panose="020B0503020204020204" pitchFamily="34" charset="-122"/>
            </a:endParaRPr>
          </a:p>
        </p:txBody>
      </p:sp>
      <p:sp>
        <p:nvSpPr>
          <p:cNvPr id="12" name="Rectangle 14"/>
          <p:cNvSpPr>
            <a:spLocks noChangeArrowheads="1"/>
          </p:cNvSpPr>
          <p:nvPr/>
        </p:nvSpPr>
        <p:spPr bwMode="auto">
          <a:xfrm>
            <a:off x="5025637" y="1838276"/>
            <a:ext cx="1126761" cy="871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p:txBody>
      </p:sp>
      <p:sp>
        <p:nvSpPr>
          <p:cNvPr id="13" name="AutoShape 15"/>
          <p:cNvSpPr>
            <a:spLocks noChangeArrowheads="1"/>
          </p:cNvSpPr>
          <p:nvPr/>
        </p:nvSpPr>
        <p:spPr bwMode="auto">
          <a:xfrm>
            <a:off x="6218941" y="1563638"/>
            <a:ext cx="1885300" cy="1296144"/>
          </a:xfrm>
          <a:prstGeom prst="chevron">
            <a:avLst>
              <a:gd name="adj" fmla="val 36364"/>
            </a:avLst>
          </a:prstGeom>
          <a:solidFill>
            <a:schemeClr val="bg1">
              <a:alpha val="50000"/>
            </a:schemeClr>
          </a:solidFill>
          <a:ln>
            <a:noFill/>
          </a:ln>
          <a:effectLst/>
        </p:spPr>
        <p:txBody>
          <a:bodyPr wrap="none" anchor="ctr"/>
          <a:lstStyle/>
          <a:p>
            <a:pPr defTabSz="914400" fontAlgn="base">
              <a:spcBef>
                <a:spcPct val="0"/>
              </a:spcBef>
              <a:spcAft>
                <a:spcPct val="0"/>
              </a:spcAft>
              <a:buFont typeface="Arial" panose="020B0604020202020204" pitchFamily="34" charset="0"/>
              <a:buNone/>
            </a:pPr>
            <a:endParaRPr lang="zh-CN" altLang="en-US" sz="1200" smtClean="0">
              <a:solidFill>
                <a:srgbClr val="080808"/>
              </a:solidFill>
              <a:latin typeface="微软雅黑" panose="020B0503020204020204" pitchFamily="34" charset="-122"/>
              <a:ea typeface="微软雅黑" panose="020B0503020204020204" pitchFamily="34" charset="-122"/>
            </a:endParaRPr>
          </a:p>
        </p:txBody>
      </p:sp>
      <p:sp>
        <p:nvSpPr>
          <p:cNvPr id="14" name="Rectangle 16"/>
          <p:cNvSpPr>
            <a:spLocks noChangeArrowheads="1"/>
          </p:cNvSpPr>
          <p:nvPr/>
        </p:nvSpPr>
        <p:spPr bwMode="auto">
          <a:xfrm>
            <a:off x="6714240" y="1838276"/>
            <a:ext cx="1126761" cy="8714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a:p>
            <a:pPr algn="ctr" defTabSz="914400" fontAlgn="base">
              <a:spcBef>
                <a:spcPct val="0"/>
              </a:spcBef>
              <a:spcAft>
                <a:spcPct val="0"/>
              </a:spcAft>
              <a:buFont typeface="Arial" panose="020B0604020202020204" pitchFamily="34" charset="0"/>
              <a:buNone/>
            </a:pPr>
            <a:r>
              <a:rPr lang="zh-CN" altLang="zh-CN" sz="1200" dirty="0" smtClean="0">
                <a:solidFill>
                  <a:srgbClr val="080808"/>
                </a:solidFill>
                <a:latin typeface="微软雅黑" panose="020B0503020204020204" pitchFamily="34" charset="-122"/>
                <a:ea typeface="微软雅黑" panose="020B0503020204020204" pitchFamily="34" charset="-122"/>
              </a:rPr>
              <a:t>点击添加文本</a:t>
            </a:r>
            <a:endParaRPr lang="zh-CN" altLang="zh-CN" sz="1200" dirty="0" smtClean="0">
              <a:solidFill>
                <a:srgbClr val="080808"/>
              </a:solidFill>
              <a:latin typeface="微软雅黑" panose="020B0503020204020204" pitchFamily="34" charset="-122"/>
              <a:ea typeface="微软雅黑" panose="020B0503020204020204" pitchFamily="34" charset="-122"/>
            </a:endParaRPr>
          </a:p>
        </p:txBody>
      </p:sp>
      <p:sp>
        <p:nvSpPr>
          <p:cNvPr id="15" name="TextBox 26"/>
          <p:cNvSpPr txBox="1"/>
          <p:nvPr/>
        </p:nvSpPr>
        <p:spPr>
          <a:xfrm>
            <a:off x="1259632" y="3740450"/>
            <a:ext cx="6696744" cy="400110"/>
          </a:xfrm>
          <a:prstGeom prst="rect">
            <a:avLst/>
          </a:prstGeom>
          <a:noFill/>
        </p:spPr>
        <p:txBody>
          <a:bodyPr wrap="square" rtlCol="0">
            <a:spAutoFit/>
          </a:bodyPr>
          <a:lstStyle/>
          <a:p>
            <a:pPr defTabSz="914400"/>
            <a:r>
              <a:rPr lang="zh-CN" altLang="en-US" sz="1000" spc="-10" dirty="0" smtClean="0">
                <a:solidFill>
                  <a:srgbClr val="FFFFFF"/>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a:t>
            </a:r>
            <a:r>
              <a:rPr lang="zh-CN" altLang="en-US" sz="1000" spc="-10" dirty="0">
                <a:solidFill>
                  <a:srgbClr val="FFFFFF"/>
                </a:solidFill>
                <a:latin typeface="微软雅黑" panose="020B0503020204020204" pitchFamily="34" charset="-122"/>
                <a:ea typeface="微软雅黑" panose="020B0503020204020204" pitchFamily="34" charset="-122"/>
              </a:rPr>
              <a:t>输入内容请输入文字内容请输入内容请输入文字内容请输入内容</a:t>
            </a:r>
            <a:r>
              <a:rPr lang="zh-CN" altLang="en-US" sz="1000" spc="-10" dirty="0" smtClean="0">
                <a:solidFill>
                  <a:srgbClr val="FFFFFF"/>
                </a:solidFill>
                <a:latin typeface="微软雅黑" panose="020B0503020204020204" pitchFamily="34" charset="-122"/>
                <a:ea typeface="微软雅黑" panose="020B0503020204020204" pitchFamily="34" charset="-122"/>
              </a:rPr>
              <a:t>请</a:t>
            </a:r>
            <a:endParaRPr lang="zh-CN" altLang="en-US" sz="1000" spc="-10" dirty="0" smtClean="0">
              <a:solidFill>
                <a:srgbClr val="FFFFFF"/>
              </a:solidFill>
              <a:latin typeface="微软雅黑" panose="020B0503020204020204" pitchFamily="34" charset="-122"/>
              <a:ea typeface="微软雅黑" panose="020B0503020204020204" pitchFamily="34" charset="-122"/>
            </a:endParaRPr>
          </a:p>
        </p:txBody>
      </p:sp>
      <p:sp>
        <p:nvSpPr>
          <p:cNvPr id="16" name="TextBox 27"/>
          <p:cNvSpPr txBox="1"/>
          <p:nvPr/>
        </p:nvSpPr>
        <p:spPr>
          <a:xfrm>
            <a:off x="3779065" y="3363838"/>
            <a:ext cx="2054567" cy="338554"/>
          </a:xfrm>
          <a:prstGeom prst="rect">
            <a:avLst/>
          </a:prstGeom>
          <a:noFill/>
        </p:spPr>
        <p:txBody>
          <a:bodyPr wrap="square" rtlCol="0">
            <a:spAutoFit/>
          </a:bodyPr>
          <a:lstStyle/>
          <a:p>
            <a:pPr defTabSz="914400"/>
            <a:r>
              <a:rPr lang="zh-CN" altLang="en-US" sz="1600" spc="-10" dirty="0" smtClean="0">
                <a:solidFill>
                  <a:srgbClr val="FFFFFF"/>
                </a:solidFill>
                <a:latin typeface="微软雅黑" panose="020B0503020204020204" pitchFamily="34" charset="-122"/>
                <a:ea typeface="微软雅黑" panose="020B0503020204020204" pitchFamily="34" charset="-122"/>
              </a:rPr>
              <a:t>标题文字内容</a:t>
            </a:r>
            <a:endParaRPr lang="zh-CN" altLang="en-US" sz="1600" spc="-10" dirty="0" smtClean="0">
              <a:solidFill>
                <a:srgbClr val="FFFFFF"/>
              </a:solidFill>
              <a:latin typeface="微软雅黑" panose="020B0503020204020204" pitchFamily="34" charset="-122"/>
              <a:ea typeface="微软雅黑" panose="020B0503020204020204" pitchFamily="34" charset="-122"/>
            </a:endParaRPr>
          </a:p>
        </p:txBody>
      </p:sp>
      <p:sp>
        <p:nvSpPr>
          <p:cNvPr id="17"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18"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anim calcmode="lin" valueType="num">
                                      <p:cBhvr>
                                        <p:cTn id="49" dur="500" fill="hold"/>
                                        <p:tgtEl>
                                          <p:spTgt spid="16"/>
                                        </p:tgtEl>
                                        <p:attrNameLst>
                                          <p:attrName>ppt_x</p:attrName>
                                        </p:attrNameLst>
                                      </p:cBhvr>
                                      <p:tavLst>
                                        <p:tav tm="0">
                                          <p:val>
                                            <p:strVal val="#ppt_x"/>
                                          </p:val>
                                        </p:tav>
                                        <p:tav tm="100000">
                                          <p:val>
                                            <p:strVal val="#ppt_x"/>
                                          </p:val>
                                        </p:tav>
                                      </p:tavLst>
                                    </p:anim>
                                    <p:anim calcmode="lin" valueType="num">
                                      <p:cBhvr>
                                        <p:cTn id="50" dur="5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anim calcmode="lin" valueType="num">
                                      <p:cBhvr>
                                        <p:cTn id="54" dur="500" fill="hold"/>
                                        <p:tgtEl>
                                          <p:spTgt spid="15"/>
                                        </p:tgtEl>
                                        <p:attrNameLst>
                                          <p:attrName>ppt_x</p:attrName>
                                        </p:attrNameLst>
                                      </p:cBhvr>
                                      <p:tavLst>
                                        <p:tav tm="0">
                                          <p:val>
                                            <p:strVal val="#ppt_x"/>
                                          </p:val>
                                        </p:tav>
                                        <p:tav tm="100000">
                                          <p:val>
                                            <p:strVal val="#ppt_x"/>
                                          </p:val>
                                        </p:tav>
                                      </p:tavLst>
                                    </p:anim>
                                    <p:anim calcmode="lin" valueType="num">
                                      <p:cBhvr>
                                        <p:cTn id="5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utoUpdateAnimBg="0"/>
      <p:bldP spid="9" grpId="0" animBg="1"/>
      <p:bldP spid="10" grpId="0" autoUpdateAnimBg="0"/>
      <p:bldP spid="11" grpId="0" animBg="1"/>
      <p:bldP spid="12" grpId="0" autoUpdateAnimBg="0"/>
      <p:bldP spid="13" grpId="0" animBg="1"/>
      <p:bldP spid="14" grpId="0" autoUpdateAnimBg="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9" y="2428994"/>
            <a:ext cx="2554514" cy="2771676"/>
          </a:xfrm>
          <a:prstGeom prst="rect">
            <a:avLst/>
          </a:prstGeom>
        </p:spPr>
      </p:pic>
      <p:sp>
        <p:nvSpPr>
          <p:cNvPr id="4" name="文本框 3"/>
          <p:cNvSpPr txBox="1"/>
          <p:nvPr/>
        </p:nvSpPr>
        <p:spPr>
          <a:xfrm>
            <a:off x="1084578" y="1203008"/>
            <a:ext cx="4503421" cy="584775"/>
          </a:xfrm>
          <a:prstGeom prst="rect">
            <a:avLst/>
          </a:prstGeom>
          <a:noFill/>
        </p:spPr>
        <p:txBody>
          <a:bodyPr wrap="square" rtlCol="0">
            <a:spAutoFit/>
          </a:bodyPr>
          <a:lstStyle/>
          <a:p>
            <a:r>
              <a:rPr lang="zh-CN" altLang="en-US" sz="3200" b="1" dirty="0" smtClean="0">
                <a:solidFill>
                  <a:prstClr val="white"/>
                </a:solidFill>
                <a:latin typeface="微软雅黑" panose="020B0503020204020204" pitchFamily="34" charset="-122"/>
                <a:ea typeface="微软雅黑" panose="020B0503020204020204" pitchFamily="34" charset="-122"/>
              </a:rPr>
              <a:t>感谢观看 </a:t>
            </a:r>
            <a:r>
              <a:rPr lang="en-US" altLang="zh-CN" sz="3200" b="1" dirty="0" smtClean="0">
                <a:solidFill>
                  <a:prstClr val="white"/>
                </a:solidFill>
                <a:latin typeface="微软雅黑" panose="020B0503020204020204" pitchFamily="34" charset="-122"/>
                <a:ea typeface="微软雅黑" panose="020B0503020204020204" pitchFamily="34" charset="-122"/>
              </a:rPr>
              <a:t>THANK YOU</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057720" y="725558"/>
            <a:ext cx="2557138" cy="461665"/>
          </a:xfrm>
          <a:prstGeom prst="rect">
            <a:avLst/>
          </a:prstGeom>
          <a:noFill/>
        </p:spPr>
        <p:txBody>
          <a:bodyPr wrap="square" rtlCol="0">
            <a:spAutoFit/>
          </a:bodyPr>
          <a:lstStyle/>
          <a:p>
            <a:r>
              <a:rPr lang="en-US" altLang="zh-CN" sz="2400" smtClean="0">
                <a:solidFill>
                  <a:prstClr val="white"/>
                </a:solidFill>
              </a:rPr>
              <a:t>201XPOWERPOINT</a:t>
            </a:r>
            <a:endParaRPr lang="zh-CN" altLang="en-US" sz="2400" dirty="0">
              <a:solidFill>
                <a:prstClr val="white"/>
              </a:solidFill>
            </a:endParaRPr>
          </a:p>
        </p:txBody>
      </p:sp>
      <p:sp>
        <p:nvSpPr>
          <p:cNvPr id="6" name="文本框 5"/>
          <p:cNvSpPr txBox="1"/>
          <p:nvPr/>
        </p:nvSpPr>
        <p:spPr>
          <a:xfrm>
            <a:off x="1561672" y="1781660"/>
            <a:ext cx="3667874" cy="369332"/>
          </a:xfrm>
          <a:prstGeom prst="rect">
            <a:avLst/>
          </a:prstGeom>
          <a:noFill/>
        </p:spPr>
        <p:txBody>
          <a:bodyPr wrap="square" rtlCol="0">
            <a:spAutoFit/>
          </a:bodyPr>
          <a:lstStyle/>
          <a:p>
            <a:r>
              <a:rPr lang="zh-CN" altLang="en-US" sz="1800" dirty="0" smtClean="0">
                <a:solidFill>
                  <a:prstClr val="white"/>
                </a:solidFill>
              </a:rPr>
              <a:t>汇报人</a:t>
            </a:r>
            <a:r>
              <a:rPr lang="zh-CN" altLang="en-US" sz="1800" dirty="0" smtClean="0">
                <a:solidFill>
                  <a:prstClr val="white"/>
                </a:solidFill>
              </a:rPr>
              <a:t>：</a:t>
            </a:r>
            <a:r>
              <a:rPr lang="en-US" altLang="zh-CN" sz="1800" dirty="0" smtClean="0">
                <a:solidFill>
                  <a:prstClr val="white"/>
                </a:solidFill>
              </a:rPr>
              <a:t>XXXX</a:t>
            </a:r>
            <a:r>
              <a:rPr lang="en-US" altLang="zh-CN" sz="1800" dirty="0" smtClean="0">
                <a:solidFill>
                  <a:prstClr val="white"/>
                </a:solidFill>
              </a:rPr>
              <a:t>     </a:t>
            </a:r>
            <a:r>
              <a:rPr lang="zh-CN" altLang="en-US" sz="1800" dirty="0" smtClean="0">
                <a:solidFill>
                  <a:prstClr val="white"/>
                </a:solidFill>
              </a:rPr>
              <a:t>时间：</a:t>
            </a:r>
            <a:r>
              <a:rPr lang="en-US" altLang="zh-CN" sz="1800" dirty="0" smtClean="0">
                <a:solidFill>
                  <a:prstClr val="white"/>
                </a:solidFill>
              </a:rPr>
              <a:t>XX</a:t>
            </a:r>
            <a:r>
              <a:rPr lang="zh-CN" altLang="en-US" sz="1800" dirty="0" smtClean="0">
                <a:solidFill>
                  <a:prstClr val="white"/>
                </a:solidFill>
              </a:rPr>
              <a:t>年</a:t>
            </a:r>
            <a:r>
              <a:rPr lang="en-US" altLang="zh-CN" sz="1800" dirty="0" smtClean="0">
                <a:solidFill>
                  <a:prstClr val="white"/>
                </a:solidFill>
              </a:rPr>
              <a:t>XX</a:t>
            </a:r>
            <a:r>
              <a:rPr lang="zh-CN" altLang="en-US" sz="1800" dirty="0" smtClean="0">
                <a:solidFill>
                  <a:prstClr val="white"/>
                </a:solidFill>
              </a:rPr>
              <a:t>月</a:t>
            </a:r>
            <a:endParaRPr lang="en-US" altLang="zh-CN" sz="1800" dirty="0">
              <a:solidFill>
                <a:prstClr val="white"/>
              </a:solidFill>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750"/>
                                        <p:tgtEl>
                                          <p:spTgt spid="5"/>
                                        </p:tgtEl>
                                      </p:cBhvr>
                                    </p:animEffect>
                                  </p:childTnLst>
                                </p:cTn>
                              </p:par>
                            </p:childTnLst>
                          </p:cTn>
                        </p:par>
                        <p:par>
                          <p:cTn id="20" fill="hold">
                            <p:stCondLst>
                              <p:cond delay="3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by="(-#ppt_w*2)" calcmode="lin" valueType="num">
                                      <p:cBhvr rctx="PPT">
                                        <p:cTn id="23" dur="500" autoRev="1" fill="hold">
                                          <p:stCondLst>
                                            <p:cond delay="0"/>
                                          </p:stCondLst>
                                        </p:cTn>
                                        <p:tgtEl>
                                          <p:spTgt spid="4"/>
                                        </p:tgtEl>
                                        <p:attrNameLst>
                                          <p:attrName>ppt_w</p:attrName>
                                        </p:attrNameLst>
                                      </p:cBhvr>
                                    </p:anim>
                                    <p:anim by="(#ppt_w*0.50)" calcmode="lin" valueType="num">
                                      <p:cBhvr>
                                        <p:cTn id="24" dur="500" decel="50000" autoRev="1" fill="hold">
                                          <p:stCondLst>
                                            <p:cond delay="0"/>
                                          </p:stCondLst>
                                        </p:cTn>
                                        <p:tgtEl>
                                          <p:spTgt spid="4"/>
                                        </p:tgtEl>
                                        <p:attrNameLst>
                                          <p:attrName>ppt_x</p:attrName>
                                        </p:attrNameLst>
                                      </p:cBhvr>
                                    </p:anim>
                                    <p:anim from="(-#ppt_h/2)" to="(#ppt_y)" calcmode="lin" valueType="num">
                                      <p:cBhvr>
                                        <p:cTn id="25" dur="1000" fill="hold">
                                          <p:stCondLst>
                                            <p:cond delay="0"/>
                                          </p:stCondLst>
                                        </p:cTn>
                                        <p:tgtEl>
                                          <p:spTgt spid="4"/>
                                        </p:tgtEl>
                                        <p:attrNameLst>
                                          <p:attrName>ppt_y</p:attrName>
                                        </p:attrNameLst>
                                      </p:cBhvr>
                                    </p:anim>
                                    <p:animRot by="21600000">
                                      <p:cBhvr>
                                        <p:cTn id="26" dur="1000" fill="hold">
                                          <p:stCondLst>
                                            <p:cond delay="0"/>
                                          </p:stCondLst>
                                        </p:cTn>
                                        <p:tgtEl>
                                          <p:spTgt spid="4"/>
                                        </p:tgtEl>
                                        <p:attrNameLst>
                                          <p:attrName>r</p:attrName>
                                        </p:attrNameLst>
                                      </p:cBhvr>
                                    </p:animRot>
                                  </p:childTnLst>
                                </p:cTn>
                              </p:par>
                            </p:childTnLst>
                          </p:cTn>
                        </p:par>
                        <p:par>
                          <p:cTn id="27" fill="hold">
                            <p:stCondLst>
                              <p:cond delay="405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2" y="-26748"/>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4"/>
            <a:ext cx="1878519" cy="571412"/>
          </a:xfrm>
          <a:prstGeom prst="rect">
            <a:avLst/>
          </a:prstGeom>
        </p:spPr>
      </p:pic>
      <p:sp>
        <p:nvSpPr>
          <p:cNvPr id="5" name="文本框 4"/>
          <p:cNvSpPr txBox="1"/>
          <p:nvPr/>
        </p:nvSpPr>
        <p:spPr>
          <a:xfrm>
            <a:off x="3150611" y="3100783"/>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9" y="2428994"/>
            <a:ext cx="2554514" cy="2771676"/>
          </a:xfrm>
          <a:prstGeom prst="rect">
            <a:avLst/>
          </a:prstGeom>
        </p:spPr>
      </p:pic>
      <p:grpSp>
        <p:nvGrpSpPr>
          <p:cNvPr id="31" name="组合 30"/>
          <p:cNvGrpSpPr/>
          <p:nvPr/>
        </p:nvGrpSpPr>
        <p:grpSpPr bwMode="auto">
          <a:xfrm>
            <a:off x="2181225" y="1017012"/>
            <a:ext cx="4348163" cy="965993"/>
            <a:chOff x="2866757" y="1931533"/>
            <a:chExt cx="4348365" cy="965808"/>
          </a:xfrm>
        </p:grpSpPr>
        <p:sp>
          <p:nvSpPr>
            <p:cNvPr id="32" name="文本框 19"/>
            <p:cNvSpPr txBox="1">
              <a:spLocks noChangeArrowheads="1"/>
            </p:cNvSpPr>
            <p:nvPr/>
          </p:nvSpPr>
          <p:spPr bwMode="auto">
            <a:xfrm>
              <a:off x="2866757" y="2251134"/>
              <a:ext cx="4348365" cy="6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3" name="文本框 20"/>
            <p:cNvSpPr txBox="1">
              <a:spLocks noChangeArrowheads="1"/>
            </p:cNvSpPr>
            <p:nvPr/>
          </p:nvSpPr>
          <p:spPr bwMode="auto">
            <a:xfrm>
              <a:off x="3167324" y="1931533"/>
              <a:ext cx="1659570" cy="36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hangingPunct="1"/>
              <a:r>
                <a:rPr lang="zh-CN" altLang="en-US" sz="1800" b="1" dirty="0" smtClean="0">
                  <a:solidFill>
                    <a:schemeClr val="bg1"/>
                  </a:solidFill>
                  <a:latin typeface="微软雅黑" panose="020B0503020204020204" pitchFamily="34" charset="-122"/>
                  <a:ea typeface="微软雅黑" panose="020B0503020204020204" pitchFamily="34" charset="-122"/>
                </a:rPr>
                <a:t>第一部分</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1243013" y="1030288"/>
            <a:ext cx="1130300" cy="1128712"/>
            <a:chOff x="1928879" y="1944350"/>
            <a:chExt cx="1129689" cy="1129689"/>
          </a:xfrm>
        </p:grpSpPr>
        <p:sp>
          <p:nvSpPr>
            <p:cNvPr id="35" name="椭圆 34"/>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36" name="Freeform 18"/>
            <p:cNvSpPr>
              <a:spLocks noEditPoints="1"/>
            </p:cNvSpPr>
            <p:nvPr/>
          </p:nvSpPr>
          <p:spPr bwMode="auto">
            <a:xfrm>
              <a:off x="2155768" y="2106415"/>
              <a:ext cx="658457" cy="789670"/>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6" presetClass="emph" presetSubtype="0" decel="100000" fill="hold" nodeType="withEffect">
                                  <p:stCondLst>
                                    <p:cond delay="200"/>
                                  </p:stCondLst>
                                  <p:childTnLst>
                                    <p:animScale>
                                      <p:cBhvr>
                                        <p:cTn id="11" dur="250" fill="hold"/>
                                        <p:tgtEl>
                                          <p:spTgt spid="34"/>
                                        </p:tgtEl>
                                      </p:cBhvr>
                                      <p:by x="110000" y="110000"/>
                                    </p:animScale>
                                  </p:childTnLst>
                                </p:cTn>
                              </p:par>
                              <p:par>
                                <p:cTn id="12" presetID="6" presetClass="emph" presetSubtype="0" decel="100000" fill="hold" nodeType="withEffect">
                                  <p:stCondLst>
                                    <p:cond delay="400"/>
                                  </p:stCondLst>
                                  <p:childTnLst>
                                    <p:animScale>
                                      <p:cBhvr>
                                        <p:cTn id="13" dur="250" fill="hold"/>
                                        <p:tgtEl>
                                          <p:spTgt spid="34"/>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rot="18900000">
            <a:off x="1827625" y="2774874"/>
            <a:ext cx="756137" cy="0"/>
          </a:xfrm>
          <a:prstGeom prst="line">
            <a:avLst/>
          </a:prstGeom>
          <a:ln w="3175">
            <a:solidFill>
              <a:schemeClr val="bg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2700000" flipH="1">
            <a:off x="3063540" y="2790607"/>
            <a:ext cx="756137" cy="0"/>
          </a:xfrm>
          <a:prstGeom prst="line">
            <a:avLst/>
          </a:prstGeom>
          <a:ln w="3175">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 name="组合 1"/>
          <p:cNvGrpSpPr/>
          <p:nvPr/>
        </p:nvGrpSpPr>
        <p:grpSpPr>
          <a:xfrm>
            <a:off x="683948" y="1789434"/>
            <a:ext cx="1764006" cy="700537"/>
            <a:chOff x="6278307" y="2195545"/>
            <a:chExt cx="1764006" cy="700537"/>
          </a:xfrm>
        </p:grpSpPr>
        <p:sp>
          <p:nvSpPr>
            <p:cNvPr id="10"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rgbClr val="FFFFFF"/>
                  </a:solidFill>
                  <a:latin typeface="微软雅黑" panose="020B0503020204020204" pitchFamily="34" charset="-122"/>
                  <a:ea typeface="微软雅黑" panose="020B0503020204020204" pitchFamily="34" charset="-122"/>
                </a:rPr>
                <a:t>此处添加段落</a:t>
              </a:r>
              <a:r>
                <a:rPr lang="zh-CN" altLang="en-US" sz="1000" dirty="0" smtClean="0">
                  <a:solidFill>
                    <a:srgbClr val="FFFFFF"/>
                  </a:solidFill>
                  <a:latin typeface="微软雅黑" panose="020B0503020204020204" pitchFamily="34" charset="-122"/>
                  <a:ea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1"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2" name="直接连接符 11"/>
          <p:cNvCxnSpPr/>
          <p:nvPr/>
        </p:nvCxnSpPr>
        <p:spPr>
          <a:xfrm rot="18900000">
            <a:off x="4084088" y="2774874"/>
            <a:ext cx="756137" cy="0"/>
          </a:xfrm>
          <a:prstGeom prst="line">
            <a:avLst/>
          </a:prstGeom>
          <a:ln w="3175">
            <a:solidFill>
              <a:schemeClr val="bg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
          <p:cNvGrpSpPr/>
          <p:nvPr/>
        </p:nvGrpSpPr>
        <p:grpSpPr>
          <a:xfrm>
            <a:off x="3132220" y="1789434"/>
            <a:ext cx="1764006" cy="700537"/>
            <a:chOff x="6278307" y="2195545"/>
            <a:chExt cx="1764006" cy="700537"/>
          </a:xfrm>
        </p:grpSpPr>
        <p:sp>
          <p:nvSpPr>
            <p:cNvPr id="14"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rgbClr val="FFFFFF"/>
                  </a:solidFill>
                  <a:latin typeface="微软雅黑" panose="020B0503020204020204" pitchFamily="34" charset="-122"/>
                  <a:ea typeface="微软雅黑" panose="020B0503020204020204" pitchFamily="34" charset="-122"/>
                </a:rPr>
                <a:t>此处添加段落</a:t>
              </a:r>
              <a:r>
                <a:rPr lang="zh-CN" altLang="en-US" sz="1000" dirty="0" smtClean="0">
                  <a:solidFill>
                    <a:srgbClr val="FFFFFF"/>
                  </a:solidFill>
                  <a:latin typeface="微软雅黑" panose="020B0503020204020204" pitchFamily="34" charset="-122"/>
                  <a:ea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15"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6" name="直接连接符 15"/>
          <p:cNvCxnSpPr/>
          <p:nvPr/>
        </p:nvCxnSpPr>
        <p:spPr>
          <a:xfrm rot="2700000" flipH="1">
            <a:off x="5383758" y="2790607"/>
            <a:ext cx="756137"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8900000">
            <a:off x="6441677" y="2818243"/>
            <a:ext cx="756137" cy="0"/>
          </a:xfrm>
          <a:prstGeom prst="line">
            <a:avLst/>
          </a:prstGeom>
          <a:ln w="3175">
            <a:solidFill>
              <a:schemeClr val="bg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8" name="组合 1"/>
          <p:cNvGrpSpPr/>
          <p:nvPr/>
        </p:nvGrpSpPr>
        <p:grpSpPr>
          <a:xfrm>
            <a:off x="5400282" y="1789434"/>
            <a:ext cx="1764006" cy="700537"/>
            <a:chOff x="6278307" y="2195545"/>
            <a:chExt cx="1764006" cy="700537"/>
          </a:xfrm>
        </p:grpSpPr>
        <p:sp>
          <p:nvSpPr>
            <p:cNvPr id="19"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rgbClr val="FFFFFF"/>
                  </a:solidFill>
                  <a:latin typeface="微软雅黑" panose="020B0503020204020204" pitchFamily="34" charset="-122"/>
                  <a:ea typeface="微软雅黑" panose="020B0503020204020204" pitchFamily="34" charset="-122"/>
                </a:rPr>
                <a:t>此处添加段落</a:t>
              </a:r>
              <a:r>
                <a:rPr lang="zh-CN" altLang="en-US" sz="1000" dirty="0" smtClean="0">
                  <a:solidFill>
                    <a:srgbClr val="FFFFFF"/>
                  </a:solidFill>
                  <a:latin typeface="微软雅黑" panose="020B0503020204020204" pitchFamily="34" charset="-122"/>
                  <a:ea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1" name="组合 1"/>
          <p:cNvGrpSpPr/>
          <p:nvPr/>
        </p:nvGrpSpPr>
        <p:grpSpPr>
          <a:xfrm>
            <a:off x="1943898" y="3239365"/>
            <a:ext cx="1764006" cy="700537"/>
            <a:chOff x="6278307" y="2195545"/>
            <a:chExt cx="1764006" cy="700537"/>
          </a:xfrm>
        </p:grpSpPr>
        <p:sp>
          <p:nvSpPr>
            <p:cNvPr id="22"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rgbClr val="FFFFFF"/>
                  </a:solidFill>
                  <a:latin typeface="微软雅黑" panose="020B0503020204020204" pitchFamily="34" charset="-122"/>
                  <a:ea typeface="微软雅黑" panose="020B0503020204020204" pitchFamily="34" charset="-122"/>
                </a:rPr>
                <a:t>此处添加段落</a:t>
              </a:r>
              <a:r>
                <a:rPr lang="zh-CN" altLang="en-US" sz="1000" dirty="0" smtClean="0">
                  <a:solidFill>
                    <a:srgbClr val="FFFFFF"/>
                  </a:solidFill>
                  <a:latin typeface="微软雅黑" panose="020B0503020204020204" pitchFamily="34" charset="-122"/>
                  <a:ea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1"/>
          <p:cNvGrpSpPr/>
          <p:nvPr/>
        </p:nvGrpSpPr>
        <p:grpSpPr>
          <a:xfrm>
            <a:off x="4316064" y="3239365"/>
            <a:ext cx="1764006" cy="700537"/>
            <a:chOff x="6278307" y="2195545"/>
            <a:chExt cx="1764006" cy="700537"/>
          </a:xfrm>
        </p:grpSpPr>
        <p:sp>
          <p:nvSpPr>
            <p:cNvPr id="25"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rgbClr val="FFFFFF"/>
                  </a:solidFill>
                  <a:latin typeface="微软雅黑" panose="020B0503020204020204" pitchFamily="34" charset="-122"/>
                  <a:ea typeface="微软雅黑" panose="020B0503020204020204" pitchFamily="34" charset="-122"/>
                </a:rPr>
                <a:t>此处添加段落</a:t>
              </a:r>
              <a:r>
                <a:rPr lang="zh-CN" altLang="en-US" sz="1000" dirty="0" smtClean="0">
                  <a:solidFill>
                    <a:srgbClr val="FFFFFF"/>
                  </a:solidFill>
                  <a:latin typeface="微软雅黑" panose="020B0503020204020204" pitchFamily="34" charset="-122"/>
                  <a:ea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6"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 name="组合 1"/>
          <p:cNvGrpSpPr/>
          <p:nvPr/>
        </p:nvGrpSpPr>
        <p:grpSpPr>
          <a:xfrm>
            <a:off x="6624418" y="3239365"/>
            <a:ext cx="1764006" cy="700537"/>
            <a:chOff x="6278307" y="2195545"/>
            <a:chExt cx="1764006" cy="700537"/>
          </a:xfrm>
        </p:grpSpPr>
        <p:sp>
          <p:nvSpPr>
            <p:cNvPr id="28"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rgbClr val="FFFFFF"/>
                  </a:solidFill>
                  <a:latin typeface="微软雅黑" panose="020B0503020204020204" pitchFamily="34" charset="-122"/>
                  <a:ea typeface="微软雅黑" panose="020B0503020204020204" pitchFamily="34" charset="-122"/>
                </a:rPr>
                <a:t>此处添加段落</a:t>
              </a:r>
              <a:r>
                <a:rPr lang="zh-CN" altLang="en-US" sz="1000" dirty="0" smtClean="0">
                  <a:solidFill>
                    <a:srgbClr val="FFFFFF"/>
                  </a:solidFill>
                  <a:latin typeface="微软雅黑" panose="020B0503020204020204" pitchFamily="34" charset="-122"/>
                  <a:ea typeface="微软雅黑" panose="020B0503020204020204" pitchFamily="34" charset="-122"/>
                </a:rPr>
                <a:t>文本</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9"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smtClean="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0" name="组合 29"/>
          <p:cNvGrpSpPr/>
          <p:nvPr/>
        </p:nvGrpSpPr>
        <p:grpSpPr>
          <a:xfrm>
            <a:off x="1303320" y="3043185"/>
            <a:ext cx="728363" cy="728363"/>
            <a:chOff x="1302940" y="2971177"/>
            <a:chExt cx="728363" cy="728363"/>
          </a:xfrm>
        </p:grpSpPr>
        <p:sp>
          <p:nvSpPr>
            <p:cNvPr id="32" name="椭圆 31"/>
            <p:cNvSpPr/>
            <p:nvPr/>
          </p:nvSpPr>
          <p:spPr>
            <a:xfrm>
              <a:off x="1302940" y="2971177"/>
              <a:ext cx="728363" cy="72836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34" name="TextBox 19"/>
            <p:cNvSpPr txBox="1">
              <a:spLocks noChangeArrowheads="1"/>
            </p:cNvSpPr>
            <p:nvPr/>
          </p:nvSpPr>
          <p:spPr bwMode="auto">
            <a:xfrm>
              <a:off x="1371764" y="3115228"/>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5" name="组合 34"/>
          <p:cNvGrpSpPr/>
          <p:nvPr/>
        </p:nvGrpSpPr>
        <p:grpSpPr>
          <a:xfrm>
            <a:off x="3587701" y="3043184"/>
            <a:ext cx="728363" cy="728363"/>
            <a:chOff x="3587321" y="2971176"/>
            <a:chExt cx="728363" cy="728363"/>
          </a:xfrm>
        </p:grpSpPr>
        <p:sp>
          <p:nvSpPr>
            <p:cNvPr id="36" name="椭圆 35"/>
            <p:cNvSpPr/>
            <p:nvPr/>
          </p:nvSpPr>
          <p:spPr>
            <a:xfrm>
              <a:off x="3587321" y="2971176"/>
              <a:ext cx="728363" cy="728363"/>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37" name="TextBox 19"/>
            <p:cNvSpPr txBox="1">
              <a:spLocks noChangeArrowheads="1"/>
            </p:cNvSpPr>
            <p:nvPr/>
          </p:nvSpPr>
          <p:spPr bwMode="auto">
            <a:xfrm>
              <a:off x="3635896" y="3115228"/>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8" name="组合 37"/>
          <p:cNvGrpSpPr/>
          <p:nvPr/>
        </p:nvGrpSpPr>
        <p:grpSpPr>
          <a:xfrm>
            <a:off x="5898904" y="3043184"/>
            <a:ext cx="728363" cy="728363"/>
            <a:chOff x="5898524" y="2971176"/>
            <a:chExt cx="728363" cy="728363"/>
          </a:xfrm>
        </p:grpSpPr>
        <p:sp>
          <p:nvSpPr>
            <p:cNvPr id="39" name="椭圆 38"/>
            <p:cNvSpPr/>
            <p:nvPr/>
          </p:nvSpPr>
          <p:spPr>
            <a:xfrm>
              <a:off x="5898524" y="2971176"/>
              <a:ext cx="728363" cy="728363"/>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40" name="TextBox 19"/>
            <p:cNvSpPr txBox="1">
              <a:spLocks noChangeArrowheads="1"/>
            </p:cNvSpPr>
            <p:nvPr/>
          </p:nvSpPr>
          <p:spPr bwMode="auto">
            <a:xfrm>
              <a:off x="5979598" y="3115228"/>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3" name="组合 42"/>
          <p:cNvGrpSpPr/>
          <p:nvPr/>
        </p:nvGrpSpPr>
        <p:grpSpPr>
          <a:xfrm>
            <a:off x="2445911" y="1901396"/>
            <a:ext cx="728363" cy="728363"/>
            <a:chOff x="2445531" y="1829388"/>
            <a:chExt cx="728363" cy="728363"/>
          </a:xfrm>
        </p:grpSpPr>
        <p:sp>
          <p:nvSpPr>
            <p:cNvPr id="44" name="椭圆 43"/>
            <p:cNvSpPr/>
            <p:nvPr/>
          </p:nvSpPr>
          <p:spPr>
            <a:xfrm>
              <a:off x="2445531" y="1829388"/>
              <a:ext cx="728363" cy="728363"/>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45" name="TextBox 19"/>
            <p:cNvSpPr txBox="1">
              <a:spLocks noChangeArrowheads="1"/>
            </p:cNvSpPr>
            <p:nvPr/>
          </p:nvSpPr>
          <p:spPr bwMode="auto">
            <a:xfrm>
              <a:off x="2527495" y="1980240"/>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6" name="组合 45"/>
          <p:cNvGrpSpPr/>
          <p:nvPr/>
        </p:nvGrpSpPr>
        <p:grpSpPr>
          <a:xfrm>
            <a:off x="4729490" y="1901396"/>
            <a:ext cx="728363" cy="728363"/>
            <a:chOff x="4729110" y="1829388"/>
            <a:chExt cx="728363" cy="728363"/>
          </a:xfrm>
        </p:grpSpPr>
        <p:sp>
          <p:nvSpPr>
            <p:cNvPr id="47" name="椭圆 46"/>
            <p:cNvSpPr/>
            <p:nvPr/>
          </p:nvSpPr>
          <p:spPr>
            <a:xfrm>
              <a:off x="4729110" y="1829388"/>
              <a:ext cx="728363" cy="728363"/>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48" name="TextBox 19"/>
            <p:cNvSpPr txBox="1">
              <a:spLocks noChangeArrowheads="1"/>
            </p:cNvSpPr>
            <p:nvPr/>
          </p:nvSpPr>
          <p:spPr bwMode="auto">
            <a:xfrm>
              <a:off x="4833688" y="1980240"/>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9" name="组合 48"/>
          <p:cNvGrpSpPr/>
          <p:nvPr/>
        </p:nvGrpSpPr>
        <p:grpSpPr>
          <a:xfrm>
            <a:off x="7040693" y="1901396"/>
            <a:ext cx="728363" cy="728363"/>
            <a:chOff x="7040313" y="1829388"/>
            <a:chExt cx="728363" cy="728363"/>
          </a:xfrm>
        </p:grpSpPr>
        <p:sp>
          <p:nvSpPr>
            <p:cNvPr id="50" name="椭圆 49"/>
            <p:cNvSpPr/>
            <p:nvPr/>
          </p:nvSpPr>
          <p:spPr>
            <a:xfrm>
              <a:off x="7040313" y="1829388"/>
              <a:ext cx="728363" cy="728363"/>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
          <p:nvSpPr>
            <p:cNvPr id="51" name="TextBox 19"/>
            <p:cNvSpPr txBox="1">
              <a:spLocks noChangeArrowheads="1"/>
            </p:cNvSpPr>
            <p:nvPr/>
          </p:nvSpPr>
          <p:spPr bwMode="auto">
            <a:xfrm>
              <a:off x="7143469" y="1980240"/>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2000" dirty="0" smtClean="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52"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53"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anim calcmode="lin" valueType="num">
                                      <p:cBhvr>
                                        <p:cTn id="63" dur="500" fill="hold"/>
                                        <p:tgtEl>
                                          <p:spTgt spid="9"/>
                                        </p:tgtEl>
                                        <p:attrNameLst>
                                          <p:attrName>ppt_x</p:attrName>
                                        </p:attrNameLst>
                                      </p:cBhvr>
                                      <p:tavLst>
                                        <p:tav tm="0">
                                          <p:val>
                                            <p:strVal val="#ppt_x"/>
                                          </p:val>
                                        </p:tav>
                                        <p:tav tm="100000">
                                          <p:val>
                                            <p:strVal val="#ppt_x"/>
                                          </p:val>
                                        </p:tav>
                                      </p:tavLst>
                                    </p:anim>
                                    <p:anim calcmode="lin" valueType="num">
                                      <p:cBhvr>
                                        <p:cTn id="64" dur="500" fill="hold"/>
                                        <p:tgtEl>
                                          <p:spTgt spid="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anim calcmode="lin" valueType="num">
                                      <p:cBhvr>
                                        <p:cTn id="73" dur="500" fill="hold"/>
                                        <p:tgtEl>
                                          <p:spTgt spid="18"/>
                                        </p:tgtEl>
                                        <p:attrNameLst>
                                          <p:attrName>ppt_x</p:attrName>
                                        </p:attrNameLst>
                                      </p:cBhvr>
                                      <p:tavLst>
                                        <p:tav tm="0">
                                          <p:val>
                                            <p:strVal val="#ppt_x"/>
                                          </p:val>
                                        </p:tav>
                                        <p:tav tm="100000">
                                          <p:val>
                                            <p:strVal val="#ppt_x"/>
                                          </p:val>
                                        </p:tav>
                                      </p:tavLst>
                                    </p:anim>
                                    <p:anim calcmode="lin" valueType="num">
                                      <p:cBhvr>
                                        <p:cTn id="7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anim calcmode="lin" valueType="num">
                                      <p:cBhvr>
                                        <p:cTn id="80" dur="500" fill="hold"/>
                                        <p:tgtEl>
                                          <p:spTgt spid="21"/>
                                        </p:tgtEl>
                                        <p:attrNameLst>
                                          <p:attrName>ppt_x</p:attrName>
                                        </p:attrNameLst>
                                      </p:cBhvr>
                                      <p:tavLst>
                                        <p:tav tm="0">
                                          <p:val>
                                            <p:strVal val="#ppt_x"/>
                                          </p:val>
                                        </p:tav>
                                        <p:tav tm="100000">
                                          <p:val>
                                            <p:strVal val="#ppt_x"/>
                                          </p:val>
                                        </p:tav>
                                      </p:tavLst>
                                    </p:anim>
                                    <p:anim calcmode="lin" valueType="num">
                                      <p:cBhvr>
                                        <p:cTn id="81" dur="500" fill="hold"/>
                                        <p:tgtEl>
                                          <p:spTgt spid="2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anim calcmode="lin" valueType="num">
                                      <p:cBhvr>
                                        <p:cTn id="85" dur="500" fill="hold"/>
                                        <p:tgtEl>
                                          <p:spTgt spid="24"/>
                                        </p:tgtEl>
                                        <p:attrNameLst>
                                          <p:attrName>ppt_x</p:attrName>
                                        </p:attrNameLst>
                                      </p:cBhvr>
                                      <p:tavLst>
                                        <p:tav tm="0">
                                          <p:val>
                                            <p:strVal val="#ppt_x"/>
                                          </p:val>
                                        </p:tav>
                                        <p:tav tm="100000">
                                          <p:val>
                                            <p:strVal val="#ppt_x"/>
                                          </p:val>
                                        </p:tav>
                                      </p:tavLst>
                                    </p:anim>
                                    <p:anim calcmode="lin" valueType="num">
                                      <p:cBhvr>
                                        <p:cTn id="86" dur="500" fill="hold"/>
                                        <p:tgtEl>
                                          <p:spTgt spid="24"/>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anim calcmode="lin" valueType="num">
                                      <p:cBhvr>
                                        <p:cTn id="90" dur="500" fill="hold"/>
                                        <p:tgtEl>
                                          <p:spTgt spid="27"/>
                                        </p:tgtEl>
                                        <p:attrNameLst>
                                          <p:attrName>ppt_x</p:attrName>
                                        </p:attrNameLst>
                                      </p:cBhvr>
                                      <p:tavLst>
                                        <p:tav tm="0">
                                          <p:val>
                                            <p:strVal val="#ppt_x"/>
                                          </p:val>
                                        </p:tav>
                                        <p:tav tm="100000">
                                          <p:val>
                                            <p:strVal val="#ppt_x"/>
                                          </p:val>
                                        </p:tav>
                                      </p:tavLst>
                                    </p:anim>
                                    <p:anim calcmode="lin" valueType="num">
                                      <p:cBhvr>
                                        <p:cTn id="9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778375" y="1729920"/>
            <a:ext cx="3394025" cy="2009026"/>
            <a:chOff x="4658289" y="1419622"/>
            <a:chExt cx="3394025" cy="2009026"/>
          </a:xfrm>
        </p:grpSpPr>
        <p:cxnSp>
          <p:nvCxnSpPr>
            <p:cNvPr id="8" name="直接连接符 7"/>
            <p:cNvCxnSpPr/>
            <p:nvPr/>
          </p:nvCxnSpPr>
          <p:spPr>
            <a:xfrm>
              <a:off x="4658289" y="1758176"/>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13964" y="2853551"/>
              <a:ext cx="239174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59"/>
            <p:cNvSpPr txBox="1"/>
            <p:nvPr/>
          </p:nvSpPr>
          <p:spPr bwMode="auto">
            <a:xfrm>
              <a:off x="6880445" y="1419622"/>
              <a:ext cx="1005404"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zh-CN" altLang="en-US" sz="1600" spc="0" dirty="0">
                  <a:solidFill>
                    <a:srgbClr val="FFFFFF"/>
                  </a:solidFill>
                </a:rPr>
                <a:t>添加标题</a:t>
              </a:r>
              <a:endParaRPr lang="zh-CN" altLang="en-US" sz="1600" spc="0" dirty="0">
                <a:solidFill>
                  <a:srgbClr val="FFFFFF"/>
                </a:solidFill>
              </a:endParaRPr>
            </a:p>
          </p:txBody>
        </p:sp>
        <p:sp>
          <p:nvSpPr>
            <p:cNvPr id="11" name="矩形 1"/>
            <p:cNvSpPr>
              <a:spLocks noChangeArrowheads="1"/>
            </p:cNvSpPr>
            <p:nvPr/>
          </p:nvSpPr>
          <p:spPr bwMode="auto">
            <a:xfrm>
              <a:off x="5163250" y="1809637"/>
              <a:ext cx="2889064"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a:t>
              </a:r>
              <a:r>
                <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a:t>
              </a:r>
              <a:endParaRPr lang="en-US" altLang="zh-CN"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61"/>
            <p:cNvSpPr txBox="1"/>
            <p:nvPr/>
          </p:nvSpPr>
          <p:spPr bwMode="auto">
            <a:xfrm>
              <a:off x="6880445" y="2511822"/>
              <a:ext cx="100540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zh-CN" altLang="en-US" spc="0" dirty="0">
                  <a:solidFill>
                    <a:srgbClr val="FFFFFF"/>
                  </a:solidFill>
                </a:rPr>
                <a:t>添加标题</a:t>
              </a:r>
              <a:endParaRPr lang="zh-CN" altLang="en-US" spc="0" dirty="0">
                <a:solidFill>
                  <a:srgbClr val="FFFFFF"/>
                </a:solidFill>
              </a:endParaRPr>
            </a:p>
          </p:txBody>
        </p:sp>
        <p:sp>
          <p:nvSpPr>
            <p:cNvPr id="13" name="矩形 1"/>
            <p:cNvSpPr>
              <a:spLocks noChangeArrowheads="1"/>
            </p:cNvSpPr>
            <p:nvPr/>
          </p:nvSpPr>
          <p:spPr bwMode="auto">
            <a:xfrm>
              <a:off x="6061490" y="2901837"/>
              <a:ext cx="1990824"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a:t>
              </a:r>
              <a:r>
                <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altLang="zh-CN"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 name="组合 13"/>
          <p:cNvGrpSpPr/>
          <p:nvPr/>
        </p:nvGrpSpPr>
        <p:grpSpPr>
          <a:xfrm>
            <a:off x="1019678" y="2228160"/>
            <a:ext cx="2960185" cy="1999774"/>
            <a:chOff x="899592" y="1917862"/>
            <a:chExt cx="2960185" cy="1999774"/>
          </a:xfrm>
        </p:grpSpPr>
        <p:sp>
          <p:nvSpPr>
            <p:cNvPr id="15" name="TextBox 54"/>
            <p:cNvSpPr txBox="1"/>
            <p:nvPr/>
          </p:nvSpPr>
          <p:spPr bwMode="auto">
            <a:xfrm>
              <a:off x="915648" y="1917862"/>
              <a:ext cx="100540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defTabSz="914400"/>
              <a:r>
                <a:rPr lang="zh-CN" altLang="en-US" spc="0" dirty="0">
                  <a:solidFill>
                    <a:srgbClr val="FFFFFF"/>
                  </a:solidFill>
                </a:rPr>
                <a:t>添加标题</a:t>
              </a:r>
              <a:endParaRPr lang="zh-CN" altLang="en-US" spc="0" dirty="0">
                <a:solidFill>
                  <a:srgbClr val="FFFFFF"/>
                </a:solidFill>
              </a:endParaRPr>
            </a:p>
          </p:txBody>
        </p:sp>
        <p:cxnSp>
          <p:nvCxnSpPr>
            <p:cNvPr id="16" name="直接连接符 15"/>
            <p:cNvCxnSpPr/>
            <p:nvPr/>
          </p:nvCxnSpPr>
          <p:spPr>
            <a:xfrm>
              <a:off x="899592" y="3365978"/>
              <a:ext cx="198069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99592" y="2261078"/>
              <a:ext cx="296018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矩形 1"/>
            <p:cNvSpPr>
              <a:spLocks noChangeArrowheads="1"/>
            </p:cNvSpPr>
            <p:nvPr/>
          </p:nvSpPr>
          <p:spPr bwMode="auto">
            <a:xfrm>
              <a:off x="915648" y="2299533"/>
              <a:ext cx="2889064"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a:t>
              </a:r>
              <a:endParaRPr lang="en-US" altLang="zh-CN"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64"/>
            <p:cNvSpPr txBox="1"/>
            <p:nvPr/>
          </p:nvSpPr>
          <p:spPr bwMode="auto">
            <a:xfrm>
              <a:off x="992592" y="3009154"/>
              <a:ext cx="100540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4400"/>
              <a:r>
                <a:rPr lang="zh-CN" altLang="en-US" spc="0" dirty="0">
                  <a:solidFill>
                    <a:srgbClr val="FFFFFF"/>
                  </a:solidFill>
                </a:rPr>
                <a:t>添加标题</a:t>
              </a:r>
              <a:endParaRPr lang="zh-CN" altLang="en-US" spc="0" dirty="0">
                <a:solidFill>
                  <a:srgbClr val="FFFFFF"/>
                </a:solidFill>
              </a:endParaRPr>
            </a:p>
          </p:txBody>
        </p:sp>
        <p:sp>
          <p:nvSpPr>
            <p:cNvPr id="20" name="矩形 1"/>
            <p:cNvSpPr>
              <a:spLocks noChangeArrowheads="1"/>
            </p:cNvSpPr>
            <p:nvPr/>
          </p:nvSpPr>
          <p:spPr bwMode="auto">
            <a:xfrm>
              <a:off x="915647" y="3390825"/>
              <a:ext cx="1878855"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lnSpc>
                  <a:spcPct val="150000"/>
                </a:lnSpc>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a:t>
              </a:r>
              <a:r>
                <a:rPr lang="zh-CN" altLang="en-US" sz="1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文本</a:t>
              </a:r>
              <a:endParaRPr lang="en-US" altLang="zh-CN"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 name="组合 20"/>
          <p:cNvGrpSpPr/>
          <p:nvPr/>
        </p:nvGrpSpPr>
        <p:grpSpPr>
          <a:xfrm>
            <a:off x="2844633" y="1870793"/>
            <a:ext cx="3505537" cy="2213125"/>
            <a:chOff x="2724547" y="1560495"/>
            <a:chExt cx="3505537" cy="2003165"/>
          </a:xfrm>
        </p:grpSpPr>
        <p:sp>
          <p:nvSpPr>
            <p:cNvPr id="22" name="Freeform 779"/>
            <p:cNvSpPr/>
            <p:nvPr/>
          </p:nvSpPr>
          <p:spPr bwMode="auto">
            <a:xfrm>
              <a:off x="4165420" y="1560495"/>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bg1">
                <a:alpha val="50000"/>
              </a:schemeClr>
            </a:solidFill>
            <a:ln>
              <a:noFill/>
            </a:ln>
          </p:spPr>
          <p:txBody>
            <a:bodyPr/>
            <a:lstStyle/>
            <a:p>
              <a:pPr defTabSz="914400"/>
              <a:endParaRPr lang="zh-CN" altLang="en-US" sz="1600">
                <a:solidFill>
                  <a:srgbClr val="FFFFFF"/>
                </a:solidFill>
              </a:endParaRPr>
            </a:p>
          </p:txBody>
        </p:sp>
        <p:sp>
          <p:nvSpPr>
            <p:cNvPr id="23" name="Freeform 780"/>
            <p:cNvSpPr/>
            <p:nvPr/>
          </p:nvSpPr>
          <p:spPr bwMode="auto">
            <a:xfrm>
              <a:off x="3686593" y="2109608"/>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tx1">
                <a:alpha val="50000"/>
              </a:schemeClr>
            </a:solidFill>
            <a:ln>
              <a:noFill/>
            </a:ln>
          </p:spPr>
          <p:txBody>
            <a:bodyPr/>
            <a:lstStyle/>
            <a:p>
              <a:pPr defTabSz="914400"/>
              <a:endParaRPr lang="zh-CN" altLang="en-US" sz="1600">
                <a:solidFill>
                  <a:srgbClr val="FFFFFF"/>
                </a:solidFill>
              </a:endParaRPr>
            </a:p>
          </p:txBody>
        </p:sp>
        <p:sp>
          <p:nvSpPr>
            <p:cNvPr id="24" name="Freeform 781"/>
            <p:cNvSpPr/>
            <p:nvPr/>
          </p:nvSpPr>
          <p:spPr bwMode="auto">
            <a:xfrm>
              <a:off x="3205569" y="2660918"/>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bg2">
                <a:alpha val="50000"/>
              </a:schemeClr>
            </a:solidFill>
            <a:ln>
              <a:noFill/>
            </a:ln>
          </p:spPr>
          <p:txBody>
            <a:bodyPr/>
            <a:lstStyle/>
            <a:p>
              <a:pPr defTabSz="914400"/>
              <a:endParaRPr lang="zh-CN" altLang="en-US" sz="1600">
                <a:solidFill>
                  <a:srgbClr val="FFFFFF"/>
                </a:solidFill>
              </a:endParaRPr>
            </a:p>
          </p:txBody>
        </p:sp>
        <p:sp>
          <p:nvSpPr>
            <p:cNvPr id="25" name="Freeform 782"/>
            <p:cNvSpPr/>
            <p:nvPr/>
          </p:nvSpPr>
          <p:spPr bwMode="auto">
            <a:xfrm>
              <a:off x="2724547" y="3201245"/>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tx2">
                <a:alpha val="50000"/>
              </a:schemeClr>
            </a:solidFill>
            <a:ln>
              <a:noFill/>
            </a:ln>
          </p:spPr>
          <p:txBody>
            <a:bodyPr/>
            <a:lstStyle/>
            <a:p>
              <a:pPr defTabSz="914400"/>
              <a:endParaRPr lang="zh-CN" altLang="en-US" sz="1600">
                <a:solidFill>
                  <a:srgbClr val="FFFFFF"/>
                </a:solidFill>
              </a:endParaRPr>
            </a:p>
          </p:txBody>
        </p:sp>
        <p:sp>
          <p:nvSpPr>
            <p:cNvPr id="26" name="TextBox 682"/>
            <p:cNvSpPr txBox="1"/>
            <p:nvPr/>
          </p:nvSpPr>
          <p:spPr>
            <a:xfrm>
              <a:off x="4241975" y="1641641"/>
              <a:ext cx="490839" cy="25072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defTabSz="914400"/>
              <a:r>
                <a:rPr lang="en-US" altLang="zh-CN" sz="1200" dirty="0" smtClean="0">
                  <a:solidFill>
                    <a:srgbClr val="080808"/>
                  </a:solidFill>
                </a:rPr>
                <a:t>18%</a:t>
              </a:r>
              <a:endParaRPr lang="zh-CN" altLang="en-US" sz="1200" dirty="0">
                <a:solidFill>
                  <a:srgbClr val="080808"/>
                </a:solidFill>
              </a:endParaRPr>
            </a:p>
          </p:txBody>
        </p:sp>
        <p:sp>
          <p:nvSpPr>
            <p:cNvPr id="27" name="TextBox 682"/>
            <p:cNvSpPr txBox="1"/>
            <p:nvPr/>
          </p:nvSpPr>
          <p:spPr>
            <a:xfrm>
              <a:off x="4241975" y="2149641"/>
              <a:ext cx="490839" cy="25072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defTabSz="914400"/>
              <a:r>
                <a:rPr lang="en-US" altLang="zh-CN" sz="1200" dirty="0" smtClean="0">
                  <a:solidFill>
                    <a:srgbClr val="080808"/>
                  </a:solidFill>
                </a:rPr>
                <a:t>23%</a:t>
              </a:r>
              <a:endParaRPr lang="zh-CN" altLang="en-US" sz="1200" dirty="0">
                <a:solidFill>
                  <a:srgbClr val="080808"/>
                </a:solidFill>
              </a:endParaRPr>
            </a:p>
          </p:txBody>
        </p:sp>
        <p:sp>
          <p:nvSpPr>
            <p:cNvPr id="28" name="TextBox 682"/>
            <p:cNvSpPr txBox="1"/>
            <p:nvPr/>
          </p:nvSpPr>
          <p:spPr>
            <a:xfrm>
              <a:off x="4241975" y="2695741"/>
              <a:ext cx="490839" cy="25072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defTabSz="914400"/>
              <a:r>
                <a:rPr lang="en-US" altLang="zh-CN" sz="1200" dirty="0" smtClean="0">
                  <a:solidFill>
                    <a:srgbClr val="080808"/>
                  </a:solidFill>
                </a:rPr>
                <a:t>38%</a:t>
              </a:r>
              <a:endParaRPr lang="zh-CN" altLang="en-US" sz="1200" dirty="0">
                <a:solidFill>
                  <a:srgbClr val="080808"/>
                </a:solidFill>
              </a:endParaRPr>
            </a:p>
          </p:txBody>
        </p:sp>
        <p:sp>
          <p:nvSpPr>
            <p:cNvPr id="29" name="TextBox 682"/>
            <p:cNvSpPr txBox="1"/>
            <p:nvPr/>
          </p:nvSpPr>
          <p:spPr>
            <a:xfrm>
              <a:off x="4241975" y="3244381"/>
              <a:ext cx="490839" cy="25072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defTabSz="914400"/>
              <a:r>
                <a:rPr lang="en-US" altLang="zh-CN" sz="1200" dirty="0" smtClean="0">
                  <a:solidFill>
                    <a:srgbClr val="080808"/>
                  </a:solidFill>
                </a:rPr>
                <a:t>57%</a:t>
              </a:r>
              <a:endParaRPr lang="zh-CN" altLang="en-US" sz="1200" dirty="0">
                <a:solidFill>
                  <a:srgbClr val="080808"/>
                </a:solidFill>
              </a:endParaRPr>
            </a:p>
          </p:txBody>
        </p:sp>
      </p:grpSp>
      <p:sp>
        <p:nvSpPr>
          <p:cNvPr id="30"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32"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4"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left)">
                                      <p:cBhvr>
                                        <p:cTn id="14" dur="500"/>
                                        <p:tgtEl>
                                          <p:spTgt spid="14"/>
                                        </p:tgtEl>
                                      </p:cBhvr>
                                    </p:animEffect>
                                  </p:childTnLst>
                                </p:cTn>
                              </p:par>
                              <p:par>
                                <p:cTn id="15" presetID="1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29089" y="1410330"/>
            <a:ext cx="4608513" cy="613559"/>
            <a:chOff x="971550" y="1410330"/>
            <a:chExt cx="4608513" cy="613559"/>
          </a:xfrm>
        </p:grpSpPr>
        <p:grpSp>
          <p:nvGrpSpPr>
            <p:cNvPr id="8" name="Group 4"/>
            <p:cNvGrpSpPr/>
            <p:nvPr/>
          </p:nvGrpSpPr>
          <p:grpSpPr bwMode="auto">
            <a:xfrm>
              <a:off x="971550" y="1411114"/>
              <a:ext cx="3744913" cy="612775"/>
              <a:chOff x="0" y="0"/>
              <a:chExt cx="3744416" cy="614011"/>
            </a:xfrm>
          </p:grpSpPr>
          <p:sp>
            <p:nvSpPr>
              <p:cNvPr id="10" name="矩形 31"/>
              <p:cNvSpPr>
                <a:spLocks noChangeArrowheads="1"/>
              </p:cNvSpPr>
              <p:nvPr/>
            </p:nvSpPr>
            <p:spPr bwMode="auto">
              <a:xfrm>
                <a:off x="0" y="218011"/>
                <a:ext cx="1296120" cy="396000"/>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五边形 32"/>
              <p:cNvSpPr>
                <a:spLocks noChangeArrowheads="1"/>
              </p:cNvSpPr>
              <p:nvPr/>
            </p:nvSpPr>
            <p:spPr bwMode="auto">
              <a:xfrm>
                <a:off x="1080120" y="0"/>
                <a:ext cx="2664296" cy="396000"/>
              </a:xfrm>
              <a:prstGeom prst="homePlate">
                <a:avLst>
                  <a:gd name="adj" fmla="val 168201"/>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直角三角形 33"/>
              <p:cNvSpPr>
                <a:spLocks noChangeArrowheads="1"/>
              </p:cNvSpPr>
              <p:nvPr/>
            </p:nvSpPr>
            <p:spPr bwMode="auto">
              <a:xfrm rot="10800000">
                <a:off x="1080120" y="398010"/>
                <a:ext cx="216000" cy="216000"/>
              </a:xfrm>
              <a:prstGeom prst="rtTriangle">
                <a:avLst/>
              </a:prstGeom>
              <a:solidFill>
                <a:schemeClr val="bg1">
                  <a:lumMod val="75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34"/>
              <p:cNvSpPr>
                <a:spLocks noChangeArrowheads="1"/>
              </p:cNvSpPr>
              <p:nvPr/>
            </p:nvSpPr>
            <p:spPr bwMode="auto">
              <a:xfrm>
                <a:off x="72008" y="277511"/>
                <a:ext cx="800113" cy="2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2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62"/>
              <p:cNvSpPr>
                <a:spLocks noChangeArrowheads="1"/>
              </p:cNvSpPr>
              <p:nvPr/>
            </p:nvSpPr>
            <p:spPr bwMode="auto">
              <a:xfrm>
                <a:off x="1149052" y="59500"/>
                <a:ext cx="2017323" cy="24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0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zh-CN" altLang="en-US" sz="10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 name="TextBox 63"/>
            <p:cNvSpPr>
              <a:spLocks noChangeArrowheads="1"/>
            </p:cNvSpPr>
            <p:nvPr/>
          </p:nvSpPr>
          <p:spPr bwMode="auto">
            <a:xfrm>
              <a:off x="4716463" y="1410330"/>
              <a:ext cx="86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52%</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1129089" y="2158827"/>
            <a:ext cx="4176713" cy="614362"/>
            <a:chOff x="971550" y="2158827"/>
            <a:chExt cx="4176713" cy="614362"/>
          </a:xfrm>
        </p:grpSpPr>
        <p:grpSp>
          <p:nvGrpSpPr>
            <p:cNvPr id="16" name="Group 11"/>
            <p:cNvGrpSpPr/>
            <p:nvPr/>
          </p:nvGrpSpPr>
          <p:grpSpPr bwMode="auto">
            <a:xfrm>
              <a:off x="971550" y="2158827"/>
              <a:ext cx="3311525" cy="614362"/>
              <a:chOff x="0" y="0"/>
              <a:chExt cx="3312368" cy="614011"/>
            </a:xfrm>
          </p:grpSpPr>
          <p:sp>
            <p:nvSpPr>
              <p:cNvPr id="18" name="矩形 65"/>
              <p:cNvSpPr>
                <a:spLocks noChangeArrowheads="1"/>
              </p:cNvSpPr>
              <p:nvPr/>
            </p:nvSpPr>
            <p:spPr bwMode="auto">
              <a:xfrm>
                <a:off x="0" y="218011"/>
                <a:ext cx="1296120" cy="396000"/>
              </a:xfrm>
              <a:prstGeom prst="rect">
                <a:avLst/>
              </a:prstGeom>
              <a:solidFill>
                <a:schemeClr val="tx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五边形 66"/>
              <p:cNvSpPr>
                <a:spLocks noChangeArrowheads="1"/>
              </p:cNvSpPr>
              <p:nvPr/>
            </p:nvSpPr>
            <p:spPr bwMode="auto">
              <a:xfrm>
                <a:off x="1080120" y="0"/>
                <a:ext cx="2232248" cy="396000"/>
              </a:xfrm>
              <a:prstGeom prst="homePlate">
                <a:avLst>
                  <a:gd name="adj" fmla="val 140925"/>
                </a:avLst>
              </a:prstGeom>
              <a:solidFill>
                <a:schemeClr val="tx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直角三角形 67"/>
              <p:cNvSpPr>
                <a:spLocks noChangeArrowheads="1"/>
              </p:cNvSpPr>
              <p:nvPr/>
            </p:nvSpPr>
            <p:spPr bwMode="auto">
              <a:xfrm rot="10800000">
                <a:off x="1080120" y="398010"/>
                <a:ext cx="216000" cy="216000"/>
              </a:xfrm>
              <a:prstGeom prst="rtTriangle">
                <a:avLst/>
              </a:prstGeom>
              <a:solidFill>
                <a:schemeClr val="tx1">
                  <a:lumMod val="75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矩形 68"/>
              <p:cNvSpPr>
                <a:spLocks noChangeArrowheads="1"/>
              </p:cNvSpPr>
              <p:nvPr/>
            </p:nvSpPr>
            <p:spPr bwMode="auto">
              <a:xfrm>
                <a:off x="72008" y="277511"/>
                <a:ext cx="800423"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2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69"/>
              <p:cNvSpPr>
                <a:spLocks noChangeArrowheads="1"/>
              </p:cNvSpPr>
              <p:nvPr/>
            </p:nvSpPr>
            <p:spPr bwMode="auto">
              <a:xfrm>
                <a:off x="1149052" y="59500"/>
                <a:ext cx="2017323" cy="24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0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zh-CN" altLang="en-US" sz="10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TextBox 70"/>
            <p:cNvSpPr>
              <a:spLocks noChangeArrowheads="1"/>
            </p:cNvSpPr>
            <p:nvPr/>
          </p:nvSpPr>
          <p:spPr bwMode="auto">
            <a:xfrm>
              <a:off x="4283075" y="2202418"/>
              <a:ext cx="865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43%</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1129089" y="2908127"/>
            <a:ext cx="6971303" cy="614362"/>
            <a:chOff x="971550" y="2908127"/>
            <a:chExt cx="6971303" cy="614362"/>
          </a:xfrm>
        </p:grpSpPr>
        <p:grpSp>
          <p:nvGrpSpPr>
            <p:cNvPr id="24" name="Group 18"/>
            <p:cNvGrpSpPr/>
            <p:nvPr/>
          </p:nvGrpSpPr>
          <p:grpSpPr bwMode="auto">
            <a:xfrm>
              <a:off x="971550" y="2908127"/>
              <a:ext cx="6286500" cy="614362"/>
              <a:chOff x="0" y="0"/>
              <a:chExt cx="6286894" cy="614011"/>
            </a:xfrm>
          </p:grpSpPr>
          <p:sp>
            <p:nvSpPr>
              <p:cNvPr id="26" name="矩形 72"/>
              <p:cNvSpPr>
                <a:spLocks noChangeArrowheads="1"/>
              </p:cNvSpPr>
              <p:nvPr/>
            </p:nvSpPr>
            <p:spPr bwMode="auto">
              <a:xfrm>
                <a:off x="0" y="218011"/>
                <a:ext cx="1296120" cy="396000"/>
              </a:xfrm>
              <a:prstGeom prst="rect">
                <a:avLst/>
              </a:prstGeom>
              <a:solidFill>
                <a:schemeClr val="bg2">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五边形 73"/>
              <p:cNvSpPr>
                <a:spLocks noChangeArrowheads="1"/>
              </p:cNvSpPr>
              <p:nvPr/>
            </p:nvSpPr>
            <p:spPr bwMode="auto">
              <a:xfrm>
                <a:off x="1080119" y="0"/>
                <a:ext cx="5206775" cy="396000"/>
              </a:xfrm>
              <a:prstGeom prst="homePlate">
                <a:avLst>
                  <a:gd name="adj" fmla="val 328711"/>
                </a:avLst>
              </a:prstGeom>
              <a:solidFill>
                <a:schemeClr val="bg2">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直角三角形 74"/>
              <p:cNvSpPr>
                <a:spLocks noChangeArrowheads="1"/>
              </p:cNvSpPr>
              <p:nvPr/>
            </p:nvSpPr>
            <p:spPr bwMode="auto">
              <a:xfrm rot="10800000">
                <a:off x="1080120" y="398010"/>
                <a:ext cx="216000" cy="216000"/>
              </a:xfrm>
              <a:prstGeom prst="rtTriangle">
                <a:avLst/>
              </a:prstGeom>
              <a:solidFill>
                <a:schemeClr val="bg2">
                  <a:lumMod val="75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75"/>
              <p:cNvSpPr>
                <a:spLocks noChangeArrowheads="1"/>
              </p:cNvSpPr>
              <p:nvPr/>
            </p:nvSpPr>
            <p:spPr bwMode="auto">
              <a:xfrm>
                <a:off x="72008" y="277511"/>
                <a:ext cx="800269"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2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76"/>
              <p:cNvSpPr>
                <a:spLocks noChangeArrowheads="1"/>
              </p:cNvSpPr>
              <p:nvPr/>
            </p:nvSpPr>
            <p:spPr bwMode="auto">
              <a:xfrm>
                <a:off x="1149052" y="59500"/>
                <a:ext cx="2017323" cy="24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0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zh-CN" altLang="en-US" sz="10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TextBox 77"/>
            <p:cNvSpPr>
              <a:spLocks noChangeArrowheads="1"/>
            </p:cNvSpPr>
            <p:nvPr/>
          </p:nvSpPr>
          <p:spPr bwMode="auto">
            <a:xfrm>
              <a:off x="7258050" y="2922498"/>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93%</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31"/>
          <p:cNvGrpSpPr/>
          <p:nvPr/>
        </p:nvGrpSpPr>
        <p:grpSpPr>
          <a:xfrm>
            <a:off x="1129089" y="3657427"/>
            <a:ext cx="5509216" cy="614362"/>
            <a:chOff x="971550" y="3657427"/>
            <a:chExt cx="5509216" cy="614362"/>
          </a:xfrm>
        </p:grpSpPr>
        <p:grpSp>
          <p:nvGrpSpPr>
            <p:cNvPr id="34" name="Group 25"/>
            <p:cNvGrpSpPr/>
            <p:nvPr/>
          </p:nvGrpSpPr>
          <p:grpSpPr bwMode="auto">
            <a:xfrm>
              <a:off x="971550" y="3657427"/>
              <a:ext cx="4824413" cy="614362"/>
              <a:chOff x="0" y="0"/>
              <a:chExt cx="4824536" cy="614011"/>
            </a:xfrm>
          </p:grpSpPr>
          <p:sp>
            <p:nvSpPr>
              <p:cNvPr id="36" name="矩形 79"/>
              <p:cNvSpPr>
                <a:spLocks noChangeArrowheads="1"/>
              </p:cNvSpPr>
              <p:nvPr/>
            </p:nvSpPr>
            <p:spPr bwMode="auto">
              <a:xfrm>
                <a:off x="0" y="218011"/>
                <a:ext cx="1296120" cy="396000"/>
              </a:xfrm>
              <a:prstGeom prst="rect">
                <a:avLst/>
              </a:prstGeom>
              <a:solidFill>
                <a:schemeClr val="tx2">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五边形 80"/>
              <p:cNvSpPr>
                <a:spLocks noChangeArrowheads="1"/>
              </p:cNvSpPr>
              <p:nvPr/>
            </p:nvSpPr>
            <p:spPr bwMode="auto">
              <a:xfrm>
                <a:off x="1080120" y="0"/>
                <a:ext cx="3744416" cy="396000"/>
              </a:xfrm>
              <a:prstGeom prst="homePlate">
                <a:avLst>
                  <a:gd name="adj" fmla="val 236390"/>
                </a:avLst>
              </a:prstGeom>
              <a:solidFill>
                <a:schemeClr val="tx2">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直角三角形 81"/>
              <p:cNvSpPr>
                <a:spLocks noChangeArrowheads="1"/>
              </p:cNvSpPr>
              <p:nvPr/>
            </p:nvSpPr>
            <p:spPr bwMode="auto">
              <a:xfrm rot="10800000">
                <a:off x="1080120" y="398010"/>
                <a:ext cx="216000" cy="216000"/>
              </a:xfrm>
              <a:prstGeom prst="rtTriangle">
                <a:avLst/>
              </a:prstGeom>
              <a:solidFill>
                <a:schemeClr val="tx2">
                  <a:lumMod val="75000"/>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2"/>
              <p:cNvSpPr>
                <a:spLocks noChangeArrowheads="1"/>
              </p:cNvSpPr>
              <p:nvPr/>
            </p:nvSpPr>
            <p:spPr bwMode="auto">
              <a:xfrm>
                <a:off x="72008" y="277511"/>
                <a:ext cx="800239" cy="27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2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标题文字</a:t>
                </a:r>
                <a:endParaRPr lang="zh-CN" altLang="en-US" sz="12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83"/>
              <p:cNvSpPr>
                <a:spLocks noChangeArrowheads="1"/>
              </p:cNvSpPr>
              <p:nvPr/>
            </p:nvSpPr>
            <p:spPr bwMode="auto">
              <a:xfrm>
                <a:off x="1149052" y="59500"/>
                <a:ext cx="2017323" cy="24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zh-CN" altLang="en-US" sz="1000" dirty="0" smtClean="0">
                    <a:solidFill>
                      <a:srgbClr val="080808"/>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zh-CN" altLang="en-US" sz="10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5" name="TextBox 84"/>
            <p:cNvSpPr>
              <a:spLocks noChangeArrowheads="1"/>
            </p:cNvSpPr>
            <p:nvPr/>
          </p:nvSpPr>
          <p:spPr bwMode="auto">
            <a:xfrm>
              <a:off x="5795963" y="3695536"/>
              <a:ext cx="684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buFont typeface="Arial" panose="020B0604020202020204" pitchFamily="34" charset="0"/>
                <a:buNone/>
              </a:pPr>
              <a:r>
                <a:rPr lang="en-US" altLang="zh-CN"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81%</a:t>
              </a:r>
              <a:endParaRPr lang="zh-CN" altLang="en-US" sz="1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3"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44"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623374" y="2713001"/>
            <a:ext cx="1627582" cy="1385713"/>
            <a:chOff x="4208894" y="3762612"/>
            <a:chExt cx="1822450" cy="1551623"/>
          </a:xfrm>
        </p:grpSpPr>
        <p:sp>
          <p:nvSpPr>
            <p:cNvPr id="8" name="等腰三角形 7"/>
            <p:cNvSpPr/>
            <p:nvPr/>
          </p:nvSpPr>
          <p:spPr>
            <a:xfrm rot="10800000">
              <a:off x="4208894" y="3762612"/>
              <a:ext cx="1822450" cy="1551623"/>
            </a:xfrm>
            <a:prstGeom prst="triangle">
              <a:avLst/>
            </a:prstGeom>
            <a:solidFill>
              <a:schemeClr val="tx2">
                <a:alpha val="50000"/>
              </a:schemeClr>
            </a:solidFill>
            <a:ln w="3175" cap="flat" cmpd="sng" algn="ctr">
              <a:noFill/>
              <a:prstDash val="solid"/>
            </a:ln>
            <a:effectLst/>
          </p:spPr>
          <p:txBody>
            <a:bodyPr anchor="ctr"/>
            <a:lstStyle/>
            <a:p>
              <a:pPr algn="ctr" defTabSz="914400">
                <a:defRPr/>
              </a:pPr>
              <a:endParaRPr lang="zh-CN" altLang="en-US" sz="1600" kern="0" smtClea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TextBox 3"/>
            <p:cNvSpPr txBox="1"/>
            <p:nvPr/>
          </p:nvSpPr>
          <p:spPr>
            <a:xfrm>
              <a:off x="4711452" y="3969357"/>
              <a:ext cx="824027" cy="654790"/>
            </a:xfrm>
            <a:prstGeom prst="rect">
              <a:avLst/>
            </a:prstGeom>
          </p:spPr>
          <p:txBody>
            <a:bodyPr wrap="square" rtlCol="0">
              <a:spAutoFit/>
            </a:bodyPr>
            <a:lstStyle/>
            <a:p>
              <a:pPr algn="ctr" defTabSz="914400">
                <a:defRPr/>
              </a:pPr>
              <a:r>
                <a:rPr lang="zh-CN" altLang="en-US" sz="1600" kern="0" dirty="0" smtClean="0">
                  <a:solidFill>
                    <a:srgbClr val="080808"/>
                  </a:solidFill>
                  <a:latin typeface="微软雅黑" panose="020B0503020204020204" pitchFamily="34" charset="-122"/>
                  <a:ea typeface="微软雅黑" panose="020B0503020204020204" pitchFamily="34" charset="-122"/>
                </a:rPr>
                <a:t>标题</a:t>
              </a:r>
              <a:endParaRPr lang="en-US" altLang="zh-CN" sz="1600" kern="0" dirty="0" smtClean="0">
                <a:solidFill>
                  <a:srgbClr val="080808"/>
                </a:solidFill>
                <a:latin typeface="微软雅黑" panose="020B0503020204020204" pitchFamily="34" charset="-122"/>
                <a:ea typeface="微软雅黑" panose="020B0503020204020204" pitchFamily="34" charset="-122"/>
              </a:endParaRPr>
            </a:p>
            <a:p>
              <a:pPr algn="ctr" defTabSz="914400">
                <a:defRPr/>
              </a:pPr>
              <a:r>
                <a:rPr lang="zh-CN" altLang="en-US" sz="1600" kern="0" dirty="0" smtClean="0">
                  <a:solidFill>
                    <a:srgbClr val="080808"/>
                  </a:solidFill>
                  <a:latin typeface="微软雅黑" panose="020B0503020204020204" pitchFamily="34" charset="-122"/>
                  <a:ea typeface="微软雅黑" panose="020B0503020204020204" pitchFamily="34" charset="-122"/>
                </a:rPr>
                <a:t>文字</a:t>
              </a:r>
              <a:endParaRPr lang="zh-CN" altLang="en-US" sz="1600" kern="0" dirty="0" smtClean="0">
                <a:solidFill>
                  <a:srgbClr val="080808"/>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44008" y="2815777"/>
            <a:ext cx="1576321" cy="1340149"/>
            <a:chOff x="5237842" y="4004098"/>
            <a:chExt cx="1765052" cy="1500603"/>
          </a:xfrm>
        </p:grpSpPr>
        <p:sp>
          <p:nvSpPr>
            <p:cNvPr id="11"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bg2">
                <a:alpha val="50000"/>
              </a:schemeClr>
            </a:solidFill>
            <a:ln w="3175" cap="flat" cmpd="sng" algn="ctr">
              <a:noFill/>
              <a:prstDash val="solid"/>
            </a:ln>
            <a:effectLst/>
          </p:spPr>
          <p:txBody>
            <a:bodyPr anchor="ctr"/>
            <a:lstStyle/>
            <a:p>
              <a:pPr algn="ctr" defTabSz="914400">
                <a:defRPr/>
              </a:pPr>
              <a:endParaRPr lang="zh-CN" altLang="en-US" sz="1600" kern="0" smtClea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TextBox 6"/>
            <p:cNvSpPr txBox="1"/>
            <p:nvPr/>
          </p:nvSpPr>
          <p:spPr>
            <a:xfrm>
              <a:off x="5997759" y="4958700"/>
              <a:ext cx="666278" cy="379089"/>
            </a:xfrm>
            <a:prstGeom prst="rect">
              <a:avLst/>
            </a:prstGeom>
            <a:noFill/>
          </p:spPr>
          <p:txBody>
            <a:bodyPr wrap="none" rtlCol="0">
              <a:spAutoFit/>
            </a:bodyPr>
            <a:lstStyle/>
            <a:p>
              <a:pPr algn="ctr" defTabSz="914400">
                <a:defRPr/>
              </a:pPr>
              <a:r>
                <a:rPr lang="zh-CN" altLang="en-US" sz="1600" kern="0" dirty="0" smtClean="0">
                  <a:solidFill>
                    <a:srgbClr val="080808"/>
                  </a:solidFill>
                  <a:latin typeface="微软雅黑" panose="020B0503020204020204" pitchFamily="34" charset="-122"/>
                  <a:ea typeface="微软雅黑" panose="020B0503020204020204" pitchFamily="34" charset="-122"/>
                </a:rPr>
                <a:t>标题</a:t>
              </a:r>
              <a:endParaRPr lang="zh-CN" altLang="en-US" sz="1600" kern="0" dirty="0" smtClean="0">
                <a:solidFill>
                  <a:srgbClr val="080808"/>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658544" y="1204188"/>
            <a:ext cx="1604674" cy="1311991"/>
            <a:chOff x="4244067" y="2343574"/>
            <a:chExt cx="1796802" cy="1469072"/>
          </a:xfrm>
        </p:grpSpPr>
        <p:sp>
          <p:nvSpPr>
            <p:cNvPr id="14"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bg1">
                <a:alpha val="50000"/>
              </a:schemeClr>
            </a:solidFill>
            <a:ln w="3175" cap="flat" cmpd="sng" algn="ctr">
              <a:noFill/>
              <a:prstDash val="solid"/>
            </a:ln>
            <a:effectLst/>
          </p:spPr>
          <p:txBody>
            <a:bodyPr anchor="ctr"/>
            <a:lstStyle/>
            <a:p>
              <a:pPr algn="ctr" defTabSz="914400">
                <a:defRPr/>
              </a:pPr>
              <a:endParaRPr lang="zh-CN" altLang="en-US" sz="1600" kern="0" smtClea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TextBox 9"/>
            <p:cNvSpPr txBox="1"/>
            <p:nvPr/>
          </p:nvSpPr>
          <p:spPr>
            <a:xfrm>
              <a:off x="4801423" y="3047006"/>
              <a:ext cx="666279" cy="379088"/>
            </a:xfrm>
            <a:prstGeom prst="rect">
              <a:avLst/>
            </a:prstGeom>
            <a:noFill/>
          </p:spPr>
          <p:txBody>
            <a:bodyPr wrap="none" rtlCol="0">
              <a:spAutoFit/>
            </a:bodyPr>
            <a:lstStyle/>
            <a:p>
              <a:pPr algn="ctr" defTabSz="914400">
                <a:defRPr/>
              </a:pPr>
              <a:r>
                <a:rPr lang="zh-CN" altLang="en-US" sz="1600" kern="0" dirty="0" smtClean="0">
                  <a:solidFill>
                    <a:srgbClr val="080808"/>
                  </a:solidFill>
                  <a:latin typeface="微软雅黑" panose="020B0503020204020204" pitchFamily="34" charset="-122"/>
                  <a:ea typeface="微软雅黑" panose="020B0503020204020204" pitchFamily="34" charset="-122"/>
                </a:rPr>
                <a:t>标题</a:t>
              </a:r>
              <a:endParaRPr lang="zh-CN" altLang="en-US" sz="1600" kern="0" dirty="0" smtClean="0">
                <a:solidFill>
                  <a:srgbClr val="080808"/>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690171" y="2815777"/>
            <a:ext cx="1576321" cy="1340149"/>
            <a:chOff x="3275692" y="4004098"/>
            <a:chExt cx="1765052" cy="1500603"/>
          </a:xfrm>
        </p:grpSpPr>
        <p:sp>
          <p:nvSpPr>
            <p:cNvPr id="17"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tx1">
                <a:alpha val="50000"/>
              </a:schemeClr>
            </a:solidFill>
            <a:ln w="3175" cap="flat" cmpd="sng" algn="ctr">
              <a:noFill/>
              <a:prstDash val="solid"/>
            </a:ln>
            <a:effectLst/>
          </p:spPr>
          <p:txBody>
            <a:bodyPr anchor="ctr"/>
            <a:lstStyle/>
            <a:p>
              <a:pPr algn="ctr" defTabSz="914400">
                <a:defRPr/>
              </a:pPr>
              <a:endParaRPr lang="zh-CN" altLang="en-US" sz="1600" kern="0" smtClea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 name="TextBox 12"/>
            <p:cNvSpPr txBox="1"/>
            <p:nvPr/>
          </p:nvSpPr>
          <p:spPr>
            <a:xfrm>
              <a:off x="3622960" y="4936591"/>
              <a:ext cx="666278" cy="379089"/>
            </a:xfrm>
            <a:prstGeom prst="rect">
              <a:avLst/>
            </a:prstGeom>
            <a:noFill/>
          </p:spPr>
          <p:txBody>
            <a:bodyPr wrap="none" rtlCol="0">
              <a:spAutoFit/>
            </a:bodyPr>
            <a:lstStyle/>
            <a:p>
              <a:pPr algn="ctr" defTabSz="914400">
                <a:defRPr/>
              </a:pPr>
              <a:r>
                <a:rPr lang="zh-CN" altLang="en-US" sz="1600" kern="0" dirty="0" smtClean="0">
                  <a:solidFill>
                    <a:srgbClr val="080808"/>
                  </a:solidFill>
                  <a:latin typeface="微软雅黑" panose="020B0503020204020204" pitchFamily="34" charset="-122"/>
                  <a:ea typeface="微软雅黑" panose="020B0503020204020204" pitchFamily="34" charset="-122"/>
                </a:rPr>
                <a:t>标题</a:t>
              </a:r>
              <a:endParaRPr lang="zh-CN" altLang="en-US" sz="1600" kern="0" dirty="0" smtClean="0">
                <a:solidFill>
                  <a:srgbClr val="080808"/>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076056" y="1484992"/>
            <a:ext cx="2548069" cy="808260"/>
            <a:chOff x="5740568" y="2797139"/>
            <a:chExt cx="2548069" cy="808260"/>
          </a:xfrm>
        </p:grpSpPr>
        <p:grpSp>
          <p:nvGrpSpPr>
            <p:cNvPr id="20" name="组合 44"/>
            <p:cNvGrpSpPr/>
            <p:nvPr/>
          </p:nvGrpSpPr>
          <p:grpSpPr bwMode="auto">
            <a:xfrm flipH="1">
              <a:off x="6042252" y="3141849"/>
              <a:ext cx="2184400" cy="400110"/>
              <a:chOff x="-362770" y="3102960"/>
              <a:chExt cx="2183514" cy="400110"/>
            </a:xfrm>
          </p:grpSpPr>
          <p:sp>
            <p:nvSpPr>
              <p:cNvPr id="23"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p:txBody>
          </p:sp>
        </p:grpSp>
        <p:sp>
          <p:nvSpPr>
            <p:cNvPr id="21" name="TextBox 11"/>
            <p:cNvSpPr txBox="1">
              <a:spLocks noChangeArrowheads="1"/>
            </p:cNvSpPr>
            <p:nvPr/>
          </p:nvSpPr>
          <p:spPr bwMode="auto">
            <a:xfrm flipH="1">
              <a:off x="6028600" y="279713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600" kern="0" dirty="0" smtClean="0">
                  <a:solidFill>
                    <a:srgbClr val="FFFFFF"/>
                  </a:solidFill>
                  <a:latin typeface="微软雅黑" panose="020B0503020204020204" pitchFamily="34" charset="-122"/>
                  <a:ea typeface="微软雅黑" panose="020B0503020204020204" pitchFamily="34" charset="-122"/>
                </a:rPr>
                <a:t>标题文字</a:t>
              </a:r>
              <a:endParaRPr lang="en-US" altLang="zh-CN" sz="1600" kern="0" dirty="0" smtClean="0">
                <a:solidFill>
                  <a:srgbClr val="FFFFFF"/>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5740568" y="3605399"/>
              <a:ext cx="2548069" cy="0"/>
            </a:xfrm>
            <a:prstGeom prst="line">
              <a:avLst/>
            </a:prstGeom>
            <a:noFill/>
            <a:ln w="12700" cap="flat" cmpd="sng" algn="ctr">
              <a:solidFill>
                <a:schemeClr val="bg1"/>
              </a:solidFill>
              <a:prstDash val="sysDot"/>
              <a:headEnd type="oval"/>
              <a:tailEnd type="oval"/>
            </a:ln>
            <a:effectLst/>
          </p:spPr>
        </p:cxnSp>
      </p:grpSp>
      <p:grpSp>
        <p:nvGrpSpPr>
          <p:cNvPr id="25" name="组合 24"/>
          <p:cNvGrpSpPr/>
          <p:nvPr/>
        </p:nvGrpSpPr>
        <p:grpSpPr>
          <a:xfrm>
            <a:off x="641496" y="2681681"/>
            <a:ext cx="2639983" cy="794243"/>
            <a:chOff x="821899" y="3802559"/>
            <a:chExt cx="2639983" cy="794243"/>
          </a:xfrm>
        </p:grpSpPr>
        <p:grpSp>
          <p:nvGrpSpPr>
            <p:cNvPr id="26" name="组合 44"/>
            <p:cNvGrpSpPr/>
            <p:nvPr/>
          </p:nvGrpSpPr>
          <p:grpSpPr bwMode="auto">
            <a:xfrm flipH="1">
              <a:off x="821899" y="4133252"/>
              <a:ext cx="2184400" cy="400110"/>
              <a:chOff x="-362770" y="3102960"/>
              <a:chExt cx="2183514" cy="400110"/>
            </a:xfrm>
          </p:grpSpPr>
          <p:sp>
            <p:nvSpPr>
              <p:cNvPr id="29"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844254" y="380255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600" kern="0" dirty="0" smtClean="0">
                  <a:solidFill>
                    <a:srgbClr val="FFFFFF"/>
                  </a:solidFill>
                  <a:latin typeface="微软雅黑" panose="020B0503020204020204" pitchFamily="34" charset="-122"/>
                  <a:ea typeface="微软雅黑" panose="020B0503020204020204" pitchFamily="34" charset="-122"/>
                </a:rPr>
                <a:t>标题文字</a:t>
              </a:r>
              <a:endParaRPr lang="en-US" altLang="zh-CN" sz="1600" kern="0" dirty="0" smtClean="0">
                <a:solidFill>
                  <a:srgbClr val="FFFFFF"/>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32" name="组合 31"/>
          <p:cNvGrpSpPr/>
          <p:nvPr/>
        </p:nvGrpSpPr>
        <p:grpSpPr>
          <a:xfrm>
            <a:off x="6003847" y="3144506"/>
            <a:ext cx="2572375" cy="784440"/>
            <a:chOff x="5654277" y="2820959"/>
            <a:chExt cx="2572375" cy="784440"/>
          </a:xfrm>
        </p:grpSpPr>
        <p:grpSp>
          <p:nvGrpSpPr>
            <p:cNvPr id="34" name="组合 44"/>
            <p:cNvGrpSpPr/>
            <p:nvPr/>
          </p:nvGrpSpPr>
          <p:grpSpPr bwMode="auto">
            <a:xfrm flipH="1">
              <a:off x="6042252" y="3141849"/>
              <a:ext cx="2184400" cy="400110"/>
              <a:chOff x="-362770" y="3102960"/>
              <a:chExt cx="2183514" cy="400110"/>
            </a:xfrm>
          </p:grpSpPr>
          <p:sp>
            <p:nvSpPr>
              <p:cNvPr id="37"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p:txBody>
          </p:sp>
          <p:sp>
            <p:nvSpPr>
              <p:cNvPr id="38"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    </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a:p>
                <a:pPr defTabSz="914400" eaLnBrk="1" hangingPunct="1">
                  <a:defRPr/>
                </a:pPr>
                <a:r>
                  <a:rPr lang="zh-CN" altLang="en-US" sz="1000" kern="0" dirty="0" smtClean="0">
                    <a:solidFill>
                      <a:srgbClr val="FFFFFF"/>
                    </a:solidFill>
                    <a:latin typeface="微软雅黑" panose="020B0503020204020204" pitchFamily="34" charset="-122"/>
                    <a:ea typeface="微软雅黑" panose="020B0503020204020204" pitchFamily="34" charset="-122"/>
                  </a:rPr>
                  <a:t>点击添加文本</a:t>
                </a:r>
                <a:endParaRPr lang="en-US" altLang="zh-CN" sz="1000" kern="0" dirty="0" smtClean="0">
                  <a:solidFill>
                    <a:srgbClr val="FFFFFF"/>
                  </a:solidFill>
                  <a:latin typeface="微软雅黑" panose="020B0503020204020204" pitchFamily="34" charset="-122"/>
                  <a:ea typeface="微软雅黑" panose="020B0503020204020204" pitchFamily="34" charset="-122"/>
                </a:endParaRPr>
              </a:p>
            </p:txBody>
          </p:sp>
        </p:grpSp>
        <p:sp>
          <p:nvSpPr>
            <p:cNvPr id="35" name="TextBox 11"/>
            <p:cNvSpPr txBox="1">
              <a:spLocks noChangeArrowheads="1"/>
            </p:cNvSpPr>
            <p:nvPr/>
          </p:nvSpPr>
          <p:spPr bwMode="auto">
            <a:xfrm flipH="1">
              <a:off x="6014317" y="282095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defRPr/>
              </a:pPr>
              <a:r>
                <a:rPr lang="zh-CN" altLang="en-US" sz="1600" kern="0" dirty="0" smtClean="0">
                  <a:solidFill>
                    <a:srgbClr val="FFFFFF"/>
                  </a:solidFill>
                  <a:latin typeface="微软雅黑" panose="020B0503020204020204" pitchFamily="34" charset="-122"/>
                  <a:ea typeface="微软雅黑" panose="020B0503020204020204" pitchFamily="34" charset="-122"/>
                </a:rPr>
                <a:t>标题文字</a:t>
              </a:r>
              <a:endParaRPr lang="en-US" altLang="zh-CN" sz="1600" kern="0" dirty="0" smtClean="0">
                <a:solidFill>
                  <a:srgbClr val="FFFFFF"/>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flipH="1">
              <a:off x="5654277" y="3605399"/>
              <a:ext cx="2548069" cy="0"/>
            </a:xfrm>
            <a:prstGeom prst="line">
              <a:avLst/>
            </a:prstGeom>
            <a:noFill/>
            <a:ln w="12700" cap="flat" cmpd="sng" algn="ctr">
              <a:solidFill>
                <a:schemeClr val="bg2"/>
              </a:solidFill>
              <a:prstDash val="sysDot"/>
              <a:headEnd type="oval"/>
              <a:tailEnd type="oval"/>
            </a:ln>
            <a:effectLst/>
          </p:spPr>
        </p:cxnSp>
      </p:grpSp>
      <p:sp>
        <p:nvSpPr>
          <p:cNvPr id="39"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4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49" presetClass="path" presetSubtype="0" accel="50000" decel="50000" fill="hold" nodeType="withEffect">
                                  <p:stCondLst>
                                    <p:cond delay="0"/>
                                  </p:stCondLst>
                                  <p:childTnLst>
                                    <p:animMotion origin="layout" path="M 0.00035 0.00031 L -0.09461 -0.04661 " pathEditMode="relative" rAng="0" ptsTypes="AA">
                                      <p:cBhvr>
                                        <p:cTn id="21" dur="1000" spd="-100000" fill="hold"/>
                                        <p:tgtEl>
                                          <p:spTgt spid="10"/>
                                        </p:tgtEl>
                                        <p:attrNameLst>
                                          <p:attrName>ppt_x</p:attrName>
                                          <p:attrName>ppt_y</p:attrName>
                                        </p:attrNameLst>
                                      </p:cBhvr>
                                      <p:rCtr x="-4757" y="-2346"/>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childTnLst>
                                </p:cTn>
                              </p:par>
                              <p:par>
                                <p:cTn id="27" presetID="49" presetClass="path" presetSubtype="0" accel="50000" decel="50000" fill="hold" nodeType="withEffect">
                                  <p:stCondLst>
                                    <p:cond delay="0"/>
                                  </p:stCondLst>
                                  <p:childTnLst>
                                    <p:animMotion origin="layout" path="M 0.0007 0.00031 L 0.09618 -0.04661 " pathEditMode="relative" rAng="0" ptsTypes="AA">
                                      <p:cBhvr>
                                        <p:cTn id="28" dur="1000" spd="-100000" fill="hold"/>
                                        <p:tgtEl>
                                          <p:spTgt spid="16"/>
                                        </p:tgtEl>
                                        <p:attrNameLst>
                                          <p:attrName>ppt_x</p:attrName>
                                          <p:attrName>ppt_y</p:attrName>
                                        </p:attrNameLst>
                                      </p:cBhvr>
                                      <p:rCtr x="4774" y="-2346"/>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lide(fromRight)">
                                      <p:cBhvr>
                                        <p:cTn id="32" dur="1000"/>
                                        <p:tgtEl>
                                          <p:spTgt spid="19"/>
                                        </p:tgtEl>
                                      </p:cBhvr>
                                    </p:animEffect>
                                  </p:childTnLst>
                                </p:cTn>
                              </p:par>
                              <p:par>
                                <p:cTn id="33" presetID="12" presetClass="entr" presetSubtype="8"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slide(fromLeft)">
                                      <p:cBhvr>
                                        <p:cTn id="35" dur="1000"/>
                                        <p:tgtEl>
                                          <p:spTgt spid="25"/>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slide(fromRight)">
                                      <p:cBhvr>
                                        <p:cTn id="3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42"/>
          <p:cNvSpPr>
            <a:spLocks noChangeArrowheads="1"/>
          </p:cNvSpPr>
          <p:nvPr/>
        </p:nvSpPr>
        <p:spPr bwMode="auto">
          <a:xfrm>
            <a:off x="7170659" y="2944616"/>
            <a:ext cx="641701" cy="1571872"/>
          </a:xfrm>
          <a:prstGeom prst="rect">
            <a:avLst/>
          </a:prstGeom>
          <a:solidFill>
            <a:schemeClr val="bg2">
              <a:alpha val="30000"/>
            </a:schemeClr>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矩形 46"/>
          <p:cNvSpPr>
            <a:spLocks noChangeAspect="1" noChangeArrowheads="1"/>
          </p:cNvSpPr>
          <p:nvPr/>
        </p:nvSpPr>
        <p:spPr bwMode="auto">
          <a:xfrm>
            <a:off x="1335012" y="2944616"/>
            <a:ext cx="2356335" cy="157187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矩形 47"/>
          <p:cNvSpPr>
            <a:spLocks noChangeAspect="1" noChangeArrowheads="1"/>
          </p:cNvSpPr>
          <p:nvPr/>
        </p:nvSpPr>
        <p:spPr bwMode="auto">
          <a:xfrm>
            <a:off x="3004022" y="1275606"/>
            <a:ext cx="2354864" cy="1570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矩形 59"/>
          <p:cNvSpPr>
            <a:spLocks noChangeAspect="1" noChangeArrowheads="1"/>
          </p:cNvSpPr>
          <p:nvPr/>
        </p:nvSpPr>
        <p:spPr bwMode="auto">
          <a:xfrm>
            <a:off x="5456025" y="1275606"/>
            <a:ext cx="2356335" cy="157187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9" name="组合 88"/>
          <p:cNvGrpSpPr/>
          <p:nvPr/>
        </p:nvGrpSpPr>
        <p:grpSpPr>
          <a:xfrm>
            <a:off x="3807620" y="2944616"/>
            <a:ext cx="3245297" cy="1597588"/>
            <a:chOff x="4906841" y="3911271"/>
            <a:chExt cx="4327062" cy="2130117"/>
          </a:xfrm>
        </p:grpSpPr>
        <p:sp>
          <p:nvSpPr>
            <p:cNvPr id="90" name="矩形 37"/>
            <p:cNvSpPr>
              <a:spLocks noChangeArrowheads="1"/>
            </p:cNvSpPr>
            <p:nvPr/>
          </p:nvSpPr>
          <p:spPr bwMode="auto">
            <a:xfrm>
              <a:off x="4906841" y="3911271"/>
              <a:ext cx="4327062" cy="2095829"/>
            </a:xfrm>
            <a:prstGeom prst="rect">
              <a:avLst/>
            </a:prstGeom>
            <a:solidFill>
              <a:schemeClr val="tx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矩形 90"/>
            <p:cNvSpPr/>
            <p:nvPr/>
          </p:nvSpPr>
          <p:spPr>
            <a:xfrm>
              <a:off x="5224341" y="4765826"/>
              <a:ext cx="3339805" cy="1275562"/>
            </a:xfrm>
            <a:prstGeom prst="rect">
              <a:avLst/>
            </a:prstGeom>
          </p:spPr>
          <p:txBody>
            <a:bodyPr wrap="square">
              <a:spAutoFit/>
            </a:bodyPr>
            <a:lstStyle/>
            <a:p>
              <a:pPr defTabSz="914400">
                <a:lnSpc>
                  <a:spcPct val="150000"/>
                </a:lnSpc>
                <a:spcBef>
                  <a:spcPts val="750"/>
                </a:spcBef>
                <a:buFont typeface="Arial" panose="020B0604020202020204" pitchFamily="34" charset="0"/>
                <a:buChar char="•"/>
              </a:pPr>
              <a:r>
                <a:rPr lang="zh-CN" altLang="en-US" sz="1100" dirty="0">
                  <a:solidFill>
                    <a:srgbClr val="080808"/>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100" dirty="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a:p>
              <a:pPr defTabSz="914400">
                <a:lnSpc>
                  <a:spcPct val="150000"/>
                </a:lnSpc>
                <a:spcBef>
                  <a:spcPts val="750"/>
                </a:spcBef>
                <a:buFont typeface="Arial" panose="020B0604020202020204" pitchFamily="34" charset="0"/>
                <a:buChar char="•"/>
              </a:pPr>
              <a:endParaRPr lang="zh-CN" altLang="en-US" sz="1100" dirty="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2" name="矩形 91"/>
            <p:cNvSpPr/>
            <p:nvPr/>
          </p:nvSpPr>
          <p:spPr>
            <a:xfrm>
              <a:off x="5224341" y="4275250"/>
              <a:ext cx="3339805" cy="584776"/>
            </a:xfrm>
            <a:prstGeom prst="rect">
              <a:avLst/>
            </a:prstGeom>
          </p:spPr>
          <p:txBody>
            <a:bodyPr wrap="square">
              <a:spAutoFit/>
            </a:bodyPr>
            <a:lstStyle/>
            <a:p>
              <a:pPr defTabSz="914400">
                <a:lnSpc>
                  <a:spcPct val="150000"/>
                </a:lnSpc>
                <a:spcBef>
                  <a:spcPts val="750"/>
                </a:spcBef>
              </a:pPr>
              <a:r>
                <a:rPr lang="zh-CN" altLang="en-US" sz="1500" b="1" dirty="0">
                  <a:solidFill>
                    <a:srgbClr val="080808"/>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1500" b="1" dirty="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93" name="组合 92"/>
          <p:cNvGrpSpPr/>
          <p:nvPr/>
        </p:nvGrpSpPr>
        <p:grpSpPr>
          <a:xfrm>
            <a:off x="1335013" y="1275606"/>
            <a:ext cx="1571871" cy="1571872"/>
            <a:chOff x="1610032" y="1685925"/>
            <a:chExt cx="2095828" cy="2095829"/>
          </a:xfrm>
        </p:grpSpPr>
        <p:sp>
          <p:nvSpPr>
            <p:cNvPr id="94" name="矩形 1"/>
            <p:cNvSpPr>
              <a:spLocks noChangeArrowheads="1"/>
            </p:cNvSpPr>
            <p:nvPr/>
          </p:nvSpPr>
          <p:spPr bwMode="auto">
            <a:xfrm>
              <a:off x="1610032" y="1685925"/>
              <a:ext cx="2095828" cy="2095829"/>
            </a:xfrm>
            <a:prstGeom prst="rect">
              <a:avLst/>
            </a:prstGeom>
            <a:solidFill>
              <a:schemeClr val="bg1">
                <a:alpha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buFont typeface="Arial" panose="020B0604020202020204" pitchFamily="34" charset="0"/>
                <a:buNone/>
              </a:pPr>
              <a:endParaRPr lang="zh-CN" altLang="zh-CN" sz="180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矩形 94"/>
            <p:cNvSpPr/>
            <p:nvPr/>
          </p:nvSpPr>
          <p:spPr>
            <a:xfrm>
              <a:off x="1795637" y="2505225"/>
              <a:ext cx="1760364" cy="800219"/>
            </a:xfrm>
            <a:prstGeom prst="rect">
              <a:avLst/>
            </a:prstGeom>
          </p:spPr>
          <p:txBody>
            <a:bodyPr wrap="square">
              <a:spAutoFit/>
            </a:bodyPr>
            <a:lstStyle/>
            <a:p>
              <a:pPr defTabSz="914400">
                <a:lnSpc>
                  <a:spcPct val="150000"/>
                </a:lnSpc>
                <a:spcBef>
                  <a:spcPts val="750"/>
                </a:spcBef>
                <a:buFont typeface="Arial" panose="020B0604020202020204" pitchFamily="34" charset="0"/>
                <a:buChar char="•"/>
              </a:pPr>
              <a:r>
                <a:rPr lang="zh-CN" altLang="en-US" sz="1100" dirty="0">
                  <a:solidFill>
                    <a:srgbClr val="080808"/>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endParaRPr lang="zh-CN" altLang="en-US" sz="1100" dirty="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96" name="矩形 95"/>
          <p:cNvSpPr/>
          <p:nvPr/>
        </p:nvSpPr>
        <p:spPr>
          <a:xfrm>
            <a:off x="1493266" y="1522149"/>
            <a:ext cx="2504854" cy="415498"/>
          </a:xfrm>
          <a:prstGeom prst="rect">
            <a:avLst/>
          </a:prstGeom>
        </p:spPr>
        <p:txBody>
          <a:bodyPr wrap="square" lIns="68580" tIns="34290" rIns="68580" bIns="34290">
            <a:spAutoFit/>
          </a:bodyPr>
          <a:lstStyle/>
          <a:p>
            <a:pPr defTabSz="914400">
              <a:lnSpc>
                <a:spcPct val="150000"/>
              </a:lnSpc>
              <a:spcBef>
                <a:spcPts val="750"/>
              </a:spcBef>
            </a:pPr>
            <a:r>
              <a:rPr lang="zh-CN" altLang="en-US" sz="1500" b="1" dirty="0">
                <a:solidFill>
                  <a:srgbClr val="080808"/>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1500" b="1" dirty="0">
              <a:solidFill>
                <a:srgbClr val="080808"/>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Text Box 18"/>
          <p:cNvSpPr txBox="1">
            <a:spLocks noChangeArrowheads="1"/>
          </p:cNvSpPr>
          <p:nvPr/>
        </p:nvSpPr>
        <p:spPr bwMode="gray">
          <a:xfrm>
            <a:off x="3707904" y="195486"/>
            <a:ext cx="15841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r>
              <a:rPr lang="zh-CN" altLang="en-US" sz="2500" dirty="0" smtClean="0">
                <a:solidFill>
                  <a:srgbClr val="FFFFFF"/>
                </a:solidFill>
                <a:latin typeface="微软雅黑" panose="020B0503020204020204" pitchFamily="34" charset="-122"/>
                <a:ea typeface="微软雅黑" panose="020B0503020204020204" pitchFamily="34" charset="-122"/>
              </a:rPr>
              <a:t>标题内容</a:t>
            </a:r>
            <a:endParaRPr lang="zh-CN" altLang="en-US" sz="2500" dirty="0">
              <a:solidFill>
                <a:srgbClr val="FFFFFF"/>
              </a:solidFill>
              <a:latin typeface="微软雅黑" panose="020B0503020204020204" pitchFamily="34" charset="-122"/>
              <a:ea typeface="微软雅黑" panose="020B0503020204020204" pitchFamily="34" charset="-122"/>
            </a:endParaRPr>
          </a:p>
        </p:txBody>
      </p:sp>
      <p:cxnSp>
        <p:nvCxnSpPr>
          <p:cNvPr id="20" name="直接连接符​​ 14"/>
          <p:cNvCxnSpPr/>
          <p:nvPr/>
        </p:nvCxnSpPr>
        <p:spPr>
          <a:xfrm>
            <a:off x="5647418"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1" name="直接连接符​​ 14"/>
          <p:cNvCxnSpPr/>
          <p:nvPr/>
        </p:nvCxnSpPr>
        <p:spPr>
          <a:xfrm>
            <a:off x="362112" y="468660"/>
            <a:ext cx="3057760"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500" fill="hold"/>
                                        <p:tgtEl>
                                          <p:spTgt spid="86"/>
                                        </p:tgtEl>
                                        <p:attrNameLst>
                                          <p:attrName>ppt_x</p:attrName>
                                        </p:attrNameLst>
                                      </p:cBhvr>
                                      <p:tavLst>
                                        <p:tav tm="0">
                                          <p:val>
                                            <p:strVal val="0-#ppt_w/2"/>
                                          </p:val>
                                        </p:tav>
                                        <p:tav tm="100000">
                                          <p:val>
                                            <p:strVal val="#ppt_x"/>
                                          </p:val>
                                        </p:tav>
                                      </p:tavLst>
                                    </p:anim>
                                    <p:anim calcmode="lin" valueType="num">
                                      <p:cBhvr additive="base">
                                        <p:cTn id="12" dur="500" fill="hold"/>
                                        <p:tgtEl>
                                          <p:spTgt spid="8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500" fill="hold"/>
                                        <p:tgtEl>
                                          <p:spTgt spid="87"/>
                                        </p:tgtEl>
                                        <p:attrNameLst>
                                          <p:attrName>ppt_x</p:attrName>
                                        </p:attrNameLst>
                                      </p:cBhvr>
                                      <p:tavLst>
                                        <p:tav tm="0">
                                          <p:val>
                                            <p:strVal val="#ppt_x"/>
                                          </p:val>
                                        </p:tav>
                                        <p:tav tm="100000">
                                          <p:val>
                                            <p:strVal val="#ppt_x"/>
                                          </p:val>
                                        </p:tav>
                                      </p:tavLst>
                                    </p:anim>
                                    <p:anim calcmode="lin" valueType="num">
                                      <p:cBhvr additive="base">
                                        <p:cTn id="16" dur="500" fill="hold"/>
                                        <p:tgtEl>
                                          <p:spTgt spid="8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1+#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1+#ppt_w/2"/>
                                          </p:val>
                                        </p:tav>
                                        <p:tav tm="100000">
                                          <p:val>
                                            <p:strVal val="#ppt_x"/>
                                          </p:val>
                                        </p:tav>
                                      </p:tavLst>
                                    </p:anim>
                                    <p:anim calcmode="lin" valueType="num">
                                      <p:cBhvr additive="base">
                                        <p:cTn id="24" dur="500" fill="hold"/>
                                        <p:tgtEl>
                                          <p:spTgt spid="8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0-#ppt_w/2"/>
                                          </p:val>
                                        </p:tav>
                                        <p:tav tm="100000">
                                          <p:val>
                                            <p:strVal val="#ppt_x"/>
                                          </p:val>
                                        </p:tav>
                                      </p:tavLst>
                                    </p:anim>
                                    <p:anim calcmode="lin" valueType="num">
                                      <p:cBhvr additive="base">
                                        <p:cTn id="28" dur="500" fill="hold"/>
                                        <p:tgtEl>
                                          <p:spTgt spid="9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fill="hold"/>
                                        <p:tgtEl>
                                          <p:spTgt spid="89"/>
                                        </p:tgtEl>
                                        <p:attrNameLst>
                                          <p:attrName>ppt_x</p:attrName>
                                        </p:attrNameLst>
                                      </p:cBhvr>
                                      <p:tavLst>
                                        <p:tav tm="0">
                                          <p:val>
                                            <p:strVal val="#ppt_x"/>
                                          </p:val>
                                        </p:tav>
                                        <p:tav tm="100000">
                                          <p:val>
                                            <p:strVal val="#ppt_x"/>
                                          </p:val>
                                        </p:tav>
                                      </p:tavLst>
                                    </p:anim>
                                    <p:anim calcmode="lin" valueType="num">
                                      <p:cBhvr additive="base">
                                        <p:cTn id="3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29" y="2428994"/>
            <a:ext cx="2554514" cy="2771676"/>
          </a:xfrm>
          <a:prstGeom prst="rect">
            <a:avLst/>
          </a:prstGeom>
        </p:spPr>
      </p:pic>
      <p:grpSp>
        <p:nvGrpSpPr>
          <p:cNvPr id="31" name="组合 30"/>
          <p:cNvGrpSpPr/>
          <p:nvPr/>
        </p:nvGrpSpPr>
        <p:grpSpPr bwMode="auto">
          <a:xfrm>
            <a:off x="2181225" y="1017012"/>
            <a:ext cx="4348163" cy="965993"/>
            <a:chOff x="2866757" y="1931533"/>
            <a:chExt cx="4348365" cy="965808"/>
          </a:xfrm>
        </p:grpSpPr>
        <p:sp>
          <p:nvSpPr>
            <p:cNvPr id="32" name="文本框 19"/>
            <p:cNvSpPr txBox="1">
              <a:spLocks noChangeArrowheads="1"/>
            </p:cNvSpPr>
            <p:nvPr/>
          </p:nvSpPr>
          <p:spPr bwMode="auto">
            <a:xfrm>
              <a:off x="2866757" y="2251134"/>
              <a:ext cx="4348365" cy="64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algn="ctr" eaLnBrk="1" hangingPunct="1"/>
              <a:r>
                <a:rPr lang="zh-CN" altLang="en-US" sz="3600" dirty="0" smtClean="0">
                  <a:solidFill>
                    <a:schemeClr val="bg1"/>
                  </a:solidFill>
                  <a:latin typeface="微软雅黑" panose="020B0503020204020204" pitchFamily="34" charset="-122"/>
                  <a:ea typeface="微软雅黑" panose="020B0503020204020204" pitchFamily="34" charset="-122"/>
                </a:rPr>
                <a:t>单击此处添加标题</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33" name="文本框 20"/>
            <p:cNvSpPr txBox="1">
              <a:spLocks noChangeArrowheads="1"/>
            </p:cNvSpPr>
            <p:nvPr/>
          </p:nvSpPr>
          <p:spPr bwMode="auto">
            <a:xfrm>
              <a:off x="3167324" y="1931533"/>
              <a:ext cx="1659570" cy="36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eaLnBrk="1" hangingPunct="1"/>
              <a:r>
                <a:rPr lang="zh-CN" altLang="en-US" sz="1800" b="1" dirty="0" smtClean="0">
                  <a:solidFill>
                    <a:schemeClr val="bg1"/>
                  </a:solidFill>
                  <a:latin typeface="微软雅黑" panose="020B0503020204020204" pitchFamily="34" charset="-122"/>
                  <a:ea typeface="微软雅黑" panose="020B0503020204020204" pitchFamily="34" charset="-122"/>
                </a:rPr>
                <a:t>第二部分</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bwMode="auto">
          <a:xfrm>
            <a:off x="1243013" y="1030288"/>
            <a:ext cx="1130300" cy="1128712"/>
            <a:chOff x="1928879" y="1944350"/>
            <a:chExt cx="1129689" cy="1129689"/>
          </a:xfrm>
        </p:grpSpPr>
        <p:sp>
          <p:nvSpPr>
            <p:cNvPr id="35" name="椭圆 34"/>
            <p:cNvSpPr/>
            <p:nvPr/>
          </p:nvSpPr>
          <p:spPr>
            <a:xfrm>
              <a:off x="1928879" y="1944350"/>
              <a:ext cx="1129689" cy="1129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36" name="Freeform 18"/>
            <p:cNvSpPr>
              <a:spLocks noEditPoints="1"/>
            </p:cNvSpPr>
            <p:nvPr/>
          </p:nvSpPr>
          <p:spPr bwMode="auto">
            <a:xfrm>
              <a:off x="2155768" y="2106415"/>
              <a:ext cx="658457" cy="789670"/>
            </a:xfrm>
            <a:custGeom>
              <a:avLst/>
              <a:gdLst>
                <a:gd name="T0" fmla="*/ 456 w 456"/>
                <a:gd name="T1" fmla="*/ 528 h 548"/>
                <a:gd name="T2" fmla="*/ 436 w 456"/>
                <a:gd name="T3" fmla="*/ 548 h 548"/>
                <a:gd name="T4" fmla="*/ 84 w 456"/>
                <a:gd name="T5" fmla="*/ 548 h 548"/>
                <a:gd name="T6" fmla="*/ 0 w 456"/>
                <a:gd name="T7" fmla="*/ 464 h 548"/>
                <a:gd name="T8" fmla="*/ 84 w 456"/>
                <a:gd name="T9" fmla="*/ 380 h 548"/>
                <a:gd name="T10" fmla="*/ 436 w 456"/>
                <a:gd name="T11" fmla="*/ 380 h 548"/>
                <a:gd name="T12" fmla="*/ 456 w 456"/>
                <a:gd name="T13" fmla="*/ 399 h 548"/>
                <a:gd name="T14" fmla="*/ 436 w 456"/>
                <a:gd name="T15" fmla="*/ 419 h 548"/>
                <a:gd name="T16" fmla="*/ 90 w 456"/>
                <a:gd name="T17" fmla="*/ 419 h 548"/>
                <a:gd name="T18" fmla="*/ 45 w 456"/>
                <a:gd name="T19" fmla="*/ 464 h 548"/>
                <a:gd name="T20" fmla="*/ 90 w 456"/>
                <a:gd name="T21" fmla="*/ 509 h 548"/>
                <a:gd name="T22" fmla="*/ 436 w 456"/>
                <a:gd name="T23" fmla="*/ 509 h 548"/>
                <a:gd name="T24" fmla="*/ 456 w 456"/>
                <a:gd name="T25" fmla="*/ 528 h 548"/>
                <a:gd name="T26" fmla="*/ 235 w 456"/>
                <a:gd name="T27" fmla="*/ 78 h 548"/>
                <a:gd name="T28" fmla="*/ 309 w 456"/>
                <a:gd name="T29" fmla="*/ 6 h 548"/>
                <a:gd name="T30" fmla="*/ 309 w 456"/>
                <a:gd name="T31" fmla="*/ 0 h 548"/>
                <a:gd name="T32" fmla="*/ 303 w 456"/>
                <a:gd name="T33" fmla="*/ 0 h 548"/>
                <a:gd name="T34" fmla="*/ 228 w 456"/>
                <a:gd name="T35" fmla="*/ 72 h 548"/>
                <a:gd name="T36" fmla="*/ 229 w 456"/>
                <a:gd name="T37" fmla="*/ 77 h 548"/>
                <a:gd name="T38" fmla="*/ 235 w 456"/>
                <a:gd name="T39" fmla="*/ 78 h 548"/>
                <a:gd name="T40" fmla="*/ 372 w 456"/>
                <a:gd name="T41" fmla="*/ 137 h 548"/>
                <a:gd name="T42" fmla="*/ 295 w 456"/>
                <a:gd name="T43" fmla="*/ 85 h 548"/>
                <a:gd name="T44" fmla="*/ 232 w 456"/>
                <a:gd name="T45" fmla="*/ 98 h 548"/>
                <a:gd name="T46" fmla="*/ 170 w 456"/>
                <a:gd name="T47" fmla="*/ 85 h 548"/>
                <a:gd name="T48" fmla="*/ 93 w 456"/>
                <a:gd name="T49" fmla="*/ 137 h 548"/>
                <a:gd name="T50" fmla="*/ 175 w 456"/>
                <a:gd name="T51" fmla="*/ 341 h 548"/>
                <a:gd name="T52" fmla="*/ 232 w 456"/>
                <a:gd name="T53" fmla="*/ 328 h 548"/>
                <a:gd name="T54" fmla="*/ 290 w 456"/>
                <a:gd name="T55" fmla="*/ 341 h 548"/>
                <a:gd name="T56" fmla="*/ 372 w 456"/>
                <a:gd name="T57" fmla="*/ 137 h 548"/>
                <a:gd name="T58" fmla="*/ 172 w 456"/>
                <a:gd name="T59" fmla="*/ 126 h 548"/>
                <a:gd name="T60" fmla="*/ 168 w 456"/>
                <a:gd name="T61" fmla="*/ 126 h 548"/>
                <a:gd name="T62" fmla="*/ 128 w 456"/>
                <a:gd name="T63" fmla="*/ 161 h 548"/>
                <a:gd name="T64" fmla="*/ 119 w 456"/>
                <a:gd name="T65" fmla="*/ 169 h 548"/>
                <a:gd name="T66" fmla="*/ 118 w 456"/>
                <a:gd name="T67" fmla="*/ 169 h 548"/>
                <a:gd name="T68" fmla="*/ 116 w 456"/>
                <a:gd name="T69" fmla="*/ 168 h 548"/>
                <a:gd name="T70" fmla="*/ 109 w 456"/>
                <a:gd name="T71" fmla="*/ 157 h 548"/>
                <a:gd name="T72" fmla="*/ 168 w 456"/>
                <a:gd name="T73" fmla="*/ 106 h 548"/>
                <a:gd name="T74" fmla="*/ 173 w 456"/>
                <a:gd name="T75" fmla="*/ 106 h 548"/>
                <a:gd name="T76" fmla="*/ 181 w 456"/>
                <a:gd name="T77" fmla="*/ 117 h 548"/>
                <a:gd name="T78" fmla="*/ 172 w 456"/>
                <a:gd name="T79" fmla="*/ 12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pPr eaLnBrk="1" fontAlgn="auto" hangingPunct="1">
                <a:spcBef>
                  <a:spcPts val="0"/>
                </a:spcBef>
                <a:spcAft>
                  <a:spcPts val="0"/>
                </a:spcAft>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50" fill="hold"/>
                                        <p:tgtEl>
                                          <p:spTgt spid="34"/>
                                        </p:tgtEl>
                                        <p:attrNameLst>
                                          <p:attrName>ppt_w</p:attrName>
                                        </p:attrNameLst>
                                      </p:cBhvr>
                                      <p:tavLst>
                                        <p:tav tm="0">
                                          <p:val>
                                            <p:fltVal val="0"/>
                                          </p:val>
                                        </p:tav>
                                        <p:tav tm="100000">
                                          <p:val>
                                            <p:strVal val="#ppt_w"/>
                                          </p:val>
                                        </p:tav>
                                      </p:tavLst>
                                    </p:anim>
                                    <p:anim calcmode="lin" valueType="num">
                                      <p:cBhvr>
                                        <p:cTn id="8" dur="250" fill="hold"/>
                                        <p:tgtEl>
                                          <p:spTgt spid="34"/>
                                        </p:tgtEl>
                                        <p:attrNameLst>
                                          <p:attrName>ppt_h</p:attrName>
                                        </p:attrNameLst>
                                      </p:cBhvr>
                                      <p:tavLst>
                                        <p:tav tm="0">
                                          <p:val>
                                            <p:fltVal val="0"/>
                                          </p:val>
                                        </p:tav>
                                        <p:tav tm="100000">
                                          <p:val>
                                            <p:strVal val="#ppt_h"/>
                                          </p:val>
                                        </p:tav>
                                      </p:tavLst>
                                    </p:anim>
                                    <p:animEffect transition="in" filter="fade">
                                      <p:cBhvr>
                                        <p:cTn id="9" dur="250"/>
                                        <p:tgtEl>
                                          <p:spTgt spid="34"/>
                                        </p:tgtEl>
                                      </p:cBhvr>
                                    </p:animEffect>
                                  </p:childTnLst>
                                </p:cTn>
                              </p:par>
                              <p:par>
                                <p:cTn id="10" presetID="6" presetClass="emph" presetSubtype="0" decel="100000" fill="hold" nodeType="withEffect">
                                  <p:stCondLst>
                                    <p:cond delay="200"/>
                                  </p:stCondLst>
                                  <p:childTnLst>
                                    <p:animScale>
                                      <p:cBhvr>
                                        <p:cTn id="11" dur="250" fill="hold"/>
                                        <p:tgtEl>
                                          <p:spTgt spid="34"/>
                                        </p:tgtEl>
                                      </p:cBhvr>
                                      <p:by x="110000" y="110000"/>
                                    </p:animScale>
                                  </p:childTnLst>
                                </p:cTn>
                              </p:par>
                              <p:par>
                                <p:cTn id="12" presetID="6" presetClass="emph" presetSubtype="0" decel="100000" fill="hold" nodeType="withEffect">
                                  <p:stCondLst>
                                    <p:cond delay="400"/>
                                  </p:stCondLst>
                                  <p:childTnLst>
                                    <p:animScale>
                                      <p:cBhvr>
                                        <p:cTn id="13" dur="250" fill="hold"/>
                                        <p:tgtEl>
                                          <p:spTgt spid="34"/>
                                        </p:tgtEl>
                                      </p:cBhvr>
                                      <p:by x="91000" y="91000"/>
                                    </p:animScale>
                                  </p:childTnLst>
                                </p:cTn>
                              </p:par>
                            </p:childTnLst>
                          </p:cTn>
                        </p:par>
                        <p:par>
                          <p:cTn id="14" fill="hold">
                            <p:stCondLst>
                              <p:cond delay="500"/>
                            </p:stCondLst>
                            <p:childTnLst>
                              <p:par>
                                <p:cTn id="15" presetID="2" presetClass="entr" presetSubtype="2" decel="10000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190">
      <a:dk1>
        <a:srgbClr val="FFFFFF"/>
      </a:dk1>
      <a:lt1>
        <a:srgbClr val="FFFFFF"/>
      </a:lt1>
      <a:dk2>
        <a:srgbClr val="FFFFFF"/>
      </a:dk2>
      <a:lt2>
        <a:srgbClr val="FFFFFF"/>
      </a:lt2>
      <a:accent1>
        <a:srgbClr val="FFFFFF"/>
      </a:accent1>
      <a:accent2>
        <a:srgbClr val="080808"/>
      </a:accent2>
      <a:accent3>
        <a:srgbClr val="FFFFF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2943</Words>
  <Application>WPS 演示</Application>
  <PresentationFormat>全屏显示(16:9)</PresentationFormat>
  <Paragraphs>609</Paragraphs>
  <Slides>28</Slides>
  <Notes>27</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28</vt:i4>
      </vt:variant>
    </vt:vector>
  </HeadingPairs>
  <TitlesOfParts>
    <vt:vector size="45" baseType="lpstr">
      <vt:lpstr>Arial</vt:lpstr>
      <vt:lpstr>宋体</vt:lpstr>
      <vt:lpstr>Wingdings</vt:lpstr>
      <vt:lpstr>微软雅黑</vt:lpstr>
      <vt:lpstr>方正正黑简体</vt:lpstr>
      <vt:lpstr>黑体</vt:lpstr>
      <vt:lpstr>Calibri</vt:lpstr>
      <vt:lpstr>Calibri</vt:lpstr>
      <vt:lpstr>方正中等线简体</vt:lpstr>
      <vt:lpstr>Kozuka Mincho Pr6N H</vt:lpstr>
      <vt:lpstr>等线</vt:lpstr>
      <vt:lpstr>Arial Unicode MS</vt:lpstr>
      <vt:lpstr>等线 Light</vt:lpstr>
      <vt:lpstr>Calibri Light</vt:lpstr>
      <vt:lpstr>Yu Gothic UI Semibold</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1</cp:revision>
  <dcterms:created xsi:type="dcterms:W3CDTF">2024-05-05T18:10:41Z</dcterms:created>
  <dcterms:modified xsi:type="dcterms:W3CDTF">2024-05-05T18:10:41Z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E1C83D2D55EC42B3BA51011D2CAE2C5E_13</vt:lpwstr>
  </property>
  <property fmtid="{D5CDD505-2E9C-101B-9397-08002B2CF9AE}" pid="3" name="KSOProductBuildVer">
    <vt:lpwstr>2052-12.1.0.16417</vt:lpwstr>
  </property>
</Properties>
</file>