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5" r:id="rId5"/>
  </p:sldMasterIdLst>
  <p:notesMasterIdLst>
    <p:notesMasterId r:id="rId7"/>
  </p:notesMasterIdLst>
  <p:handoutMasterIdLst>
    <p:handoutMasterId r:id="rId32"/>
  </p:handoutMasterIdLst>
  <p:sldIdLst>
    <p:sldId id="331" r:id="rId6"/>
    <p:sldId id="334" r:id="rId8"/>
    <p:sldId id="335" r:id="rId9"/>
    <p:sldId id="336" r:id="rId10"/>
    <p:sldId id="356" r:id="rId11"/>
    <p:sldId id="357" r:id="rId12"/>
    <p:sldId id="358" r:id="rId13"/>
    <p:sldId id="359" r:id="rId14"/>
    <p:sldId id="341" r:id="rId15"/>
    <p:sldId id="360" r:id="rId16"/>
    <p:sldId id="361" r:id="rId17"/>
    <p:sldId id="362" r:id="rId18"/>
    <p:sldId id="363" r:id="rId19"/>
    <p:sldId id="346" r:id="rId20"/>
    <p:sldId id="364" r:id="rId21"/>
    <p:sldId id="365" r:id="rId22"/>
    <p:sldId id="366" r:id="rId23"/>
    <p:sldId id="367" r:id="rId24"/>
    <p:sldId id="351" r:id="rId25"/>
    <p:sldId id="368" r:id="rId26"/>
    <p:sldId id="369" r:id="rId27"/>
    <p:sldId id="370" r:id="rId28"/>
    <p:sldId id="371" r:id="rId29"/>
    <p:sldId id="372" r:id="rId30"/>
    <p:sldId id="376" r:id="rId31"/>
  </p:sldIdLst>
  <p:sldSz cx="9144000" cy="5143500" type="screen16x9"/>
  <p:notesSz cx="6858000" cy="9144000"/>
  <p:custDataLst>
    <p:tags r:id="rId3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9CC0"/>
    <a:srgbClr val="00ABD0"/>
    <a:srgbClr val="F9F9F9"/>
    <a:srgbClr val="41A3DF"/>
    <a:srgbClr val="2186C3"/>
    <a:srgbClr val="124768"/>
    <a:srgbClr val="9BEEFF"/>
    <a:srgbClr val="1C7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0" autoAdjust="0"/>
    <p:restoredTop sz="95119" autoAdjust="0"/>
  </p:normalViewPr>
  <p:slideViewPr>
    <p:cSldViewPr showGuides="1">
      <p:cViewPr varScale="1">
        <p:scale>
          <a:sx n="143" d="100"/>
          <a:sy n="143" d="100"/>
        </p:scale>
        <p:origin x="822" y="114"/>
      </p:cViewPr>
      <p:guideLst>
        <p:guide orient="horz" pos="1620"/>
        <p:guide pos="2880"/>
      </p:guideLst>
    </p:cSldViewPr>
  </p:slideViewPr>
  <p:notesTextViewPr>
    <p:cViewPr>
      <p:scale>
        <a:sx n="1" d="1"/>
        <a:sy n="1" d="1"/>
      </p:scale>
      <p:origin x="0" y="0"/>
    </p:cViewPr>
  </p:notesTextViewPr>
  <p:sorterViewPr>
    <p:cViewPr>
      <p:scale>
        <a:sx n="122" d="100"/>
        <a:sy n="122" d="100"/>
      </p:scale>
      <p:origin x="0" y="6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fld id="{B12794E9-F2D7-4AD9-A097-0BD1EC924DDB}"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5739D634-6A2F-4701-BFAE-C72B64E678CB}"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fld id="{6C7F62AE-3C4B-46CE-9854-56CEC84938A5}"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51032E3A-7624-4EED-AB1C-551B58DCDEA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27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442419-1DD9-4D0E-A174-6B40C0ADED5E}" type="slidenum">
              <a:rPr lang="zh-CN" altLang="en-US">
                <a:solidFill>
                  <a:srgbClr val="000000"/>
                </a:solidFill>
              </a:rPr>
            </a:fld>
            <a:endParaRPr lang="zh-CN"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481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48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360E95-CBD0-4564-82FF-51846B35A14D}"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939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93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366075-7C55-4952-9607-F0865519530E}" type="slidenum">
              <a:rPr lang="zh-CN" altLang="en-US">
                <a:solidFill>
                  <a:srgbClr val="000000"/>
                </a:solidFill>
              </a:rPr>
            </a:fld>
            <a:endParaRPr lang="zh-CN"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686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68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63A411-F52C-4999-8B00-D426FD7AD071}"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A3D58DDB-DEE3-4DD5-8696-DB86D2B68B1F}" type="slidenum">
              <a:rPr lang="zh-CN" altLang="en-US"/>
            </a:fld>
            <a:endParaRPr lang="zh-CN" alt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144771D-17CC-4F53-AC0F-873653881FDC}" type="slidenum">
              <a:rPr lang="zh-CN" altLang="en-US"/>
            </a:fld>
            <a:endParaRPr lang="zh-CN"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1832178-5CAE-4807-9ABE-1D44905DB969}" type="slidenum">
              <a:rPr lang="zh-CN" altLang="en-US"/>
            </a:fld>
            <a:endParaRPr lang="zh-CN" alt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6747">
            <a:off x="2141538" y="1004888"/>
            <a:ext cx="5461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
          <p:cNvSpPr/>
          <p:nvPr/>
        </p:nvSpPr>
        <p:spPr>
          <a:xfrm>
            <a:off x="0" y="5118100"/>
            <a:ext cx="9144000" cy="46038"/>
          </a:xfrm>
          <a:custGeom>
            <a:avLst/>
            <a:gdLst/>
            <a:ahLst/>
            <a:cxnLst/>
            <a:rect l="l" t="t" r="r" b="b"/>
            <a:pathLst>
              <a:path w="6300193" h="462880">
                <a:moveTo>
                  <a:pt x="0" y="0"/>
                </a:moveTo>
                <a:lnTo>
                  <a:pt x="6300193" y="0"/>
                </a:lnTo>
                <a:lnTo>
                  <a:pt x="6300193" y="462880"/>
                </a:lnTo>
                <a:lnTo>
                  <a:pt x="0" y="4628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日期占位符 1"/>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A0E402DA-E0D7-4827-BFE1-BB3C3F6433AF}"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2CB5A6E-8F90-4149-9FBE-56C2CD86E2D1}"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07752A3-5143-4672-AF45-B43DE58D5DAE}"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8DF893E-8E0E-47BD-8F76-46329A3C8730}"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CD7AB923-BEED-4A00-9A55-79E9587B4B40}"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4224DB95-DE54-463C-ABEE-518823B05015}"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AD62EAD4-E72F-4B22-96DA-A34F26118A65}"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960484F-2C8D-4DDA-8C05-848B453489B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E7CA253-F476-4B9B-AC04-D3B3C06E4AE2}" type="slidenum">
              <a:rPr lang="zh-CN" altLang="en-US"/>
            </a:fld>
            <a:endParaRPr lang="zh-CN" alt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A35E7BC-4C63-49C8-AEE8-B4DF27297118}"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314269D-77F2-469F-ABB9-8C17514438B6}"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F432777-281A-4BE9-90B2-DFBB9B912E4C}"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641E8029-B0BD-4D67-929C-3470198AABE1}"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61CA830-E9CF-4280-A2F9-6A8D6E6AAA97}"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D437307-59DC-4A0E-BE8E-336142204033}"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A034305C-0616-4F8A-9133-CA6F2E7FFEC9}"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8" name="页脚占位符 7"/>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fld id="{7CE63B57-6D93-43CA-A50B-65A98E715999}"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BE9E6153-F665-4D16-976B-2AB011F89950}"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E97C930B-4CC4-4ABB-B116-4EA94FFF8B57}"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CE4B702-11D2-48E0-B5BB-E3154178F149}" type="slidenum">
              <a:rPr lang="zh-CN" altLang="en-US"/>
            </a:fld>
            <a:endParaRPr lang="zh-CN" altLang="en-US"/>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2BD0A42C-D2EE-4847-A4AC-C47DB1E50BD0}"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9C26EC11-4C53-4DD1-BF23-6DFA9D603C1A}"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4211EE8D-018F-4EBB-9604-9F3939F3A627}"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18A501B-046F-46F9-9224-1E979D6A9480}"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DDCC709-C357-4945-87B7-AD8333FEF251}"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bg bwMode="auto">
      <p:bgPr>
        <a:pattFill prst="narHorz">
          <a:fgClr>
            <a:srgbClr val="F2F2F2"/>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7938" y="3606800"/>
            <a:ext cx="9144000" cy="1536700"/>
          </a:xfrm>
          <a:prstGeom prst="rect">
            <a:avLst/>
          </a:prstGeom>
          <a:blipFill dpi="0" rotWithShape="1">
            <a:blip r:embed="rId2" cstate="print">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3" name="矩形 2"/>
          <p:cNvSpPr/>
          <p:nvPr/>
        </p:nvSpPr>
        <p:spPr>
          <a:xfrm>
            <a:off x="7938" y="5022850"/>
            <a:ext cx="91440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 name="图片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5088" y="771525"/>
            <a:ext cx="64897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3"/>
          <p:cNvSpPr>
            <a:spLocks noGrp="1"/>
          </p:cNvSpPr>
          <p:nvPr>
            <p:ph type="sldNum" sz="quarter" idx="12"/>
          </p:nvPr>
        </p:nvSpPr>
        <p:spPr/>
        <p:txBody>
          <a:bodyPr/>
          <a:lstStyle>
            <a:lvl1pPr>
              <a:defRPr/>
            </a:lvl1pPr>
          </a:lstStyle>
          <a:p>
            <a:fld id="{CA2FB4C7-01F6-4EFC-A704-93D95FF64974}"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幻灯片">
    <p:bg bwMode="auto">
      <p:bgPr>
        <a:pattFill prst="narHorz">
          <a:fgClr>
            <a:srgbClr val="F2F2F2"/>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7938" y="3606800"/>
            <a:ext cx="9144000" cy="1536700"/>
          </a:xfrm>
          <a:prstGeom prst="rect">
            <a:avLst/>
          </a:prstGeom>
          <a:blipFill dpi="0" rotWithShape="1">
            <a:blip r:embed="rId2" cstate="print">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3" name="图片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5088" y="771525"/>
            <a:ext cx="64897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78EE2C71-6274-4664-B770-782949955739}"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9796C03-D834-41CA-8114-9381B5DBF08D}" type="slidenum">
              <a:rPr lang="zh-CN" altLang="en-US"/>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2B6163D-D978-4091-8CED-9D4A46050EA5}" type="slidenum">
              <a:rPr lang="zh-CN" altLang="en-US"/>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0EF73477-0FC5-4260-84CF-FFEBE82E862F}" type="slidenum">
              <a:rPr lang="zh-CN" altLang="en-US"/>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0" y="0"/>
            <a:ext cx="9144000" cy="5092700"/>
          </a:xfrm>
          <a:prstGeom prst="rect">
            <a:avLst/>
          </a:prstGeom>
          <a:blipFill dpi="0" rotWithShape="1">
            <a:blip r:embed="rId3" cstate="print">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 name="矩形 2"/>
          <p:cNvSpPr/>
          <p:nvPr/>
        </p:nvSpPr>
        <p:spPr>
          <a:xfrm>
            <a:off x="0" y="5043488"/>
            <a:ext cx="9144000" cy="100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 name="日期占位符 1"/>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0729B2B6-8678-4B70-8EAD-949797E05712}" type="slidenum">
              <a:rPr lang="zh-CN" altLang="en-US"/>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E40BE95-76F1-4F45-A1BF-B4E3AF55DA09}" type="slidenum">
              <a:rPr lang="zh-CN" altLang="en-US"/>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60E139C6-B86C-45E6-8439-CA78DC731EA9}" type="slidenum">
              <a:rPr lang="zh-CN" altLang="en-US"/>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5D32B558-6067-41FF-B3AE-7265FC255B8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a:solidFill>
                  <a:prstClr val="black">
                    <a:tint val="75000"/>
                  </a:prstClr>
                </a:solidFill>
                <a:latin typeface="+mn-lt"/>
                <a:ea typeface="+mn-ea"/>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2421EE4B-8FF1-4F1E-A6DE-DBDCF10419C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4099"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smtClean="0">
                <a:solidFill>
                  <a:prstClr val="black">
                    <a:tint val="75000"/>
                  </a:prstClr>
                </a:solidFill>
                <a:latin typeface="Calibri" panose="020F0502020204030204"/>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Calibri" panose="020F0502020204030204"/>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6D5FDCF5-8341-4EEF-AC21-6AB7997F587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5123"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smtClean="0">
                <a:solidFill>
                  <a:prstClr val="black">
                    <a:tint val="75000"/>
                  </a:prstClr>
                </a:solidFill>
                <a:latin typeface="Calibri" panose="020F0502020204030204"/>
                <a:ea typeface="宋体" panose="02010600030101010101"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Calibri" panose="020F0502020204030204"/>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3F698325-0C80-4D41-B1D3-649A01BA411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3.xml"/><Relationship Id="rId5" Type="http://schemas.openxmlformats.org/officeDocument/2006/relationships/image" Target="../media/image8.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openxmlformats.org/officeDocument/2006/relationships/image" Target="../media/image34.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8.xml"/><Relationship Id="rId2" Type="http://schemas.openxmlformats.org/officeDocument/2006/relationships/image" Target="../media/image41.pn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8.xml"/><Relationship Id="rId2" Type="http://schemas.openxmlformats.org/officeDocument/2006/relationships/image" Target="../media/image45.pn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8.xml"/><Relationship Id="rId2" Type="http://schemas.openxmlformats.org/officeDocument/2006/relationships/hyperlink" Target="https://www.pptying.com" TargetMode="External"/><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8.xml"/><Relationship Id="rId2" Type="http://schemas.openxmlformats.org/officeDocument/2006/relationships/image" Target="../media/image11.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8.xml"/><Relationship Id="rId2" Type="http://schemas.openxmlformats.org/officeDocument/2006/relationships/image" Target="../media/image27.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10000" r="-10000"/>
          </a:stretch>
        </a:blipFill>
        <a:effectLst/>
      </p:bgPr>
    </p:bg>
    <p:spTree>
      <p:nvGrpSpPr>
        <p:cNvPr id="1" name=""/>
        <p:cNvGrpSpPr/>
        <p:nvPr/>
      </p:nvGrpSpPr>
      <p:grpSpPr>
        <a:xfrm>
          <a:off x="0" y="0"/>
          <a:ext cx="0" cy="0"/>
          <a:chOff x="0" y="0"/>
          <a:chExt cx="0" cy="0"/>
        </a:xfrm>
      </p:grpSpPr>
      <p:sp>
        <p:nvSpPr>
          <p:cNvPr id="5" name="标题层"/>
          <p:cNvSpPr txBox="1"/>
          <p:nvPr/>
        </p:nvSpPr>
        <p:spPr>
          <a:xfrm>
            <a:off x="3589846" y="2139702"/>
            <a:ext cx="5472162" cy="584775"/>
          </a:xfrm>
          <a:prstGeom prst="rect">
            <a:avLst/>
          </a:prstGeom>
          <a:noFill/>
          <a:effectLst>
            <a:outerShdw blurRad="12700" dist="12700" dir="4380000" algn="tl" rotWithShape="0">
              <a:prstClr val="black">
                <a:alpha val="40000"/>
              </a:prstClr>
            </a:outerShdw>
          </a:effectLst>
        </p:spPr>
        <p:txBody>
          <a:bodyPr wrap="square" anchor="b">
            <a:spAutoFit/>
          </a:bodyPr>
          <a:lstStyle/>
          <a:p>
            <a:pPr algn="r" fontAlgn="auto">
              <a:spcBef>
                <a:spcPts val="0"/>
              </a:spcBef>
              <a:spcAft>
                <a:spcPts val="0"/>
              </a:spcAft>
              <a:buFontTx/>
              <a:buNone/>
              <a:defRPr/>
            </a:pPr>
            <a:r>
              <a:rPr lang="zh-CN" altLang="en-US" sz="3200" b="1" dirty="0">
                <a:latin typeface="微软雅黑" panose="020B0503020204020204" pitchFamily="34" charset="-122"/>
                <a:ea typeface="微软雅黑" panose="020B0503020204020204" pitchFamily="34" charset="-122"/>
              </a:rPr>
              <a:t>医学工作总结汇报通用模板</a:t>
            </a:r>
            <a:endParaRPr lang="zh-CN" altLang="en-US" sz="3200" b="1" dirty="0">
              <a:latin typeface="微软雅黑" panose="020B0503020204020204" pitchFamily="34" charset="-122"/>
              <a:ea typeface="微软雅黑" panose="020B0503020204020204" pitchFamily="34" charset="-122"/>
            </a:endParaRPr>
          </a:p>
        </p:txBody>
      </p:sp>
      <p:sp>
        <p:nvSpPr>
          <p:cNvPr id="7" name="小标题层"/>
          <p:cNvSpPr txBox="1"/>
          <p:nvPr/>
        </p:nvSpPr>
        <p:spPr>
          <a:xfrm>
            <a:off x="6110126" y="2694942"/>
            <a:ext cx="2809875" cy="338138"/>
          </a:xfrm>
          <a:prstGeom prst="rect">
            <a:avLst/>
          </a:prstGeom>
          <a:noFill/>
          <a:effectLst>
            <a:outerShdw blurRad="12700" dist="12700" dir="2700000" algn="tl" rotWithShape="0">
              <a:prstClr val="black">
                <a:alpha val="40000"/>
              </a:prstClr>
            </a:outerShdw>
          </a:effectLst>
        </p:spPr>
        <p:txBody>
          <a:bodyPr>
            <a:spAutoFit/>
          </a:bodyPr>
          <a:lstStyle/>
          <a:p>
            <a:pPr algn="r"/>
            <a:r>
              <a:rPr lang="en-US" altLang="zh-CN" sz="1600" dirty="0">
                <a:solidFill>
                  <a:srgbClr val="000000"/>
                </a:solidFill>
                <a:ea typeface="Adobe 黑体 Std R" pitchFamily="34" charset="-122"/>
              </a:rPr>
              <a:t>Fighting a race against time</a:t>
            </a:r>
            <a:endParaRPr lang="zh-CN" altLang="en-US" sz="1600" dirty="0">
              <a:solidFill>
                <a:srgbClr val="000000"/>
              </a:solidFill>
              <a:ea typeface="Adobe 黑体 Std R" pitchFamily="34" charset="-122"/>
            </a:endParaRPr>
          </a:p>
        </p:txBody>
      </p:sp>
      <p:grpSp>
        <p:nvGrpSpPr>
          <p:cNvPr id="11" name="组合 10"/>
          <p:cNvGrpSpPr/>
          <p:nvPr/>
        </p:nvGrpSpPr>
        <p:grpSpPr bwMode="auto">
          <a:xfrm>
            <a:off x="7524328" y="36142"/>
            <a:ext cx="1512167" cy="531813"/>
            <a:chOff x="469657" y="382764"/>
            <a:chExt cx="1512167" cy="532802"/>
          </a:xfrm>
        </p:grpSpPr>
        <p:grpSp>
          <p:nvGrpSpPr>
            <p:cNvPr id="31749" name="组合 5"/>
            <p:cNvGrpSpPr/>
            <p:nvPr/>
          </p:nvGrpSpPr>
          <p:grpSpPr bwMode="auto">
            <a:xfrm>
              <a:off x="469657" y="382764"/>
              <a:ext cx="573951" cy="532802"/>
              <a:chOff x="291155" y="267494"/>
              <a:chExt cx="752453" cy="698507"/>
            </a:xfrm>
          </p:grpSpPr>
          <p:sp>
            <p:nvSpPr>
              <p:cNvPr id="8" name="椭圆 7"/>
              <p:cNvSpPr/>
              <p:nvPr/>
            </p:nvSpPr>
            <p:spPr>
              <a:xfrm>
                <a:off x="291155" y="757492"/>
                <a:ext cx="753402" cy="208509"/>
              </a:xfrm>
              <a:prstGeom prst="ellipse">
                <a:avLst/>
              </a:prstGeom>
              <a:gradFill flip="none" rotWithShape="1">
                <a:gsLst>
                  <a:gs pos="0">
                    <a:sysClr val="windowText" lastClr="000000">
                      <a:alpha val="4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pic>
            <p:nvPicPr>
              <p:cNvPr id="31751"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788" y="267494"/>
                <a:ext cx="582812" cy="59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bwMode="auto">
            <a:xfrm>
              <a:off x="1050681" y="411392"/>
              <a:ext cx="931143" cy="462524"/>
            </a:xfrm>
            <a:prstGeom prst="rect">
              <a:avLst/>
            </a:prstGeom>
            <a:noFill/>
            <a:effectLst>
              <a:outerShdw blurRad="12700" dist="12700" dir="4380000" algn="tl" rotWithShape="0">
                <a:prstClr val="black">
                  <a:alpha val="40000"/>
                </a:prstClr>
              </a:outerShdw>
            </a:effectLst>
          </p:spPr>
          <p:txBody>
            <a:bodyPr wrap="square">
              <a:spAutoFit/>
            </a:bodyPr>
            <a:lstStyle/>
            <a:p>
              <a:pPr fontAlgn="auto">
                <a:spcBef>
                  <a:spcPts val="0"/>
                </a:spcBef>
                <a:spcAft>
                  <a:spcPts val="0"/>
                </a:spcAft>
                <a:buFontTx/>
                <a:buNone/>
                <a:defRPr/>
              </a:pPr>
              <a:r>
                <a:rPr lang="en-US" altLang="zh-CN" sz="2400" b="1" dirty="0">
                  <a:solidFill>
                    <a:schemeClr val="bg1"/>
                  </a:solidFill>
                  <a:latin typeface="微软雅黑" panose="020B0503020204020204" pitchFamily="34" charset="-122"/>
                  <a:ea typeface="微软雅黑" panose="020B0503020204020204" pitchFamily="34" charset="-122"/>
                </a:rPr>
                <a:t>logo</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2" name="李晓金 - The Dawn亡灵序曲">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cstate="print"/>
          <a:stretch>
            <a:fillRect/>
          </a:stretch>
        </p:blipFill>
        <p:spPr>
          <a:xfrm>
            <a:off x="-828600" y="76976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2"/>
                </p:tgtEl>
              </p:cMediaNode>
            </p:audio>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rPr>
              <a:t>在这里填写项目的大标题</a:t>
            </a:r>
            <a:endParaRPr lang="zh-CN" altLang="en-US" b="1">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4041"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rgbClr val="FFFFFF"/>
                </a:solidFill>
                <a:latin typeface="微软雅黑" panose="020B0503020204020204" pitchFamily="34" charset="-122"/>
                <a:ea typeface="微软雅黑" panose="020B0503020204020204" pitchFamily="34" charset="-122"/>
              </a:rPr>
              <a:t>05</a:t>
            </a:r>
            <a:endParaRPr lang="en-US" altLang="zh-CN" sz="1000">
              <a:solidFill>
                <a:srgbClr val="FFFFFF"/>
              </a:solidFill>
              <a:latin typeface="微软雅黑" panose="020B0503020204020204" pitchFamily="34" charset="-122"/>
              <a:ea typeface="微软雅黑" panose="020B0503020204020204" pitchFamily="34" charset="-122"/>
            </a:endParaRPr>
          </a:p>
        </p:txBody>
      </p:sp>
      <p:sp>
        <p:nvSpPr>
          <p:cNvPr id="11" name="椭圆 10"/>
          <p:cNvSpPr/>
          <p:nvPr/>
        </p:nvSpPr>
        <p:spPr>
          <a:xfrm>
            <a:off x="911225" y="2227263"/>
            <a:ext cx="503238" cy="5048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2" name="椭圆 11"/>
          <p:cNvSpPr/>
          <p:nvPr/>
        </p:nvSpPr>
        <p:spPr>
          <a:xfrm>
            <a:off x="1063625" y="1203325"/>
            <a:ext cx="1608138" cy="1608138"/>
          </a:xfrm>
          <a:prstGeom prst="ellipse">
            <a:avLst/>
          </a:prstGeom>
          <a:blipFill>
            <a:blip r:embed="rId1" cstate="prin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3" name="矩形 12"/>
          <p:cNvSpPr>
            <a:spLocks noChangeArrowheads="1"/>
          </p:cNvSpPr>
          <p:nvPr/>
        </p:nvSpPr>
        <p:spPr bwMode="auto">
          <a:xfrm>
            <a:off x="755650" y="3124200"/>
            <a:ext cx="20558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100">
                <a:solidFill>
                  <a:srgbClr val="595959"/>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zh-CN" altLang="en-US" sz="1100">
              <a:solidFill>
                <a:srgbClr val="595959"/>
              </a:solidFill>
              <a:latin typeface="微软雅黑" panose="020B0503020204020204" pitchFamily="34" charset="-122"/>
              <a:ea typeface="微软雅黑" panose="020B0503020204020204" pitchFamily="34" charset="-122"/>
            </a:endParaRPr>
          </a:p>
        </p:txBody>
      </p:sp>
      <p:pic>
        <p:nvPicPr>
          <p:cNvPr id="1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6938" y="3867150"/>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3867150"/>
            <a:ext cx="5127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063" y="3867150"/>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a:spLocks noChangeArrowheads="1"/>
          </p:cNvSpPr>
          <p:nvPr/>
        </p:nvSpPr>
        <p:spPr bwMode="auto">
          <a:xfrm>
            <a:off x="3375025" y="1611313"/>
            <a:ext cx="5084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00">
                <a:solidFill>
                  <a:srgbClr val="595959"/>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endParaRPr lang="zh-CN" altLang="en-US" sz="1200">
              <a:solidFill>
                <a:srgbClr val="595959"/>
              </a:solidFill>
              <a:latin typeface="微软雅黑" panose="020B0503020204020204" pitchFamily="34" charset="-122"/>
              <a:ea typeface="微软雅黑" panose="020B0503020204020204" pitchFamily="34" charset="-122"/>
            </a:endParaRPr>
          </a:p>
        </p:txBody>
      </p:sp>
      <p:sp>
        <p:nvSpPr>
          <p:cNvPr id="18" name="TextBox 17"/>
          <p:cNvSpPr txBox="1">
            <a:spLocks noChangeArrowheads="1"/>
          </p:cNvSpPr>
          <p:nvPr/>
        </p:nvSpPr>
        <p:spPr bwMode="auto">
          <a:xfrm>
            <a:off x="5603875" y="1276350"/>
            <a:ext cx="295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tx2"/>
                </a:solidFill>
                <a:latin typeface="微软雅黑" panose="020B0503020204020204" pitchFamily="34" charset="-122"/>
                <a:ea typeface="微软雅黑" panose="020B0503020204020204" pitchFamily="34" charset="-122"/>
              </a:rPr>
              <a:t>这里填写二级标题的主要内容</a:t>
            </a:r>
            <a:endParaRPr lang="zh-CN" altLang="en-US" sz="1600" b="1">
              <a:solidFill>
                <a:schemeClr val="tx2"/>
              </a:solidFill>
              <a:latin typeface="微软雅黑" panose="020B0503020204020204" pitchFamily="34" charset="-122"/>
              <a:ea typeface="微软雅黑" panose="020B0503020204020204" pitchFamily="34" charset="-122"/>
            </a:endParaRPr>
          </a:p>
        </p:txBody>
      </p:sp>
      <p:grpSp>
        <p:nvGrpSpPr>
          <p:cNvPr id="19" name="组合 18"/>
          <p:cNvGrpSpPr/>
          <p:nvPr/>
        </p:nvGrpSpPr>
        <p:grpSpPr bwMode="auto">
          <a:xfrm>
            <a:off x="3490913" y="2932113"/>
            <a:ext cx="1225550" cy="1225550"/>
            <a:chOff x="3020585" y="1421944"/>
            <a:chExt cx="1225164" cy="1225164"/>
          </a:xfrm>
        </p:grpSpPr>
        <p:sp>
          <p:nvSpPr>
            <p:cNvPr id="20" name="Oval 71"/>
            <p:cNvSpPr/>
            <p:nvPr/>
          </p:nvSpPr>
          <p:spPr>
            <a:xfrm>
              <a:off x="3020585"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1" name="椭圆 20"/>
            <p:cNvSpPr/>
            <p:nvPr/>
          </p:nvSpPr>
          <p:spPr>
            <a:xfrm>
              <a:off x="3118979" y="1521925"/>
              <a:ext cx="1026789" cy="1025202"/>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22" name="组合 21"/>
          <p:cNvGrpSpPr/>
          <p:nvPr/>
        </p:nvGrpSpPr>
        <p:grpSpPr bwMode="auto">
          <a:xfrm>
            <a:off x="5294313" y="2932113"/>
            <a:ext cx="1225550" cy="1225550"/>
            <a:chOff x="4914372" y="1421944"/>
            <a:chExt cx="1225164" cy="1225164"/>
          </a:xfrm>
        </p:grpSpPr>
        <p:sp>
          <p:nvSpPr>
            <p:cNvPr id="23" name="Oval 83"/>
            <p:cNvSpPr/>
            <p:nvPr/>
          </p:nvSpPr>
          <p:spPr>
            <a:xfrm>
              <a:off x="4914372"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4" name="椭圆 23"/>
            <p:cNvSpPr/>
            <p:nvPr/>
          </p:nvSpPr>
          <p:spPr>
            <a:xfrm>
              <a:off x="5012766" y="1521925"/>
              <a:ext cx="1026789" cy="1025202"/>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25" name="组合 24"/>
          <p:cNvGrpSpPr/>
          <p:nvPr/>
        </p:nvGrpSpPr>
        <p:grpSpPr bwMode="auto">
          <a:xfrm>
            <a:off x="7097713" y="2932113"/>
            <a:ext cx="1225550" cy="1225550"/>
            <a:chOff x="6808158" y="1421944"/>
            <a:chExt cx="1225164" cy="1225164"/>
          </a:xfrm>
        </p:grpSpPr>
        <p:sp>
          <p:nvSpPr>
            <p:cNvPr id="26" name="Oval 88"/>
            <p:cNvSpPr/>
            <p:nvPr/>
          </p:nvSpPr>
          <p:spPr>
            <a:xfrm>
              <a:off x="6808158"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7" name="椭圆 26"/>
            <p:cNvSpPr/>
            <p:nvPr/>
          </p:nvSpPr>
          <p:spPr>
            <a:xfrm>
              <a:off x="6908139" y="1521925"/>
              <a:ext cx="1025202" cy="1025202"/>
            </a:xfrm>
            <a:prstGeom prst="ellipse">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cxnSp>
        <p:nvCxnSpPr>
          <p:cNvPr id="28" name="直接连接符 27"/>
          <p:cNvCxnSpPr/>
          <p:nvPr/>
        </p:nvCxnSpPr>
        <p:spPr>
          <a:xfrm>
            <a:off x="3132138" y="1203325"/>
            <a:ext cx="0" cy="3384550"/>
          </a:xfrm>
          <a:prstGeom prst="line">
            <a:avLst/>
          </a:prstGeom>
          <a:ln w="3175" cmpd="dbl">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3348038" y="4227513"/>
            <a:ext cx="1439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rPr>
              <a:t>这里填写标题</a:t>
            </a:r>
            <a:endParaRPr lang="en-US" altLang="zh-CN" sz="1600">
              <a:solidFill>
                <a:srgbClr val="000000"/>
              </a:solidFill>
              <a:latin typeface="微软雅黑" panose="020B0503020204020204" pitchFamily="34" charset="-122"/>
              <a:ea typeface="微软雅黑" panose="020B0503020204020204" pitchFamily="34" charset="-122"/>
            </a:endParaRPr>
          </a:p>
        </p:txBody>
      </p:sp>
      <p:sp>
        <p:nvSpPr>
          <p:cNvPr id="30" name="TextBox 29"/>
          <p:cNvSpPr txBox="1">
            <a:spLocks noChangeArrowheads="1"/>
          </p:cNvSpPr>
          <p:nvPr/>
        </p:nvSpPr>
        <p:spPr bwMode="auto">
          <a:xfrm>
            <a:off x="5168900" y="4227513"/>
            <a:ext cx="1439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rPr>
              <a:t>这里填写标题</a:t>
            </a:r>
            <a:endParaRPr lang="en-US" altLang="zh-CN" sz="1600">
              <a:solidFill>
                <a:srgbClr val="000000"/>
              </a:solidFill>
              <a:latin typeface="微软雅黑" panose="020B0503020204020204" pitchFamily="34" charset="-122"/>
              <a:ea typeface="微软雅黑" panose="020B0503020204020204" pitchFamily="34" charset="-122"/>
            </a:endParaRPr>
          </a:p>
        </p:txBody>
      </p:sp>
      <p:sp>
        <p:nvSpPr>
          <p:cNvPr id="31" name="TextBox 30"/>
          <p:cNvSpPr txBox="1">
            <a:spLocks noChangeArrowheads="1"/>
          </p:cNvSpPr>
          <p:nvPr/>
        </p:nvSpPr>
        <p:spPr bwMode="auto">
          <a:xfrm>
            <a:off x="7019925" y="4227513"/>
            <a:ext cx="1439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rPr>
              <a:t>这里填写标题</a:t>
            </a:r>
            <a:endParaRPr lang="en-US" altLang="zh-CN" sz="16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200" fill="hold"/>
                                        <p:tgtEl>
                                          <p:spTgt spid="12"/>
                                        </p:tgtEl>
                                        <p:attrNameLst>
                                          <p:attrName>ppt_w</p:attrName>
                                        </p:attrNameLst>
                                      </p:cBhvr>
                                      <p:tavLst>
                                        <p:tav tm="0">
                                          <p:val>
                                            <p:fltVal val="0"/>
                                          </p:val>
                                        </p:tav>
                                        <p:tav tm="100000">
                                          <p:val>
                                            <p:strVal val="#ppt_w"/>
                                          </p:val>
                                        </p:tav>
                                      </p:tavLst>
                                    </p:anim>
                                    <p:anim calcmode="lin" valueType="num">
                                      <p:cBhvr>
                                        <p:cTn id="47" dur="200" fill="hold"/>
                                        <p:tgtEl>
                                          <p:spTgt spid="12"/>
                                        </p:tgtEl>
                                        <p:attrNameLst>
                                          <p:attrName>ppt_h</p:attrName>
                                        </p:attrNameLst>
                                      </p:cBhvr>
                                      <p:tavLst>
                                        <p:tav tm="0">
                                          <p:val>
                                            <p:fltVal val="0"/>
                                          </p:val>
                                        </p:tav>
                                        <p:tav tm="100000">
                                          <p:val>
                                            <p:strVal val="#ppt_h"/>
                                          </p:val>
                                        </p:tav>
                                      </p:tavLst>
                                    </p:anim>
                                    <p:animEffect transition="in" filter="fade">
                                      <p:cBhvr>
                                        <p:cTn id="48" dur="2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 fill="hold"/>
                                        <p:tgtEl>
                                          <p:spTgt spid="11"/>
                                        </p:tgtEl>
                                        <p:attrNameLst>
                                          <p:attrName>ppt_w</p:attrName>
                                        </p:attrNameLst>
                                      </p:cBhvr>
                                      <p:tavLst>
                                        <p:tav tm="0">
                                          <p:val>
                                            <p:fltVal val="0"/>
                                          </p:val>
                                        </p:tav>
                                        <p:tav tm="100000">
                                          <p:val>
                                            <p:strVal val="#ppt_w"/>
                                          </p:val>
                                        </p:tav>
                                      </p:tavLst>
                                    </p:anim>
                                    <p:anim calcmode="lin" valueType="num">
                                      <p:cBhvr>
                                        <p:cTn id="52" dur="200" fill="hold"/>
                                        <p:tgtEl>
                                          <p:spTgt spid="11"/>
                                        </p:tgtEl>
                                        <p:attrNameLst>
                                          <p:attrName>ppt_h</p:attrName>
                                        </p:attrNameLst>
                                      </p:cBhvr>
                                      <p:tavLst>
                                        <p:tav tm="0">
                                          <p:val>
                                            <p:fltVal val="0"/>
                                          </p:val>
                                        </p:tav>
                                        <p:tav tm="100000">
                                          <p:val>
                                            <p:strVal val="#ppt_h"/>
                                          </p:val>
                                        </p:tav>
                                      </p:tavLst>
                                    </p:anim>
                                    <p:animEffect transition="in" filter="fade">
                                      <p:cBhvr>
                                        <p:cTn id="53" dur="200"/>
                                        <p:tgtEl>
                                          <p:spTgt spid="11"/>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23" presetClass="entr" presetSubtype="16"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childTnLst>
                                </p:cTn>
                              </p:par>
                            </p:childTnLst>
                          </p:cTn>
                        </p:par>
                        <p:par>
                          <p:cTn id="72" fill="hold">
                            <p:stCondLst>
                              <p:cond delay="5000"/>
                            </p:stCondLst>
                            <p:childTnLst>
                              <p:par>
                                <p:cTn id="73" presetID="22" presetClass="entr" presetSubtype="1"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200"/>
                                        <p:tgtEl>
                                          <p:spTgt spid="28"/>
                                        </p:tgtEl>
                                      </p:cBhvr>
                                    </p:animEffect>
                                  </p:childTnLst>
                                </p:cTn>
                              </p:par>
                            </p:childTnLst>
                          </p:cTn>
                        </p:par>
                        <p:par>
                          <p:cTn id="76" fill="hold">
                            <p:stCondLst>
                              <p:cond delay="5500"/>
                            </p:stCondLst>
                            <p:childTnLst>
                              <p:par>
                                <p:cTn id="77" presetID="42"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anim calcmode="lin" valueType="num">
                                      <p:cBhvr>
                                        <p:cTn id="80" dur="500" fill="hold"/>
                                        <p:tgtEl>
                                          <p:spTgt spid="18"/>
                                        </p:tgtEl>
                                        <p:attrNameLst>
                                          <p:attrName>ppt_x</p:attrName>
                                        </p:attrNameLst>
                                      </p:cBhvr>
                                      <p:tavLst>
                                        <p:tav tm="0">
                                          <p:val>
                                            <p:strVal val="#ppt_x"/>
                                          </p:val>
                                        </p:tav>
                                        <p:tav tm="100000">
                                          <p:val>
                                            <p:strVal val="#ppt_x"/>
                                          </p:val>
                                        </p:tav>
                                      </p:tavLst>
                                    </p:anim>
                                    <p:anim calcmode="lin" valueType="num">
                                      <p:cBhvr>
                                        <p:cTn id="81" dur="50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par>
                          <p:cTn id="88" fill="hold">
                            <p:stCondLst>
                              <p:cond delay="6500"/>
                            </p:stCondLst>
                            <p:childTnLst>
                              <p:par>
                                <p:cTn id="89" presetID="23" presetClass="entr" presetSubtype="32"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300" fill="hold"/>
                                        <p:tgtEl>
                                          <p:spTgt spid="19"/>
                                        </p:tgtEl>
                                        <p:attrNameLst>
                                          <p:attrName>ppt_w</p:attrName>
                                        </p:attrNameLst>
                                      </p:cBhvr>
                                      <p:tavLst>
                                        <p:tav tm="0">
                                          <p:val>
                                            <p:strVal val="4*#ppt_w"/>
                                          </p:val>
                                        </p:tav>
                                        <p:tav tm="100000">
                                          <p:val>
                                            <p:strVal val="#ppt_w"/>
                                          </p:val>
                                        </p:tav>
                                      </p:tavLst>
                                    </p:anim>
                                    <p:anim calcmode="lin" valueType="num">
                                      <p:cBhvr>
                                        <p:cTn id="92" dur="300" fill="hold"/>
                                        <p:tgtEl>
                                          <p:spTgt spid="19"/>
                                        </p:tgtEl>
                                        <p:attrNameLst>
                                          <p:attrName>ppt_h</p:attrName>
                                        </p:attrNameLst>
                                      </p:cBhvr>
                                      <p:tavLst>
                                        <p:tav tm="0">
                                          <p:val>
                                            <p:strVal val="4*#ppt_h"/>
                                          </p:val>
                                        </p:tav>
                                        <p:tav tm="100000">
                                          <p:val>
                                            <p:strVal val="#ppt_h"/>
                                          </p:val>
                                        </p:tav>
                                      </p:tavLst>
                                    </p:anim>
                                  </p:childTnLst>
                                </p:cTn>
                              </p:par>
                            </p:childTnLst>
                          </p:cTn>
                        </p:par>
                        <p:par>
                          <p:cTn id="93" fill="hold">
                            <p:stCondLst>
                              <p:cond delay="7000"/>
                            </p:stCondLst>
                            <p:childTnLst>
                              <p:par>
                                <p:cTn id="94" presetID="23" presetClass="entr" presetSubtype="32"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300" fill="hold"/>
                                        <p:tgtEl>
                                          <p:spTgt spid="22"/>
                                        </p:tgtEl>
                                        <p:attrNameLst>
                                          <p:attrName>ppt_w</p:attrName>
                                        </p:attrNameLst>
                                      </p:cBhvr>
                                      <p:tavLst>
                                        <p:tav tm="0">
                                          <p:val>
                                            <p:strVal val="4*#ppt_w"/>
                                          </p:val>
                                        </p:tav>
                                        <p:tav tm="100000">
                                          <p:val>
                                            <p:strVal val="#ppt_w"/>
                                          </p:val>
                                        </p:tav>
                                      </p:tavLst>
                                    </p:anim>
                                    <p:anim calcmode="lin" valueType="num">
                                      <p:cBhvr>
                                        <p:cTn id="97" dur="300" fill="hold"/>
                                        <p:tgtEl>
                                          <p:spTgt spid="22"/>
                                        </p:tgtEl>
                                        <p:attrNameLst>
                                          <p:attrName>ppt_h</p:attrName>
                                        </p:attrNameLst>
                                      </p:cBhvr>
                                      <p:tavLst>
                                        <p:tav tm="0">
                                          <p:val>
                                            <p:strVal val="4*#ppt_h"/>
                                          </p:val>
                                        </p:tav>
                                        <p:tav tm="100000">
                                          <p:val>
                                            <p:strVal val="#ppt_h"/>
                                          </p:val>
                                        </p:tav>
                                      </p:tavLst>
                                    </p:anim>
                                  </p:childTnLst>
                                </p:cTn>
                              </p:par>
                            </p:childTnLst>
                          </p:cTn>
                        </p:par>
                        <p:par>
                          <p:cTn id="98" fill="hold">
                            <p:stCondLst>
                              <p:cond delay="7500"/>
                            </p:stCondLst>
                            <p:childTnLst>
                              <p:par>
                                <p:cTn id="99" presetID="23" presetClass="entr" presetSubtype="32"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300" fill="hold"/>
                                        <p:tgtEl>
                                          <p:spTgt spid="25"/>
                                        </p:tgtEl>
                                        <p:attrNameLst>
                                          <p:attrName>ppt_w</p:attrName>
                                        </p:attrNameLst>
                                      </p:cBhvr>
                                      <p:tavLst>
                                        <p:tav tm="0">
                                          <p:val>
                                            <p:strVal val="4*#ppt_w"/>
                                          </p:val>
                                        </p:tav>
                                        <p:tav tm="100000">
                                          <p:val>
                                            <p:strVal val="#ppt_w"/>
                                          </p:val>
                                        </p:tav>
                                      </p:tavLst>
                                    </p:anim>
                                    <p:anim calcmode="lin" valueType="num">
                                      <p:cBhvr>
                                        <p:cTn id="102" dur="300" fill="hold"/>
                                        <p:tgtEl>
                                          <p:spTgt spid="25"/>
                                        </p:tgtEl>
                                        <p:attrNameLst>
                                          <p:attrName>ppt_h</p:attrName>
                                        </p:attrNameLst>
                                      </p:cBhvr>
                                      <p:tavLst>
                                        <p:tav tm="0">
                                          <p:val>
                                            <p:strVal val="4*#ppt_h"/>
                                          </p:val>
                                        </p:tav>
                                        <p:tav tm="100000">
                                          <p:val>
                                            <p:strVal val="#ppt_h"/>
                                          </p:val>
                                        </p:tav>
                                      </p:tavLst>
                                    </p:anim>
                                  </p:childTnLst>
                                </p:cTn>
                              </p:par>
                            </p:childTnLst>
                          </p:cTn>
                        </p:par>
                        <p:par>
                          <p:cTn id="103" fill="hold">
                            <p:stCondLst>
                              <p:cond delay="8000"/>
                            </p:stCondLst>
                            <p:childTnLst>
                              <p:par>
                                <p:cTn id="104" presetID="49" presetClass="entr" presetSubtype="0" decel="100000" fill="hold" grpId="0" nodeType="afterEffect">
                                  <p:stCondLst>
                                    <p:cond delay="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 calcmode="lin" valueType="num">
                                      <p:cBhvr>
                                        <p:cTn id="108" dur="500" fill="hold"/>
                                        <p:tgtEl>
                                          <p:spTgt spid="29"/>
                                        </p:tgtEl>
                                        <p:attrNameLst>
                                          <p:attrName>style.rotation</p:attrName>
                                        </p:attrNameLst>
                                      </p:cBhvr>
                                      <p:tavLst>
                                        <p:tav tm="0">
                                          <p:val>
                                            <p:fltVal val="360"/>
                                          </p:val>
                                        </p:tav>
                                        <p:tav tm="100000">
                                          <p:val>
                                            <p:fltVal val="0"/>
                                          </p:val>
                                        </p:tav>
                                      </p:tavLst>
                                    </p:anim>
                                    <p:animEffect transition="in" filter="fade">
                                      <p:cBhvr>
                                        <p:cTn id="109" dur="500"/>
                                        <p:tgtEl>
                                          <p:spTgt spid="29"/>
                                        </p:tgtEl>
                                      </p:cBhvr>
                                    </p:animEffect>
                                  </p:childTnLst>
                                </p:cTn>
                              </p:par>
                            </p:childTnLst>
                          </p:cTn>
                        </p:par>
                        <p:par>
                          <p:cTn id="110" fill="hold">
                            <p:stCondLst>
                              <p:cond delay="8500"/>
                            </p:stCondLst>
                            <p:childTnLst>
                              <p:par>
                                <p:cTn id="111" presetID="49" presetClass="entr" presetSubtype="0" decel="10000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 calcmode="lin" valueType="num">
                                      <p:cBhvr>
                                        <p:cTn id="115" dur="500" fill="hold"/>
                                        <p:tgtEl>
                                          <p:spTgt spid="30"/>
                                        </p:tgtEl>
                                        <p:attrNameLst>
                                          <p:attrName>style.rotation</p:attrName>
                                        </p:attrNameLst>
                                      </p:cBhvr>
                                      <p:tavLst>
                                        <p:tav tm="0">
                                          <p:val>
                                            <p:fltVal val="360"/>
                                          </p:val>
                                        </p:tav>
                                        <p:tav tm="100000">
                                          <p:val>
                                            <p:fltVal val="0"/>
                                          </p:val>
                                        </p:tav>
                                      </p:tavLst>
                                    </p:anim>
                                    <p:animEffect transition="in" filter="fade">
                                      <p:cBhvr>
                                        <p:cTn id="116" dur="500"/>
                                        <p:tgtEl>
                                          <p:spTgt spid="30"/>
                                        </p:tgtEl>
                                      </p:cBhvr>
                                    </p:animEffect>
                                  </p:childTnLst>
                                </p:cTn>
                              </p:par>
                            </p:childTnLst>
                          </p:cTn>
                        </p:par>
                        <p:par>
                          <p:cTn id="117" fill="hold">
                            <p:stCondLst>
                              <p:cond delay="9000"/>
                            </p:stCondLst>
                            <p:childTnLst>
                              <p:par>
                                <p:cTn id="118" presetID="49" presetClass="entr" presetSubtype="0" decel="100000" fill="hold" grpId="0" nodeType="afterEffect">
                                  <p:stCondLst>
                                    <p:cond delay="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 calcmode="lin" valueType="num">
                                      <p:cBhvr>
                                        <p:cTn id="122" dur="500" fill="hold"/>
                                        <p:tgtEl>
                                          <p:spTgt spid="31"/>
                                        </p:tgtEl>
                                        <p:attrNameLst>
                                          <p:attrName>style.rotation</p:attrName>
                                        </p:attrNameLst>
                                      </p:cBhvr>
                                      <p:tavLst>
                                        <p:tav tm="0">
                                          <p:val>
                                            <p:fltVal val="360"/>
                                          </p:val>
                                        </p:tav>
                                        <p:tav tm="100000">
                                          <p:val>
                                            <p:fltVal val="0"/>
                                          </p:val>
                                        </p:tav>
                                      </p:tavLst>
                                    </p:anim>
                                    <p:animEffect transition="in" filter="fade">
                                      <p:cBhvr>
                                        <p:cTn id="1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12" grpId="0" animBg="1"/>
      <p:bldP spid="13" grpId="0"/>
      <p:bldP spid="17" grpId="0"/>
      <p:bldP spid="1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rPr>
              <a:t>在这里填写项目的大标题</a:t>
            </a:r>
            <a:endParaRPr lang="zh-CN" altLang="en-US" b="1">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506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rgbClr val="FFFFFF"/>
                </a:solidFill>
                <a:latin typeface="微软雅黑" panose="020B0503020204020204" pitchFamily="34" charset="-122"/>
                <a:ea typeface="微软雅黑" panose="020B0503020204020204" pitchFamily="34" charset="-122"/>
              </a:rPr>
              <a:t>06</a:t>
            </a:r>
            <a:endParaRPr lang="en-US" altLang="zh-CN" sz="1000">
              <a:solidFill>
                <a:srgbClr val="FFFFFF"/>
              </a:solidFill>
              <a:latin typeface="微软雅黑" panose="020B0503020204020204" pitchFamily="34" charset="-122"/>
              <a:ea typeface="微软雅黑" panose="020B0503020204020204" pitchFamily="34" charset="-122"/>
            </a:endParaRPr>
          </a:p>
        </p:txBody>
      </p:sp>
      <p:pic>
        <p:nvPicPr>
          <p:cNvPr id="11"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62013" y="1347788"/>
            <a:ext cx="2257425"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2" name="图片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4238" y="1347788"/>
            <a:ext cx="2257425"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3" name="图片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6463" y="1347788"/>
            <a:ext cx="2257425"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grpSp>
        <p:nvGrpSpPr>
          <p:cNvPr id="14" name="Group 12"/>
          <p:cNvGrpSpPr/>
          <p:nvPr/>
        </p:nvGrpSpPr>
        <p:grpSpPr bwMode="auto">
          <a:xfrm>
            <a:off x="862013" y="2949575"/>
            <a:ext cx="2257425" cy="1516063"/>
            <a:chOff x="0" y="0"/>
            <a:chExt cx="2257425" cy="1515550"/>
          </a:xfrm>
        </p:grpSpPr>
        <p:sp>
          <p:nvSpPr>
            <p:cNvPr id="15" name="矩形 65"/>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66"/>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67"/>
            <p:cNvSpPr>
              <a:spLocks noChangeArrowheads="1"/>
            </p:cNvSpPr>
            <p:nvPr/>
          </p:nvSpPr>
          <p:spPr bwMode="auto">
            <a:xfrm>
              <a:off x="80962" y="131718"/>
              <a:ext cx="2095500" cy="13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auto">
                <a:spcBef>
                  <a:spcPts val="0"/>
                </a:spcBef>
                <a:spcAft>
                  <a:spcPts val="0"/>
                </a:spcAft>
                <a:buFontTx/>
                <a:buNone/>
                <a:defRPr/>
              </a:pPr>
              <a:r>
                <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随着计算机技术的发展及印刷技术的进步，平面设计在视觉感观领域的表现也越来越丰富，这对今天的平面设计都提出了空前的挑战，也为平面设计者提供了更为广阔的发展空间。</a:t>
              </a:r>
              <a:endPar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Group 16"/>
          <p:cNvGrpSpPr/>
          <p:nvPr/>
        </p:nvGrpSpPr>
        <p:grpSpPr bwMode="auto">
          <a:xfrm>
            <a:off x="3424238" y="2949575"/>
            <a:ext cx="2257425" cy="1516063"/>
            <a:chOff x="0" y="0"/>
            <a:chExt cx="2257425" cy="1515550"/>
          </a:xfrm>
        </p:grpSpPr>
        <p:sp>
          <p:nvSpPr>
            <p:cNvPr id="19" name="矩形 69"/>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72"/>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73"/>
            <p:cNvSpPr>
              <a:spLocks noChangeArrowheads="1"/>
            </p:cNvSpPr>
            <p:nvPr/>
          </p:nvSpPr>
          <p:spPr bwMode="auto">
            <a:xfrm>
              <a:off x="80962" y="106327"/>
              <a:ext cx="2095500" cy="13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auto">
                <a:spcBef>
                  <a:spcPts val="0"/>
                </a:spcBef>
                <a:spcAft>
                  <a:spcPts val="0"/>
                </a:spcAft>
                <a:buFontTx/>
                <a:buNone/>
                <a:defRPr/>
              </a:pPr>
              <a:r>
                <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随着计算机技术的发展及印刷技术的进步，平面设计在视觉感观领域的表现也越来越丰富，这对今天的平面设计都提出了空前的挑战，也为平面设计者提供了更为广阔的发展空间。</a:t>
              </a:r>
              <a:endPar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Group 20"/>
          <p:cNvGrpSpPr/>
          <p:nvPr/>
        </p:nvGrpSpPr>
        <p:grpSpPr bwMode="auto">
          <a:xfrm>
            <a:off x="5986463" y="2949575"/>
            <a:ext cx="2257425" cy="1516063"/>
            <a:chOff x="0" y="0"/>
            <a:chExt cx="2257425" cy="1515550"/>
          </a:xfrm>
        </p:grpSpPr>
        <p:sp>
          <p:nvSpPr>
            <p:cNvPr id="23" name="矩形 76"/>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78"/>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79"/>
            <p:cNvSpPr>
              <a:spLocks noChangeArrowheads="1"/>
            </p:cNvSpPr>
            <p:nvPr/>
          </p:nvSpPr>
          <p:spPr bwMode="auto">
            <a:xfrm>
              <a:off x="80962" y="106327"/>
              <a:ext cx="2095500" cy="13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auto">
                <a:spcBef>
                  <a:spcPts val="0"/>
                </a:spcBef>
                <a:spcAft>
                  <a:spcPts val="0"/>
                </a:spcAft>
                <a:buFontTx/>
                <a:buNone/>
                <a:defRPr/>
              </a:pPr>
              <a:r>
                <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随着计算机技术的发展及印刷技术的进步，平面设计在视觉感观领域的表现也越来越丰富，这对今天的平面设计都提出了空前的挑战，也为平面设计者提供了更为广阔的发展空间。</a:t>
              </a:r>
              <a:endParaRPr lang="zh-CN" altLang="en-US" sz="1200" kern="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400" fill="hold"/>
                                        <p:tgtEl>
                                          <p:spTgt spid="11"/>
                                        </p:tgtEl>
                                        <p:attrNameLst>
                                          <p:attrName>ppt_x</p:attrName>
                                        </p:attrNameLst>
                                      </p:cBhvr>
                                      <p:tavLst>
                                        <p:tav tm="0">
                                          <p:val>
                                            <p:strVal val="#ppt_x"/>
                                          </p:val>
                                        </p:tav>
                                        <p:tav tm="100000">
                                          <p:val>
                                            <p:strVal val="#ppt_x"/>
                                          </p:val>
                                        </p:tav>
                                      </p:tavLst>
                                    </p:anim>
                                    <p:anim calcmode="lin" valueType="num">
                                      <p:cBhvr additive="base">
                                        <p:cTn id="46" dur="400" fill="hold"/>
                                        <p:tgtEl>
                                          <p:spTgt spid="11"/>
                                        </p:tgtEl>
                                        <p:attrNameLst>
                                          <p:attrName>ppt_y</p:attrName>
                                        </p:attrNameLst>
                                      </p:cBhvr>
                                      <p:tavLst>
                                        <p:tav tm="0">
                                          <p:val>
                                            <p:strVal val="0-#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400" fill="hold"/>
                                        <p:tgtEl>
                                          <p:spTgt spid="14"/>
                                        </p:tgtEl>
                                        <p:attrNameLst>
                                          <p:attrName>ppt_x</p:attrName>
                                        </p:attrNameLst>
                                      </p:cBhvr>
                                      <p:tavLst>
                                        <p:tav tm="0">
                                          <p:val>
                                            <p:strVal val="#ppt_x"/>
                                          </p:val>
                                        </p:tav>
                                        <p:tav tm="100000">
                                          <p:val>
                                            <p:strVal val="#ppt_x"/>
                                          </p:val>
                                        </p:tav>
                                      </p:tavLst>
                                    </p:anim>
                                    <p:anim calcmode="lin" valueType="num">
                                      <p:cBhvr additive="base">
                                        <p:cTn id="50" dur="400" fill="hold"/>
                                        <p:tgtEl>
                                          <p:spTgt spid="14"/>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1"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400" fill="hold"/>
                                        <p:tgtEl>
                                          <p:spTgt spid="12"/>
                                        </p:tgtEl>
                                        <p:attrNameLst>
                                          <p:attrName>ppt_x</p:attrName>
                                        </p:attrNameLst>
                                      </p:cBhvr>
                                      <p:tavLst>
                                        <p:tav tm="0">
                                          <p:val>
                                            <p:strVal val="#ppt_x"/>
                                          </p:val>
                                        </p:tav>
                                        <p:tav tm="100000">
                                          <p:val>
                                            <p:strVal val="#ppt_x"/>
                                          </p:val>
                                        </p:tav>
                                      </p:tavLst>
                                    </p:anim>
                                    <p:anim calcmode="lin" valueType="num">
                                      <p:cBhvr additive="base">
                                        <p:cTn id="55" dur="400" fill="hold"/>
                                        <p:tgtEl>
                                          <p:spTgt spid="12"/>
                                        </p:tgtEl>
                                        <p:attrNameLst>
                                          <p:attrName>ppt_y</p:attrName>
                                        </p:attrNameLst>
                                      </p:cBhvr>
                                      <p:tavLst>
                                        <p:tav tm="0">
                                          <p:val>
                                            <p:strVal val="0-#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400" fill="hold"/>
                                        <p:tgtEl>
                                          <p:spTgt spid="18"/>
                                        </p:tgtEl>
                                        <p:attrNameLst>
                                          <p:attrName>ppt_x</p:attrName>
                                        </p:attrNameLst>
                                      </p:cBhvr>
                                      <p:tavLst>
                                        <p:tav tm="0">
                                          <p:val>
                                            <p:strVal val="#ppt_x"/>
                                          </p:val>
                                        </p:tav>
                                        <p:tav tm="100000">
                                          <p:val>
                                            <p:strVal val="#ppt_x"/>
                                          </p:val>
                                        </p:tav>
                                      </p:tavLst>
                                    </p:anim>
                                    <p:anim calcmode="lin" valueType="num">
                                      <p:cBhvr additive="base">
                                        <p:cTn id="59" dur="400" fill="hold"/>
                                        <p:tgtEl>
                                          <p:spTgt spid="18"/>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2" presetClass="entr" presetSubtype="1"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400" fill="hold"/>
                                        <p:tgtEl>
                                          <p:spTgt spid="13"/>
                                        </p:tgtEl>
                                        <p:attrNameLst>
                                          <p:attrName>ppt_x</p:attrName>
                                        </p:attrNameLst>
                                      </p:cBhvr>
                                      <p:tavLst>
                                        <p:tav tm="0">
                                          <p:val>
                                            <p:strVal val="#ppt_x"/>
                                          </p:val>
                                        </p:tav>
                                        <p:tav tm="100000">
                                          <p:val>
                                            <p:strVal val="#ppt_x"/>
                                          </p:val>
                                        </p:tav>
                                      </p:tavLst>
                                    </p:anim>
                                    <p:anim calcmode="lin" valueType="num">
                                      <p:cBhvr additive="base">
                                        <p:cTn id="64" dur="400" fill="hold"/>
                                        <p:tgtEl>
                                          <p:spTgt spid="13"/>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400" fill="hold"/>
                                        <p:tgtEl>
                                          <p:spTgt spid="22"/>
                                        </p:tgtEl>
                                        <p:attrNameLst>
                                          <p:attrName>ppt_x</p:attrName>
                                        </p:attrNameLst>
                                      </p:cBhvr>
                                      <p:tavLst>
                                        <p:tav tm="0">
                                          <p:val>
                                            <p:strVal val="#ppt_x"/>
                                          </p:val>
                                        </p:tav>
                                        <p:tav tm="100000">
                                          <p:val>
                                            <p:strVal val="#ppt_x"/>
                                          </p:val>
                                        </p:tav>
                                      </p:tavLst>
                                    </p:anim>
                                    <p:anim calcmode="lin" valueType="num">
                                      <p:cBhvr additive="base">
                                        <p:cTn id="68" dur="4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rPr>
              <a:t>在这里填写项目的大标题</a:t>
            </a:r>
            <a:endParaRPr lang="zh-CN" altLang="en-US" b="1">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08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rgbClr val="FFFFFF"/>
                </a:solidFill>
                <a:latin typeface="微软雅黑" panose="020B0503020204020204" pitchFamily="34" charset="-122"/>
                <a:ea typeface="微软雅黑" panose="020B0503020204020204" pitchFamily="34" charset="-122"/>
              </a:rPr>
              <a:t>07</a:t>
            </a:r>
            <a:endParaRPr lang="en-US" altLang="zh-CN" sz="1000">
              <a:solidFill>
                <a:srgbClr val="FFFFFF"/>
              </a:solidFill>
              <a:latin typeface="微软雅黑" panose="020B0503020204020204" pitchFamily="34" charset="-122"/>
              <a:ea typeface="微软雅黑" panose="020B0503020204020204" pitchFamily="34" charset="-122"/>
            </a:endParaRPr>
          </a:p>
        </p:txBody>
      </p:sp>
      <p:sp>
        <p:nvSpPr>
          <p:cNvPr id="11" name="矩形 10"/>
          <p:cNvSpPr/>
          <p:nvPr/>
        </p:nvSpPr>
        <p:spPr>
          <a:xfrm>
            <a:off x="0" y="987425"/>
            <a:ext cx="9144000" cy="3529013"/>
          </a:xfrm>
          <a:prstGeom prst="rect">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nvGrpSpPr>
          <p:cNvPr id="12" name="组合 11"/>
          <p:cNvGrpSpPr/>
          <p:nvPr/>
        </p:nvGrpSpPr>
        <p:grpSpPr bwMode="auto">
          <a:xfrm>
            <a:off x="590550" y="2951163"/>
            <a:ext cx="2246313" cy="1276350"/>
            <a:chOff x="596769" y="1923678"/>
            <a:chExt cx="2751095" cy="1562574"/>
          </a:xfrm>
        </p:grpSpPr>
        <p:sp>
          <p:nvSpPr>
            <p:cNvPr id="13" name="右箭头 12"/>
            <p:cNvSpPr/>
            <p:nvPr/>
          </p:nvSpPr>
          <p:spPr>
            <a:xfrm>
              <a:off x="1115881" y="1923678"/>
              <a:ext cx="2231983" cy="1562574"/>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4" name="椭圆 13"/>
            <p:cNvSpPr/>
            <p:nvPr/>
          </p:nvSpPr>
          <p:spPr>
            <a:xfrm>
              <a:off x="596769" y="2236581"/>
              <a:ext cx="935178" cy="936767"/>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1</a:t>
              </a:r>
              <a:endParaRPr lang="zh-CN" altLang="en-US" sz="3600" dirty="0">
                <a:solidFill>
                  <a:prstClr val="white"/>
                </a:solidFill>
              </a:endParaRPr>
            </a:p>
          </p:txBody>
        </p:sp>
      </p:grpSp>
      <p:grpSp>
        <p:nvGrpSpPr>
          <p:cNvPr id="15" name="组合 14"/>
          <p:cNvGrpSpPr/>
          <p:nvPr/>
        </p:nvGrpSpPr>
        <p:grpSpPr bwMode="auto">
          <a:xfrm>
            <a:off x="2954338" y="2951163"/>
            <a:ext cx="2247900" cy="1276350"/>
            <a:chOff x="596769" y="1923678"/>
            <a:chExt cx="2751095" cy="1562574"/>
          </a:xfrm>
        </p:grpSpPr>
        <p:sp>
          <p:nvSpPr>
            <p:cNvPr id="16" name="右箭头 15"/>
            <p:cNvSpPr/>
            <p:nvPr/>
          </p:nvSpPr>
          <p:spPr>
            <a:xfrm>
              <a:off x="1115513" y="1923678"/>
              <a:ext cx="2232351" cy="1562574"/>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7" name="椭圆 16"/>
            <p:cNvSpPr/>
            <p:nvPr/>
          </p:nvSpPr>
          <p:spPr>
            <a:xfrm>
              <a:off x="596769" y="2236581"/>
              <a:ext cx="936460" cy="936767"/>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2</a:t>
              </a:r>
              <a:endParaRPr lang="zh-CN" altLang="en-US" sz="3600" dirty="0">
                <a:solidFill>
                  <a:prstClr val="white"/>
                </a:solidFill>
              </a:endParaRPr>
            </a:p>
          </p:txBody>
        </p:sp>
      </p:grpSp>
      <p:grpSp>
        <p:nvGrpSpPr>
          <p:cNvPr id="18" name="组合 17"/>
          <p:cNvGrpSpPr/>
          <p:nvPr/>
        </p:nvGrpSpPr>
        <p:grpSpPr bwMode="auto">
          <a:xfrm>
            <a:off x="5319713" y="2951163"/>
            <a:ext cx="2246312" cy="1276350"/>
            <a:chOff x="5319577" y="2807639"/>
            <a:chExt cx="2247039" cy="1276279"/>
          </a:xfrm>
        </p:grpSpPr>
        <p:sp>
          <p:nvSpPr>
            <p:cNvPr id="19" name="右箭头 18"/>
            <p:cNvSpPr/>
            <p:nvPr/>
          </p:nvSpPr>
          <p:spPr>
            <a:xfrm>
              <a:off x="5743576" y="2807639"/>
              <a:ext cx="1823040" cy="1276279"/>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20" name="椭圆 19"/>
            <p:cNvSpPr/>
            <p:nvPr/>
          </p:nvSpPr>
          <p:spPr>
            <a:xfrm>
              <a:off x="5319577" y="3063212"/>
              <a:ext cx="763834" cy="765132"/>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3</a:t>
              </a:r>
              <a:endParaRPr lang="zh-CN" altLang="en-US" sz="3600" dirty="0">
                <a:solidFill>
                  <a:prstClr val="white"/>
                </a:solidFill>
              </a:endParaRPr>
            </a:p>
          </p:txBody>
        </p:sp>
      </p:grpSp>
      <p:sp>
        <p:nvSpPr>
          <p:cNvPr id="21" name="椭圆 20"/>
          <p:cNvSpPr/>
          <p:nvPr/>
        </p:nvSpPr>
        <p:spPr>
          <a:xfrm>
            <a:off x="7696200" y="3206750"/>
            <a:ext cx="763588" cy="765175"/>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4</a:t>
            </a:r>
            <a:endParaRPr lang="zh-CN" altLang="en-US" sz="3600" dirty="0">
              <a:solidFill>
                <a:prstClr val="white"/>
              </a:solidFill>
            </a:endParaRPr>
          </a:p>
        </p:txBody>
      </p:sp>
      <p:pic>
        <p:nvPicPr>
          <p:cNvPr id="22" name="Picture 7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51063" y="3330575"/>
            <a:ext cx="381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1675" y="3363913"/>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600" y="3363913"/>
            <a:ext cx="409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1381125" y="3324225"/>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a:solidFill>
                  <a:srgbClr val="FFFFFF"/>
                </a:solidFill>
                <a:latin typeface="微软雅黑" panose="020B0503020204020204" pitchFamily="34" charset="-122"/>
                <a:ea typeface="微软雅黑" panose="020B0503020204020204" pitchFamily="34" charset="-122"/>
              </a:rPr>
              <a:t>这里填写标题</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6" name="TextBox 25"/>
          <p:cNvSpPr txBox="1">
            <a:spLocks noChangeArrowheads="1"/>
          </p:cNvSpPr>
          <p:nvPr/>
        </p:nvSpPr>
        <p:spPr bwMode="auto">
          <a:xfrm>
            <a:off x="3778250" y="3324225"/>
            <a:ext cx="7921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a:solidFill>
                  <a:srgbClr val="FFFFFF"/>
                </a:solidFill>
                <a:latin typeface="微软雅黑" panose="020B0503020204020204" pitchFamily="34" charset="-122"/>
                <a:ea typeface="微软雅黑" panose="020B0503020204020204" pitchFamily="34" charset="-122"/>
              </a:rPr>
              <a:t>这里填写标题</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7" name="TextBox 26"/>
          <p:cNvSpPr txBox="1">
            <a:spLocks noChangeArrowheads="1"/>
          </p:cNvSpPr>
          <p:nvPr/>
        </p:nvSpPr>
        <p:spPr bwMode="auto">
          <a:xfrm>
            <a:off x="6161088" y="3324225"/>
            <a:ext cx="7921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a:solidFill>
                  <a:srgbClr val="FFFFFF"/>
                </a:solidFill>
                <a:latin typeface="微软雅黑" panose="020B0503020204020204" pitchFamily="34" charset="-122"/>
                <a:ea typeface="微软雅黑" panose="020B0503020204020204" pitchFamily="34" charset="-122"/>
              </a:rPr>
              <a:t>这里填写标题</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887413" y="1812925"/>
            <a:ext cx="7369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00" dirty="0">
                <a:solidFill>
                  <a:srgbClr val="7F7F7F"/>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endParaRPr lang="zh-CN" altLang="en-US" sz="1200" dirty="0">
              <a:solidFill>
                <a:srgbClr val="7F7F7F"/>
              </a:solidFill>
              <a:latin typeface="微软雅黑" panose="020B0503020204020204" pitchFamily="34" charset="-122"/>
              <a:ea typeface="微软雅黑" panose="020B0503020204020204" pitchFamily="34" charset="-122"/>
            </a:endParaRPr>
          </a:p>
        </p:txBody>
      </p:sp>
      <p:sp>
        <p:nvSpPr>
          <p:cNvPr id="29" name="TextBox 28"/>
          <p:cNvSpPr txBox="1">
            <a:spLocks noChangeArrowheads="1"/>
          </p:cNvSpPr>
          <p:nvPr/>
        </p:nvSpPr>
        <p:spPr bwMode="auto">
          <a:xfrm>
            <a:off x="2244725" y="1347788"/>
            <a:ext cx="4335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solidFill>
                  <a:srgbClr val="00AFF0"/>
                </a:solidFill>
                <a:latin typeface="微软雅黑" panose="020B0503020204020204" pitchFamily="34" charset="-122"/>
                <a:ea typeface="微软雅黑" panose="020B0503020204020204" pitchFamily="34" charset="-122"/>
              </a:rPr>
              <a:t>在这里填写项目的大标题</a:t>
            </a:r>
            <a:endParaRPr lang="zh-CN" altLang="en-US" sz="2000" b="1">
              <a:solidFill>
                <a:srgbClr val="00AFF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300"/>
                                        <p:tgtEl>
                                          <p:spTgt spid="29"/>
                                        </p:tgtEl>
                                        <p:attrNameLst>
                                          <p:attrName>ppt_y</p:attrName>
                                        </p:attrNameLst>
                                      </p:cBhvr>
                                      <p:tavLst>
                                        <p:tav tm="0">
                                          <p:val>
                                            <p:strVal val="#ppt_y-#ppt_h*1.125000"/>
                                          </p:val>
                                        </p:tav>
                                        <p:tav tm="100000">
                                          <p:val>
                                            <p:strVal val="#ppt_y"/>
                                          </p:val>
                                        </p:tav>
                                      </p:tavLst>
                                    </p:anim>
                                    <p:animEffect transition="in" filter="wipe(down)">
                                      <p:cBhvr>
                                        <p:cTn id="47" dur="300"/>
                                        <p:tgtEl>
                                          <p:spTgt spid="29"/>
                                        </p:tgtEl>
                                      </p:cBhvr>
                                    </p:animEffect>
                                  </p:childTnLst>
                                </p:cTn>
                              </p:par>
                            </p:childTnLst>
                          </p:cTn>
                        </p:par>
                        <p:par>
                          <p:cTn id="48" fill="hold">
                            <p:stCondLst>
                              <p:cond delay="4500"/>
                            </p:stCondLst>
                            <p:childTnLst>
                              <p:par>
                                <p:cTn id="49" presetID="2" presetClass="entr" presetSubtype="4" decel="7330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300" fill="hold"/>
                                        <p:tgtEl>
                                          <p:spTgt spid="28"/>
                                        </p:tgtEl>
                                        <p:attrNameLst>
                                          <p:attrName>ppt_x</p:attrName>
                                        </p:attrNameLst>
                                      </p:cBhvr>
                                      <p:tavLst>
                                        <p:tav tm="0">
                                          <p:val>
                                            <p:strVal val="#ppt_x"/>
                                          </p:val>
                                        </p:tav>
                                        <p:tav tm="100000">
                                          <p:val>
                                            <p:strVal val="#ppt_x"/>
                                          </p:val>
                                        </p:tav>
                                      </p:tavLst>
                                    </p:anim>
                                    <p:anim calcmode="lin" valueType="num">
                                      <p:cBhvr additive="base">
                                        <p:cTn id="52" dur="300" fill="hold"/>
                                        <p:tgtEl>
                                          <p:spTgt spid="2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8" decel="633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300" fill="hold"/>
                                        <p:tgtEl>
                                          <p:spTgt spid="12"/>
                                        </p:tgtEl>
                                        <p:attrNameLst>
                                          <p:attrName>ppt_x</p:attrName>
                                        </p:attrNameLst>
                                      </p:cBhvr>
                                      <p:tavLst>
                                        <p:tav tm="0">
                                          <p:val>
                                            <p:strVal val="0-#ppt_w/2"/>
                                          </p:val>
                                        </p:tav>
                                        <p:tav tm="100000">
                                          <p:val>
                                            <p:strVal val="#ppt_x"/>
                                          </p:val>
                                        </p:tav>
                                      </p:tavLst>
                                    </p:anim>
                                    <p:anim calcmode="lin" valueType="num">
                                      <p:cBhvr additive="base">
                                        <p:cTn id="57" dur="3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decel="6330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300" fill="hold"/>
                                        <p:tgtEl>
                                          <p:spTgt spid="15"/>
                                        </p:tgtEl>
                                        <p:attrNameLst>
                                          <p:attrName>ppt_x</p:attrName>
                                        </p:attrNameLst>
                                      </p:cBhvr>
                                      <p:tavLst>
                                        <p:tav tm="0">
                                          <p:val>
                                            <p:strVal val="0-#ppt_w/2"/>
                                          </p:val>
                                        </p:tav>
                                        <p:tav tm="100000">
                                          <p:val>
                                            <p:strVal val="#ppt_x"/>
                                          </p:val>
                                        </p:tav>
                                      </p:tavLst>
                                    </p:anim>
                                    <p:anim calcmode="lin" valueType="num">
                                      <p:cBhvr additive="base">
                                        <p:cTn id="62" dur="300" fill="hold"/>
                                        <p:tgtEl>
                                          <p:spTgt spid="15"/>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decel="6330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300" fill="hold"/>
                                        <p:tgtEl>
                                          <p:spTgt spid="18"/>
                                        </p:tgtEl>
                                        <p:attrNameLst>
                                          <p:attrName>ppt_x</p:attrName>
                                        </p:attrNameLst>
                                      </p:cBhvr>
                                      <p:tavLst>
                                        <p:tav tm="0">
                                          <p:val>
                                            <p:strVal val="0-#ppt_w/2"/>
                                          </p:val>
                                        </p:tav>
                                        <p:tav tm="100000">
                                          <p:val>
                                            <p:strVal val="#ppt_x"/>
                                          </p:val>
                                        </p:tav>
                                      </p:tavLst>
                                    </p:anim>
                                    <p:anim calcmode="lin" valueType="num">
                                      <p:cBhvr additive="base">
                                        <p:cTn id="67" dur="300" fill="hold"/>
                                        <p:tgtEl>
                                          <p:spTgt spid="18"/>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8" decel="6330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300" fill="hold"/>
                                        <p:tgtEl>
                                          <p:spTgt spid="21"/>
                                        </p:tgtEl>
                                        <p:attrNameLst>
                                          <p:attrName>ppt_x</p:attrName>
                                        </p:attrNameLst>
                                      </p:cBhvr>
                                      <p:tavLst>
                                        <p:tav tm="0">
                                          <p:val>
                                            <p:strVal val="0-#ppt_w/2"/>
                                          </p:val>
                                        </p:tav>
                                        <p:tav tm="100000">
                                          <p:val>
                                            <p:strVal val="#ppt_x"/>
                                          </p:val>
                                        </p:tav>
                                      </p:tavLst>
                                    </p:anim>
                                    <p:anim calcmode="lin" valueType="num">
                                      <p:cBhvr additive="base">
                                        <p:cTn id="72" dur="3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53" presetClass="entr" presetSubtype="16"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ppt_w</p:attrName>
                                        </p:attrNameLst>
                                      </p:cBhvr>
                                      <p:tavLst>
                                        <p:tav tm="0">
                                          <p:val>
                                            <p:fltVal val="0"/>
                                          </p:val>
                                        </p:tav>
                                        <p:tav tm="100000">
                                          <p:val>
                                            <p:strVal val="#ppt_w"/>
                                          </p:val>
                                        </p:tav>
                                      </p:tavLst>
                                    </p:anim>
                                    <p:anim calcmode="lin" valueType="num">
                                      <p:cBhvr>
                                        <p:cTn id="87" dur="500" fill="hold"/>
                                        <p:tgtEl>
                                          <p:spTgt spid="26"/>
                                        </p:tgtEl>
                                        <p:attrNameLst>
                                          <p:attrName>ppt_h</p:attrName>
                                        </p:attrNameLst>
                                      </p:cBhvr>
                                      <p:tavLst>
                                        <p:tav tm="0">
                                          <p:val>
                                            <p:fltVal val="0"/>
                                          </p:val>
                                        </p:tav>
                                        <p:tav tm="100000">
                                          <p:val>
                                            <p:strVal val="#ppt_h"/>
                                          </p:val>
                                        </p:tav>
                                      </p:tavLst>
                                    </p:anim>
                                    <p:animEffect transition="in" filter="fade">
                                      <p:cBhvr>
                                        <p:cTn id="88" dur="500"/>
                                        <p:tgtEl>
                                          <p:spTgt spid="26"/>
                                        </p:tgtEl>
                                      </p:cBhvr>
                                    </p:animEffect>
                                  </p:childTnLst>
                                </p:cTn>
                              </p:par>
                              <p:par>
                                <p:cTn id="89" presetID="53" presetClass="entr" presetSubtype="16"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par>
                                <p:cTn id="99" presetID="53" presetClass="entr" presetSubtype="16"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p:cTn id="101" dur="500" fill="hold"/>
                                        <p:tgtEl>
                                          <p:spTgt spid="24"/>
                                        </p:tgtEl>
                                        <p:attrNameLst>
                                          <p:attrName>ppt_w</p:attrName>
                                        </p:attrNameLst>
                                      </p:cBhvr>
                                      <p:tavLst>
                                        <p:tav tm="0">
                                          <p:val>
                                            <p:fltVal val="0"/>
                                          </p:val>
                                        </p:tav>
                                        <p:tav tm="100000">
                                          <p:val>
                                            <p:strVal val="#ppt_w"/>
                                          </p:val>
                                        </p:tav>
                                      </p:tavLst>
                                    </p:anim>
                                    <p:anim calcmode="lin" valueType="num">
                                      <p:cBhvr>
                                        <p:cTn id="102" dur="500" fill="hold"/>
                                        <p:tgtEl>
                                          <p:spTgt spid="24"/>
                                        </p:tgtEl>
                                        <p:attrNameLst>
                                          <p:attrName>ppt_h</p:attrName>
                                        </p:attrNameLst>
                                      </p:cBhvr>
                                      <p:tavLst>
                                        <p:tav tm="0">
                                          <p:val>
                                            <p:fltVal val="0"/>
                                          </p:val>
                                        </p:tav>
                                        <p:tav tm="100000">
                                          <p:val>
                                            <p:strVal val="#ppt_h"/>
                                          </p:val>
                                        </p:tav>
                                      </p:tavLst>
                                    </p:anim>
                                    <p:animEffect transition="in" filter="fade">
                                      <p:cBhvr>
                                        <p:cTn id="10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1" grpId="0" animBg="1"/>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anose="020B0503020204020204" pitchFamily="34" charset="-122"/>
                <a:ea typeface="微软雅黑" panose="020B0503020204020204" pitchFamily="34" charset="-122"/>
              </a:rPr>
              <a:t>在这里填写项目的大标题</a:t>
            </a:r>
            <a:endParaRPr lang="zh-CN" altLang="en-US" b="1">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11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rgbClr val="FFFFFF"/>
                </a:solidFill>
                <a:latin typeface="微软雅黑" panose="020B0503020204020204" pitchFamily="34" charset="-122"/>
                <a:ea typeface="微软雅黑" panose="020B0503020204020204" pitchFamily="34" charset="-122"/>
              </a:rPr>
              <a:t>08</a:t>
            </a:r>
            <a:endParaRPr lang="en-US" altLang="zh-CN" sz="1000">
              <a:solidFill>
                <a:srgbClr val="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bwMode="auto">
          <a:xfrm>
            <a:off x="900113" y="1208088"/>
            <a:ext cx="7448550" cy="777875"/>
            <a:chOff x="899592" y="1207363"/>
            <a:chExt cx="7448488" cy="779317"/>
          </a:xfrm>
        </p:grpSpPr>
        <p:sp>
          <p:nvSpPr>
            <p:cNvPr id="12" name="右箭头 11"/>
            <p:cNvSpPr/>
            <p:nvPr/>
          </p:nvSpPr>
          <p:spPr>
            <a:xfrm>
              <a:off x="899592" y="1207363"/>
              <a:ext cx="7448488" cy="779317"/>
            </a:xfrm>
            <a:prstGeom prst="rightArrow">
              <a:avLst>
                <a:gd name="adj1" fmla="val 65054"/>
                <a:gd name="adj2" fmla="val 7852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7116" name="Picture 7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3608" y="1391166"/>
              <a:ext cx="381000" cy="41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259951" y="1361635"/>
              <a:ext cx="1749410" cy="418287"/>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这里填写标题</a:t>
              </a:r>
              <a:endParaRPr lang="en-US" sz="16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15" name="矩形 14"/>
          <p:cNvSpPr>
            <a:spLocks noChangeArrowheads="1"/>
          </p:cNvSpPr>
          <p:nvPr/>
        </p:nvSpPr>
        <p:spPr bwMode="auto">
          <a:xfrm>
            <a:off x="973138" y="1995488"/>
            <a:ext cx="20859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200">
                <a:solidFill>
                  <a:srgbClr val="000000"/>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对于多元化的今天，如何找到设计自身的演绎趋势，符合现代社会的发展，这就需要设计师赋予设计以生命，能动地给予设计以人性化的体验，建立起设计与人与自然的新融合；其次结合时代的特征创造出符合艺术品位，体现科学价值和推动经济发展。</a:t>
            </a:r>
            <a:endParaRPr lang="zh-CN" altLang="en-US" sz="1200">
              <a:solidFill>
                <a:srgbClr val="0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bwMode="auto">
          <a:xfrm>
            <a:off x="3132138" y="1708150"/>
            <a:ext cx="5216525" cy="779463"/>
            <a:chOff x="3131840" y="1707654"/>
            <a:chExt cx="5216240" cy="779317"/>
          </a:xfrm>
        </p:grpSpPr>
        <p:sp>
          <p:nvSpPr>
            <p:cNvPr id="17" name="右箭头 16"/>
            <p:cNvSpPr/>
            <p:nvPr/>
          </p:nvSpPr>
          <p:spPr>
            <a:xfrm>
              <a:off x="3131840" y="1707654"/>
              <a:ext cx="5216240" cy="779317"/>
            </a:xfrm>
            <a:prstGeom prst="rightArrow">
              <a:avLst>
                <a:gd name="adj1" fmla="val 65054"/>
                <a:gd name="adj2" fmla="val 78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7121" name="Picture 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881497"/>
              <a:ext cx="462738"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523931" y="1852090"/>
              <a:ext cx="1749329" cy="417434"/>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这里填写标题</a:t>
              </a:r>
              <a:endParaRPr lang="en-US" sz="16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20" name="矩形 19"/>
          <p:cNvSpPr>
            <a:spLocks noChangeArrowheads="1"/>
          </p:cNvSpPr>
          <p:nvPr/>
        </p:nvSpPr>
        <p:spPr bwMode="auto">
          <a:xfrm>
            <a:off x="3276600" y="2508250"/>
            <a:ext cx="20415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200" dirty="0">
                <a:solidFill>
                  <a:srgbClr val="000000"/>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设计的发展存在着一个时代价值观的问题，即什么是设计？为什么而设计？围绕这个问题，不同的时期就会形成不同的设计面貌。对于多元化的今天，如何找到设计自</a:t>
            </a:r>
            <a:endParaRPr lang="en-US" altLang="zh-CN" sz="1200" dirty="0">
              <a:solidFill>
                <a:srgbClr val="000000"/>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3132138" y="1881188"/>
            <a:ext cx="0" cy="270827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430838" y="2386013"/>
            <a:ext cx="0" cy="2203450"/>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矩形 22"/>
          <p:cNvSpPr>
            <a:spLocks noChangeArrowheads="1"/>
          </p:cNvSpPr>
          <p:nvPr/>
        </p:nvSpPr>
        <p:spPr bwMode="auto">
          <a:xfrm>
            <a:off x="5565775" y="3049588"/>
            <a:ext cx="20304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200">
                <a:solidFill>
                  <a:srgbClr val="000000"/>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设计的发展存在着一个时代价值观的问题，即什么是设计？为什么而设计？围绕这个问题，不同的时期就会形成不同的设计面貌。对于多元化的今天，如何找到设计自身的演绎趋势，符合现代社会的发展。</a:t>
            </a:r>
            <a:endParaRPr lang="zh-CN" altLang="en-US" sz="1200">
              <a:solidFill>
                <a:srgbClr val="0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bwMode="auto">
          <a:xfrm>
            <a:off x="5430838" y="2211388"/>
            <a:ext cx="2917825" cy="779462"/>
            <a:chOff x="5430180" y="2211710"/>
            <a:chExt cx="2917900" cy="779317"/>
          </a:xfrm>
        </p:grpSpPr>
        <p:sp>
          <p:nvSpPr>
            <p:cNvPr id="25" name="右箭头 24"/>
            <p:cNvSpPr/>
            <p:nvPr/>
          </p:nvSpPr>
          <p:spPr>
            <a:xfrm>
              <a:off x="5430180" y="2211710"/>
              <a:ext cx="2917900" cy="779317"/>
            </a:xfrm>
            <a:prstGeom prst="rightArrow">
              <a:avLst>
                <a:gd name="adj1" fmla="val 65054"/>
                <a:gd name="adj2" fmla="val 785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7129" name="Picture 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098" y="2385553"/>
              <a:ext cx="409724"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5723875" y="2356145"/>
              <a:ext cx="1749470" cy="417435"/>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这里填写标题</a:t>
              </a:r>
              <a:endParaRPr lang="en-US" sz="1600" b="1" kern="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300"/>
                                        <p:tgtEl>
                                          <p:spTgt spid="11"/>
                                        </p:tgtEl>
                                      </p:cBhvr>
                                    </p:animEffect>
                                  </p:childTnLst>
                                </p:cTn>
                              </p:par>
                            </p:childTnLst>
                          </p:cTn>
                        </p:par>
                        <p:par>
                          <p:cTn id="47" fill="hold">
                            <p:stCondLst>
                              <p:cond delay="4500"/>
                            </p:stCondLst>
                            <p:childTnLst>
                              <p:par>
                                <p:cTn id="48" presetID="12" presetClass="entr" presetSubtype="4"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300"/>
                                        <p:tgtEl>
                                          <p:spTgt spid="15"/>
                                        </p:tgtEl>
                                        <p:attrNameLst>
                                          <p:attrName>ppt_y</p:attrName>
                                        </p:attrNameLst>
                                      </p:cBhvr>
                                      <p:tavLst>
                                        <p:tav tm="0">
                                          <p:val>
                                            <p:strVal val="#ppt_y+#ppt_h*1.125000"/>
                                          </p:val>
                                        </p:tav>
                                        <p:tav tm="100000">
                                          <p:val>
                                            <p:strVal val="#ppt_y"/>
                                          </p:val>
                                        </p:tav>
                                      </p:tavLst>
                                    </p:anim>
                                    <p:animEffect transition="in" filter="wipe(up)">
                                      <p:cBhvr>
                                        <p:cTn id="51" dur="300"/>
                                        <p:tgtEl>
                                          <p:spTgt spid="15"/>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300"/>
                                        <p:tgtEl>
                                          <p:spTgt spid="16"/>
                                        </p:tgtEl>
                                      </p:cBhvr>
                                    </p:animEffect>
                                  </p:childTnLst>
                                </p:cTn>
                              </p:par>
                              <p:par>
                                <p:cTn id="56" presetID="22" presetClass="entr" presetSubtype="1"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300"/>
                                        <p:tgtEl>
                                          <p:spTgt spid="21"/>
                                        </p:tgtEl>
                                      </p:cBhvr>
                                    </p:animEffect>
                                  </p:childTnLst>
                                </p:cTn>
                              </p:par>
                            </p:childTnLst>
                          </p:cTn>
                        </p:par>
                        <p:par>
                          <p:cTn id="59" fill="hold">
                            <p:stCondLst>
                              <p:cond delay="5500"/>
                            </p:stCondLst>
                            <p:childTnLst>
                              <p:par>
                                <p:cTn id="60" presetID="1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300"/>
                                        <p:tgtEl>
                                          <p:spTgt spid="20"/>
                                        </p:tgtEl>
                                        <p:attrNameLst>
                                          <p:attrName>ppt_y</p:attrName>
                                        </p:attrNameLst>
                                      </p:cBhvr>
                                      <p:tavLst>
                                        <p:tav tm="0">
                                          <p:val>
                                            <p:strVal val="#ppt_y+#ppt_h*1.125000"/>
                                          </p:val>
                                        </p:tav>
                                        <p:tav tm="100000">
                                          <p:val>
                                            <p:strVal val="#ppt_y"/>
                                          </p:val>
                                        </p:tav>
                                      </p:tavLst>
                                    </p:anim>
                                    <p:animEffect transition="in" filter="wipe(up)">
                                      <p:cBhvr>
                                        <p:cTn id="63" dur="300"/>
                                        <p:tgtEl>
                                          <p:spTgt spid="20"/>
                                        </p:tgtEl>
                                      </p:cBhvr>
                                    </p:animEffect>
                                  </p:childTnLst>
                                </p:cTn>
                              </p:par>
                            </p:childTnLst>
                          </p:cTn>
                        </p:par>
                        <p:par>
                          <p:cTn id="64" fill="hold">
                            <p:stCondLst>
                              <p:cond delay="6000"/>
                            </p:stCondLst>
                            <p:childTnLst>
                              <p:par>
                                <p:cTn id="65" presetID="22" presetClass="entr" presetSubtype="8" fill="hold" nodeType="afterEffect">
                                  <p:stCondLst>
                                    <p:cond delay="30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300"/>
                                        <p:tgtEl>
                                          <p:spTgt spid="24"/>
                                        </p:tgtEl>
                                      </p:cBhvr>
                                    </p:animEffect>
                                  </p:childTnLst>
                                </p:cTn>
                              </p:par>
                              <p:par>
                                <p:cTn id="68" presetID="22" presetClass="entr" presetSubtype="1" fill="hold" nodeType="withEffect">
                                  <p:stCondLst>
                                    <p:cond delay="3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300"/>
                                        <p:tgtEl>
                                          <p:spTgt spid="22"/>
                                        </p:tgtEl>
                                      </p:cBhvr>
                                    </p:animEffect>
                                  </p:childTnLst>
                                </p:cTn>
                              </p:par>
                            </p:childTnLst>
                          </p:cTn>
                        </p:par>
                        <p:par>
                          <p:cTn id="71" fill="hold">
                            <p:stCondLst>
                              <p:cond delay="6800"/>
                            </p:stCondLst>
                            <p:childTnLst>
                              <p:par>
                                <p:cTn id="72" presetID="12" presetClass="entr" presetSubtype="4"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300"/>
                                        <p:tgtEl>
                                          <p:spTgt spid="23"/>
                                        </p:tgtEl>
                                        <p:attrNameLst>
                                          <p:attrName>ppt_y</p:attrName>
                                        </p:attrNameLst>
                                      </p:cBhvr>
                                      <p:tavLst>
                                        <p:tav tm="0">
                                          <p:val>
                                            <p:strVal val="#ppt_y+#ppt_h*1.125000"/>
                                          </p:val>
                                        </p:tav>
                                        <p:tav tm="100000">
                                          <p:val>
                                            <p:strVal val="#ppt_y"/>
                                          </p:val>
                                        </p:tav>
                                      </p:tavLst>
                                    </p:anim>
                                    <p:animEffect transition="in" filter="wipe(up)">
                                      <p:cBhvr>
                                        <p:cTn id="7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5" grpId="0"/>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a:off x="0" y="0"/>
            <a:ext cx="3382963" cy="5143500"/>
            <a:chOff x="0" y="0"/>
            <a:chExt cx="3383360" cy="5143500"/>
          </a:xfrm>
        </p:grpSpPr>
        <p:sp>
          <p:nvSpPr>
            <p:cNvPr id="39" name="矩形 3"/>
            <p:cNvSpPr/>
            <p:nvPr/>
          </p:nvSpPr>
          <p:spPr>
            <a:xfrm>
              <a:off x="250854"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a:off x="1465263" y="2355850"/>
            <a:ext cx="3322637" cy="503238"/>
            <a:chOff x="1465242" y="2355726"/>
            <a:chExt cx="3322782" cy="504056"/>
          </a:xfrm>
        </p:grpSpPr>
        <p:sp>
          <p:nvSpPr>
            <p:cNvPr id="10" name="圆角矩形 9"/>
            <p:cNvSpPr/>
            <p:nvPr/>
          </p:nvSpPr>
          <p:spPr>
            <a:xfrm>
              <a:off x="1465242" y="2355726"/>
              <a:ext cx="3322782"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8135" name="图片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583" y="2427754"/>
              <a:ext cx="361121" cy="3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Box 43"/>
            <p:cNvSpPr txBox="1">
              <a:spLocks noChangeArrowheads="1"/>
            </p:cNvSpPr>
            <p:nvPr/>
          </p:nvSpPr>
          <p:spPr bwMode="auto">
            <a:xfrm>
              <a:off x="2275586" y="2418442"/>
              <a:ext cx="2512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rPr>
                <a:t>这里填写二级目录标题</a:t>
              </a:r>
              <a:endParaRPr lang="zh-CN" altLang="en-US" b="1">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161"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09</a:t>
            </a:r>
            <a:endParaRPr lang="en-US" altLang="zh-CN" sz="100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bwMode="auto">
          <a:xfrm rot="-5400000">
            <a:off x="2471738" y="1795463"/>
            <a:ext cx="485775" cy="765175"/>
            <a:chOff x="4325938" y="2189163"/>
            <a:chExt cx="484187" cy="765175"/>
          </a:xfrm>
        </p:grpSpPr>
        <p:sp>
          <p:nvSpPr>
            <p:cNvPr id="12" name="Freeform 13"/>
            <p:cNvSpPr/>
            <p:nvPr/>
          </p:nvSpPr>
          <p:spPr bwMode="auto">
            <a:xfrm>
              <a:off x="4433535" y="2189163"/>
              <a:ext cx="376590" cy="506412"/>
            </a:xfrm>
            <a:custGeom>
              <a:avLst/>
              <a:gdLst>
                <a:gd name="T0" fmla="*/ 24 w 100"/>
                <a:gd name="T1" fmla="*/ 49 h 135"/>
                <a:gd name="T2" fmla="*/ 0 w 100"/>
                <a:gd name="T3" fmla="*/ 49 h 135"/>
                <a:gd name="T4" fmla="*/ 50 w 100"/>
                <a:gd name="T5" fmla="*/ 0 h 135"/>
                <a:gd name="T6" fmla="*/ 100 w 100"/>
                <a:gd name="T7" fmla="*/ 49 h 135"/>
                <a:gd name="T8" fmla="*/ 75 w 100"/>
                <a:gd name="T9" fmla="*/ 49 h 135"/>
                <a:gd name="T10" fmla="*/ 75 w 100"/>
                <a:gd name="T11" fmla="*/ 110 h 135"/>
                <a:gd name="T12" fmla="*/ 75 w 100"/>
                <a:gd name="T13" fmla="*/ 110 h 135"/>
                <a:gd name="T14" fmla="*/ 50 w 100"/>
                <a:gd name="T15" fmla="*/ 135 h 135"/>
                <a:gd name="T16" fmla="*/ 24 w 100"/>
                <a:gd name="T17" fmla="*/ 110 h 135"/>
                <a:gd name="T18" fmla="*/ 24 w 100"/>
                <a:gd name="T19" fmla="*/ 110 h 135"/>
                <a:gd name="T20" fmla="*/ 24 w 100"/>
                <a:gd name="T21" fmla="*/ 110 h 135"/>
                <a:gd name="T22" fmla="*/ 24 w 100"/>
                <a:gd name="T2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35">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13" name="Freeform 14"/>
            <p:cNvSpPr/>
            <p:nvPr/>
          </p:nvSpPr>
          <p:spPr bwMode="auto">
            <a:xfrm>
              <a:off x="4327521" y="2452688"/>
              <a:ext cx="371842" cy="501650"/>
            </a:xfrm>
            <a:custGeom>
              <a:avLst/>
              <a:gdLst>
                <a:gd name="T0" fmla="*/ 43 w 99"/>
                <a:gd name="T1" fmla="*/ 41 h 134"/>
                <a:gd name="T2" fmla="*/ 43 w 99"/>
                <a:gd name="T3" fmla="*/ 0 h 134"/>
                <a:gd name="T4" fmla="*/ 24 w 99"/>
                <a:gd name="T5" fmla="*/ 24 h 134"/>
                <a:gd name="T6" fmla="*/ 24 w 99"/>
                <a:gd name="T7" fmla="*/ 85 h 134"/>
                <a:gd name="T8" fmla="*/ 0 w 99"/>
                <a:gd name="T9" fmla="*/ 85 h 134"/>
                <a:gd name="T10" fmla="*/ 50 w 99"/>
                <a:gd name="T11" fmla="*/ 134 h 134"/>
                <a:gd name="T12" fmla="*/ 99 w 99"/>
                <a:gd name="T13" fmla="*/ 85 h 134"/>
                <a:gd name="T14" fmla="*/ 75 w 99"/>
                <a:gd name="T15" fmla="*/ 85 h 134"/>
                <a:gd name="T16" fmla="*/ 75 w 99"/>
                <a:gd name="T17" fmla="*/ 77 h 134"/>
                <a:gd name="T18" fmla="*/ 43 w 99"/>
                <a:gd name="T19" fmla="*/ 4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4">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grpSp>
      <p:grpSp>
        <p:nvGrpSpPr>
          <p:cNvPr id="14" name="组合 13"/>
          <p:cNvGrpSpPr/>
          <p:nvPr/>
        </p:nvGrpSpPr>
        <p:grpSpPr bwMode="auto">
          <a:xfrm rot="-5400000">
            <a:off x="2468563" y="3379788"/>
            <a:ext cx="485775" cy="765175"/>
            <a:chOff x="4325938" y="2189163"/>
            <a:chExt cx="484187" cy="765175"/>
          </a:xfrm>
        </p:grpSpPr>
        <p:sp>
          <p:nvSpPr>
            <p:cNvPr id="15" name="Freeform 13"/>
            <p:cNvSpPr/>
            <p:nvPr/>
          </p:nvSpPr>
          <p:spPr bwMode="auto">
            <a:xfrm>
              <a:off x="4433535" y="2189163"/>
              <a:ext cx="376590" cy="506412"/>
            </a:xfrm>
            <a:custGeom>
              <a:avLst/>
              <a:gdLst>
                <a:gd name="T0" fmla="*/ 24 w 100"/>
                <a:gd name="T1" fmla="*/ 49 h 135"/>
                <a:gd name="T2" fmla="*/ 0 w 100"/>
                <a:gd name="T3" fmla="*/ 49 h 135"/>
                <a:gd name="T4" fmla="*/ 50 w 100"/>
                <a:gd name="T5" fmla="*/ 0 h 135"/>
                <a:gd name="T6" fmla="*/ 100 w 100"/>
                <a:gd name="T7" fmla="*/ 49 h 135"/>
                <a:gd name="T8" fmla="*/ 75 w 100"/>
                <a:gd name="T9" fmla="*/ 49 h 135"/>
                <a:gd name="T10" fmla="*/ 75 w 100"/>
                <a:gd name="T11" fmla="*/ 110 h 135"/>
                <a:gd name="T12" fmla="*/ 75 w 100"/>
                <a:gd name="T13" fmla="*/ 110 h 135"/>
                <a:gd name="T14" fmla="*/ 50 w 100"/>
                <a:gd name="T15" fmla="*/ 135 h 135"/>
                <a:gd name="T16" fmla="*/ 24 w 100"/>
                <a:gd name="T17" fmla="*/ 110 h 135"/>
                <a:gd name="T18" fmla="*/ 24 w 100"/>
                <a:gd name="T19" fmla="*/ 110 h 135"/>
                <a:gd name="T20" fmla="*/ 24 w 100"/>
                <a:gd name="T21" fmla="*/ 110 h 135"/>
                <a:gd name="T22" fmla="*/ 24 w 100"/>
                <a:gd name="T2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35">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16" name="Freeform 14"/>
            <p:cNvSpPr/>
            <p:nvPr/>
          </p:nvSpPr>
          <p:spPr bwMode="auto">
            <a:xfrm>
              <a:off x="4327521" y="2452688"/>
              <a:ext cx="371842" cy="501650"/>
            </a:xfrm>
            <a:custGeom>
              <a:avLst/>
              <a:gdLst>
                <a:gd name="T0" fmla="*/ 43 w 99"/>
                <a:gd name="T1" fmla="*/ 41 h 134"/>
                <a:gd name="T2" fmla="*/ 43 w 99"/>
                <a:gd name="T3" fmla="*/ 0 h 134"/>
                <a:gd name="T4" fmla="*/ 24 w 99"/>
                <a:gd name="T5" fmla="*/ 24 h 134"/>
                <a:gd name="T6" fmla="*/ 24 w 99"/>
                <a:gd name="T7" fmla="*/ 85 h 134"/>
                <a:gd name="T8" fmla="*/ 0 w 99"/>
                <a:gd name="T9" fmla="*/ 85 h 134"/>
                <a:gd name="T10" fmla="*/ 50 w 99"/>
                <a:gd name="T11" fmla="*/ 134 h 134"/>
                <a:gd name="T12" fmla="*/ 99 w 99"/>
                <a:gd name="T13" fmla="*/ 85 h 134"/>
                <a:gd name="T14" fmla="*/ 75 w 99"/>
                <a:gd name="T15" fmla="*/ 85 h 134"/>
                <a:gd name="T16" fmla="*/ 75 w 99"/>
                <a:gd name="T17" fmla="*/ 77 h 134"/>
                <a:gd name="T18" fmla="*/ 43 w 99"/>
                <a:gd name="T19" fmla="*/ 4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4">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grpSp>
      <p:cxnSp>
        <p:nvCxnSpPr>
          <p:cNvPr id="17" name="直接连接符 16"/>
          <p:cNvCxnSpPr>
            <a:cxnSpLocks noChangeShapeType="1"/>
          </p:cNvCxnSpPr>
          <p:nvPr/>
        </p:nvCxnSpPr>
        <p:spPr bwMode="auto">
          <a:xfrm>
            <a:off x="5219700" y="1276350"/>
            <a:ext cx="0" cy="3240088"/>
          </a:xfrm>
          <a:prstGeom prst="line">
            <a:avLst/>
          </a:prstGeom>
          <a:noFill/>
          <a:ln w="9525">
            <a:solidFill>
              <a:srgbClr val="3DBCC0"/>
            </a:solidFill>
            <a:prstDash val="sysDash"/>
            <a:round/>
          </a:ln>
          <a:extLst>
            <a:ext uri="{909E8E84-426E-40DD-AFC4-6F175D3DCCD1}">
              <a14:hiddenFill xmlns:a14="http://schemas.microsoft.com/office/drawing/2010/main">
                <a:noFill/>
              </a14:hiddenFill>
            </a:ext>
          </a:extLst>
        </p:spPr>
      </p:cxnSp>
      <p:pic>
        <p:nvPicPr>
          <p:cNvPr id="18" name="Picture 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26100" y="1490663"/>
            <a:ext cx="365125" cy="366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6100" y="2628900"/>
            <a:ext cx="374650" cy="374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6100" y="3787775"/>
            <a:ext cx="365125"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矩形 20"/>
          <p:cNvSpPr>
            <a:spLocks noChangeArrowheads="1"/>
          </p:cNvSpPr>
          <p:nvPr/>
        </p:nvSpPr>
        <p:spPr bwMode="auto">
          <a:xfrm>
            <a:off x="6067425" y="1438275"/>
            <a:ext cx="22320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200" b="1">
                <a:solidFill>
                  <a:srgbClr val="000000"/>
                </a:solidFill>
                <a:latin typeface="微软雅黑" panose="020B0503020204020204" pitchFamily="34" charset="-122"/>
                <a:ea typeface="微软雅黑" panose="020B0503020204020204" pitchFamily="34" charset="-122"/>
              </a:rPr>
              <a:t>这里填写目录二级标题</a:t>
            </a:r>
            <a:endParaRPr lang="en-US" altLang="zh-CN" sz="1200" b="1">
              <a:solidFill>
                <a:srgbClr val="000000"/>
              </a:solidFill>
              <a:latin typeface="微软雅黑" panose="020B0503020204020204" pitchFamily="34" charset="-122"/>
              <a:ea typeface="微软雅黑" panose="020B0503020204020204" pitchFamily="34" charset="-122"/>
            </a:endParaRPr>
          </a:p>
          <a:p>
            <a:pPr algn="just">
              <a:lnSpc>
                <a:spcPts val="1200"/>
              </a:lnSpc>
            </a:pPr>
            <a:r>
              <a:rPr lang="zh-CN" altLang="en-US" sz="1000">
                <a:solidFill>
                  <a:srgbClr val="7F7F7F"/>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1000">
              <a:solidFill>
                <a:srgbClr val="7F7F7F"/>
              </a:solidFill>
              <a:latin typeface="微软雅黑" panose="020B0503020204020204" pitchFamily="34" charset="-122"/>
              <a:ea typeface="微软雅黑" panose="020B0503020204020204" pitchFamily="34" charset="-122"/>
            </a:endParaRPr>
          </a:p>
        </p:txBody>
      </p:sp>
      <p:sp>
        <p:nvSpPr>
          <p:cNvPr id="22" name="矩形 21"/>
          <p:cNvSpPr>
            <a:spLocks noChangeArrowheads="1"/>
          </p:cNvSpPr>
          <p:nvPr/>
        </p:nvSpPr>
        <p:spPr bwMode="auto">
          <a:xfrm>
            <a:off x="6084888" y="2571750"/>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200" b="1">
                <a:solidFill>
                  <a:srgbClr val="000000"/>
                </a:solidFill>
                <a:latin typeface="微软雅黑" panose="020B0503020204020204" pitchFamily="34" charset="-122"/>
                <a:ea typeface="微软雅黑" panose="020B0503020204020204" pitchFamily="34" charset="-122"/>
              </a:rPr>
              <a:t>这里填写目录二级标题</a:t>
            </a:r>
            <a:endParaRPr lang="en-US" altLang="zh-CN" sz="1200" b="1">
              <a:solidFill>
                <a:srgbClr val="000000"/>
              </a:solidFill>
              <a:latin typeface="微软雅黑" panose="020B0503020204020204" pitchFamily="34" charset="-122"/>
              <a:ea typeface="微软雅黑" panose="020B0503020204020204" pitchFamily="34" charset="-122"/>
            </a:endParaRPr>
          </a:p>
          <a:p>
            <a:pPr algn="just">
              <a:lnSpc>
                <a:spcPts val="1200"/>
              </a:lnSpc>
            </a:pPr>
            <a:r>
              <a:rPr lang="zh-CN" altLang="en-US" sz="1000">
                <a:solidFill>
                  <a:srgbClr val="7F7F7F"/>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1000">
              <a:solidFill>
                <a:srgbClr val="7F7F7F"/>
              </a:solidFill>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6035675" y="3754438"/>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200" b="1">
                <a:solidFill>
                  <a:srgbClr val="000000"/>
                </a:solidFill>
                <a:latin typeface="微软雅黑" panose="020B0503020204020204" pitchFamily="34" charset="-122"/>
                <a:ea typeface="微软雅黑" panose="020B0503020204020204" pitchFamily="34" charset="-122"/>
              </a:rPr>
              <a:t>这里填写目录二级标题</a:t>
            </a:r>
            <a:endParaRPr lang="en-US" altLang="zh-CN" sz="1200" b="1">
              <a:solidFill>
                <a:srgbClr val="000000"/>
              </a:solidFill>
              <a:latin typeface="微软雅黑" panose="020B0503020204020204" pitchFamily="34" charset="-122"/>
              <a:ea typeface="微软雅黑" panose="020B0503020204020204" pitchFamily="34" charset="-122"/>
            </a:endParaRPr>
          </a:p>
          <a:p>
            <a:pPr algn="just">
              <a:lnSpc>
                <a:spcPts val="1200"/>
              </a:lnSpc>
            </a:pPr>
            <a:r>
              <a:rPr lang="zh-CN" altLang="en-US" sz="1000">
                <a:solidFill>
                  <a:srgbClr val="7F7F7F"/>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1000">
              <a:solidFill>
                <a:srgbClr val="7F7F7F"/>
              </a:solidFill>
              <a:latin typeface="微软雅黑" panose="020B0503020204020204" pitchFamily="34" charset="-122"/>
              <a:ea typeface="微软雅黑" panose="020B0503020204020204" pitchFamily="34" charset="-122"/>
            </a:endParaRPr>
          </a:p>
        </p:txBody>
      </p:sp>
      <p:grpSp>
        <p:nvGrpSpPr>
          <p:cNvPr id="24" name="组合 23"/>
          <p:cNvGrpSpPr/>
          <p:nvPr/>
        </p:nvGrpSpPr>
        <p:grpSpPr bwMode="auto">
          <a:xfrm>
            <a:off x="709613" y="1492250"/>
            <a:ext cx="1892300" cy="1374775"/>
            <a:chOff x="710252" y="1203598"/>
            <a:chExt cx="1891956" cy="1374640"/>
          </a:xfrm>
        </p:grpSpPr>
        <p:sp>
          <p:nvSpPr>
            <p:cNvPr id="25" name="Freeform 6"/>
            <p:cNvSpPr/>
            <p:nvPr/>
          </p:nvSpPr>
          <p:spPr bwMode="auto">
            <a:xfrm>
              <a:off x="710252" y="1203598"/>
              <a:ext cx="1374525"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6" name="矩形 25"/>
            <p:cNvSpPr/>
            <p:nvPr/>
          </p:nvSpPr>
          <p:spPr>
            <a:xfrm>
              <a:off x="802310" y="1824250"/>
              <a:ext cx="1799898" cy="246038"/>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45%</a:t>
              </a:r>
              <a:endParaRPr lang="en-US" altLang="zh-CN" sz="4000" kern="0" dirty="0">
                <a:solidFill>
                  <a:prstClr val="white"/>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bwMode="auto">
          <a:xfrm>
            <a:off x="3341688" y="1492250"/>
            <a:ext cx="1878012" cy="1374775"/>
            <a:chOff x="3341378" y="1203598"/>
            <a:chExt cx="1878694" cy="1374640"/>
          </a:xfrm>
        </p:grpSpPr>
        <p:sp>
          <p:nvSpPr>
            <p:cNvPr id="28" name="Freeform 6"/>
            <p:cNvSpPr/>
            <p:nvPr/>
          </p:nvSpPr>
          <p:spPr bwMode="auto">
            <a:xfrm>
              <a:off x="3341378" y="1203598"/>
              <a:ext cx="1375274"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9" name="矩形 28"/>
            <p:cNvSpPr/>
            <p:nvPr/>
          </p:nvSpPr>
          <p:spPr>
            <a:xfrm>
              <a:off x="3419193" y="1851234"/>
              <a:ext cx="1800879" cy="246039"/>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55%</a:t>
              </a:r>
              <a:endParaRPr lang="en-US" altLang="zh-CN" sz="4000" kern="0" dirty="0">
                <a:solidFill>
                  <a:prstClr val="white"/>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bwMode="auto">
          <a:xfrm>
            <a:off x="706438" y="3076575"/>
            <a:ext cx="1920875" cy="1373188"/>
            <a:chOff x="706688" y="2787774"/>
            <a:chExt cx="1921096" cy="1374640"/>
          </a:xfrm>
        </p:grpSpPr>
        <p:sp>
          <p:nvSpPr>
            <p:cNvPr id="31" name="Freeform 6"/>
            <p:cNvSpPr/>
            <p:nvPr/>
          </p:nvSpPr>
          <p:spPr bwMode="auto">
            <a:xfrm>
              <a:off x="706688" y="2787774"/>
              <a:ext cx="1374933"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32" name="矩形 31"/>
            <p:cNvSpPr/>
            <p:nvPr/>
          </p:nvSpPr>
          <p:spPr>
            <a:xfrm>
              <a:off x="827352" y="3436159"/>
              <a:ext cx="1800432" cy="246323"/>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65%</a:t>
              </a:r>
              <a:endParaRPr lang="en-US" altLang="zh-CN" sz="4000" kern="0" dirty="0">
                <a:solidFill>
                  <a:prstClr val="whit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bwMode="auto">
          <a:xfrm>
            <a:off x="3338513" y="3076575"/>
            <a:ext cx="1881187" cy="1373188"/>
            <a:chOff x="3337814" y="2787774"/>
            <a:chExt cx="1882258" cy="1374640"/>
          </a:xfrm>
        </p:grpSpPr>
        <p:sp>
          <p:nvSpPr>
            <p:cNvPr id="34" name="Freeform 6"/>
            <p:cNvSpPr/>
            <p:nvPr/>
          </p:nvSpPr>
          <p:spPr bwMode="auto">
            <a:xfrm>
              <a:off x="3337814" y="2787774"/>
              <a:ext cx="1373969"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35" name="矩形 34"/>
            <p:cNvSpPr/>
            <p:nvPr/>
          </p:nvSpPr>
          <p:spPr>
            <a:xfrm>
              <a:off x="3420411" y="3485424"/>
              <a:ext cx="1799661" cy="246322"/>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anose="020B0503020204020204" pitchFamily="34" charset="-122"/>
                  <a:ea typeface="微软雅黑" panose="020B0503020204020204" pitchFamily="34" charset="-122"/>
                </a:rPr>
                <a:t>35%</a:t>
              </a:r>
              <a:endParaRPr lang="en-US" altLang="zh-CN" sz="4000" kern="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300" fill="hold"/>
                                        <p:tgtEl>
                                          <p:spTgt spid="24"/>
                                        </p:tgtEl>
                                        <p:attrNameLst>
                                          <p:attrName>ppt_x</p:attrName>
                                        </p:attrNameLst>
                                      </p:cBhvr>
                                      <p:tavLst>
                                        <p:tav tm="0">
                                          <p:val>
                                            <p:strVal val="0-#ppt_w/2"/>
                                          </p:val>
                                        </p:tav>
                                        <p:tav tm="100000">
                                          <p:val>
                                            <p:strVal val="#ppt_x"/>
                                          </p:val>
                                        </p:tav>
                                      </p:tavLst>
                                    </p:anim>
                                    <p:anim calcmode="lin" valueType="num">
                                      <p:cBhvr additive="base">
                                        <p:cTn id="47" dur="3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6" presetClass="emph" presetSubtype="0" fill="hold" nodeType="afterEffect">
                                  <p:stCondLst>
                                    <p:cond delay="0"/>
                                  </p:stCondLst>
                                  <p:childTnLst>
                                    <p:animScale>
                                      <p:cBhvr>
                                        <p:cTn id="50" dur="100" fill="hold"/>
                                        <p:tgtEl>
                                          <p:spTgt spid="24"/>
                                        </p:tgtEl>
                                      </p:cBhvr>
                                      <p:by x="105000" y="105000"/>
                                    </p:animScale>
                                  </p:childTnLst>
                                </p:cTn>
                              </p:par>
                            </p:childTnLst>
                          </p:cTn>
                        </p:par>
                        <p:par>
                          <p:cTn id="51" fill="hold">
                            <p:stCondLst>
                              <p:cond delay="5000"/>
                            </p:stCondLst>
                            <p:childTnLst>
                              <p:par>
                                <p:cTn id="52" presetID="6" presetClass="emph" presetSubtype="0" decel="100000" fill="hold" nodeType="afterEffect">
                                  <p:stCondLst>
                                    <p:cond delay="0"/>
                                  </p:stCondLst>
                                  <p:childTnLst>
                                    <p:animScale>
                                      <p:cBhvr>
                                        <p:cTn id="53" dur="100" fill="hold"/>
                                        <p:tgtEl>
                                          <p:spTgt spid="24"/>
                                        </p:tgtEl>
                                      </p:cBhvr>
                                      <p:by x="95000" y="95000"/>
                                    </p:animScale>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00"/>
                                        <p:tgtEl>
                                          <p:spTgt spid="11"/>
                                        </p:tgtEl>
                                      </p:cBhvr>
                                    </p:animEffect>
                                  </p:childTnLst>
                                </p:cTn>
                              </p:par>
                            </p:childTnLst>
                          </p:cTn>
                        </p:par>
                        <p:par>
                          <p:cTn id="58" fill="hold">
                            <p:stCondLst>
                              <p:cond delay="6000"/>
                            </p:stCondLst>
                            <p:childTnLst>
                              <p:par>
                                <p:cTn id="59" presetID="2"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300" fill="hold"/>
                                        <p:tgtEl>
                                          <p:spTgt spid="27"/>
                                        </p:tgtEl>
                                        <p:attrNameLst>
                                          <p:attrName>ppt_x</p:attrName>
                                        </p:attrNameLst>
                                      </p:cBhvr>
                                      <p:tavLst>
                                        <p:tav tm="0">
                                          <p:val>
                                            <p:strVal val="0-#ppt_w/2"/>
                                          </p:val>
                                        </p:tav>
                                        <p:tav tm="100000">
                                          <p:val>
                                            <p:strVal val="#ppt_x"/>
                                          </p:val>
                                        </p:tav>
                                      </p:tavLst>
                                    </p:anim>
                                    <p:anim calcmode="lin" valueType="num">
                                      <p:cBhvr additive="base">
                                        <p:cTn id="62" dur="300" fill="hold"/>
                                        <p:tgtEl>
                                          <p:spTgt spid="2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6" presetClass="emph" presetSubtype="0" fill="hold" nodeType="afterEffect">
                                  <p:stCondLst>
                                    <p:cond delay="0"/>
                                  </p:stCondLst>
                                  <p:childTnLst>
                                    <p:animScale>
                                      <p:cBhvr>
                                        <p:cTn id="65" dur="100" fill="hold"/>
                                        <p:tgtEl>
                                          <p:spTgt spid="27"/>
                                        </p:tgtEl>
                                      </p:cBhvr>
                                      <p:by x="105000" y="105000"/>
                                    </p:animScale>
                                  </p:childTnLst>
                                </p:cTn>
                              </p:par>
                            </p:childTnLst>
                          </p:cTn>
                        </p:par>
                        <p:par>
                          <p:cTn id="66" fill="hold">
                            <p:stCondLst>
                              <p:cond delay="7000"/>
                            </p:stCondLst>
                            <p:childTnLst>
                              <p:par>
                                <p:cTn id="67" presetID="6" presetClass="emph" presetSubtype="0" decel="100000" fill="hold" nodeType="afterEffect">
                                  <p:stCondLst>
                                    <p:cond delay="0"/>
                                  </p:stCondLst>
                                  <p:childTnLst>
                                    <p:animScale>
                                      <p:cBhvr>
                                        <p:cTn id="68" dur="100" fill="hold"/>
                                        <p:tgtEl>
                                          <p:spTgt spid="27"/>
                                        </p:tgtEl>
                                      </p:cBhvr>
                                      <p:by x="95000" y="95000"/>
                                    </p:animScale>
                                  </p:childTnLst>
                                </p:cTn>
                              </p:par>
                            </p:childTnLst>
                          </p:cTn>
                        </p:par>
                        <p:par>
                          <p:cTn id="69" fill="hold">
                            <p:stCondLst>
                              <p:cond delay="7500"/>
                            </p:stCondLst>
                            <p:childTnLst>
                              <p:par>
                                <p:cTn id="70" presetID="2" presetClass="entr" presetSubtype="8"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300" fill="hold"/>
                                        <p:tgtEl>
                                          <p:spTgt spid="30"/>
                                        </p:tgtEl>
                                        <p:attrNameLst>
                                          <p:attrName>ppt_x</p:attrName>
                                        </p:attrNameLst>
                                      </p:cBhvr>
                                      <p:tavLst>
                                        <p:tav tm="0">
                                          <p:val>
                                            <p:strVal val="0-#ppt_w/2"/>
                                          </p:val>
                                        </p:tav>
                                        <p:tav tm="100000">
                                          <p:val>
                                            <p:strVal val="#ppt_x"/>
                                          </p:val>
                                        </p:tav>
                                      </p:tavLst>
                                    </p:anim>
                                    <p:anim calcmode="lin" valueType="num">
                                      <p:cBhvr additive="base">
                                        <p:cTn id="73" dur="300" fill="hold"/>
                                        <p:tgtEl>
                                          <p:spTgt spid="30"/>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6" presetClass="emph" presetSubtype="0" fill="hold" nodeType="afterEffect">
                                  <p:stCondLst>
                                    <p:cond delay="0"/>
                                  </p:stCondLst>
                                  <p:childTnLst>
                                    <p:animScale>
                                      <p:cBhvr>
                                        <p:cTn id="76" dur="100" fill="hold"/>
                                        <p:tgtEl>
                                          <p:spTgt spid="30"/>
                                        </p:tgtEl>
                                      </p:cBhvr>
                                      <p:by x="105000" y="105000"/>
                                    </p:animScale>
                                  </p:childTnLst>
                                </p:cTn>
                              </p:par>
                            </p:childTnLst>
                          </p:cTn>
                        </p:par>
                        <p:par>
                          <p:cTn id="77" fill="hold">
                            <p:stCondLst>
                              <p:cond delay="8500"/>
                            </p:stCondLst>
                            <p:childTnLst>
                              <p:par>
                                <p:cTn id="78" presetID="6" presetClass="emph" presetSubtype="0" decel="100000" fill="hold" nodeType="afterEffect">
                                  <p:stCondLst>
                                    <p:cond delay="0"/>
                                  </p:stCondLst>
                                  <p:childTnLst>
                                    <p:animScale>
                                      <p:cBhvr>
                                        <p:cTn id="79" dur="100" fill="hold"/>
                                        <p:tgtEl>
                                          <p:spTgt spid="30"/>
                                        </p:tgtEl>
                                      </p:cBhvr>
                                      <p:by x="95000" y="95000"/>
                                    </p:animScale>
                                  </p:childTnLst>
                                </p:cTn>
                              </p:par>
                            </p:childTnLst>
                          </p:cTn>
                        </p:par>
                        <p:par>
                          <p:cTn id="80" fill="hold">
                            <p:stCondLst>
                              <p:cond delay="9000"/>
                            </p:stCondLst>
                            <p:childTnLst>
                              <p:par>
                                <p:cTn id="81" presetID="10"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200"/>
                                        <p:tgtEl>
                                          <p:spTgt spid="14"/>
                                        </p:tgtEl>
                                      </p:cBhvr>
                                    </p:animEffect>
                                  </p:childTnLst>
                                </p:cTn>
                              </p:par>
                            </p:childTnLst>
                          </p:cTn>
                        </p:par>
                        <p:par>
                          <p:cTn id="84" fill="hold">
                            <p:stCondLst>
                              <p:cond delay="9500"/>
                            </p:stCondLst>
                            <p:childTnLst>
                              <p:par>
                                <p:cTn id="85" presetID="2" presetClass="entr" presetSubtype="8"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300" fill="hold"/>
                                        <p:tgtEl>
                                          <p:spTgt spid="33"/>
                                        </p:tgtEl>
                                        <p:attrNameLst>
                                          <p:attrName>ppt_x</p:attrName>
                                        </p:attrNameLst>
                                      </p:cBhvr>
                                      <p:tavLst>
                                        <p:tav tm="0">
                                          <p:val>
                                            <p:strVal val="0-#ppt_w/2"/>
                                          </p:val>
                                        </p:tav>
                                        <p:tav tm="100000">
                                          <p:val>
                                            <p:strVal val="#ppt_x"/>
                                          </p:val>
                                        </p:tav>
                                      </p:tavLst>
                                    </p:anim>
                                    <p:anim calcmode="lin" valueType="num">
                                      <p:cBhvr additive="base">
                                        <p:cTn id="88" dur="300" fill="hold"/>
                                        <p:tgtEl>
                                          <p:spTgt spid="33"/>
                                        </p:tgtEl>
                                        <p:attrNameLst>
                                          <p:attrName>ppt_y</p:attrName>
                                        </p:attrNameLst>
                                      </p:cBhvr>
                                      <p:tavLst>
                                        <p:tav tm="0">
                                          <p:val>
                                            <p:strVal val="#ppt_y"/>
                                          </p:val>
                                        </p:tav>
                                        <p:tav tm="100000">
                                          <p:val>
                                            <p:strVal val="#ppt_y"/>
                                          </p:val>
                                        </p:tav>
                                      </p:tavLst>
                                    </p:anim>
                                  </p:childTnLst>
                                </p:cTn>
                              </p:par>
                            </p:childTnLst>
                          </p:cTn>
                        </p:par>
                        <p:par>
                          <p:cTn id="89" fill="hold">
                            <p:stCondLst>
                              <p:cond delay="10000"/>
                            </p:stCondLst>
                            <p:childTnLst>
                              <p:par>
                                <p:cTn id="90" presetID="6" presetClass="emph" presetSubtype="0" fill="hold" nodeType="afterEffect">
                                  <p:stCondLst>
                                    <p:cond delay="0"/>
                                  </p:stCondLst>
                                  <p:childTnLst>
                                    <p:animScale>
                                      <p:cBhvr>
                                        <p:cTn id="91" dur="100" fill="hold"/>
                                        <p:tgtEl>
                                          <p:spTgt spid="33"/>
                                        </p:tgtEl>
                                      </p:cBhvr>
                                      <p:by x="105000" y="105000"/>
                                    </p:animScale>
                                  </p:childTnLst>
                                </p:cTn>
                              </p:par>
                            </p:childTnLst>
                          </p:cTn>
                        </p:par>
                        <p:par>
                          <p:cTn id="92" fill="hold">
                            <p:stCondLst>
                              <p:cond delay="10500"/>
                            </p:stCondLst>
                            <p:childTnLst>
                              <p:par>
                                <p:cTn id="93" presetID="6" presetClass="emph" presetSubtype="0" decel="100000" fill="hold" nodeType="afterEffect">
                                  <p:stCondLst>
                                    <p:cond delay="0"/>
                                  </p:stCondLst>
                                  <p:childTnLst>
                                    <p:animScale>
                                      <p:cBhvr>
                                        <p:cTn id="94" dur="100" fill="hold"/>
                                        <p:tgtEl>
                                          <p:spTgt spid="33"/>
                                        </p:tgtEl>
                                      </p:cBhvr>
                                      <p:by x="95000" y="95000"/>
                                    </p:animScale>
                                  </p:childTnLst>
                                </p:cTn>
                              </p:par>
                            </p:childTnLst>
                          </p:cTn>
                        </p:par>
                        <p:par>
                          <p:cTn id="95" fill="hold">
                            <p:stCondLst>
                              <p:cond delay="11000"/>
                            </p:stCondLst>
                            <p:childTnLst>
                              <p:par>
                                <p:cTn id="96" presetID="22" presetClass="entr" presetSubtype="1" fill="hold"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300"/>
                                        <p:tgtEl>
                                          <p:spTgt spid="17"/>
                                        </p:tgtEl>
                                      </p:cBhvr>
                                    </p:animEffect>
                                  </p:childTnLst>
                                </p:cTn>
                              </p:par>
                              <p:par>
                                <p:cTn id="99" presetID="2" presetClass="entr" presetSubtype="8"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additive="base">
                                        <p:cTn id="101" dur="300" fill="hold"/>
                                        <p:tgtEl>
                                          <p:spTgt spid="18"/>
                                        </p:tgtEl>
                                        <p:attrNameLst>
                                          <p:attrName>ppt_x</p:attrName>
                                        </p:attrNameLst>
                                      </p:cBhvr>
                                      <p:tavLst>
                                        <p:tav tm="0">
                                          <p:val>
                                            <p:strVal val="0-#ppt_w/2"/>
                                          </p:val>
                                        </p:tav>
                                        <p:tav tm="100000">
                                          <p:val>
                                            <p:strVal val="#ppt_x"/>
                                          </p:val>
                                        </p:tav>
                                      </p:tavLst>
                                    </p:anim>
                                    <p:anim calcmode="lin" valueType="num">
                                      <p:cBhvr additive="base">
                                        <p:cTn id="102" dur="300" fill="hold"/>
                                        <p:tgtEl>
                                          <p:spTgt spid="18"/>
                                        </p:tgtEl>
                                        <p:attrNameLst>
                                          <p:attrName>ppt_y</p:attrName>
                                        </p:attrNameLst>
                                      </p:cBhvr>
                                      <p:tavLst>
                                        <p:tav tm="0">
                                          <p:val>
                                            <p:strVal val="#ppt_y"/>
                                          </p:val>
                                        </p:tav>
                                        <p:tav tm="100000">
                                          <p:val>
                                            <p:strVal val="#ppt_y"/>
                                          </p:val>
                                        </p:tav>
                                      </p:tavLst>
                                    </p:anim>
                                  </p:childTnLst>
                                </p:cTn>
                              </p:par>
                              <p:par>
                                <p:cTn id="103" presetID="2" presetClass="entr" presetSubtype="8" fill="hold" nodeType="withEffect">
                                  <p:stCondLst>
                                    <p:cond delay="30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300" fill="hold"/>
                                        <p:tgtEl>
                                          <p:spTgt spid="19"/>
                                        </p:tgtEl>
                                        <p:attrNameLst>
                                          <p:attrName>ppt_x</p:attrName>
                                        </p:attrNameLst>
                                      </p:cBhvr>
                                      <p:tavLst>
                                        <p:tav tm="0">
                                          <p:val>
                                            <p:strVal val="0-#ppt_w/2"/>
                                          </p:val>
                                        </p:tav>
                                        <p:tav tm="100000">
                                          <p:val>
                                            <p:strVal val="#ppt_x"/>
                                          </p:val>
                                        </p:tav>
                                      </p:tavLst>
                                    </p:anim>
                                    <p:anim calcmode="lin" valueType="num">
                                      <p:cBhvr additive="base">
                                        <p:cTn id="106" dur="300" fill="hold"/>
                                        <p:tgtEl>
                                          <p:spTgt spid="19"/>
                                        </p:tgtEl>
                                        <p:attrNameLst>
                                          <p:attrName>ppt_y</p:attrName>
                                        </p:attrNameLst>
                                      </p:cBhvr>
                                      <p:tavLst>
                                        <p:tav tm="0">
                                          <p:val>
                                            <p:strVal val="#ppt_y"/>
                                          </p:val>
                                        </p:tav>
                                        <p:tav tm="100000">
                                          <p:val>
                                            <p:strVal val="#ppt_y"/>
                                          </p:val>
                                        </p:tav>
                                      </p:tavLst>
                                    </p:anim>
                                  </p:childTnLst>
                                </p:cTn>
                              </p:par>
                              <p:par>
                                <p:cTn id="107" presetID="2" presetClass="entr" presetSubtype="8" fill="hold" nodeType="withEffect">
                                  <p:stCondLst>
                                    <p:cond delay="50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300" fill="hold"/>
                                        <p:tgtEl>
                                          <p:spTgt spid="20"/>
                                        </p:tgtEl>
                                        <p:attrNameLst>
                                          <p:attrName>ppt_x</p:attrName>
                                        </p:attrNameLst>
                                      </p:cBhvr>
                                      <p:tavLst>
                                        <p:tav tm="0">
                                          <p:val>
                                            <p:strVal val="0-#ppt_w/2"/>
                                          </p:val>
                                        </p:tav>
                                        <p:tav tm="100000">
                                          <p:val>
                                            <p:strVal val="#ppt_x"/>
                                          </p:val>
                                        </p:tav>
                                      </p:tavLst>
                                    </p:anim>
                                    <p:anim calcmode="lin" valueType="num">
                                      <p:cBhvr additive="base">
                                        <p:cTn id="110" dur="300" fill="hold"/>
                                        <p:tgtEl>
                                          <p:spTgt spid="20"/>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70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300" fill="hold"/>
                                        <p:tgtEl>
                                          <p:spTgt spid="21"/>
                                        </p:tgtEl>
                                        <p:attrNameLst>
                                          <p:attrName>ppt_x</p:attrName>
                                        </p:attrNameLst>
                                      </p:cBhvr>
                                      <p:tavLst>
                                        <p:tav tm="0">
                                          <p:val>
                                            <p:strVal val="1+#ppt_w/2"/>
                                          </p:val>
                                        </p:tav>
                                        <p:tav tm="100000">
                                          <p:val>
                                            <p:strVal val="#ppt_x"/>
                                          </p:val>
                                        </p:tav>
                                      </p:tavLst>
                                    </p:anim>
                                    <p:anim calcmode="lin" valueType="num">
                                      <p:cBhvr additive="base">
                                        <p:cTn id="114" dur="300" fill="hold"/>
                                        <p:tgtEl>
                                          <p:spTgt spid="21"/>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900"/>
                                  </p:stCondLst>
                                  <p:childTnLst>
                                    <p:set>
                                      <p:cBhvr>
                                        <p:cTn id="116" dur="1" fill="hold">
                                          <p:stCondLst>
                                            <p:cond delay="0"/>
                                          </p:stCondLst>
                                        </p:cTn>
                                        <p:tgtEl>
                                          <p:spTgt spid="22"/>
                                        </p:tgtEl>
                                        <p:attrNameLst>
                                          <p:attrName>style.visibility</p:attrName>
                                        </p:attrNameLst>
                                      </p:cBhvr>
                                      <p:to>
                                        <p:strVal val="visible"/>
                                      </p:to>
                                    </p:set>
                                    <p:anim calcmode="lin" valueType="num">
                                      <p:cBhvr additive="base">
                                        <p:cTn id="117" dur="300" fill="hold"/>
                                        <p:tgtEl>
                                          <p:spTgt spid="22"/>
                                        </p:tgtEl>
                                        <p:attrNameLst>
                                          <p:attrName>ppt_x</p:attrName>
                                        </p:attrNameLst>
                                      </p:cBhvr>
                                      <p:tavLst>
                                        <p:tav tm="0">
                                          <p:val>
                                            <p:strVal val="1+#ppt_w/2"/>
                                          </p:val>
                                        </p:tav>
                                        <p:tav tm="100000">
                                          <p:val>
                                            <p:strVal val="#ppt_x"/>
                                          </p:val>
                                        </p:tav>
                                      </p:tavLst>
                                    </p:anim>
                                    <p:anim calcmode="lin" valueType="num">
                                      <p:cBhvr additive="base">
                                        <p:cTn id="118" dur="300" fill="hold"/>
                                        <p:tgtEl>
                                          <p:spTgt spid="22"/>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110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300" fill="hold"/>
                                        <p:tgtEl>
                                          <p:spTgt spid="23"/>
                                        </p:tgtEl>
                                        <p:attrNameLst>
                                          <p:attrName>ppt_x</p:attrName>
                                        </p:attrNameLst>
                                      </p:cBhvr>
                                      <p:tavLst>
                                        <p:tav tm="0">
                                          <p:val>
                                            <p:strVal val="1+#ppt_w/2"/>
                                          </p:val>
                                        </p:tav>
                                        <p:tav tm="100000">
                                          <p:val>
                                            <p:strVal val="#ppt_x"/>
                                          </p:val>
                                        </p:tav>
                                      </p:tavLst>
                                    </p:anim>
                                    <p:anim calcmode="lin" valueType="num">
                                      <p:cBhvr additive="base">
                                        <p:cTn id="122" dur="3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18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10</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11" name="Freeform 104"/>
          <p:cNvSpPr>
            <a:spLocks noEditPoints="1"/>
          </p:cNvSpPr>
          <p:nvPr/>
        </p:nvSpPr>
        <p:spPr bwMode="auto">
          <a:xfrm>
            <a:off x="1408113" y="1708150"/>
            <a:ext cx="2016125" cy="593725"/>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12" name="Rectangle 105"/>
          <p:cNvSpPr>
            <a:spLocks noChangeArrowheads="1"/>
          </p:cNvSpPr>
          <p:nvPr/>
        </p:nvSpPr>
        <p:spPr bwMode="auto">
          <a:xfrm>
            <a:off x="1520825" y="1822450"/>
            <a:ext cx="395288"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3" name="Rectangle 106"/>
          <p:cNvSpPr>
            <a:spLocks noChangeArrowheads="1"/>
          </p:cNvSpPr>
          <p:nvPr/>
        </p:nvSpPr>
        <p:spPr bwMode="auto">
          <a:xfrm>
            <a:off x="1941513" y="1822450"/>
            <a:ext cx="401637"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4" name="Rectangle 107"/>
          <p:cNvSpPr>
            <a:spLocks noChangeArrowheads="1"/>
          </p:cNvSpPr>
          <p:nvPr/>
        </p:nvSpPr>
        <p:spPr bwMode="auto">
          <a:xfrm>
            <a:off x="2370138" y="1822450"/>
            <a:ext cx="393700"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5" name="Rectangle 108"/>
          <p:cNvSpPr>
            <a:spLocks noChangeArrowheads="1"/>
          </p:cNvSpPr>
          <p:nvPr/>
        </p:nvSpPr>
        <p:spPr bwMode="auto">
          <a:xfrm>
            <a:off x="2790825" y="1822450"/>
            <a:ext cx="400050"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6" name="Freeform 109"/>
          <p:cNvSpPr>
            <a:spLocks noEditPoints="1"/>
          </p:cNvSpPr>
          <p:nvPr/>
        </p:nvSpPr>
        <p:spPr bwMode="auto">
          <a:xfrm>
            <a:off x="1408113" y="2355850"/>
            <a:ext cx="2016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17" name="Rectangle 110"/>
          <p:cNvSpPr>
            <a:spLocks noChangeArrowheads="1"/>
          </p:cNvSpPr>
          <p:nvPr/>
        </p:nvSpPr>
        <p:spPr bwMode="auto">
          <a:xfrm>
            <a:off x="1520825" y="2462213"/>
            <a:ext cx="395288"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18" name="Rectangle 111"/>
          <p:cNvSpPr>
            <a:spLocks noChangeArrowheads="1"/>
          </p:cNvSpPr>
          <p:nvPr/>
        </p:nvSpPr>
        <p:spPr bwMode="auto">
          <a:xfrm>
            <a:off x="1941513" y="2462213"/>
            <a:ext cx="401637"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19" name="Rectangle 112"/>
          <p:cNvSpPr>
            <a:spLocks noChangeArrowheads="1"/>
          </p:cNvSpPr>
          <p:nvPr/>
        </p:nvSpPr>
        <p:spPr bwMode="auto">
          <a:xfrm>
            <a:off x="2370138" y="2462213"/>
            <a:ext cx="393700"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20" name="Rectangle 113"/>
          <p:cNvSpPr>
            <a:spLocks noChangeArrowheads="1"/>
          </p:cNvSpPr>
          <p:nvPr/>
        </p:nvSpPr>
        <p:spPr bwMode="auto">
          <a:xfrm>
            <a:off x="2790825" y="2462213"/>
            <a:ext cx="40005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1" name="Freeform 114"/>
          <p:cNvSpPr>
            <a:spLocks noEditPoints="1"/>
          </p:cNvSpPr>
          <p:nvPr/>
        </p:nvSpPr>
        <p:spPr bwMode="auto">
          <a:xfrm>
            <a:off x="1408113" y="2992438"/>
            <a:ext cx="2016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22" name="Rectangle 115"/>
          <p:cNvSpPr>
            <a:spLocks noChangeArrowheads="1"/>
          </p:cNvSpPr>
          <p:nvPr/>
        </p:nvSpPr>
        <p:spPr bwMode="auto">
          <a:xfrm>
            <a:off x="1520825" y="3100388"/>
            <a:ext cx="395288" cy="373062"/>
          </a:xfrm>
          <a:prstGeom prst="rect">
            <a:avLst/>
          </a:prstGeom>
          <a:solidFill>
            <a:schemeClr val="bg2"/>
          </a:solidFill>
          <a:ln>
            <a:noFill/>
          </a:ln>
        </p:spPr>
        <p:txBody>
          <a:bodyPr/>
          <a:lstStyle/>
          <a:p>
            <a:pPr>
              <a:buFontTx/>
              <a:buNone/>
              <a:defRPr/>
            </a:pPr>
            <a:endParaRPr lang="zh-CN" altLang="en-US" kern="0">
              <a:solidFill>
                <a:prstClr val="black"/>
              </a:solidFill>
            </a:endParaRPr>
          </a:p>
        </p:txBody>
      </p:sp>
      <p:sp>
        <p:nvSpPr>
          <p:cNvPr id="23" name="Rectangle 116"/>
          <p:cNvSpPr>
            <a:spLocks noChangeArrowheads="1"/>
          </p:cNvSpPr>
          <p:nvPr/>
        </p:nvSpPr>
        <p:spPr bwMode="auto">
          <a:xfrm>
            <a:off x="1941513" y="3100388"/>
            <a:ext cx="401637" cy="373062"/>
          </a:xfrm>
          <a:prstGeom prst="rect">
            <a:avLst/>
          </a:prstGeom>
          <a:solidFill>
            <a:schemeClr val="bg2"/>
          </a:solidFill>
          <a:ln>
            <a:noFill/>
          </a:ln>
        </p:spPr>
        <p:txBody>
          <a:bodyPr/>
          <a:lstStyle/>
          <a:p>
            <a:pPr>
              <a:buFontTx/>
              <a:buNone/>
              <a:defRPr/>
            </a:pPr>
            <a:endParaRPr lang="zh-CN" altLang="en-US" kern="0">
              <a:solidFill>
                <a:prstClr val="black"/>
              </a:solidFill>
            </a:endParaRPr>
          </a:p>
        </p:txBody>
      </p:sp>
      <p:sp>
        <p:nvSpPr>
          <p:cNvPr id="24" name="Rectangle 117"/>
          <p:cNvSpPr>
            <a:spLocks noChangeArrowheads="1"/>
          </p:cNvSpPr>
          <p:nvPr/>
        </p:nvSpPr>
        <p:spPr bwMode="auto">
          <a:xfrm>
            <a:off x="2370138" y="3100388"/>
            <a:ext cx="393700" cy="373062"/>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5" name="Rectangle 118"/>
          <p:cNvSpPr>
            <a:spLocks noChangeArrowheads="1"/>
          </p:cNvSpPr>
          <p:nvPr/>
        </p:nvSpPr>
        <p:spPr bwMode="auto">
          <a:xfrm>
            <a:off x="2790825" y="3100388"/>
            <a:ext cx="400050" cy="373062"/>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6" name="Freeform 119"/>
          <p:cNvSpPr>
            <a:spLocks noEditPoints="1"/>
          </p:cNvSpPr>
          <p:nvPr/>
        </p:nvSpPr>
        <p:spPr bwMode="auto">
          <a:xfrm>
            <a:off x="1408113" y="3640138"/>
            <a:ext cx="2016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27" name="Rectangle 120"/>
          <p:cNvSpPr>
            <a:spLocks noChangeArrowheads="1"/>
          </p:cNvSpPr>
          <p:nvPr/>
        </p:nvSpPr>
        <p:spPr bwMode="auto">
          <a:xfrm>
            <a:off x="1520825" y="3746500"/>
            <a:ext cx="395288" cy="374650"/>
          </a:xfrm>
          <a:prstGeom prst="rect">
            <a:avLst/>
          </a:prstGeom>
          <a:solidFill>
            <a:srgbClr val="042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8" name="Rectangle 121"/>
          <p:cNvSpPr>
            <a:spLocks noChangeArrowheads="1"/>
          </p:cNvSpPr>
          <p:nvPr/>
        </p:nvSpPr>
        <p:spPr bwMode="auto">
          <a:xfrm>
            <a:off x="1941513" y="3746500"/>
            <a:ext cx="401637"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9" name="Rectangle 122"/>
          <p:cNvSpPr>
            <a:spLocks noChangeArrowheads="1"/>
          </p:cNvSpPr>
          <p:nvPr/>
        </p:nvSpPr>
        <p:spPr bwMode="auto">
          <a:xfrm>
            <a:off x="2370138" y="3746500"/>
            <a:ext cx="39370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30" name="Rectangle 123"/>
          <p:cNvSpPr>
            <a:spLocks noChangeArrowheads="1"/>
          </p:cNvSpPr>
          <p:nvPr/>
        </p:nvSpPr>
        <p:spPr bwMode="auto">
          <a:xfrm>
            <a:off x="2790825" y="3746500"/>
            <a:ext cx="40005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cxnSp>
        <p:nvCxnSpPr>
          <p:cNvPr id="31" name="直接连接符 30"/>
          <p:cNvCxnSpPr>
            <a:cxnSpLocks noChangeShapeType="1"/>
          </p:cNvCxnSpPr>
          <p:nvPr/>
        </p:nvCxnSpPr>
        <p:spPr bwMode="auto">
          <a:xfrm>
            <a:off x="3522663" y="2019300"/>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32" name="组合 31"/>
          <p:cNvGrpSpPr/>
          <p:nvPr/>
        </p:nvGrpSpPr>
        <p:grpSpPr bwMode="auto">
          <a:xfrm>
            <a:off x="5291138" y="1881188"/>
            <a:ext cx="303212" cy="276225"/>
            <a:chOff x="3842185" y="3147814"/>
            <a:chExt cx="1016001" cy="958850"/>
          </a:xfrm>
        </p:grpSpPr>
        <p:sp>
          <p:nvSpPr>
            <p:cNvPr id="33"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34"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35" name="矩形 34"/>
          <p:cNvSpPr>
            <a:spLocks noChangeArrowheads="1"/>
          </p:cNvSpPr>
          <p:nvPr/>
        </p:nvSpPr>
        <p:spPr bwMode="auto">
          <a:xfrm>
            <a:off x="5724525" y="181927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36" name="直接连接符 35"/>
          <p:cNvCxnSpPr>
            <a:cxnSpLocks noChangeShapeType="1"/>
          </p:cNvCxnSpPr>
          <p:nvPr/>
        </p:nvCxnSpPr>
        <p:spPr bwMode="auto">
          <a:xfrm>
            <a:off x="3522663" y="2657475"/>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37" name="组合 36"/>
          <p:cNvGrpSpPr/>
          <p:nvPr/>
        </p:nvGrpSpPr>
        <p:grpSpPr bwMode="auto">
          <a:xfrm>
            <a:off x="5291138" y="2519363"/>
            <a:ext cx="303212" cy="276225"/>
            <a:chOff x="3842185" y="3147814"/>
            <a:chExt cx="1016001" cy="958850"/>
          </a:xfrm>
        </p:grpSpPr>
        <p:sp>
          <p:nvSpPr>
            <p:cNvPr id="38"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39"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40" name="矩形 39"/>
          <p:cNvSpPr>
            <a:spLocks noChangeArrowheads="1"/>
          </p:cNvSpPr>
          <p:nvPr/>
        </p:nvSpPr>
        <p:spPr bwMode="auto">
          <a:xfrm>
            <a:off x="5724525" y="2468563"/>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1" name="直接连接符 40"/>
          <p:cNvCxnSpPr>
            <a:cxnSpLocks noChangeShapeType="1"/>
          </p:cNvCxnSpPr>
          <p:nvPr/>
        </p:nvCxnSpPr>
        <p:spPr bwMode="auto">
          <a:xfrm>
            <a:off x="3522663" y="3295650"/>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42" name="组合 41"/>
          <p:cNvGrpSpPr/>
          <p:nvPr/>
        </p:nvGrpSpPr>
        <p:grpSpPr bwMode="auto">
          <a:xfrm>
            <a:off x="5291138" y="3157538"/>
            <a:ext cx="303212" cy="276225"/>
            <a:chOff x="3842185" y="3147814"/>
            <a:chExt cx="1016001" cy="958850"/>
          </a:xfrm>
        </p:grpSpPr>
        <p:sp>
          <p:nvSpPr>
            <p:cNvPr id="43"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44"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51" name="矩形 50"/>
          <p:cNvSpPr>
            <a:spLocks noChangeArrowheads="1"/>
          </p:cNvSpPr>
          <p:nvPr/>
        </p:nvSpPr>
        <p:spPr bwMode="auto">
          <a:xfrm>
            <a:off x="5724525" y="3119438"/>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53" name="直接连接符 52"/>
          <p:cNvCxnSpPr>
            <a:cxnSpLocks noChangeShapeType="1"/>
          </p:cNvCxnSpPr>
          <p:nvPr/>
        </p:nvCxnSpPr>
        <p:spPr bwMode="auto">
          <a:xfrm>
            <a:off x="3522663" y="3933825"/>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54" name="组合 53"/>
          <p:cNvGrpSpPr/>
          <p:nvPr/>
        </p:nvGrpSpPr>
        <p:grpSpPr bwMode="auto">
          <a:xfrm>
            <a:off x="5291138" y="3797300"/>
            <a:ext cx="303212" cy="274638"/>
            <a:chOff x="3842185" y="3147814"/>
            <a:chExt cx="1016001" cy="958850"/>
          </a:xfrm>
        </p:grpSpPr>
        <p:sp>
          <p:nvSpPr>
            <p:cNvPr id="55"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56" name="Freeform 47"/>
            <p:cNvSpPr/>
            <p:nvPr/>
          </p:nvSpPr>
          <p:spPr bwMode="auto">
            <a:xfrm>
              <a:off x="4368803" y="3397227"/>
              <a:ext cx="489383" cy="709437"/>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57" name="矩形 56"/>
          <p:cNvSpPr>
            <a:spLocks noChangeArrowheads="1"/>
          </p:cNvSpPr>
          <p:nvPr/>
        </p:nvSpPr>
        <p:spPr bwMode="auto">
          <a:xfrm>
            <a:off x="5724525" y="3770313"/>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58" name="矩形 57"/>
          <p:cNvSpPr>
            <a:spLocks noChangeArrowheads="1"/>
          </p:cNvSpPr>
          <p:nvPr/>
        </p:nvSpPr>
        <p:spPr bwMode="auto">
          <a:xfrm>
            <a:off x="3740150" y="1768475"/>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100%</a:t>
            </a:r>
            <a:endParaRPr lang="en-US" altLang="zh-CN" sz="3200">
              <a:solidFill>
                <a:srgbClr val="000000"/>
              </a:solidFill>
              <a:latin typeface="微软雅黑" panose="020B0503020204020204" pitchFamily="34" charset="-122"/>
              <a:ea typeface="微软雅黑" panose="020B0503020204020204" pitchFamily="34" charset="-122"/>
            </a:endParaRPr>
          </a:p>
        </p:txBody>
      </p:sp>
      <p:sp>
        <p:nvSpPr>
          <p:cNvPr id="59" name="矩形 58"/>
          <p:cNvSpPr>
            <a:spLocks noChangeArrowheads="1"/>
          </p:cNvSpPr>
          <p:nvPr/>
        </p:nvSpPr>
        <p:spPr bwMode="auto">
          <a:xfrm>
            <a:off x="3938588" y="2409825"/>
            <a:ext cx="12858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75%</a:t>
            </a:r>
            <a:endParaRPr lang="en-US" altLang="zh-CN" sz="3200">
              <a:solidFill>
                <a:srgbClr val="000000"/>
              </a:solidFill>
              <a:latin typeface="微软雅黑" panose="020B0503020204020204" pitchFamily="34" charset="-122"/>
              <a:ea typeface="微软雅黑" panose="020B0503020204020204" pitchFamily="34" charset="-122"/>
            </a:endParaRPr>
          </a:p>
        </p:txBody>
      </p:sp>
      <p:sp>
        <p:nvSpPr>
          <p:cNvPr id="60" name="矩形 59"/>
          <p:cNvSpPr>
            <a:spLocks noChangeArrowheads="1"/>
          </p:cNvSpPr>
          <p:nvPr/>
        </p:nvSpPr>
        <p:spPr bwMode="auto">
          <a:xfrm>
            <a:off x="3938588" y="3059113"/>
            <a:ext cx="128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50%</a:t>
            </a:r>
            <a:endParaRPr lang="en-US" altLang="zh-CN" sz="3200">
              <a:solidFill>
                <a:srgbClr val="000000"/>
              </a:solidFill>
              <a:latin typeface="微软雅黑" panose="020B0503020204020204" pitchFamily="34" charset="-122"/>
              <a:ea typeface="微软雅黑" panose="020B0503020204020204" pitchFamily="34" charset="-122"/>
            </a:endParaRPr>
          </a:p>
        </p:txBody>
      </p:sp>
      <p:sp>
        <p:nvSpPr>
          <p:cNvPr id="61" name="矩形 60"/>
          <p:cNvSpPr>
            <a:spLocks noChangeArrowheads="1"/>
          </p:cNvSpPr>
          <p:nvPr/>
        </p:nvSpPr>
        <p:spPr bwMode="auto">
          <a:xfrm>
            <a:off x="3938588" y="3706813"/>
            <a:ext cx="128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anose="020B0503020204020204" pitchFamily="34" charset="-122"/>
                <a:ea typeface="微软雅黑" panose="020B0503020204020204" pitchFamily="34" charset="-122"/>
              </a:rPr>
              <a:t>25%</a:t>
            </a:r>
            <a:endParaRPr lang="en-US" altLang="zh-CN" sz="32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3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3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3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300"/>
                                        <p:tgtEl>
                                          <p:spTgt spid="26"/>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00"/>
                                        <p:tgtEl>
                                          <p:spTgt spid="12"/>
                                        </p:tgtEl>
                                      </p:cBhvr>
                                    </p:animEffect>
                                  </p:childTnLst>
                                </p:cTn>
                              </p:par>
                            </p:childTnLst>
                          </p:cTn>
                        </p:par>
                        <p:par>
                          <p:cTn id="59" fill="hold">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200"/>
                                        <p:tgtEl>
                                          <p:spTgt spid="13"/>
                                        </p:tgtEl>
                                      </p:cBhvr>
                                    </p:animEffect>
                                  </p:childTnLst>
                                </p:cTn>
                              </p:par>
                            </p:childTnLst>
                          </p:cTn>
                        </p:par>
                        <p:par>
                          <p:cTn id="63" fill="hold">
                            <p:stCondLst>
                              <p:cond delay="500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200"/>
                                        <p:tgtEl>
                                          <p:spTgt spid="14"/>
                                        </p:tgtEl>
                                      </p:cBhvr>
                                    </p:animEffect>
                                  </p:childTnLst>
                                </p:cTn>
                              </p:par>
                            </p:childTnLst>
                          </p:cTn>
                        </p:par>
                        <p:par>
                          <p:cTn id="67" fill="hold">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200"/>
                                        <p:tgtEl>
                                          <p:spTgt spid="15"/>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200"/>
                                        <p:tgtEl>
                                          <p:spTgt spid="17"/>
                                        </p:tgtEl>
                                      </p:cBhvr>
                                    </p:animEffect>
                                  </p:childTnLst>
                                </p:cTn>
                              </p:par>
                            </p:childTnLst>
                          </p:cTn>
                        </p:par>
                        <p:par>
                          <p:cTn id="75" fill="hold">
                            <p:stCondLst>
                              <p:cond delay="65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200"/>
                                        <p:tgtEl>
                                          <p:spTgt spid="18"/>
                                        </p:tgtEl>
                                      </p:cBhvr>
                                    </p:animEffect>
                                  </p:childTnLst>
                                </p:cTn>
                              </p:par>
                            </p:childTnLst>
                          </p:cTn>
                        </p:par>
                        <p:par>
                          <p:cTn id="79" fill="hold">
                            <p:stCondLst>
                              <p:cond delay="70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200"/>
                                        <p:tgtEl>
                                          <p:spTgt spid="19"/>
                                        </p:tgtEl>
                                      </p:cBhvr>
                                    </p:animEffect>
                                  </p:childTnLst>
                                </p:cTn>
                              </p:par>
                            </p:childTnLst>
                          </p:cTn>
                        </p:par>
                        <p:par>
                          <p:cTn id="83" fill="hold">
                            <p:stCondLst>
                              <p:cond delay="7500"/>
                            </p:stCondLst>
                            <p:childTnLst>
                              <p:par>
                                <p:cTn id="84" presetID="10" presetClass="entr" presetSubtype="0"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200"/>
                                        <p:tgtEl>
                                          <p:spTgt spid="20"/>
                                        </p:tgtEl>
                                      </p:cBhvr>
                                    </p:animEffect>
                                  </p:childTnLst>
                                </p:cTn>
                              </p:par>
                            </p:childTnLst>
                          </p:cTn>
                        </p:par>
                        <p:par>
                          <p:cTn id="87" fill="hold">
                            <p:stCondLst>
                              <p:cond delay="8000"/>
                            </p:stCondLst>
                            <p:childTnLst>
                              <p:par>
                                <p:cTn id="88" presetID="10"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200"/>
                                        <p:tgtEl>
                                          <p:spTgt spid="22"/>
                                        </p:tgtEl>
                                      </p:cBhvr>
                                    </p:animEffect>
                                  </p:childTnLst>
                                </p:cTn>
                              </p:par>
                            </p:childTnLst>
                          </p:cTn>
                        </p:par>
                        <p:par>
                          <p:cTn id="91" fill="hold">
                            <p:stCondLst>
                              <p:cond delay="8500"/>
                            </p:stCondLst>
                            <p:childTnLst>
                              <p:par>
                                <p:cTn id="92" presetID="10"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200"/>
                                        <p:tgtEl>
                                          <p:spTgt spid="23"/>
                                        </p:tgtEl>
                                      </p:cBhvr>
                                    </p:animEffect>
                                  </p:childTnLst>
                                </p:cTn>
                              </p:par>
                            </p:childTnLst>
                          </p:cTn>
                        </p:par>
                        <p:par>
                          <p:cTn id="95" fill="hold">
                            <p:stCondLst>
                              <p:cond delay="9000"/>
                            </p:stCondLst>
                            <p:childTnLst>
                              <p:par>
                                <p:cTn id="96" presetID="10"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200"/>
                                        <p:tgtEl>
                                          <p:spTgt spid="24"/>
                                        </p:tgtEl>
                                      </p:cBhvr>
                                    </p:animEffect>
                                  </p:childTnLst>
                                </p:cTn>
                              </p:par>
                            </p:childTnLst>
                          </p:cTn>
                        </p:par>
                        <p:par>
                          <p:cTn id="99" fill="hold">
                            <p:stCondLst>
                              <p:cond delay="9500"/>
                            </p:stCondLst>
                            <p:childTnLst>
                              <p:par>
                                <p:cTn id="100" presetID="10" presetClass="entr" presetSubtype="0"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200"/>
                                        <p:tgtEl>
                                          <p:spTgt spid="25"/>
                                        </p:tgtEl>
                                      </p:cBhvr>
                                    </p:animEffect>
                                  </p:childTnLst>
                                </p:cTn>
                              </p:par>
                            </p:childTnLst>
                          </p:cTn>
                        </p:par>
                        <p:par>
                          <p:cTn id="103" fill="hold">
                            <p:stCondLst>
                              <p:cond delay="10000"/>
                            </p:stCondLst>
                            <p:childTnLst>
                              <p:par>
                                <p:cTn id="104" presetID="10" presetClass="entr" presetSubtype="0" fill="hold" grpId="0" nodeType="after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200"/>
                                        <p:tgtEl>
                                          <p:spTgt spid="27"/>
                                        </p:tgtEl>
                                      </p:cBhvr>
                                    </p:animEffect>
                                  </p:childTnLst>
                                </p:cTn>
                              </p:par>
                            </p:childTnLst>
                          </p:cTn>
                        </p:par>
                        <p:par>
                          <p:cTn id="107" fill="hold">
                            <p:stCondLst>
                              <p:cond delay="10500"/>
                            </p:stCondLst>
                            <p:childTnLst>
                              <p:par>
                                <p:cTn id="108" presetID="10"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200"/>
                                        <p:tgtEl>
                                          <p:spTgt spid="28"/>
                                        </p:tgtEl>
                                      </p:cBhvr>
                                    </p:animEffect>
                                  </p:childTnLst>
                                </p:cTn>
                              </p:par>
                            </p:childTnLst>
                          </p:cTn>
                        </p:par>
                        <p:par>
                          <p:cTn id="111" fill="hold">
                            <p:stCondLst>
                              <p:cond delay="11000"/>
                            </p:stCondLst>
                            <p:childTnLst>
                              <p:par>
                                <p:cTn id="112" presetID="10"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200"/>
                                        <p:tgtEl>
                                          <p:spTgt spid="29"/>
                                        </p:tgtEl>
                                      </p:cBhvr>
                                    </p:animEffect>
                                  </p:childTnLst>
                                </p:cTn>
                              </p:par>
                            </p:childTnLst>
                          </p:cTn>
                        </p:par>
                        <p:par>
                          <p:cTn id="115" fill="hold">
                            <p:stCondLst>
                              <p:cond delay="11500"/>
                            </p:stCondLst>
                            <p:childTnLst>
                              <p:par>
                                <p:cTn id="116" presetID="10" presetClass="entr" presetSubtype="0" fill="hold" grpId="0" nodeType="after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fade">
                                      <p:cBhvr>
                                        <p:cTn id="118" dur="200"/>
                                        <p:tgtEl>
                                          <p:spTgt spid="30"/>
                                        </p:tgtEl>
                                      </p:cBhvr>
                                    </p:animEffect>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wipe(down)">
                                      <p:cBhvr>
                                        <p:cTn id="122" dur="300"/>
                                        <p:tgtEl>
                                          <p:spTgt spid="31"/>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300"/>
                                        <p:tgtEl>
                                          <p:spTgt spid="58"/>
                                        </p:tgtEl>
                                      </p:cBhvr>
                                    </p:animEffect>
                                    <p:anim calcmode="lin" valueType="num">
                                      <p:cBhvr>
                                        <p:cTn id="126" dur="300" fill="hold"/>
                                        <p:tgtEl>
                                          <p:spTgt spid="58"/>
                                        </p:tgtEl>
                                        <p:attrNameLst>
                                          <p:attrName>ppt_x</p:attrName>
                                        </p:attrNameLst>
                                      </p:cBhvr>
                                      <p:tavLst>
                                        <p:tav tm="0">
                                          <p:val>
                                            <p:strVal val="#ppt_x"/>
                                          </p:val>
                                        </p:tav>
                                        <p:tav tm="100000">
                                          <p:val>
                                            <p:strVal val="#ppt_x"/>
                                          </p:val>
                                        </p:tav>
                                      </p:tavLst>
                                    </p:anim>
                                    <p:anim calcmode="lin" valueType="num">
                                      <p:cBhvr>
                                        <p:cTn id="127" dur="3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2500"/>
                            </p:stCondLst>
                            <p:childTnLst>
                              <p:par>
                                <p:cTn id="129" presetID="2" presetClass="entr" presetSubtype="2" fill="hold" nodeType="afterEffect">
                                  <p:stCondLst>
                                    <p:cond delay="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300" fill="hold"/>
                                        <p:tgtEl>
                                          <p:spTgt spid="32"/>
                                        </p:tgtEl>
                                        <p:attrNameLst>
                                          <p:attrName>ppt_x</p:attrName>
                                        </p:attrNameLst>
                                      </p:cBhvr>
                                      <p:tavLst>
                                        <p:tav tm="0">
                                          <p:val>
                                            <p:strVal val="1+#ppt_w/2"/>
                                          </p:val>
                                        </p:tav>
                                        <p:tav tm="100000">
                                          <p:val>
                                            <p:strVal val="#ppt_x"/>
                                          </p:val>
                                        </p:tav>
                                      </p:tavLst>
                                    </p:anim>
                                    <p:anim calcmode="lin" valueType="num">
                                      <p:cBhvr additive="base">
                                        <p:cTn id="132" dur="300" fill="hold"/>
                                        <p:tgtEl>
                                          <p:spTgt spid="32"/>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6" presetClass="emph" presetSubtype="0" fill="hold" nodeType="afterEffect">
                                  <p:stCondLst>
                                    <p:cond delay="0"/>
                                  </p:stCondLst>
                                  <p:childTnLst>
                                    <p:animScale>
                                      <p:cBhvr>
                                        <p:cTn id="135" dur="100" fill="hold"/>
                                        <p:tgtEl>
                                          <p:spTgt spid="32"/>
                                        </p:tgtEl>
                                      </p:cBhvr>
                                      <p:by x="105000" y="105000"/>
                                    </p:animScale>
                                  </p:childTnLst>
                                </p:cTn>
                              </p:par>
                            </p:childTnLst>
                          </p:cTn>
                        </p:par>
                        <p:par>
                          <p:cTn id="136" fill="hold">
                            <p:stCondLst>
                              <p:cond delay="13500"/>
                            </p:stCondLst>
                            <p:childTnLst>
                              <p:par>
                                <p:cTn id="137" presetID="6" presetClass="emph" presetSubtype="0" decel="100000" fill="hold" nodeType="afterEffect">
                                  <p:stCondLst>
                                    <p:cond delay="0"/>
                                  </p:stCondLst>
                                  <p:childTnLst>
                                    <p:animScale>
                                      <p:cBhvr>
                                        <p:cTn id="138" dur="100" fill="hold"/>
                                        <p:tgtEl>
                                          <p:spTgt spid="32"/>
                                        </p:tgtEl>
                                      </p:cBhvr>
                                      <p:by x="95000" y="95000"/>
                                    </p:animScale>
                                  </p:childTnLst>
                                </p:cTn>
                              </p:par>
                              <p:par>
                                <p:cTn id="139" presetID="47"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fade">
                                      <p:cBhvr>
                                        <p:cTn id="141" dur="300"/>
                                        <p:tgtEl>
                                          <p:spTgt spid="35"/>
                                        </p:tgtEl>
                                      </p:cBhvr>
                                    </p:animEffect>
                                    <p:anim calcmode="lin" valueType="num">
                                      <p:cBhvr>
                                        <p:cTn id="142" dur="300" fill="hold"/>
                                        <p:tgtEl>
                                          <p:spTgt spid="35"/>
                                        </p:tgtEl>
                                        <p:attrNameLst>
                                          <p:attrName>ppt_x</p:attrName>
                                        </p:attrNameLst>
                                      </p:cBhvr>
                                      <p:tavLst>
                                        <p:tav tm="0">
                                          <p:val>
                                            <p:strVal val="#ppt_x"/>
                                          </p:val>
                                        </p:tav>
                                        <p:tav tm="100000">
                                          <p:val>
                                            <p:strVal val="#ppt_x"/>
                                          </p:val>
                                        </p:tav>
                                      </p:tavLst>
                                    </p:anim>
                                    <p:anim calcmode="lin" valueType="num">
                                      <p:cBhvr>
                                        <p:cTn id="143" dur="300" fill="hold"/>
                                        <p:tgtEl>
                                          <p:spTgt spid="35"/>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4" fill="hold" nodeType="after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wipe(down)">
                                      <p:cBhvr>
                                        <p:cTn id="147" dur="300"/>
                                        <p:tgtEl>
                                          <p:spTgt spid="36"/>
                                        </p:tgtEl>
                                      </p:cBhvr>
                                    </p:animEffect>
                                  </p:childTnLst>
                                </p:cTn>
                              </p:par>
                              <p:par>
                                <p:cTn id="148" presetID="42" presetClass="entr" presetSubtype="0" fill="hold" grpId="0" nodeType="with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fade">
                                      <p:cBhvr>
                                        <p:cTn id="150" dur="300"/>
                                        <p:tgtEl>
                                          <p:spTgt spid="59"/>
                                        </p:tgtEl>
                                      </p:cBhvr>
                                    </p:animEffect>
                                    <p:anim calcmode="lin" valueType="num">
                                      <p:cBhvr>
                                        <p:cTn id="151" dur="300" fill="hold"/>
                                        <p:tgtEl>
                                          <p:spTgt spid="59"/>
                                        </p:tgtEl>
                                        <p:attrNameLst>
                                          <p:attrName>ppt_x</p:attrName>
                                        </p:attrNameLst>
                                      </p:cBhvr>
                                      <p:tavLst>
                                        <p:tav tm="0">
                                          <p:val>
                                            <p:strVal val="#ppt_x"/>
                                          </p:val>
                                        </p:tav>
                                        <p:tav tm="100000">
                                          <p:val>
                                            <p:strVal val="#ppt_x"/>
                                          </p:val>
                                        </p:tav>
                                      </p:tavLst>
                                    </p:anim>
                                    <p:anim calcmode="lin" valueType="num">
                                      <p:cBhvr>
                                        <p:cTn id="152" dur="300" fill="hold"/>
                                        <p:tgtEl>
                                          <p:spTgt spid="59"/>
                                        </p:tgtEl>
                                        <p:attrNameLst>
                                          <p:attrName>ppt_y</p:attrName>
                                        </p:attrNameLst>
                                      </p:cBhvr>
                                      <p:tavLst>
                                        <p:tav tm="0">
                                          <p:val>
                                            <p:strVal val="#ppt_y+.1"/>
                                          </p:val>
                                        </p:tav>
                                        <p:tav tm="100000">
                                          <p:val>
                                            <p:strVal val="#ppt_y"/>
                                          </p:val>
                                        </p:tav>
                                      </p:tavLst>
                                    </p:anim>
                                  </p:childTnLst>
                                </p:cTn>
                              </p:par>
                            </p:childTnLst>
                          </p:cTn>
                        </p:par>
                        <p:par>
                          <p:cTn id="153" fill="hold">
                            <p:stCondLst>
                              <p:cond delay="14500"/>
                            </p:stCondLst>
                            <p:childTnLst>
                              <p:par>
                                <p:cTn id="154" presetID="2" presetClass="entr" presetSubtype="2" fill="hold" nodeType="afterEffect">
                                  <p:stCondLst>
                                    <p:cond delay="0"/>
                                  </p:stCondLst>
                                  <p:childTnLst>
                                    <p:set>
                                      <p:cBhvr>
                                        <p:cTn id="155" dur="1" fill="hold">
                                          <p:stCondLst>
                                            <p:cond delay="0"/>
                                          </p:stCondLst>
                                        </p:cTn>
                                        <p:tgtEl>
                                          <p:spTgt spid="37"/>
                                        </p:tgtEl>
                                        <p:attrNameLst>
                                          <p:attrName>style.visibility</p:attrName>
                                        </p:attrNameLst>
                                      </p:cBhvr>
                                      <p:to>
                                        <p:strVal val="visible"/>
                                      </p:to>
                                    </p:set>
                                    <p:anim calcmode="lin" valueType="num">
                                      <p:cBhvr additive="base">
                                        <p:cTn id="156" dur="300" fill="hold"/>
                                        <p:tgtEl>
                                          <p:spTgt spid="37"/>
                                        </p:tgtEl>
                                        <p:attrNameLst>
                                          <p:attrName>ppt_x</p:attrName>
                                        </p:attrNameLst>
                                      </p:cBhvr>
                                      <p:tavLst>
                                        <p:tav tm="0">
                                          <p:val>
                                            <p:strVal val="1+#ppt_w/2"/>
                                          </p:val>
                                        </p:tav>
                                        <p:tav tm="100000">
                                          <p:val>
                                            <p:strVal val="#ppt_x"/>
                                          </p:val>
                                        </p:tav>
                                      </p:tavLst>
                                    </p:anim>
                                    <p:anim calcmode="lin" valueType="num">
                                      <p:cBhvr additive="base">
                                        <p:cTn id="157" dur="300" fill="hold"/>
                                        <p:tgtEl>
                                          <p:spTgt spid="37"/>
                                        </p:tgtEl>
                                        <p:attrNameLst>
                                          <p:attrName>ppt_y</p:attrName>
                                        </p:attrNameLst>
                                      </p:cBhvr>
                                      <p:tavLst>
                                        <p:tav tm="0">
                                          <p:val>
                                            <p:strVal val="#ppt_y"/>
                                          </p:val>
                                        </p:tav>
                                        <p:tav tm="100000">
                                          <p:val>
                                            <p:strVal val="#ppt_y"/>
                                          </p:val>
                                        </p:tav>
                                      </p:tavLst>
                                    </p:anim>
                                  </p:childTnLst>
                                </p:cTn>
                              </p:par>
                            </p:childTnLst>
                          </p:cTn>
                        </p:par>
                        <p:par>
                          <p:cTn id="158" fill="hold">
                            <p:stCondLst>
                              <p:cond delay="15000"/>
                            </p:stCondLst>
                            <p:childTnLst>
                              <p:par>
                                <p:cTn id="159" presetID="6" presetClass="emph" presetSubtype="0" fill="hold" nodeType="afterEffect">
                                  <p:stCondLst>
                                    <p:cond delay="0"/>
                                  </p:stCondLst>
                                  <p:childTnLst>
                                    <p:animScale>
                                      <p:cBhvr>
                                        <p:cTn id="160" dur="100" fill="hold"/>
                                        <p:tgtEl>
                                          <p:spTgt spid="37"/>
                                        </p:tgtEl>
                                      </p:cBhvr>
                                      <p:by x="105000" y="105000"/>
                                    </p:animScale>
                                  </p:childTnLst>
                                </p:cTn>
                              </p:par>
                            </p:childTnLst>
                          </p:cTn>
                        </p:par>
                        <p:par>
                          <p:cTn id="161" fill="hold">
                            <p:stCondLst>
                              <p:cond delay="15500"/>
                            </p:stCondLst>
                            <p:childTnLst>
                              <p:par>
                                <p:cTn id="162" presetID="6" presetClass="emph" presetSubtype="0" decel="100000" fill="hold" nodeType="afterEffect">
                                  <p:stCondLst>
                                    <p:cond delay="0"/>
                                  </p:stCondLst>
                                  <p:childTnLst>
                                    <p:animScale>
                                      <p:cBhvr>
                                        <p:cTn id="163" dur="100" fill="hold"/>
                                        <p:tgtEl>
                                          <p:spTgt spid="37"/>
                                        </p:tgtEl>
                                      </p:cBhvr>
                                      <p:by x="95000" y="95000"/>
                                    </p:animScale>
                                  </p:childTnLst>
                                </p:cTn>
                              </p:par>
                              <p:par>
                                <p:cTn id="164" presetID="47" presetClass="entr" presetSubtype="0" fill="hold" grpId="0" nodeType="withEffect">
                                  <p:stCondLst>
                                    <p:cond delay="0"/>
                                  </p:stCondLst>
                                  <p:childTnLst>
                                    <p:set>
                                      <p:cBhvr>
                                        <p:cTn id="165" dur="1" fill="hold">
                                          <p:stCondLst>
                                            <p:cond delay="0"/>
                                          </p:stCondLst>
                                        </p:cTn>
                                        <p:tgtEl>
                                          <p:spTgt spid="40"/>
                                        </p:tgtEl>
                                        <p:attrNameLst>
                                          <p:attrName>style.visibility</p:attrName>
                                        </p:attrNameLst>
                                      </p:cBhvr>
                                      <p:to>
                                        <p:strVal val="visible"/>
                                      </p:to>
                                    </p:set>
                                    <p:animEffect transition="in" filter="fade">
                                      <p:cBhvr>
                                        <p:cTn id="166" dur="300"/>
                                        <p:tgtEl>
                                          <p:spTgt spid="40"/>
                                        </p:tgtEl>
                                      </p:cBhvr>
                                    </p:animEffect>
                                    <p:anim calcmode="lin" valueType="num">
                                      <p:cBhvr>
                                        <p:cTn id="167" dur="300" fill="hold"/>
                                        <p:tgtEl>
                                          <p:spTgt spid="40"/>
                                        </p:tgtEl>
                                        <p:attrNameLst>
                                          <p:attrName>ppt_x</p:attrName>
                                        </p:attrNameLst>
                                      </p:cBhvr>
                                      <p:tavLst>
                                        <p:tav tm="0">
                                          <p:val>
                                            <p:strVal val="#ppt_x"/>
                                          </p:val>
                                        </p:tav>
                                        <p:tav tm="100000">
                                          <p:val>
                                            <p:strVal val="#ppt_x"/>
                                          </p:val>
                                        </p:tav>
                                      </p:tavLst>
                                    </p:anim>
                                    <p:anim calcmode="lin" valueType="num">
                                      <p:cBhvr>
                                        <p:cTn id="168" dur="300" fill="hold"/>
                                        <p:tgtEl>
                                          <p:spTgt spid="40"/>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22" presetClass="entr" presetSubtype="4" fill="hold" nodeType="after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wipe(down)">
                                      <p:cBhvr>
                                        <p:cTn id="172" dur="300"/>
                                        <p:tgtEl>
                                          <p:spTgt spid="41"/>
                                        </p:tgtEl>
                                      </p:cBhvr>
                                    </p:animEffect>
                                  </p:childTnLst>
                                </p:cTn>
                              </p:par>
                              <p:par>
                                <p:cTn id="173" presetID="42" presetClass="entr" presetSubtype="0"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300"/>
                                        <p:tgtEl>
                                          <p:spTgt spid="60"/>
                                        </p:tgtEl>
                                      </p:cBhvr>
                                    </p:animEffect>
                                    <p:anim calcmode="lin" valueType="num">
                                      <p:cBhvr>
                                        <p:cTn id="176" dur="300" fill="hold"/>
                                        <p:tgtEl>
                                          <p:spTgt spid="60"/>
                                        </p:tgtEl>
                                        <p:attrNameLst>
                                          <p:attrName>ppt_x</p:attrName>
                                        </p:attrNameLst>
                                      </p:cBhvr>
                                      <p:tavLst>
                                        <p:tav tm="0">
                                          <p:val>
                                            <p:strVal val="#ppt_x"/>
                                          </p:val>
                                        </p:tav>
                                        <p:tav tm="100000">
                                          <p:val>
                                            <p:strVal val="#ppt_x"/>
                                          </p:val>
                                        </p:tav>
                                      </p:tavLst>
                                    </p:anim>
                                    <p:anim calcmode="lin" valueType="num">
                                      <p:cBhvr>
                                        <p:cTn id="177" dur="300" fill="hold"/>
                                        <p:tgtEl>
                                          <p:spTgt spid="60"/>
                                        </p:tgtEl>
                                        <p:attrNameLst>
                                          <p:attrName>ppt_y</p:attrName>
                                        </p:attrNameLst>
                                      </p:cBhvr>
                                      <p:tavLst>
                                        <p:tav tm="0">
                                          <p:val>
                                            <p:strVal val="#ppt_y+.1"/>
                                          </p:val>
                                        </p:tav>
                                        <p:tav tm="100000">
                                          <p:val>
                                            <p:strVal val="#ppt_y"/>
                                          </p:val>
                                        </p:tav>
                                      </p:tavLst>
                                    </p:anim>
                                  </p:childTnLst>
                                </p:cTn>
                              </p:par>
                            </p:childTnLst>
                          </p:cTn>
                        </p:par>
                        <p:par>
                          <p:cTn id="178" fill="hold">
                            <p:stCondLst>
                              <p:cond delay="16500"/>
                            </p:stCondLst>
                            <p:childTnLst>
                              <p:par>
                                <p:cTn id="179" presetID="2" presetClass="entr" presetSubtype="2" fill="hold" nodeType="afterEffect">
                                  <p:stCondLst>
                                    <p:cond delay="0"/>
                                  </p:stCondLst>
                                  <p:childTnLst>
                                    <p:set>
                                      <p:cBhvr>
                                        <p:cTn id="180" dur="1" fill="hold">
                                          <p:stCondLst>
                                            <p:cond delay="0"/>
                                          </p:stCondLst>
                                        </p:cTn>
                                        <p:tgtEl>
                                          <p:spTgt spid="42"/>
                                        </p:tgtEl>
                                        <p:attrNameLst>
                                          <p:attrName>style.visibility</p:attrName>
                                        </p:attrNameLst>
                                      </p:cBhvr>
                                      <p:to>
                                        <p:strVal val="visible"/>
                                      </p:to>
                                    </p:set>
                                    <p:anim calcmode="lin" valueType="num">
                                      <p:cBhvr additive="base">
                                        <p:cTn id="181" dur="300" fill="hold"/>
                                        <p:tgtEl>
                                          <p:spTgt spid="42"/>
                                        </p:tgtEl>
                                        <p:attrNameLst>
                                          <p:attrName>ppt_x</p:attrName>
                                        </p:attrNameLst>
                                      </p:cBhvr>
                                      <p:tavLst>
                                        <p:tav tm="0">
                                          <p:val>
                                            <p:strVal val="1+#ppt_w/2"/>
                                          </p:val>
                                        </p:tav>
                                        <p:tav tm="100000">
                                          <p:val>
                                            <p:strVal val="#ppt_x"/>
                                          </p:val>
                                        </p:tav>
                                      </p:tavLst>
                                    </p:anim>
                                    <p:anim calcmode="lin" valueType="num">
                                      <p:cBhvr additive="base">
                                        <p:cTn id="182" dur="300" fill="hold"/>
                                        <p:tgtEl>
                                          <p:spTgt spid="42"/>
                                        </p:tgtEl>
                                        <p:attrNameLst>
                                          <p:attrName>ppt_y</p:attrName>
                                        </p:attrNameLst>
                                      </p:cBhvr>
                                      <p:tavLst>
                                        <p:tav tm="0">
                                          <p:val>
                                            <p:strVal val="#ppt_y"/>
                                          </p:val>
                                        </p:tav>
                                        <p:tav tm="100000">
                                          <p:val>
                                            <p:strVal val="#ppt_y"/>
                                          </p:val>
                                        </p:tav>
                                      </p:tavLst>
                                    </p:anim>
                                  </p:childTnLst>
                                </p:cTn>
                              </p:par>
                            </p:childTnLst>
                          </p:cTn>
                        </p:par>
                        <p:par>
                          <p:cTn id="183" fill="hold">
                            <p:stCondLst>
                              <p:cond delay="17000"/>
                            </p:stCondLst>
                            <p:childTnLst>
                              <p:par>
                                <p:cTn id="184" presetID="6" presetClass="emph" presetSubtype="0" fill="hold" nodeType="afterEffect">
                                  <p:stCondLst>
                                    <p:cond delay="0"/>
                                  </p:stCondLst>
                                  <p:childTnLst>
                                    <p:animScale>
                                      <p:cBhvr>
                                        <p:cTn id="185" dur="100" fill="hold"/>
                                        <p:tgtEl>
                                          <p:spTgt spid="42"/>
                                        </p:tgtEl>
                                      </p:cBhvr>
                                      <p:by x="105000" y="105000"/>
                                    </p:animScale>
                                  </p:childTnLst>
                                </p:cTn>
                              </p:par>
                            </p:childTnLst>
                          </p:cTn>
                        </p:par>
                        <p:par>
                          <p:cTn id="186" fill="hold">
                            <p:stCondLst>
                              <p:cond delay="17500"/>
                            </p:stCondLst>
                            <p:childTnLst>
                              <p:par>
                                <p:cTn id="187" presetID="6" presetClass="emph" presetSubtype="0" decel="100000" fill="hold" nodeType="afterEffect">
                                  <p:stCondLst>
                                    <p:cond delay="0"/>
                                  </p:stCondLst>
                                  <p:childTnLst>
                                    <p:animScale>
                                      <p:cBhvr>
                                        <p:cTn id="188" dur="100" fill="hold"/>
                                        <p:tgtEl>
                                          <p:spTgt spid="42"/>
                                        </p:tgtEl>
                                      </p:cBhvr>
                                      <p:by x="95000" y="95000"/>
                                    </p:animScale>
                                  </p:childTnLst>
                                </p:cTn>
                              </p:par>
                              <p:par>
                                <p:cTn id="189" presetID="47" presetClass="entr" presetSubtype="0" fill="hold" grpId="0" nodeType="withEffect">
                                  <p:stCondLst>
                                    <p:cond delay="0"/>
                                  </p:stCondLst>
                                  <p:childTnLst>
                                    <p:set>
                                      <p:cBhvr>
                                        <p:cTn id="190" dur="1" fill="hold">
                                          <p:stCondLst>
                                            <p:cond delay="0"/>
                                          </p:stCondLst>
                                        </p:cTn>
                                        <p:tgtEl>
                                          <p:spTgt spid="51"/>
                                        </p:tgtEl>
                                        <p:attrNameLst>
                                          <p:attrName>style.visibility</p:attrName>
                                        </p:attrNameLst>
                                      </p:cBhvr>
                                      <p:to>
                                        <p:strVal val="visible"/>
                                      </p:to>
                                    </p:set>
                                    <p:animEffect transition="in" filter="fade">
                                      <p:cBhvr>
                                        <p:cTn id="191" dur="300"/>
                                        <p:tgtEl>
                                          <p:spTgt spid="51"/>
                                        </p:tgtEl>
                                      </p:cBhvr>
                                    </p:animEffect>
                                    <p:anim calcmode="lin" valueType="num">
                                      <p:cBhvr>
                                        <p:cTn id="192" dur="300" fill="hold"/>
                                        <p:tgtEl>
                                          <p:spTgt spid="51"/>
                                        </p:tgtEl>
                                        <p:attrNameLst>
                                          <p:attrName>ppt_x</p:attrName>
                                        </p:attrNameLst>
                                      </p:cBhvr>
                                      <p:tavLst>
                                        <p:tav tm="0">
                                          <p:val>
                                            <p:strVal val="#ppt_x"/>
                                          </p:val>
                                        </p:tav>
                                        <p:tav tm="100000">
                                          <p:val>
                                            <p:strVal val="#ppt_x"/>
                                          </p:val>
                                        </p:tav>
                                      </p:tavLst>
                                    </p:anim>
                                    <p:anim calcmode="lin" valueType="num">
                                      <p:cBhvr>
                                        <p:cTn id="193" dur="300" fill="hold"/>
                                        <p:tgtEl>
                                          <p:spTgt spid="51"/>
                                        </p:tgtEl>
                                        <p:attrNameLst>
                                          <p:attrName>ppt_y</p:attrName>
                                        </p:attrNameLst>
                                      </p:cBhvr>
                                      <p:tavLst>
                                        <p:tav tm="0">
                                          <p:val>
                                            <p:strVal val="#ppt_y-.1"/>
                                          </p:val>
                                        </p:tav>
                                        <p:tav tm="100000">
                                          <p:val>
                                            <p:strVal val="#ppt_y"/>
                                          </p:val>
                                        </p:tav>
                                      </p:tavLst>
                                    </p:anim>
                                  </p:childTnLst>
                                </p:cTn>
                              </p:par>
                            </p:childTnLst>
                          </p:cTn>
                        </p:par>
                        <p:par>
                          <p:cTn id="194" fill="hold">
                            <p:stCondLst>
                              <p:cond delay="18000"/>
                            </p:stCondLst>
                            <p:childTnLst>
                              <p:par>
                                <p:cTn id="195" presetID="22" presetClass="entr" presetSubtype="4" fill="hold" nodeType="after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wipe(down)">
                                      <p:cBhvr>
                                        <p:cTn id="197" dur="300"/>
                                        <p:tgtEl>
                                          <p:spTgt spid="53"/>
                                        </p:tgtEl>
                                      </p:cBhvr>
                                    </p:animEffect>
                                  </p:childTnLst>
                                </p:cTn>
                              </p:par>
                              <p:par>
                                <p:cTn id="198" presetID="42" presetClass="entr" presetSubtype="0" fill="hold" grpId="0" nodeType="withEffect">
                                  <p:stCondLst>
                                    <p:cond delay="0"/>
                                  </p:stCondLst>
                                  <p:childTnLst>
                                    <p:set>
                                      <p:cBhvr>
                                        <p:cTn id="199" dur="1" fill="hold">
                                          <p:stCondLst>
                                            <p:cond delay="0"/>
                                          </p:stCondLst>
                                        </p:cTn>
                                        <p:tgtEl>
                                          <p:spTgt spid="61"/>
                                        </p:tgtEl>
                                        <p:attrNameLst>
                                          <p:attrName>style.visibility</p:attrName>
                                        </p:attrNameLst>
                                      </p:cBhvr>
                                      <p:to>
                                        <p:strVal val="visible"/>
                                      </p:to>
                                    </p:set>
                                    <p:animEffect transition="in" filter="fade">
                                      <p:cBhvr>
                                        <p:cTn id="200" dur="300"/>
                                        <p:tgtEl>
                                          <p:spTgt spid="61"/>
                                        </p:tgtEl>
                                      </p:cBhvr>
                                    </p:animEffect>
                                    <p:anim calcmode="lin" valueType="num">
                                      <p:cBhvr>
                                        <p:cTn id="201" dur="300" fill="hold"/>
                                        <p:tgtEl>
                                          <p:spTgt spid="61"/>
                                        </p:tgtEl>
                                        <p:attrNameLst>
                                          <p:attrName>ppt_x</p:attrName>
                                        </p:attrNameLst>
                                      </p:cBhvr>
                                      <p:tavLst>
                                        <p:tav tm="0">
                                          <p:val>
                                            <p:strVal val="#ppt_x"/>
                                          </p:val>
                                        </p:tav>
                                        <p:tav tm="100000">
                                          <p:val>
                                            <p:strVal val="#ppt_x"/>
                                          </p:val>
                                        </p:tav>
                                      </p:tavLst>
                                    </p:anim>
                                    <p:anim calcmode="lin" valueType="num">
                                      <p:cBhvr>
                                        <p:cTn id="202" dur="300" fill="hold"/>
                                        <p:tgtEl>
                                          <p:spTgt spid="61"/>
                                        </p:tgtEl>
                                        <p:attrNameLst>
                                          <p:attrName>ppt_y</p:attrName>
                                        </p:attrNameLst>
                                      </p:cBhvr>
                                      <p:tavLst>
                                        <p:tav tm="0">
                                          <p:val>
                                            <p:strVal val="#ppt_y+.1"/>
                                          </p:val>
                                        </p:tav>
                                        <p:tav tm="100000">
                                          <p:val>
                                            <p:strVal val="#ppt_y"/>
                                          </p:val>
                                        </p:tav>
                                      </p:tavLst>
                                    </p:anim>
                                  </p:childTnLst>
                                </p:cTn>
                              </p:par>
                            </p:childTnLst>
                          </p:cTn>
                        </p:par>
                        <p:par>
                          <p:cTn id="203" fill="hold">
                            <p:stCondLst>
                              <p:cond delay="18500"/>
                            </p:stCondLst>
                            <p:childTnLst>
                              <p:par>
                                <p:cTn id="204" presetID="2" presetClass="entr" presetSubtype="2" fill="hold" nodeType="afterEffect">
                                  <p:stCondLst>
                                    <p:cond delay="0"/>
                                  </p:stCondLst>
                                  <p:childTnLst>
                                    <p:set>
                                      <p:cBhvr>
                                        <p:cTn id="205" dur="1" fill="hold">
                                          <p:stCondLst>
                                            <p:cond delay="0"/>
                                          </p:stCondLst>
                                        </p:cTn>
                                        <p:tgtEl>
                                          <p:spTgt spid="54"/>
                                        </p:tgtEl>
                                        <p:attrNameLst>
                                          <p:attrName>style.visibility</p:attrName>
                                        </p:attrNameLst>
                                      </p:cBhvr>
                                      <p:to>
                                        <p:strVal val="visible"/>
                                      </p:to>
                                    </p:set>
                                    <p:anim calcmode="lin" valueType="num">
                                      <p:cBhvr additive="base">
                                        <p:cTn id="206" dur="300" fill="hold"/>
                                        <p:tgtEl>
                                          <p:spTgt spid="54"/>
                                        </p:tgtEl>
                                        <p:attrNameLst>
                                          <p:attrName>ppt_x</p:attrName>
                                        </p:attrNameLst>
                                      </p:cBhvr>
                                      <p:tavLst>
                                        <p:tav tm="0">
                                          <p:val>
                                            <p:strVal val="1+#ppt_w/2"/>
                                          </p:val>
                                        </p:tav>
                                        <p:tav tm="100000">
                                          <p:val>
                                            <p:strVal val="#ppt_x"/>
                                          </p:val>
                                        </p:tav>
                                      </p:tavLst>
                                    </p:anim>
                                    <p:anim calcmode="lin" valueType="num">
                                      <p:cBhvr additive="base">
                                        <p:cTn id="207" dur="300" fill="hold"/>
                                        <p:tgtEl>
                                          <p:spTgt spid="54"/>
                                        </p:tgtEl>
                                        <p:attrNameLst>
                                          <p:attrName>ppt_y</p:attrName>
                                        </p:attrNameLst>
                                      </p:cBhvr>
                                      <p:tavLst>
                                        <p:tav tm="0">
                                          <p:val>
                                            <p:strVal val="#ppt_y"/>
                                          </p:val>
                                        </p:tav>
                                        <p:tav tm="100000">
                                          <p:val>
                                            <p:strVal val="#ppt_y"/>
                                          </p:val>
                                        </p:tav>
                                      </p:tavLst>
                                    </p:anim>
                                  </p:childTnLst>
                                </p:cTn>
                              </p:par>
                            </p:childTnLst>
                          </p:cTn>
                        </p:par>
                        <p:par>
                          <p:cTn id="208" fill="hold">
                            <p:stCondLst>
                              <p:cond delay="19000"/>
                            </p:stCondLst>
                            <p:childTnLst>
                              <p:par>
                                <p:cTn id="209" presetID="6" presetClass="emph" presetSubtype="0" fill="hold" nodeType="afterEffect">
                                  <p:stCondLst>
                                    <p:cond delay="0"/>
                                  </p:stCondLst>
                                  <p:childTnLst>
                                    <p:animScale>
                                      <p:cBhvr>
                                        <p:cTn id="210" dur="100" fill="hold"/>
                                        <p:tgtEl>
                                          <p:spTgt spid="54"/>
                                        </p:tgtEl>
                                      </p:cBhvr>
                                      <p:by x="105000" y="105000"/>
                                    </p:animScale>
                                  </p:childTnLst>
                                </p:cTn>
                              </p:par>
                            </p:childTnLst>
                          </p:cTn>
                        </p:par>
                        <p:par>
                          <p:cTn id="211" fill="hold">
                            <p:stCondLst>
                              <p:cond delay="19500"/>
                            </p:stCondLst>
                            <p:childTnLst>
                              <p:par>
                                <p:cTn id="212" presetID="6" presetClass="emph" presetSubtype="0" decel="100000" fill="hold" nodeType="afterEffect">
                                  <p:stCondLst>
                                    <p:cond delay="0"/>
                                  </p:stCondLst>
                                  <p:childTnLst>
                                    <p:animScale>
                                      <p:cBhvr>
                                        <p:cTn id="213" dur="100" fill="hold"/>
                                        <p:tgtEl>
                                          <p:spTgt spid="54"/>
                                        </p:tgtEl>
                                      </p:cBhvr>
                                      <p:by x="95000" y="95000"/>
                                    </p:animScale>
                                  </p:childTnLst>
                                </p:cTn>
                              </p:par>
                              <p:par>
                                <p:cTn id="214" presetID="47" presetClass="entr" presetSubtype="0" fill="hold" grpId="0" nodeType="withEffect">
                                  <p:stCondLst>
                                    <p:cond delay="0"/>
                                  </p:stCondLst>
                                  <p:childTnLst>
                                    <p:set>
                                      <p:cBhvr>
                                        <p:cTn id="215" dur="1" fill="hold">
                                          <p:stCondLst>
                                            <p:cond delay="0"/>
                                          </p:stCondLst>
                                        </p:cTn>
                                        <p:tgtEl>
                                          <p:spTgt spid="57"/>
                                        </p:tgtEl>
                                        <p:attrNameLst>
                                          <p:attrName>style.visibility</p:attrName>
                                        </p:attrNameLst>
                                      </p:cBhvr>
                                      <p:to>
                                        <p:strVal val="visible"/>
                                      </p:to>
                                    </p:set>
                                    <p:animEffect transition="in" filter="fade">
                                      <p:cBhvr>
                                        <p:cTn id="216" dur="300"/>
                                        <p:tgtEl>
                                          <p:spTgt spid="57"/>
                                        </p:tgtEl>
                                      </p:cBhvr>
                                    </p:animEffect>
                                    <p:anim calcmode="lin" valueType="num">
                                      <p:cBhvr>
                                        <p:cTn id="217" dur="300" fill="hold"/>
                                        <p:tgtEl>
                                          <p:spTgt spid="57"/>
                                        </p:tgtEl>
                                        <p:attrNameLst>
                                          <p:attrName>ppt_x</p:attrName>
                                        </p:attrNameLst>
                                      </p:cBhvr>
                                      <p:tavLst>
                                        <p:tav tm="0">
                                          <p:val>
                                            <p:strVal val="#ppt_x"/>
                                          </p:val>
                                        </p:tav>
                                        <p:tav tm="100000">
                                          <p:val>
                                            <p:strVal val="#ppt_x"/>
                                          </p:val>
                                        </p:tav>
                                      </p:tavLst>
                                    </p:anim>
                                    <p:anim calcmode="lin" valueType="num">
                                      <p:cBhvr>
                                        <p:cTn id="218" dur="3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2" grpId="0" animBg="1"/>
      <p:bldP spid="13" grpId="0" animBg="1"/>
      <p:bldP spid="14" grpId="0" animBg="1"/>
      <p:bldP spid="15" grpId="0" animBg="1"/>
      <p:bldP spid="17" grpId="0" animBg="1"/>
      <p:bldP spid="18" grpId="0" animBg="1"/>
      <p:bldP spid="19" grpId="0" animBg="1"/>
      <p:bldP spid="20" grpId="0" animBg="1"/>
      <p:bldP spid="22" grpId="0" animBg="1"/>
      <p:bldP spid="23" grpId="0" animBg="1"/>
      <p:bldP spid="24" grpId="0" animBg="1"/>
      <p:bldP spid="25" grpId="0" animBg="1"/>
      <p:bldP spid="27" grpId="0" animBg="1"/>
      <p:bldP spid="28" grpId="0" animBg="1"/>
      <p:bldP spid="29" grpId="0" animBg="1"/>
      <p:bldP spid="30" grpId="0" animBg="1"/>
      <p:bldP spid="35" grpId="0"/>
      <p:bldP spid="40" grpId="0"/>
      <p:bldP spid="51" grpId="0"/>
      <p:bldP spid="57" grpId="0"/>
      <p:bldP spid="58" grpId="0"/>
      <p:bldP spid="59" grpId="0"/>
      <p:bldP spid="60"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120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11</a:t>
            </a:r>
            <a:endParaRPr lang="en-US" altLang="zh-CN" sz="100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bwMode="auto">
          <a:xfrm>
            <a:off x="3360738" y="1798638"/>
            <a:ext cx="2197100" cy="2501900"/>
            <a:chOff x="3360585" y="1637866"/>
            <a:chExt cx="2197100" cy="2500530"/>
          </a:xfrm>
        </p:grpSpPr>
        <p:sp>
          <p:nvSpPr>
            <p:cNvPr id="12" name="Freeform 6"/>
            <p:cNvSpPr/>
            <p:nvPr/>
          </p:nvSpPr>
          <p:spPr bwMode="auto">
            <a:xfrm>
              <a:off x="4459135" y="3208630"/>
              <a:ext cx="1035050" cy="929766"/>
            </a:xfrm>
            <a:custGeom>
              <a:avLst/>
              <a:gdLst>
                <a:gd name="T0" fmla="*/ 0 w 881"/>
                <a:gd name="T1" fmla="*/ 198 h 792"/>
                <a:gd name="T2" fmla="*/ 0 w 881"/>
                <a:gd name="T3" fmla="*/ 792 h 792"/>
                <a:gd name="T4" fmla="*/ 881 w 881"/>
                <a:gd name="T5" fmla="*/ 283 h 792"/>
                <a:gd name="T6" fmla="*/ 390 w 881"/>
                <a:gd name="T7" fmla="*/ 0 h 792"/>
                <a:gd name="T8" fmla="*/ 0 w 881"/>
                <a:gd name="T9" fmla="*/ 198 h 792"/>
              </a:gdLst>
              <a:ah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chemeClr val="tx2">
                <a:lumMod val="50000"/>
              </a:scheme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3" name="Freeform 7"/>
            <p:cNvSpPr/>
            <p:nvPr/>
          </p:nvSpPr>
          <p:spPr bwMode="auto">
            <a:xfrm>
              <a:off x="3424085" y="3208630"/>
              <a:ext cx="1035050" cy="929766"/>
            </a:xfrm>
            <a:custGeom>
              <a:avLst/>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ah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chemeClr val="tx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4" name="Freeform 8"/>
            <p:cNvSpPr/>
            <p:nvPr/>
          </p:nvSpPr>
          <p:spPr bwMode="auto">
            <a:xfrm>
              <a:off x="3360585" y="1637866"/>
              <a:ext cx="1035050" cy="947218"/>
            </a:xfrm>
            <a:custGeom>
              <a:avLst/>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ahLst/>
              <a:cxnLst>
                <a:cxn ang="0">
                  <a:pos x="T0" y="T1"/>
                </a:cxn>
                <a:cxn ang="0">
                  <a:pos x="T2" y="T3"/>
                </a:cxn>
                <a:cxn ang="0">
                  <a:pos x="T4" y="T5"/>
                </a:cxn>
                <a:cxn ang="0">
                  <a:pos x="T6" y="T7"/>
                </a:cxn>
                <a:cxn ang="0">
                  <a:pos x="T8" y="T9"/>
                </a:cxn>
                <a:cxn ang="0">
                  <a:pos x="T10" y="T11"/>
                </a:cxn>
              </a:cxnLst>
              <a:rect l="0" t="0" r="r" b="b"/>
              <a:pathLst>
                <a:path w="880" h="806">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chemeClr val="tx2">
                <a:lumMod val="50000"/>
              </a:scheme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5" name="Freeform 9"/>
            <p:cNvSpPr/>
            <p:nvPr/>
          </p:nvSpPr>
          <p:spPr bwMode="auto">
            <a:xfrm>
              <a:off x="3360585" y="2234439"/>
              <a:ext cx="604837" cy="1194732"/>
            </a:xfrm>
            <a:custGeom>
              <a:avLst/>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ah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chemeClr val="bg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6" name="Freeform 10"/>
            <p:cNvSpPr/>
            <p:nvPr/>
          </p:nvSpPr>
          <p:spPr bwMode="auto">
            <a:xfrm>
              <a:off x="4522635" y="1637866"/>
              <a:ext cx="1035050" cy="947218"/>
            </a:xfrm>
            <a:custGeom>
              <a:avLst/>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ahLst/>
              <a:cxnLst>
                <a:cxn ang="0">
                  <a:pos x="T0" y="T1"/>
                </a:cxn>
                <a:cxn ang="0">
                  <a:pos x="T2" y="T3"/>
                </a:cxn>
                <a:cxn ang="0">
                  <a:pos x="T4" y="T5"/>
                </a:cxn>
                <a:cxn ang="0">
                  <a:pos x="T6" y="T7"/>
                </a:cxn>
                <a:cxn ang="0">
                  <a:pos x="T8" y="T9"/>
                </a:cxn>
                <a:cxn ang="0">
                  <a:pos x="T10" y="T11"/>
                </a:cxn>
              </a:cxnLst>
              <a:rect l="0" t="0" r="r" b="b"/>
              <a:pathLst>
                <a:path w="880" h="806">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chemeClr val="tx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7" name="Freeform 11"/>
            <p:cNvSpPr/>
            <p:nvPr/>
          </p:nvSpPr>
          <p:spPr bwMode="auto">
            <a:xfrm>
              <a:off x="4952847" y="2234439"/>
              <a:ext cx="604838" cy="1194732"/>
            </a:xfrm>
            <a:custGeom>
              <a:avLst/>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ah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chemeClr val="bg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18" name="Freeform 12"/>
          <p:cNvSpPr/>
          <p:nvPr/>
        </p:nvSpPr>
        <p:spPr bwMode="auto">
          <a:xfrm>
            <a:off x="4024313" y="2814638"/>
            <a:ext cx="434975" cy="650875"/>
          </a:xfrm>
          <a:custGeom>
            <a:avLst/>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chemeClr val="tx2">
              <a:lumMod val="50000"/>
            </a:scheme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9" name="Freeform 13"/>
          <p:cNvSpPr/>
          <p:nvPr/>
        </p:nvSpPr>
        <p:spPr bwMode="auto">
          <a:xfrm>
            <a:off x="4084638" y="2598738"/>
            <a:ext cx="749300" cy="431800"/>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00B0F0"/>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0" name="Freeform 14"/>
          <p:cNvSpPr/>
          <p:nvPr/>
        </p:nvSpPr>
        <p:spPr bwMode="auto">
          <a:xfrm>
            <a:off x="4459288" y="2814638"/>
            <a:ext cx="433387" cy="650875"/>
          </a:xfrm>
          <a:custGeom>
            <a:avLst/>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rgbClr val="0070C0"/>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nvGrpSpPr>
          <p:cNvPr id="21" name="组合 20"/>
          <p:cNvGrpSpPr/>
          <p:nvPr/>
        </p:nvGrpSpPr>
        <p:grpSpPr bwMode="auto">
          <a:xfrm>
            <a:off x="827088" y="2000250"/>
            <a:ext cx="3051175" cy="119063"/>
            <a:chOff x="1161799" y="2300503"/>
            <a:chExt cx="3050161" cy="118384"/>
          </a:xfrm>
        </p:grpSpPr>
        <p:cxnSp>
          <p:nvCxnSpPr>
            <p:cNvPr id="51221" name="直接连接符 21"/>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22" name="直接连接符 22"/>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24" name="椭圆 23"/>
          <p:cNvSpPr/>
          <p:nvPr/>
        </p:nvSpPr>
        <p:spPr>
          <a:xfrm>
            <a:off x="3844925" y="2095500"/>
            <a:ext cx="93663"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25" name="矩形 24"/>
          <p:cNvSpPr>
            <a:spLocks noChangeArrowheads="1"/>
          </p:cNvSpPr>
          <p:nvPr/>
        </p:nvSpPr>
        <p:spPr bwMode="auto">
          <a:xfrm>
            <a:off x="858838" y="1509713"/>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sp>
        <p:nvSpPr>
          <p:cNvPr id="26" name="椭圆 25"/>
          <p:cNvSpPr/>
          <p:nvPr/>
        </p:nvSpPr>
        <p:spPr>
          <a:xfrm>
            <a:off x="3360738" y="2936875"/>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27" name="直接连接符 26"/>
          <p:cNvCxnSpPr>
            <a:cxnSpLocks noChangeShapeType="1"/>
          </p:cNvCxnSpPr>
          <p:nvPr/>
        </p:nvCxnSpPr>
        <p:spPr bwMode="auto">
          <a:xfrm flipH="1">
            <a:off x="858838" y="2982913"/>
            <a:ext cx="2501900"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sp>
        <p:nvSpPr>
          <p:cNvPr id="28" name="矩形 27"/>
          <p:cNvSpPr>
            <a:spLocks noChangeArrowheads="1"/>
          </p:cNvSpPr>
          <p:nvPr/>
        </p:nvSpPr>
        <p:spPr bwMode="auto">
          <a:xfrm>
            <a:off x="858838" y="251777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grpSp>
        <p:nvGrpSpPr>
          <p:cNvPr id="29" name="组合 28"/>
          <p:cNvGrpSpPr/>
          <p:nvPr/>
        </p:nvGrpSpPr>
        <p:grpSpPr bwMode="auto">
          <a:xfrm flipV="1">
            <a:off x="858838" y="3997325"/>
            <a:ext cx="3060700" cy="119063"/>
            <a:chOff x="1150420" y="2300503"/>
            <a:chExt cx="3061540" cy="118384"/>
          </a:xfrm>
        </p:grpSpPr>
        <p:cxnSp>
          <p:nvCxnSpPr>
            <p:cNvPr id="51229" name="直接连接符 29"/>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30" name="直接连接符 30"/>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32" name="椭圆 31"/>
          <p:cNvSpPr/>
          <p:nvPr/>
        </p:nvSpPr>
        <p:spPr>
          <a:xfrm>
            <a:off x="3917950" y="3910013"/>
            <a:ext cx="93663" cy="93662"/>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33" name="矩形 32"/>
          <p:cNvSpPr>
            <a:spLocks noChangeArrowheads="1"/>
          </p:cNvSpPr>
          <p:nvPr/>
        </p:nvSpPr>
        <p:spPr bwMode="auto">
          <a:xfrm>
            <a:off x="900113" y="3659188"/>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grpSp>
        <p:nvGrpSpPr>
          <p:cNvPr id="34" name="组合 33"/>
          <p:cNvGrpSpPr/>
          <p:nvPr/>
        </p:nvGrpSpPr>
        <p:grpSpPr bwMode="auto">
          <a:xfrm flipH="1">
            <a:off x="5046663" y="2000250"/>
            <a:ext cx="3049587" cy="117475"/>
            <a:chOff x="1161799" y="2300503"/>
            <a:chExt cx="3050161" cy="118384"/>
          </a:xfrm>
        </p:grpSpPr>
        <p:cxnSp>
          <p:nvCxnSpPr>
            <p:cNvPr id="51234" name="直接连接符 34"/>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35" name="直接连接符 35"/>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37" name="椭圆 36"/>
          <p:cNvSpPr/>
          <p:nvPr/>
        </p:nvSpPr>
        <p:spPr>
          <a:xfrm>
            <a:off x="4976813" y="2095500"/>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38" name="矩形 37"/>
          <p:cNvSpPr>
            <a:spLocks noChangeArrowheads="1"/>
          </p:cNvSpPr>
          <p:nvPr/>
        </p:nvSpPr>
        <p:spPr bwMode="auto">
          <a:xfrm>
            <a:off x="6080125" y="1600200"/>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sp>
        <p:nvSpPr>
          <p:cNvPr id="39" name="椭圆 38"/>
          <p:cNvSpPr/>
          <p:nvPr/>
        </p:nvSpPr>
        <p:spPr>
          <a:xfrm>
            <a:off x="5446713" y="2946400"/>
            <a:ext cx="95250" cy="93663"/>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40" name="直接连接符 39"/>
          <p:cNvCxnSpPr>
            <a:cxnSpLocks noChangeShapeType="1"/>
          </p:cNvCxnSpPr>
          <p:nvPr/>
        </p:nvCxnSpPr>
        <p:spPr bwMode="auto">
          <a:xfrm flipH="1">
            <a:off x="5557838" y="2997200"/>
            <a:ext cx="2501900"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sp>
        <p:nvSpPr>
          <p:cNvPr id="41" name="矩形 40"/>
          <p:cNvSpPr>
            <a:spLocks noChangeArrowheads="1"/>
          </p:cNvSpPr>
          <p:nvPr/>
        </p:nvSpPr>
        <p:spPr bwMode="auto">
          <a:xfrm>
            <a:off x="6080125" y="251777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grpSp>
        <p:nvGrpSpPr>
          <p:cNvPr id="42" name="组合 41"/>
          <p:cNvGrpSpPr/>
          <p:nvPr/>
        </p:nvGrpSpPr>
        <p:grpSpPr bwMode="auto">
          <a:xfrm flipH="1" flipV="1">
            <a:off x="5000625" y="3997325"/>
            <a:ext cx="3060700" cy="119063"/>
            <a:chOff x="1150420" y="2300503"/>
            <a:chExt cx="3061540" cy="118384"/>
          </a:xfrm>
        </p:grpSpPr>
        <p:cxnSp>
          <p:nvCxnSpPr>
            <p:cNvPr id="51242" name="直接连接符 42"/>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43" name="直接连接符 43"/>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51" name="椭圆 50"/>
          <p:cNvSpPr/>
          <p:nvPr/>
        </p:nvSpPr>
        <p:spPr>
          <a:xfrm>
            <a:off x="4926013" y="3910013"/>
            <a:ext cx="95250" cy="93662"/>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53" name="矩形 52"/>
          <p:cNvSpPr>
            <a:spLocks noChangeArrowheads="1"/>
          </p:cNvSpPr>
          <p:nvPr/>
        </p:nvSpPr>
        <p:spPr bwMode="auto">
          <a:xfrm>
            <a:off x="6080125" y="363537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1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300" fill="hold"/>
                                        <p:tgtEl>
                                          <p:spTgt spid="18"/>
                                        </p:tgtEl>
                                        <p:attrNameLst>
                                          <p:attrName>ppt_x</p:attrName>
                                        </p:attrNameLst>
                                      </p:cBhvr>
                                      <p:tavLst>
                                        <p:tav tm="0">
                                          <p:val>
                                            <p:strVal val="0-#ppt_w/2"/>
                                          </p:val>
                                        </p:tav>
                                        <p:tav tm="100000">
                                          <p:val>
                                            <p:strVal val="#ppt_x"/>
                                          </p:val>
                                        </p:tav>
                                      </p:tavLst>
                                    </p:anim>
                                    <p:anim calcmode="lin" valueType="num">
                                      <p:cBhvr additive="base">
                                        <p:cTn id="47" dur="300" fill="hold"/>
                                        <p:tgtEl>
                                          <p:spTgt spid="18"/>
                                        </p:tgtEl>
                                        <p:attrNameLst>
                                          <p:attrName>ppt_y</p:attrName>
                                        </p:attrNameLst>
                                      </p:cBhvr>
                                      <p:tavLst>
                                        <p:tav tm="0">
                                          <p:val>
                                            <p:strVal val="1+#ppt_h/2"/>
                                          </p:val>
                                        </p:tav>
                                        <p:tav tm="100000">
                                          <p:val>
                                            <p:strVal val="#ppt_y"/>
                                          </p:val>
                                        </p:tav>
                                      </p:tavLst>
                                    </p:anim>
                                  </p:childTnLst>
                                </p:cTn>
                              </p:par>
                              <p:par>
                                <p:cTn id="48" presetID="2" presetClass="entr" presetSubtype="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300" fill="hold"/>
                                        <p:tgtEl>
                                          <p:spTgt spid="20"/>
                                        </p:tgtEl>
                                        <p:attrNameLst>
                                          <p:attrName>ppt_x</p:attrName>
                                        </p:attrNameLst>
                                      </p:cBhvr>
                                      <p:tavLst>
                                        <p:tav tm="0">
                                          <p:val>
                                            <p:strVal val="1+#ppt_w/2"/>
                                          </p:val>
                                        </p:tav>
                                        <p:tav tm="100000">
                                          <p:val>
                                            <p:strVal val="#ppt_x"/>
                                          </p:val>
                                        </p:tav>
                                      </p:tavLst>
                                    </p:anim>
                                    <p:anim calcmode="lin" valueType="num">
                                      <p:cBhvr additive="base">
                                        <p:cTn id="51" dur="3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300" fill="hold"/>
                                        <p:tgtEl>
                                          <p:spTgt spid="19"/>
                                        </p:tgtEl>
                                        <p:attrNameLst>
                                          <p:attrName>ppt_x</p:attrName>
                                        </p:attrNameLst>
                                      </p:cBhvr>
                                      <p:tavLst>
                                        <p:tav tm="0">
                                          <p:val>
                                            <p:strVal val="#ppt_x"/>
                                          </p:val>
                                        </p:tav>
                                        <p:tav tm="100000">
                                          <p:val>
                                            <p:strVal val="#ppt_x"/>
                                          </p:val>
                                        </p:tav>
                                      </p:tavLst>
                                    </p:anim>
                                    <p:anim calcmode="lin" valueType="num">
                                      <p:cBhvr additive="base">
                                        <p:cTn id="55" dur="300" fill="hold"/>
                                        <p:tgtEl>
                                          <p:spTgt spid="19"/>
                                        </p:tgtEl>
                                        <p:attrNameLst>
                                          <p:attrName>ppt_y</p:attrName>
                                        </p:attrNameLst>
                                      </p:cBhvr>
                                      <p:tavLst>
                                        <p:tav tm="0">
                                          <p:val>
                                            <p:strVal val="0-#ppt_h/2"/>
                                          </p:val>
                                        </p:tav>
                                        <p:tav tm="100000">
                                          <p:val>
                                            <p:strVal val="#ppt_y"/>
                                          </p:val>
                                        </p:tav>
                                      </p:tavLst>
                                    </p:anim>
                                  </p:childTnLst>
                                </p:cTn>
                              </p:par>
                            </p:childTnLst>
                          </p:cTn>
                        </p:par>
                        <p:par>
                          <p:cTn id="56" fill="hold">
                            <p:stCondLst>
                              <p:cond delay="450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31"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90"/>
                                          </p:val>
                                        </p:tav>
                                        <p:tav tm="100000">
                                          <p:val>
                                            <p:fltVal val="0"/>
                                          </p:val>
                                        </p:tav>
                                      </p:tavLst>
                                    </p:anim>
                                    <p:animEffect transition="in" filter="fade">
                                      <p:cBhvr>
                                        <p:cTn id="65" dur="500"/>
                                        <p:tgtEl>
                                          <p:spTgt spid="11"/>
                                        </p:tgtEl>
                                      </p:cBhvr>
                                    </p:animEffect>
                                  </p:childTnLst>
                                </p:cTn>
                              </p:par>
                            </p:childTnLst>
                          </p:cTn>
                        </p:par>
                        <p:par>
                          <p:cTn id="66" fill="hold">
                            <p:stCondLst>
                              <p:cond delay="5000"/>
                            </p:stCondLst>
                            <p:childTnLst>
                              <p:par>
                                <p:cTn id="67" presetID="10" presetClass="entr" presetSubtype="0" repeatCount="300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50"/>
                                        <p:tgtEl>
                                          <p:spTgt spid="24"/>
                                        </p:tgtEl>
                                      </p:cBhvr>
                                    </p:animEffect>
                                  </p:childTnLst>
                                </p:cTn>
                              </p:par>
                            </p:childTnLst>
                          </p:cTn>
                        </p:par>
                        <p:par>
                          <p:cTn id="70" fill="hold">
                            <p:stCondLst>
                              <p:cond delay="5500"/>
                            </p:stCondLst>
                            <p:childTnLst>
                              <p:par>
                                <p:cTn id="71" presetID="22" presetClass="entr" presetSubtype="2"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300"/>
                                        <p:tgtEl>
                                          <p:spTgt spid="21"/>
                                        </p:tgtEl>
                                      </p:cBhvr>
                                    </p:animEffect>
                                  </p:childTnLst>
                                </p:cTn>
                              </p:par>
                            </p:childTnLst>
                          </p:cTn>
                        </p:par>
                        <p:par>
                          <p:cTn id="74" fill="hold">
                            <p:stCondLst>
                              <p:cond delay="6000"/>
                            </p:stCondLst>
                            <p:childTnLst>
                              <p:par>
                                <p:cTn id="75" presetID="2" presetClass="entr" presetSubtype="2"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300" fill="hold"/>
                                        <p:tgtEl>
                                          <p:spTgt spid="25"/>
                                        </p:tgtEl>
                                        <p:attrNameLst>
                                          <p:attrName>ppt_x</p:attrName>
                                        </p:attrNameLst>
                                      </p:cBhvr>
                                      <p:tavLst>
                                        <p:tav tm="0">
                                          <p:val>
                                            <p:strVal val="1+#ppt_w/2"/>
                                          </p:val>
                                        </p:tav>
                                        <p:tav tm="100000">
                                          <p:val>
                                            <p:strVal val="#ppt_x"/>
                                          </p:val>
                                        </p:tav>
                                      </p:tavLst>
                                    </p:anim>
                                    <p:anim calcmode="lin" valueType="num">
                                      <p:cBhvr additive="base">
                                        <p:cTn id="78" dur="3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10" presetClass="entr" presetSubtype="0" repeatCount="300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50"/>
                                        <p:tgtEl>
                                          <p:spTgt spid="26"/>
                                        </p:tgtEl>
                                      </p:cBhvr>
                                    </p:animEffect>
                                  </p:childTnLst>
                                </p:cTn>
                              </p:par>
                            </p:childTnLst>
                          </p:cTn>
                        </p:par>
                        <p:par>
                          <p:cTn id="83" fill="hold">
                            <p:stCondLst>
                              <p:cond delay="7000"/>
                            </p:stCondLst>
                            <p:childTnLst>
                              <p:par>
                                <p:cTn id="84" presetID="22" presetClass="entr" presetSubtype="2"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right)">
                                      <p:cBhvr>
                                        <p:cTn id="86" dur="300"/>
                                        <p:tgtEl>
                                          <p:spTgt spid="27"/>
                                        </p:tgtEl>
                                      </p:cBhvr>
                                    </p:animEffect>
                                  </p:childTnLst>
                                </p:cTn>
                              </p:par>
                            </p:childTnLst>
                          </p:cTn>
                        </p:par>
                        <p:par>
                          <p:cTn id="87" fill="hold">
                            <p:stCondLst>
                              <p:cond delay="7500"/>
                            </p:stCondLst>
                            <p:childTnLst>
                              <p:par>
                                <p:cTn id="88" presetID="2" presetClass="entr" presetSubtype="2"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300" fill="hold"/>
                                        <p:tgtEl>
                                          <p:spTgt spid="28"/>
                                        </p:tgtEl>
                                        <p:attrNameLst>
                                          <p:attrName>ppt_x</p:attrName>
                                        </p:attrNameLst>
                                      </p:cBhvr>
                                      <p:tavLst>
                                        <p:tav tm="0">
                                          <p:val>
                                            <p:strVal val="1+#ppt_w/2"/>
                                          </p:val>
                                        </p:tav>
                                        <p:tav tm="100000">
                                          <p:val>
                                            <p:strVal val="#ppt_x"/>
                                          </p:val>
                                        </p:tav>
                                      </p:tavLst>
                                    </p:anim>
                                    <p:anim calcmode="lin" valueType="num">
                                      <p:cBhvr additive="base">
                                        <p:cTn id="91" dur="3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10" presetClass="entr" presetSubtype="0" repeatCount="300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150"/>
                                        <p:tgtEl>
                                          <p:spTgt spid="32"/>
                                        </p:tgtEl>
                                      </p:cBhvr>
                                    </p:animEffect>
                                  </p:childTnLst>
                                </p:cTn>
                              </p:par>
                            </p:childTnLst>
                          </p:cTn>
                        </p:par>
                        <p:par>
                          <p:cTn id="96" fill="hold">
                            <p:stCondLst>
                              <p:cond delay="8500"/>
                            </p:stCondLst>
                            <p:childTnLst>
                              <p:par>
                                <p:cTn id="97" presetID="22" presetClass="entr" presetSubtype="2"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right)">
                                      <p:cBhvr>
                                        <p:cTn id="99" dur="300"/>
                                        <p:tgtEl>
                                          <p:spTgt spid="29"/>
                                        </p:tgtEl>
                                      </p:cBhvr>
                                    </p:animEffect>
                                  </p:childTnLst>
                                </p:cTn>
                              </p:par>
                            </p:childTnLst>
                          </p:cTn>
                        </p:par>
                        <p:par>
                          <p:cTn id="100" fill="hold">
                            <p:stCondLst>
                              <p:cond delay="9000"/>
                            </p:stCondLst>
                            <p:childTnLst>
                              <p:par>
                                <p:cTn id="101" presetID="2" presetClass="entr" presetSubtype="2"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300" fill="hold"/>
                                        <p:tgtEl>
                                          <p:spTgt spid="33"/>
                                        </p:tgtEl>
                                        <p:attrNameLst>
                                          <p:attrName>ppt_x</p:attrName>
                                        </p:attrNameLst>
                                      </p:cBhvr>
                                      <p:tavLst>
                                        <p:tav tm="0">
                                          <p:val>
                                            <p:strVal val="1+#ppt_w/2"/>
                                          </p:val>
                                        </p:tav>
                                        <p:tav tm="100000">
                                          <p:val>
                                            <p:strVal val="#ppt_x"/>
                                          </p:val>
                                        </p:tav>
                                      </p:tavLst>
                                    </p:anim>
                                    <p:anim calcmode="lin" valueType="num">
                                      <p:cBhvr additive="base">
                                        <p:cTn id="104" dur="300" fill="hold"/>
                                        <p:tgtEl>
                                          <p:spTgt spid="33"/>
                                        </p:tgtEl>
                                        <p:attrNameLst>
                                          <p:attrName>ppt_y</p:attrName>
                                        </p:attrNameLst>
                                      </p:cBhvr>
                                      <p:tavLst>
                                        <p:tav tm="0">
                                          <p:val>
                                            <p:strVal val="#ppt_y"/>
                                          </p:val>
                                        </p:tav>
                                        <p:tav tm="100000">
                                          <p:val>
                                            <p:strVal val="#ppt_y"/>
                                          </p:val>
                                        </p:tav>
                                      </p:tavLst>
                                    </p:anim>
                                  </p:childTnLst>
                                </p:cTn>
                              </p:par>
                            </p:childTnLst>
                          </p:cTn>
                        </p:par>
                        <p:par>
                          <p:cTn id="105" fill="hold">
                            <p:stCondLst>
                              <p:cond delay="9500"/>
                            </p:stCondLst>
                            <p:childTnLst>
                              <p:par>
                                <p:cTn id="106" presetID="10" presetClass="entr" presetSubtype="0" repeatCount="3000" fill="hold" grpId="0" nodeType="after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150"/>
                                        <p:tgtEl>
                                          <p:spTgt spid="37"/>
                                        </p:tgtEl>
                                      </p:cBhvr>
                                    </p:animEffect>
                                  </p:childTnLst>
                                </p:cTn>
                              </p:par>
                            </p:childTnLst>
                          </p:cTn>
                        </p:par>
                        <p:par>
                          <p:cTn id="109" fill="hold">
                            <p:stCondLst>
                              <p:cond delay="10000"/>
                            </p:stCondLst>
                            <p:childTnLst>
                              <p:par>
                                <p:cTn id="110" presetID="22" presetClass="entr" presetSubtype="8" fill="hold"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left)">
                                      <p:cBhvr>
                                        <p:cTn id="112" dur="300"/>
                                        <p:tgtEl>
                                          <p:spTgt spid="34"/>
                                        </p:tgtEl>
                                      </p:cBhvr>
                                    </p:animEffect>
                                  </p:childTnLst>
                                </p:cTn>
                              </p:par>
                            </p:childTnLst>
                          </p:cTn>
                        </p:par>
                        <p:par>
                          <p:cTn id="113" fill="hold">
                            <p:stCondLst>
                              <p:cond delay="10500"/>
                            </p:stCondLst>
                            <p:childTnLst>
                              <p:par>
                                <p:cTn id="114" presetID="2" presetClass="entr" presetSubtype="2"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additive="base">
                                        <p:cTn id="116" dur="300" fill="hold"/>
                                        <p:tgtEl>
                                          <p:spTgt spid="38"/>
                                        </p:tgtEl>
                                        <p:attrNameLst>
                                          <p:attrName>ppt_x</p:attrName>
                                        </p:attrNameLst>
                                      </p:cBhvr>
                                      <p:tavLst>
                                        <p:tav tm="0">
                                          <p:val>
                                            <p:strVal val="1+#ppt_w/2"/>
                                          </p:val>
                                        </p:tav>
                                        <p:tav tm="100000">
                                          <p:val>
                                            <p:strVal val="#ppt_x"/>
                                          </p:val>
                                        </p:tav>
                                      </p:tavLst>
                                    </p:anim>
                                    <p:anim calcmode="lin" valueType="num">
                                      <p:cBhvr additive="base">
                                        <p:cTn id="117" dur="300" fill="hold"/>
                                        <p:tgtEl>
                                          <p:spTgt spid="38"/>
                                        </p:tgtEl>
                                        <p:attrNameLst>
                                          <p:attrName>ppt_y</p:attrName>
                                        </p:attrNameLst>
                                      </p:cBhvr>
                                      <p:tavLst>
                                        <p:tav tm="0">
                                          <p:val>
                                            <p:strVal val="#ppt_y"/>
                                          </p:val>
                                        </p:tav>
                                        <p:tav tm="100000">
                                          <p:val>
                                            <p:strVal val="#ppt_y"/>
                                          </p:val>
                                        </p:tav>
                                      </p:tavLst>
                                    </p:anim>
                                  </p:childTnLst>
                                </p:cTn>
                              </p:par>
                            </p:childTnLst>
                          </p:cTn>
                        </p:par>
                        <p:par>
                          <p:cTn id="118" fill="hold">
                            <p:stCondLst>
                              <p:cond delay="11000"/>
                            </p:stCondLst>
                            <p:childTnLst>
                              <p:par>
                                <p:cTn id="119" presetID="10" presetClass="entr" presetSubtype="0" repeatCount="300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150"/>
                                        <p:tgtEl>
                                          <p:spTgt spid="39"/>
                                        </p:tgtEl>
                                      </p:cBhvr>
                                    </p:animEffect>
                                  </p:childTnLst>
                                </p:cTn>
                              </p:par>
                            </p:childTnLst>
                          </p:cTn>
                        </p:par>
                        <p:par>
                          <p:cTn id="122" fill="hold">
                            <p:stCondLst>
                              <p:cond delay="11500"/>
                            </p:stCondLst>
                            <p:childTnLst>
                              <p:par>
                                <p:cTn id="123" presetID="22" presetClass="entr" presetSubtype="8"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left)">
                                      <p:cBhvr>
                                        <p:cTn id="125" dur="300"/>
                                        <p:tgtEl>
                                          <p:spTgt spid="40"/>
                                        </p:tgtEl>
                                      </p:cBhvr>
                                    </p:animEffect>
                                  </p:childTnLst>
                                </p:cTn>
                              </p:par>
                            </p:childTnLst>
                          </p:cTn>
                        </p:par>
                        <p:par>
                          <p:cTn id="126" fill="hold">
                            <p:stCondLst>
                              <p:cond delay="12000"/>
                            </p:stCondLst>
                            <p:childTnLst>
                              <p:par>
                                <p:cTn id="127" presetID="2" presetClass="entr" presetSubtype="2"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additive="base">
                                        <p:cTn id="129" dur="300" fill="hold"/>
                                        <p:tgtEl>
                                          <p:spTgt spid="41"/>
                                        </p:tgtEl>
                                        <p:attrNameLst>
                                          <p:attrName>ppt_x</p:attrName>
                                        </p:attrNameLst>
                                      </p:cBhvr>
                                      <p:tavLst>
                                        <p:tav tm="0">
                                          <p:val>
                                            <p:strVal val="1+#ppt_w/2"/>
                                          </p:val>
                                        </p:tav>
                                        <p:tav tm="100000">
                                          <p:val>
                                            <p:strVal val="#ppt_x"/>
                                          </p:val>
                                        </p:tav>
                                      </p:tavLst>
                                    </p:anim>
                                    <p:anim calcmode="lin" valueType="num">
                                      <p:cBhvr additive="base">
                                        <p:cTn id="130" dur="300" fill="hold"/>
                                        <p:tgtEl>
                                          <p:spTgt spid="41"/>
                                        </p:tgtEl>
                                        <p:attrNameLst>
                                          <p:attrName>ppt_y</p:attrName>
                                        </p:attrNameLst>
                                      </p:cBhvr>
                                      <p:tavLst>
                                        <p:tav tm="0">
                                          <p:val>
                                            <p:strVal val="#ppt_y"/>
                                          </p:val>
                                        </p:tav>
                                        <p:tav tm="100000">
                                          <p:val>
                                            <p:strVal val="#ppt_y"/>
                                          </p:val>
                                        </p:tav>
                                      </p:tavLst>
                                    </p:anim>
                                  </p:childTnLst>
                                </p:cTn>
                              </p:par>
                            </p:childTnLst>
                          </p:cTn>
                        </p:par>
                        <p:par>
                          <p:cTn id="131" fill="hold">
                            <p:stCondLst>
                              <p:cond delay="12500"/>
                            </p:stCondLst>
                            <p:childTnLst>
                              <p:par>
                                <p:cTn id="132" presetID="10" presetClass="entr" presetSubtype="0" repeatCount="3000"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fade">
                                      <p:cBhvr>
                                        <p:cTn id="134" dur="150"/>
                                        <p:tgtEl>
                                          <p:spTgt spid="51"/>
                                        </p:tgtEl>
                                      </p:cBhvr>
                                    </p:animEffect>
                                  </p:childTnLst>
                                </p:cTn>
                              </p:par>
                            </p:childTnLst>
                          </p:cTn>
                        </p:par>
                        <p:par>
                          <p:cTn id="135" fill="hold">
                            <p:stCondLst>
                              <p:cond delay="13000"/>
                            </p:stCondLst>
                            <p:childTnLst>
                              <p:par>
                                <p:cTn id="136" presetID="22" presetClass="entr" presetSubtype="8" fill="hold" nodeType="after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300"/>
                                        <p:tgtEl>
                                          <p:spTgt spid="42"/>
                                        </p:tgtEl>
                                      </p:cBhvr>
                                    </p:animEffect>
                                  </p:childTnLst>
                                </p:cTn>
                              </p:par>
                            </p:childTnLst>
                          </p:cTn>
                        </p:par>
                        <p:par>
                          <p:cTn id="139" fill="hold">
                            <p:stCondLst>
                              <p:cond delay="13500"/>
                            </p:stCondLst>
                            <p:childTnLst>
                              <p:par>
                                <p:cTn id="140" presetID="2" presetClass="entr" presetSubtype="2"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300" fill="hold"/>
                                        <p:tgtEl>
                                          <p:spTgt spid="53"/>
                                        </p:tgtEl>
                                        <p:attrNameLst>
                                          <p:attrName>ppt_x</p:attrName>
                                        </p:attrNameLst>
                                      </p:cBhvr>
                                      <p:tavLst>
                                        <p:tav tm="0">
                                          <p:val>
                                            <p:strVal val="1+#ppt_w/2"/>
                                          </p:val>
                                        </p:tav>
                                        <p:tav tm="100000">
                                          <p:val>
                                            <p:strVal val="#ppt_x"/>
                                          </p:val>
                                        </p:tav>
                                      </p:tavLst>
                                    </p:anim>
                                    <p:anim calcmode="lin" valueType="num">
                                      <p:cBhvr additive="base">
                                        <p:cTn id="143" dur="3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4" grpId="0" animBg="1"/>
      <p:bldP spid="25" grpId="0"/>
      <p:bldP spid="26" grpId="0" animBg="1"/>
      <p:bldP spid="28" grpId="0"/>
      <p:bldP spid="32" grpId="0" animBg="1"/>
      <p:bldP spid="33" grpId="0"/>
      <p:bldP spid="37" grpId="0" animBg="1"/>
      <p:bldP spid="38" grpId="0"/>
      <p:bldP spid="39" grpId="0" animBg="1"/>
      <p:bldP spid="41" grpId="0"/>
      <p:bldP spid="51"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223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12</a:t>
            </a:r>
            <a:endParaRPr lang="en-US" altLang="zh-CN" sz="100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bwMode="auto">
          <a:xfrm>
            <a:off x="4565650" y="1111250"/>
            <a:ext cx="2051050" cy="2051050"/>
            <a:chOff x="2089906" y="627534"/>
            <a:chExt cx="2522250" cy="2522250"/>
          </a:xfrm>
        </p:grpSpPr>
        <p:sp>
          <p:nvSpPr>
            <p:cNvPr id="12" name="弦形 11"/>
            <p:cNvSpPr/>
            <p:nvPr/>
          </p:nvSpPr>
          <p:spPr>
            <a:xfrm>
              <a:off x="2089906" y="627534"/>
              <a:ext cx="2522250" cy="2522250"/>
            </a:xfrm>
            <a:prstGeom prst="chord">
              <a:avLst>
                <a:gd name="adj1" fmla="val 10807732"/>
                <a:gd name="adj2" fmla="val 21589343"/>
              </a:avLst>
            </a:prstGeom>
            <a:solidFill>
              <a:schemeClr val="tx2"/>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13" name="弦形 12"/>
            <p:cNvSpPr/>
            <p:nvPr/>
          </p:nvSpPr>
          <p:spPr>
            <a:xfrm>
              <a:off x="2097715" y="953553"/>
              <a:ext cx="1911210" cy="1911209"/>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cxnSp>
        <p:nvCxnSpPr>
          <p:cNvPr id="14" name="直接连接符 13"/>
          <p:cNvCxnSpPr>
            <a:cxnSpLocks noChangeShapeType="1"/>
          </p:cNvCxnSpPr>
          <p:nvPr/>
        </p:nvCxnSpPr>
        <p:spPr bwMode="auto">
          <a:xfrm>
            <a:off x="4562475" y="2232025"/>
            <a:ext cx="3394075"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a:off x="45735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47990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a:off x="502443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524827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5473700"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569912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a:off x="592296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2" name="直接连接符 21"/>
          <p:cNvCxnSpPr>
            <a:cxnSpLocks noChangeShapeType="1"/>
          </p:cNvCxnSpPr>
          <p:nvPr/>
        </p:nvCxnSpPr>
        <p:spPr bwMode="auto">
          <a:xfrm>
            <a:off x="61483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3" name="直接连接符 22"/>
          <p:cNvCxnSpPr>
            <a:cxnSpLocks noChangeShapeType="1"/>
          </p:cNvCxnSpPr>
          <p:nvPr/>
        </p:nvCxnSpPr>
        <p:spPr bwMode="auto">
          <a:xfrm>
            <a:off x="63738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4" name="直接连接符 23"/>
          <p:cNvCxnSpPr>
            <a:cxnSpLocks noChangeShapeType="1"/>
          </p:cNvCxnSpPr>
          <p:nvPr/>
        </p:nvCxnSpPr>
        <p:spPr bwMode="auto">
          <a:xfrm>
            <a:off x="659923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5" name="直接连接符 24"/>
          <p:cNvCxnSpPr>
            <a:cxnSpLocks noChangeShapeType="1"/>
          </p:cNvCxnSpPr>
          <p:nvPr/>
        </p:nvCxnSpPr>
        <p:spPr bwMode="auto">
          <a:xfrm>
            <a:off x="682307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6" name="直接连接符 25"/>
          <p:cNvCxnSpPr>
            <a:cxnSpLocks noChangeShapeType="1"/>
          </p:cNvCxnSpPr>
          <p:nvPr/>
        </p:nvCxnSpPr>
        <p:spPr bwMode="auto">
          <a:xfrm>
            <a:off x="7048500"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7" name="直接连接符 26"/>
          <p:cNvCxnSpPr>
            <a:cxnSpLocks noChangeShapeType="1"/>
          </p:cNvCxnSpPr>
          <p:nvPr/>
        </p:nvCxnSpPr>
        <p:spPr bwMode="auto">
          <a:xfrm>
            <a:off x="727392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8" name="直接连接符 27"/>
          <p:cNvCxnSpPr>
            <a:cxnSpLocks noChangeShapeType="1"/>
          </p:cNvCxnSpPr>
          <p:nvPr/>
        </p:nvCxnSpPr>
        <p:spPr bwMode="auto">
          <a:xfrm>
            <a:off x="749776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9" name="直接连接符 28"/>
          <p:cNvCxnSpPr>
            <a:cxnSpLocks noChangeShapeType="1"/>
          </p:cNvCxnSpPr>
          <p:nvPr/>
        </p:nvCxnSpPr>
        <p:spPr bwMode="auto">
          <a:xfrm>
            <a:off x="77231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0" name="直接连接符 29"/>
          <p:cNvCxnSpPr>
            <a:cxnSpLocks noChangeShapeType="1"/>
          </p:cNvCxnSpPr>
          <p:nvPr/>
        </p:nvCxnSpPr>
        <p:spPr bwMode="auto">
          <a:xfrm>
            <a:off x="79486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31" name="组合 30"/>
          <p:cNvGrpSpPr/>
          <p:nvPr/>
        </p:nvGrpSpPr>
        <p:grpSpPr bwMode="auto">
          <a:xfrm>
            <a:off x="4419600" y="2457450"/>
            <a:ext cx="293688" cy="266700"/>
            <a:chOff x="1909886" y="2283718"/>
            <a:chExt cx="360040" cy="328199"/>
          </a:xfrm>
        </p:grpSpPr>
        <p:grpSp>
          <p:nvGrpSpPr>
            <p:cNvPr id="32" name="组合 31"/>
            <p:cNvGrpSpPr/>
            <p:nvPr/>
          </p:nvGrpSpPr>
          <p:grpSpPr>
            <a:xfrm>
              <a:off x="1909886" y="2283718"/>
              <a:ext cx="360040" cy="328199"/>
              <a:chOff x="3851920" y="3051135"/>
              <a:chExt cx="360040" cy="328199"/>
            </a:xfrm>
            <a:solidFill>
              <a:srgbClr val="EB7513"/>
            </a:solidFill>
          </p:grpSpPr>
          <p:sp>
            <p:nvSpPr>
              <p:cNvPr id="34" name="矩形 33"/>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35" name="等腰三角形 34"/>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33" name="Text Box 11"/>
            <p:cNvSpPr txBox="1">
              <a:spLocks noChangeArrowheads="1"/>
            </p:cNvSpPr>
            <p:nvPr/>
          </p:nvSpPr>
          <p:spPr bwMode="auto">
            <a:xfrm>
              <a:off x="1917671" y="2332558"/>
              <a:ext cx="352255" cy="26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anose="020B0503020204020204" pitchFamily="34" charset="-122"/>
                  <a:ea typeface="微软雅黑" panose="020B0503020204020204" pitchFamily="34" charset="-122"/>
                </a:rPr>
                <a:t>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bwMode="auto">
          <a:xfrm>
            <a:off x="6402388" y="2457450"/>
            <a:ext cx="368300" cy="268288"/>
            <a:chOff x="1850500" y="2283718"/>
            <a:chExt cx="454290" cy="329236"/>
          </a:xfrm>
        </p:grpSpPr>
        <p:grpSp>
          <p:nvGrpSpPr>
            <p:cNvPr id="37" name="组合 36"/>
            <p:cNvGrpSpPr/>
            <p:nvPr/>
          </p:nvGrpSpPr>
          <p:grpSpPr>
            <a:xfrm>
              <a:off x="1909886" y="2283718"/>
              <a:ext cx="360040" cy="328199"/>
              <a:chOff x="3851920" y="3051135"/>
              <a:chExt cx="360040" cy="328199"/>
            </a:xfrm>
            <a:solidFill>
              <a:srgbClr val="EB7513"/>
            </a:solidFill>
          </p:grpSpPr>
          <p:sp>
            <p:nvSpPr>
              <p:cNvPr id="39" name="矩形 38"/>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40" name="等腰三角形 39"/>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38" name="Text Box 11"/>
            <p:cNvSpPr txBox="1">
              <a:spLocks noChangeArrowheads="1"/>
            </p:cNvSpPr>
            <p:nvPr/>
          </p:nvSpPr>
          <p:spPr bwMode="auto">
            <a:xfrm>
              <a:off x="1850500" y="2332422"/>
              <a:ext cx="454290" cy="28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90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bwMode="auto">
          <a:xfrm>
            <a:off x="5967413" y="2457450"/>
            <a:ext cx="371475" cy="266700"/>
            <a:chOff x="1867654" y="2283718"/>
            <a:chExt cx="456673" cy="328199"/>
          </a:xfrm>
        </p:grpSpPr>
        <p:grpSp>
          <p:nvGrpSpPr>
            <p:cNvPr id="42" name="组合 41"/>
            <p:cNvGrpSpPr/>
            <p:nvPr/>
          </p:nvGrpSpPr>
          <p:grpSpPr>
            <a:xfrm>
              <a:off x="1909886" y="2283718"/>
              <a:ext cx="360040" cy="328199"/>
              <a:chOff x="3851920" y="3051135"/>
              <a:chExt cx="360040" cy="328199"/>
            </a:xfrm>
            <a:solidFill>
              <a:srgbClr val="EB7513"/>
            </a:solidFill>
          </p:grpSpPr>
          <p:sp>
            <p:nvSpPr>
              <p:cNvPr id="44" name="矩形 43"/>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51" name="等腰三角形 50"/>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43" name="Text Box 11"/>
            <p:cNvSpPr txBox="1">
              <a:spLocks noChangeArrowheads="1"/>
            </p:cNvSpPr>
            <p:nvPr/>
          </p:nvSpPr>
          <p:spPr bwMode="auto">
            <a:xfrm>
              <a:off x="1867654" y="2332558"/>
              <a:ext cx="456673" cy="26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000" kern="0" dirty="0">
                  <a:solidFill>
                    <a:sysClr val="window" lastClr="FFFFFF"/>
                  </a:solidFill>
                  <a:latin typeface="微软雅黑" panose="020B0503020204020204" pitchFamily="34" charset="-122"/>
                  <a:ea typeface="微软雅黑" panose="020B0503020204020204" pitchFamily="34" charset="-122"/>
                </a:rPr>
                <a:t>70</a:t>
              </a:r>
              <a:endParaRPr lang="zh-CN" altLang="en-US" sz="10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bwMode="auto">
          <a:xfrm>
            <a:off x="4581525" y="2911475"/>
            <a:ext cx="2022475" cy="2036763"/>
            <a:chOff x="2103459" y="644423"/>
            <a:chExt cx="2488171" cy="2505361"/>
          </a:xfrm>
        </p:grpSpPr>
        <p:sp>
          <p:nvSpPr>
            <p:cNvPr id="54" name="弦形 53"/>
            <p:cNvSpPr/>
            <p:nvPr/>
          </p:nvSpPr>
          <p:spPr>
            <a:xfrm>
              <a:off x="2103459" y="644423"/>
              <a:ext cx="2488171" cy="2505361"/>
            </a:xfrm>
            <a:prstGeom prst="chord">
              <a:avLst>
                <a:gd name="adj1" fmla="val 10807732"/>
                <a:gd name="adj2" fmla="val 21589343"/>
              </a:avLst>
            </a:prstGeom>
            <a:solidFill>
              <a:schemeClr val="bg2"/>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5" name="弦形 54"/>
            <p:cNvSpPr/>
            <p:nvPr/>
          </p:nvSpPr>
          <p:spPr>
            <a:xfrm>
              <a:off x="2113225" y="1378652"/>
              <a:ext cx="1093702" cy="1058383"/>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cxnSp>
        <p:nvCxnSpPr>
          <p:cNvPr id="56" name="直接连接符 55"/>
          <p:cNvCxnSpPr>
            <a:cxnSpLocks noChangeShapeType="1"/>
          </p:cNvCxnSpPr>
          <p:nvPr/>
        </p:nvCxnSpPr>
        <p:spPr bwMode="auto">
          <a:xfrm>
            <a:off x="4562475" y="4014788"/>
            <a:ext cx="3394075"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7" name="直接连接符 56"/>
          <p:cNvCxnSpPr>
            <a:cxnSpLocks noChangeShapeType="1"/>
          </p:cNvCxnSpPr>
          <p:nvPr/>
        </p:nvCxnSpPr>
        <p:spPr bwMode="auto">
          <a:xfrm>
            <a:off x="45735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8" name="直接连接符 57"/>
          <p:cNvCxnSpPr>
            <a:cxnSpLocks noChangeShapeType="1"/>
          </p:cNvCxnSpPr>
          <p:nvPr/>
        </p:nvCxnSpPr>
        <p:spPr bwMode="auto">
          <a:xfrm>
            <a:off x="47990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a:off x="502443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0" name="直接连接符 59"/>
          <p:cNvCxnSpPr>
            <a:cxnSpLocks noChangeShapeType="1"/>
          </p:cNvCxnSpPr>
          <p:nvPr/>
        </p:nvCxnSpPr>
        <p:spPr bwMode="auto">
          <a:xfrm>
            <a:off x="524827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1" name="直接连接符 60"/>
          <p:cNvCxnSpPr>
            <a:cxnSpLocks noChangeShapeType="1"/>
          </p:cNvCxnSpPr>
          <p:nvPr/>
        </p:nvCxnSpPr>
        <p:spPr bwMode="auto">
          <a:xfrm>
            <a:off x="5473700"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2" name="直接连接符 61"/>
          <p:cNvCxnSpPr>
            <a:cxnSpLocks noChangeShapeType="1"/>
          </p:cNvCxnSpPr>
          <p:nvPr/>
        </p:nvCxnSpPr>
        <p:spPr bwMode="auto">
          <a:xfrm>
            <a:off x="569912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3" name="直接连接符 62"/>
          <p:cNvCxnSpPr>
            <a:cxnSpLocks noChangeShapeType="1"/>
          </p:cNvCxnSpPr>
          <p:nvPr/>
        </p:nvCxnSpPr>
        <p:spPr bwMode="auto">
          <a:xfrm>
            <a:off x="592296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4" name="直接连接符 63"/>
          <p:cNvCxnSpPr>
            <a:cxnSpLocks noChangeShapeType="1"/>
          </p:cNvCxnSpPr>
          <p:nvPr/>
        </p:nvCxnSpPr>
        <p:spPr bwMode="auto">
          <a:xfrm>
            <a:off x="61483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5" name="直接连接符 64"/>
          <p:cNvCxnSpPr>
            <a:cxnSpLocks noChangeShapeType="1"/>
          </p:cNvCxnSpPr>
          <p:nvPr/>
        </p:nvCxnSpPr>
        <p:spPr bwMode="auto">
          <a:xfrm>
            <a:off x="63738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6" name="直接连接符 65"/>
          <p:cNvCxnSpPr>
            <a:cxnSpLocks noChangeShapeType="1"/>
          </p:cNvCxnSpPr>
          <p:nvPr/>
        </p:nvCxnSpPr>
        <p:spPr bwMode="auto">
          <a:xfrm>
            <a:off x="659923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7" name="直接连接符 66"/>
          <p:cNvCxnSpPr>
            <a:cxnSpLocks noChangeShapeType="1"/>
          </p:cNvCxnSpPr>
          <p:nvPr/>
        </p:nvCxnSpPr>
        <p:spPr bwMode="auto">
          <a:xfrm>
            <a:off x="682307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8" name="直接连接符 67"/>
          <p:cNvCxnSpPr>
            <a:cxnSpLocks noChangeShapeType="1"/>
          </p:cNvCxnSpPr>
          <p:nvPr/>
        </p:nvCxnSpPr>
        <p:spPr bwMode="auto">
          <a:xfrm>
            <a:off x="7048500"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9" name="直接连接符 68"/>
          <p:cNvCxnSpPr>
            <a:cxnSpLocks noChangeShapeType="1"/>
          </p:cNvCxnSpPr>
          <p:nvPr/>
        </p:nvCxnSpPr>
        <p:spPr bwMode="auto">
          <a:xfrm>
            <a:off x="727392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0" name="直接连接符 69"/>
          <p:cNvCxnSpPr>
            <a:cxnSpLocks noChangeShapeType="1"/>
          </p:cNvCxnSpPr>
          <p:nvPr/>
        </p:nvCxnSpPr>
        <p:spPr bwMode="auto">
          <a:xfrm>
            <a:off x="749776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1" name="直接连接符 70"/>
          <p:cNvCxnSpPr>
            <a:cxnSpLocks noChangeShapeType="1"/>
          </p:cNvCxnSpPr>
          <p:nvPr/>
        </p:nvCxnSpPr>
        <p:spPr bwMode="auto">
          <a:xfrm>
            <a:off x="77231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2" name="直接连接符 71"/>
          <p:cNvCxnSpPr>
            <a:cxnSpLocks noChangeShapeType="1"/>
          </p:cNvCxnSpPr>
          <p:nvPr/>
        </p:nvCxnSpPr>
        <p:spPr bwMode="auto">
          <a:xfrm>
            <a:off x="79486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73" name="组合 72"/>
          <p:cNvGrpSpPr/>
          <p:nvPr/>
        </p:nvGrpSpPr>
        <p:grpSpPr bwMode="auto">
          <a:xfrm>
            <a:off x="4419600" y="4244975"/>
            <a:ext cx="293688" cy="266700"/>
            <a:chOff x="1909886" y="2283718"/>
            <a:chExt cx="360040" cy="328199"/>
          </a:xfrm>
        </p:grpSpPr>
        <p:grpSp>
          <p:nvGrpSpPr>
            <p:cNvPr id="74" name="组合 73"/>
            <p:cNvGrpSpPr/>
            <p:nvPr/>
          </p:nvGrpSpPr>
          <p:grpSpPr>
            <a:xfrm>
              <a:off x="1909886" y="2283718"/>
              <a:ext cx="360040" cy="328199"/>
              <a:chOff x="3851920" y="3051135"/>
              <a:chExt cx="360040" cy="328199"/>
            </a:xfrm>
            <a:solidFill>
              <a:srgbClr val="EB7513"/>
            </a:solidFill>
          </p:grpSpPr>
          <p:sp>
            <p:nvSpPr>
              <p:cNvPr id="76" name="矩形 75"/>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77" name="等腰三角形 7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75" name="Text Box 11"/>
            <p:cNvSpPr txBox="1">
              <a:spLocks noChangeArrowheads="1"/>
            </p:cNvSpPr>
            <p:nvPr/>
          </p:nvSpPr>
          <p:spPr bwMode="auto">
            <a:xfrm>
              <a:off x="1917671" y="2332558"/>
              <a:ext cx="352255" cy="26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anose="020B0503020204020204" pitchFamily="34" charset="-122"/>
                  <a:ea typeface="微软雅黑" panose="020B0503020204020204" pitchFamily="34" charset="-122"/>
                </a:rPr>
                <a:t>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bwMode="auto">
          <a:xfrm>
            <a:off x="6402388" y="4244975"/>
            <a:ext cx="368300" cy="266700"/>
            <a:chOff x="1850500" y="2283718"/>
            <a:chExt cx="454290" cy="329236"/>
          </a:xfrm>
        </p:grpSpPr>
        <p:grpSp>
          <p:nvGrpSpPr>
            <p:cNvPr id="79" name="组合 78"/>
            <p:cNvGrpSpPr/>
            <p:nvPr/>
          </p:nvGrpSpPr>
          <p:grpSpPr>
            <a:xfrm>
              <a:off x="1909886" y="2283718"/>
              <a:ext cx="360040" cy="328199"/>
              <a:chOff x="3851920" y="3051135"/>
              <a:chExt cx="360040" cy="328199"/>
            </a:xfrm>
            <a:solidFill>
              <a:srgbClr val="EB7513"/>
            </a:solidFill>
          </p:grpSpPr>
          <p:sp>
            <p:nvSpPr>
              <p:cNvPr id="81" name="矩形 80"/>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82" name="等腰三角形 81"/>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0" name="Text Box 11"/>
            <p:cNvSpPr txBox="1">
              <a:spLocks noChangeArrowheads="1"/>
            </p:cNvSpPr>
            <p:nvPr/>
          </p:nvSpPr>
          <p:spPr bwMode="auto">
            <a:xfrm>
              <a:off x="1850500" y="2332712"/>
              <a:ext cx="454290" cy="28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anose="020B0503020204020204" pitchFamily="34" charset="-122"/>
                  <a:ea typeface="微软雅黑" panose="020B0503020204020204" pitchFamily="34" charset="-122"/>
                </a:rPr>
                <a:t>90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bwMode="auto">
          <a:xfrm>
            <a:off x="5287963" y="4225925"/>
            <a:ext cx="371475" cy="285750"/>
            <a:chOff x="1867650" y="2283718"/>
            <a:chExt cx="456672" cy="352008"/>
          </a:xfrm>
        </p:grpSpPr>
        <p:grpSp>
          <p:nvGrpSpPr>
            <p:cNvPr id="84" name="组合 83"/>
            <p:cNvGrpSpPr/>
            <p:nvPr/>
          </p:nvGrpSpPr>
          <p:grpSpPr>
            <a:xfrm>
              <a:off x="1909886" y="2283718"/>
              <a:ext cx="360040" cy="328199"/>
              <a:chOff x="3851920" y="3051135"/>
              <a:chExt cx="360040" cy="328199"/>
            </a:xfrm>
            <a:solidFill>
              <a:srgbClr val="EB7513"/>
            </a:solidFill>
          </p:grpSpPr>
          <p:sp>
            <p:nvSpPr>
              <p:cNvPr id="86" name="矩形 85"/>
              <p:cNvSpPr/>
              <p:nvPr/>
            </p:nvSpPr>
            <p:spPr>
              <a:xfrm>
                <a:off x="3851920" y="3147814"/>
                <a:ext cx="360040" cy="231520"/>
              </a:xfrm>
              <a:prstGeom prst="rect">
                <a:avLst/>
              </a:prstGeom>
              <a:grp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87" name="等腰三角形 8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5" name="Text Box 11"/>
            <p:cNvSpPr txBox="1">
              <a:spLocks noChangeArrowheads="1"/>
            </p:cNvSpPr>
            <p:nvPr/>
          </p:nvSpPr>
          <p:spPr bwMode="auto">
            <a:xfrm>
              <a:off x="1867650" y="2332609"/>
              <a:ext cx="456672" cy="303117"/>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Tx/>
                <a:buNone/>
                <a:defRPr/>
              </a:pPr>
              <a:r>
                <a:rPr lang="en-US" altLang="zh-CN" sz="1000" kern="0">
                  <a:solidFill>
                    <a:sysClr val="window" lastClr="FFFFFF"/>
                  </a:solidFill>
                  <a:latin typeface="微软雅黑" panose="020B0503020204020204" pitchFamily="34" charset="-122"/>
                  <a:ea typeface="微软雅黑" panose="020B0503020204020204" pitchFamily="34" charset="-122"/>
                </a:rPr>
                <a:t>40</a:t>
              </a:r>
              <a:endParaRPr lang="zh-CN" altLang="en-US" sz="10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88" name="Text Box 11"/>
          <p:cNvSpPr txBox="1">
            <a:spLocks noChangeArrowheads="1"/>
          </p:cNvSpPr>
          <p:nvPr/>
        </p:nvSpPr>
        <p:spPr bwMode="auto">
          <a:xfrm>
            <a:off x="900113" y="1571625"/>
            <a:ext cx="2874962"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对于多元化的今天，如何找到设计自身的演绎趋势，符合现代社会的发展</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4000"/>
                            </p:stCondLst>
                            <p:childTnLst>
                              <p:par>
                                <p:cTn id="47" presetID="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100" fill="hold"/>
                                        <p:tgtEl>
                                          <p:spTgt spid="30"/>
                                        </p:tgtEl>
                                        <p:attrNameLst>
                                          <p:attrName>ppt_x</p:attrName>
                                        </p:attrNameLst>
                                      </p:cBhvr>
                                      <p:tavLst>
                                        <p:tav tm="0">
                                          <p:val>
                                            <p:strVal val="0-#ppt_w/2"/>
                                          </p:val>
                                        </p:tav>
                                        <p:tav tm="100000">
                                          <p:val>
                                            <p:strVal val="#ppt_x"/>
                                          </p:val>
                                        </p:tav>
                                      </p:tavLst>
                                    </p:anim>
                                    <p:anim calcmode="lin" valueType="num">
                                      <p:cBhvr additive="base">
                                        <p:cTn id="50" dur="100" fill="hold"/>
                                        <p:tgtEl>
                                          <p:spTgt spid="3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100" fill="hold"/>
                                        <p:tgtEl>
                                          <p:spTgt spid="29"/>
                                        </p:tgtEl>
                                        <p:attrNameLst>
                                          <p:attrName>ppt_x</p:attrName>
                                        </p:attrNameLst>
                                      </p:cBhvr>
                                      <p:tavLst>
                                        <p:tav tm="0">
                                          <p:val>
                                            <p:strVal val="0-#ppt_w/2"/>
                                          </p:val>
                                        </p:tav>
                                        <p:tav tm="100000">
                                          <p:val>
                                            <p:strVal val="#ppt_x"/>
                                          </p:val>
                                        </p:tav>
                                      </p:tavLst>
                                    </p:anim>
                                    <p:anim calcmode="lin" valueType="num">
                                      <p:cBhvr additive="base">
                                        <p:cTn id="55" dur="100" fill="hold"/>
                                        <p:tgtEl>
                                          <p:spTgt spid="29"/>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100" fill="hold"/>
                                        <p:tgtEl>
                                          <p:spTgt spid="28"/>
                                        </p:tgtEl>
                                        <p:attrNameLst>
                                          <p:attrName>ppt_x</p:attrName>
                                        </p:attrNameLst>
                                      </p:cBhvr>
                                      <p:tavLst>
                                        <p:tav tm="0">
                                          <p:val>
                                            <p:strVal val="0-#ppt_w/2"/>
                                          </p:val>
                                        </p:tav>
                                        <p:tav tm="100000">
                                          <p:val>
                                            <p:strVal val="#ppt_x"/>
                                          </p:val>
                                        </p:tav>
                                      </p:tavLst>
                                    </p:anim>
                                    <p:anim calcmode="lin" valueType="num">
                                      <p:cBhvr additive="base">
                                        <p:cTn id="60" dur="100" fill="hold"/>
                                        <p:tgtEl>
                                          <p:spTgt spid="28"/>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8"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100" fill="hold"/>
                                        <p:tgtEl>
                                          <p:spTgt spid="27"/>
                                        </p:tgtEl>
                                        <p:attrNameLst>
                                          <p:attrName>ppt_x</p:attrName>
                                        </p:attrNameLst>
                                      </p:cBhvr>
                                      <p:tavLst>
                                        <p:tav tm="0">
                                          <p:val>
                                            <p:strVal val="0-#ppt_w/2"/>
                                          </p:val>
                                        </p:tav>
                                        <p:tav tm="100000">
                                          <p:val>
                                            <p:strVal val="#ppt_x"/>
                                          </p:val>
                                        </p:tav>
                                      </p:tavLst>
                                    </p:anim>
                                    <p:anim calcmode="lin" valueType="num">
                                      <p:cBhvr additive="base">
                                        <p:cTn id="65" dur="100" fill="hold"/>
                                        <p:tgtEl>
                                          <p:spTgt spid="27"/>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8"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00" fill="hold"/>
                                        <p:tgtEl>
                                          <p:spTgt spid="26"/>
                                        </p:tgtEl>
                                        <p:attrNameLst>
                                          <p:attrName>ppt_x</p:attrName>
                                        </p:attrNameLst>
                                      </p:cBhvr>
                                      <p:tavLst>
                                        <p:tav tm="0">
                                          <p:val>
                                            <p:strVal val="0-#ppt_w/2"/>
                                          </p:val>
                                        </p:tav>
                                        <p:tav tm="100000">
                                          <p:val>
                                            <p:strVal val="#ppt_x"/>
                                          </p:val>
                                        </p:tav>
                                      </p:tavLst>
                                    </p:anim>
                                    <p:anim calcmode="lin" valueType="num">
                                      <p:cBhvr additive="base">
                                        <p:cTn id="70" dur="100" fill="hold"/>
                                        <p:tgtEl>
                                          <p:spTgt spid="26"/>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8"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100" fill="hold"/>
                                        <p:tgtEl>
                                          <p:spTgt spid="25"/>
                                        </p:tgtEl>
                                        <p:attrNameLst>
                                          <p:attrName>ppt_x</p:attrName>
                                        </p:attrNameLst>
                                      </p:cBhvr>
                                      <p:tavLst>
                                        <p:tav tm="0">
                                          <p:val>
                                            <p:strVal val="0-#ppt_w/2"/>
                                          </p:val>
                                        </p:tav>
                                        <p:tav tm="100000">
                                          <p:val>
                                            <p:strVal val="#ppt_x"/>
                                          </p:val>
                                        </p:tav>
                                      </p:tavLst>
                                    </p:anim>
                                    <p:anim calcmode="lin" valueType="num">
                                      <p:cBhvr additive="base">
                                        <p:cTn id="75" dur="100" fill="hold"/>
                                        <p:tgtEl>
                                          <p:spTgt spid="25"/>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 fill="hold"/>
                                        <p:tgtEl>
                                          <p:spTgt spid="24"/>
                                        </p:tgtEl>
                                        <p:attrNameLst>
                                          <p:attrName>ppt_x</p:attrName>
                                        </p:attrNameLst>
                                      </p:cBhvr>
                                      <p:tavLst>
                                        <p:tav tm="0">
                                          <p:val>
                                            <p:strVal val="0-#ppt_w/2"/>
                                          </p:val>
                                        </p:tav>
                                        <p:tav tm="100000">
                                          <p:val>
                                            <p:strVal val="#ppt_x"/>
                                          </p:val>
                                        </p:tav>
                                      </p:tavLst>
                                    </p:anim>
                                    <p:anim calcmode="lin" valueType="num">
                                      <p:cBhvr additive="base">
                                        <p:cTn id="80" dur="100" fill="hold"/>
                                        <p:tgtEl>
                                          <p:spTgt spid="24"/>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2" presetClass="entr" presetSubtype="8"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100" fill="hold"/>
                                        <p:tgtEl>
                                          <p:spTgt spid="23"/>
                                        </p:tgtEl>
                                        <p:attrNameLst>
                                          <p:attrName>ppt_x</p:attrName>
                                        </p:attrNameLst>
                                      </p:cBhvr>
                                      <p:tavLst>
                                        <p:tav tm="0">
                                          <p:val>
                                            <p:strVal val="0-#ppt_w/2"/>
                                          </p:val>
                                        </p:tav>
                                        <p:tav tm="100000">
                                          <p:val>
                                            <p:strVal val="#ppt_x"/>
                                          </p:val>
                                        </p:tav>
                                      </p:tavLst>
                                    </p:anim>
                                    <p:anim calcmode="lin" valueType="num">
                                      <p:cBhvr additive="base">
                                        <p:cTn id="85" dur="100" fill="hold"/>
                                        <p:tgtEl>
                                          <p:spTgt spid="23"/>
                                        </p:tgtEl>
                                        <p:attrNameLst>
                                          <p:attrName>ppt_y</p:attrName>
                                        </p:attrNameLst>
                                      </p:cBhvr>
                                      <p:tavLst>
                                        <p:tav tm="0">
                                          <p:val>
                                            <p:strVal val="#ppt_y"/>
                                          </p:val>
                                        </p:tav>
                                        <p:tav tm="100000">
                                          <p:val>
                                            <p:strVal val="#ppt_y"/>
                                          </p:val>
                                        </p:tav>
                                      </p:tavLst>
                                    </p:anim>
                                  </p:childTnLst>
                                </p:cTn>
                              </p:par>
                            </p:childTnLst>
                          </p:cTn>
                        </p:par>
                        <p:par>
                          <p:cTn id="86" fill="hold">
                            <p:stCondLst>
                              <p:cond delay="8000"/>
                            </p:stCondLst>
                            <p:childTnLst>
                              <p:par>
                                <p:cTn id="87" presetID="2" presetClass="entr" presetSubtype="8"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100" fill="hold"/>
                                        <p:tgtEl>
                                          <p:spTgt spid="22"/>
                                        </p:tgtEl>
                                        <p:attrNameLst>
                                          <p:attrName>ppt_x</p:attrName>
                                        </p:attrNameLst>
                                      </p:cBhvr>
                                      <p:tavLst>
                                        <p:tav tm="0">
                                          <p:val>
                                            <p:strVal val="0-#ppt_w/2"/>
                                          </p:val>
                                        </p:tav>
                                        <p:tav tm="100000">
                                          <p:val>
                                            <p:strVal val="#ppt_x"/>
                                          </p:val>
                                        </p:tav>
                                      </p:tavLst>
                                    </p:anim>
                                    <p:anim calcmode="lin" valueType="num">
                                      <p:cBhvr additive="base">
                                        <p:cTn id="90" dur="100" fill="hold"/>
                                        <p:tgtEl>
                                          <p:spTgt spid="22"/>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100" fill="hold"/>
                                        <p:tgtEl>
                                          <p:spTgt spid="21"/>
                                        </p:tgtEl>
                                        <p:attrNameLst>
                                          <p:attrName>ppt_x</p:attrName>
                                        </p:attrNameLst>
                                      </p:cBhvr>
                                      <p:tavLst>
                                        <p:tav tm="0">
                                          <p:val>
                                            <p:strVal val="0-#ppt_w/2"/>
                                          </p:val>
                                        </p:tav>
                                        <p:tav tm="100000">
                                          <p:val>
                                            <p:strVal val="#ppt_x"/>
                                          </p:val>
                                        </p:tav>
                                      </p:tavLst>
                                    </p:anim>
                                    <p:anim calcmode="lin" valueType="num">
                                      <p:cBhvr additive="base">
                                        <p:cTn id="95" dur="100" fill="hold"/>
                                        <p:tgtEl>
                                          <p:spTgt spid="21"/>
                                        </p:tgtEl>
                                        <p:attrNameLst>
                                          <p:attrName>ppt_y</p:attrName>
                                        </p:attrNameLst>
                                      </p:cBhvr>
                                      <p:tavLst>
                                        <p:tav tm="0">
                                          <p:val>
                                            <p:strVal val="#ppt_y"/>
                                          </p:val>
                                        </p:tav>
                                        <p:tav tm="100000">
                                          <p:val>
                                            <p:strVal val="#ppt_y"/>
                                          </p:val>
                                        </p:tav>
                                      </p:tavLst>
                                    </p:anim>
                                  </p:childTnLst>
                                </p:cTn>
                              </p:par>
                            </p:childTnLst>
                          </p:cTn>
                        </p:par>
                        <p:par>
                          <p:cTn id="96" fill="hold">
                            <p:stCondLst>
                              <p:cond delay="9000"/>
                            </p:stCondLst>
                            <p:childTnLst>
                              <p:par>
                                <p:cTn id="97" presetID="2" presetClass="entr" presetSubtype="8" fill="hold"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additive="base">
                                        <p:cTn id="99" dur="100" fill="hold"/>
                                        <p:tgtEl>
                                          <p:spTgt spid="20"/>
                                        </p:tgtEl>
                                        <p:attrNameLst>
                                          <p:attrName>ppt_x</p:attrName>
                                        </p:attrNameLst>
                                      </p:cBhvr>
                                      <p:tavLst>
                                        <p:tav tm="0">
                                          <p:val>
                                            <p:strVal val="0-#ppt_w/2"/>
                                          </p:val>
                                        </p:tav>
                                        <p:tav tm="100000">
                                          <p:val>
                                            <p:strVal val="#ppt_x"/>
                                          </p:val>
                                        </p:tav>
                                      </p:tavLst>
                                    </p:anim>
                                    <p:anim calcmode="lin" valueType="num">
                                      <p:cBhvr additive="base">
                                        <p:cTn id="100" dur="100" fill="hold"/>
                                        <p:tgtEl>
                                          <p:spTgt spid="20"/>
                                        </p:tgtEl>
                                        <p:attrNameLst>
                                          <p:attrName>ppt_y</p:attrName>
                                        </p:attrNameLst>
                                      </p:cBhvr>
                                      <p:tavLst>
                                        <p:tav tm="0">
                                          <p:val>
                                            <p:strVal val="#ppt_y"/>
                                          </p:val>
                                        </p:tav>
                                        <p:tav tm="100000">
                                          <p:val>
                                            <p:strVal val="#ppt_y"/>
                                          </p:val>
                                        </p:tav>
                                      </p:tavLst>
                                    </p:anim>
                                  </p:childTnLst>
                                </p:cTn>
                              </p:par>
                            </p:childTnLst>
                          </p:cTn>
                        </p:par>
                        <p:par>
                          <p:cTn id="101" fill="hold">
                            <p:stCondLst>
                              <p:cond delay="9500"/>
                            </p:stCondLst>
                            <p:childTnLst>
                              <p:par>
                                <p:cTn id="102" presetID="2" presetClass="entr" presetSubtype="8"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 fill="hold"/>
                                        <p:tgtEl>
                                          <p:spTgt spid="19"/>
                                        </p:tgtEl>
                                        <p:attrNameLst>
                                          <p:attrName>ppt_x</p:attrName>
                                        </p:attrNameLst>
                                      </p:cBhvr>
                                      <p:tavLst>
                                        <p:tav tm="0">
                                          <p:val>
                                            <p:strVal val="0-#ppt_w/2"/>
                                          </p:val>
                                        </p:tav>
                                        <p:tav tm="100000">
                                          <p:val>
                                            <p:strVal val="#ppt_x"/>
                                          </p:val>
                                        </p:tav>
                                      </p:tavLst>
                                    </p:anim>
                                    <p:anim calcmode="lin" valueType="num">
                                      <p:cBhvr additive="base">
                                        <p:cTn id="105" dur="1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 presetClass="entr" presetSubtype="8"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100" fill="hold"/>
                                        <p:tgtEl>
                                          <p:spTgt spid="18"/>
                                        </p:tgtEl>
                                        <p:attrNameLst>
                                          <p:attrName>ppt_x</p:attrName>
                                        </p:attrNameLst>
                                      </p:cBhvr>
                                      <p:tavLst>
                                        <p:tav tm="0">
                                          <p:val>
                                            <p:strVal val="0-#ppt_w/2"/>
                                          </p:val>
                                        </p:tav>
                                        <p:tav tm="100000">
                                          <p:val>
                                            <p:strVal val="#ppt_x"/>
                                          </p:val>
                                        </p:tav>
                                      </p:tavLst>
                                    </p:anim>
                                    <p:anim calcmode="lin" valueType="num">
                                      <p:cBhvr additive="base">
                                        <p:cTn id="110" dur="100" fill="hold"/>
                                        <p:tgtEl>
                                          <p:spTgt spid="18"/>
                                        </p:tgtEl>
                                        <p:attrNameLst>
                                          <p:attrName>ppt_y</p:attrName>
                                        </p:attrNameLst>
                                      </p:cBhvr>
                                      <p:tavLst>
                                        <p:tav tm="0">
                                          <p:val>
                                            <p:strVal val="#ppt_y"/>
                                          </p:val>
                                        </p:tav>
                                        <p:tav tm="100000">
                                          <p:val>
                                            <p:strVal val="#ppt_y"/>
                                          </p:val>
                                        </p:tav>
                                      </p:tavLst>
                                    </p:anim>
                                  </p:childTnLst>
                                </p:cTn>
                              </p:par>
                            </p:childTnLst>
                          </p:cTn>
                        </p:par>
                        <p:par>
                          <p:cTn id="111" fill="hold">
                            <p:stCondLst>
                              <p:cond delay="10500"/>
                            </p:stCondLst>
                            <p:childTnLst>
                              <p:par>
                                <p:cTn id="112" presetID="2" presetClass="entr" presetSubtype="8" fill="hold" nodeType="afterEffect">
                                  <p:stCondLst>
                                    <p:cond delay="0"/>
                                  </p:stCondLst>
                                  <p:childTnLst>
                                    <p:set>
                                      <p:cBhvr>
                                        <p:cTn id="113" dur="1" fill="hold">
                                          <p:stCondLst>
                                            <p:cond delay="0"/>
                                          </p:stCondLst>
                                        </p:cTn>
                                        <p:tgtEl>
                                          <p:spTgt spid="17"/>
                                        </p:tgtEl>
                                        <p:attrNameLst>
                                          <p:attrName>style.visibility</p:attrName>
                                        </p:attrNameLst>
                                      </p:cBhvr>
                                      <p:to>
                                        <p:strVal val="visible"/>
                                      </p:to>
                                    </p:set>
                                    <p:anim calcmode="lin" valueType="num">
                                      <p:cBhvr additive="base">
                                        <p:cTn id="114" dur="100" fill="hold"/>
                                        <p:tgtEl>
                                          <p:spTgt spid="17"/>
                                        </p:tgtEl>
                                        <p:attrNameLst>
                                          <p:attrName>ppt_x</p:attrName>
                                        </p:attrNameLst>
                                      </p:cBhvr>
                                      <p:tavLst>
                                        <p:tav tm="0">
                                          <p:val>
                                            <p:strVal val="0-#ppt_w/2"/>
                                          </p:val>
                                        </p:tav>
                                        <p:tav tm="100000">
                                          <p:val>
                                            <p:strVal val="#ppt_x"/>
                                          </p:val>
                                        </p:tav>
                                      </p:tavLst>
                                    </p:anim>
                                    <p:anim calcmode="lin" valueType="num">
                                      <p:cBhvr additive="base">
                                        <p:cTn id="115" dur="100" fill="hold"/>
                                        <p:tgtEl>
                                          <p:spTgt spid="17"/>
                                        </p:tgtEl>
                                        <p:attrNameLst>
                                          <p:attrName>ppt_y</p:attrName>
                                        </p:attrNameLst>
                                      </p:cBhvr>
                                      <p:tavLst>
                                        <p:tav tm="0">
                                          <p:val>
                                            <p:strVal val="#ppt_y"/>
                                          </p:val>
                                        </p:tav>
                                        <p:tav tm="100000">
                                          <p:val>
                                            <p:strVal val="#ppt_y"/>
                                          </p:val>
                                        </p:tav>
                                      </p:tavLst>
                                    </p:anim>
                                  </p:childTnLst>
                                </p:cTn>
                              </p:par>
                            </p:childTnLst>
                          </p:cTn>
                        </p:par>
                        <p:par>
                          <p:cTn id="116" fill="hold">
                            <p:stCondLst>
                              <p:cond delay="11000"/>
                            </p:stCondLst>
                            <p:childTnLst>
                              <p:par>
                                <p:cTn id="117" presetID="2" presetClass="entr" presetSubtype="8" fill="hold" nodeType="afterEffect">
                                  <p:stCondLst>
                                    <p:cond delay="0"/>
                                  </p:stCondLst>
                                  <p:childTnLst>
                                    <p:set>
                                      <p:cBhvr>
                                        <p:cTn id="118" dur="1" fill="hold">
                                          <p:stCondLst>
                                            <p:cond delay="0"/>
                                          </p:stCondLst>
                                        </p:cTn>
                                        <p:tgtEl>
                                          <p:spTgt spid="16"/>
                                        </p:tgtEl>
                                        <p:attrNameLst>
                                          <p:attrName>style.visibility</p:attrName>
                                        </p:attrNameLst>
                                      </p:cBhvr>
                                      <p:to>
                                        <p:strVal val="visible"/>
                                      </p:to>
                                    </p:set>
                                    <p:anim calcmode="lin" valueType="num">
                                      <p:cBhvr additive="base">
                                        <p:cTn id="119" dur="100" fill="hold"/>
                                        <p:tgtEl>
                                          <p:spTgt spid="16"/>
                                        </p:tgtEl>
                                        <p:attrNameLst>
                                          <p:attrName>ppt_x</p:attrName>
                                        </p:attrNameLst>
                                      </p:cBhvr>
                                      <p:tavLst>
                                        <p:tav tm="0">
                                          <p:val>
                                            <p:strVal val="0-#ppt_w/2"/>
                                          </p:val>
                                        </p:tav>
                                        <p:tav tm="100000">
                                          <p:val>
                                            <p:strVal val="#ppt_x"/>
                                          </p:val>
                                        </p:tav>
                                      </p:tavLst>
                                    </p:anim>
                                    <p:anim calcmode="lin" valueType="num">
                                      <p:cBhvr additive="base">
                                        <p:cTn id="120" dur="100" fill="hold"/>
                                        <p:tgtEl>
                                          <p:spTgt spid="16"/>
                                        </p:tgtEl>
                                        <p:attrNameLst>
                                          <p:attrName>ppt_y</p:attrName>
                                        </p:attrNameLst>
                                      </p:cBhvr>
                                      <p:tavLst>
                                        <p:tav tm="0">
                                          <p:val>
                                            <p:strVal val="#ppt_y"/>
                                          </p:val>
                                        </p:tav>
                                        <p:tav tm="100000">
                                          <p:val>
                                            <p:strVal val="#ppt_y"/>
                                          </p:val>
                                        </p:tav>
                                      </p:tavLst>
                                    </p:anim>
                                  </p:childTnLst>
                                </p:cTn>
                              </p:par>
                            </p:childTnLst>
                          </p:cTn>
                        </p:par>
                        <p:par>
                          <p:cTn id="121" fill="hold">
                            <p:stCondLst>
                              <p:cond delay="11500"/>
                            </p:stCondLst>
                            <p:childTnLst>
                              <p:par>
                                <p:cTn id="122" presetID="2" presetClass="entr" presetSubtype="8" fill="hold" nodeType="afterEffect">
                                  <p:stCondLst>
                                    <p:cond delay="0"/>
                                  </p:stCondLst>
                                  <p:childTnLst>
                                    <p:set>
                                      <p:cBhvr>
                                        <p:cTn id="123" dur="1" fill="hold">
                                          <p:stCondLst>
                                            <p:cond delay="0"/>
                                          </p:stCondLst>
                                        </p:cTn>
                                        <p:tgtEl>
                                          <p:spTgt spid="15"/>
                                        </p:tgtEl>
                                        <p:attrNameLst>
                                          <p:attrName>style.visibility</p:attrName>
                                        </p:attrNameLst>
                                      </p:cBhvr>
                                      <p:to>
                                        <p:strVal val="visible"/>
                                      </p:to>
                                    </p:set>
                                    <p:anim calcmode="lin" valueType="num">
                                      <p:cBhvr additive="base">
                                        <p:cTn id="124" dur="100" fill="hold"/>
                                        <p:tgtEl>
                                          <p:spTgt spid="15"/>
                                        </p:tgtEl>
                                        <p:attrNameLst>
                                          <p:attrName>ppt_x</p:attrName>
                                        </p:attrNameLst>
                                      </p:cBhvr>
                                      <p:tavLst>
                                        <p:tav tm="0">
                                          <p:val>
                                            <p:strVal val="0-#ppt_w/2"/>
                                          </p:val>
                                        </p:tav>
                                        <p:tav tm="100000">
                                          <p:val>
                                            <p:strVal val="#ppt_x"/>
                                          </p:val>
                                        </p:tav>
                                      </p:tavLst>
                                    </p:anim>
                                    <p:anim calcmode="lin" valueType="num">
                                      <p:cBhvr additive="base">
                                        <p:cTn id="125" dur="100" fill="hold"/>
                                        <p:tgtEl>
                                          <p:spTgt spid="15"/>
                                        </p:tgtEl>
                                        <p:attrNameLst>
                                          <p:attrName>ppt_y</p:attrName>
                                        </p:attrNameLst>
                                      </p:cBhvr>
                                      <p:tavLst>
                                        <p:tav tm="0">
                                          <p:val>
                                            <p:strVal val="#ppt_y"/>
                                          </p:val>
                                        </p:tav>
                                        <p:tav tm="100000">
                                          <p:val>
                                            <p:strVal val="#ppt_y"/>
                                          </p:val>
                                        </p:tav>
                                      </p:tavLst>
                                    </p:anim>
                                  </p:childTnLst>
                                </p:cTn>
                              </p:par>
                            </p:childTnLst>
                          </p:cTn>
                        </p:par>
                        <p:par>
                          <p:cTn id="126" fill="hold">
                            <p:stCondLst>
                              <p:cond delay="12000"/>
                            </p:stCondLst>
                            <p:childTnLst>
                              <p:par>
                                <p:cTn id="127" presetID="22" presetClass="entr" presetSubtype="8" fill="hold" nodeType="after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wipe(left)">
                                      <p:cBhvr>
                                        <p:cTn id="129" dur="500"/>
                                        <p:tgtEl>
                                          <p:spTgt spid="11"/>
                                        </p:tgtEl>
                                      </p:cBhvr>
                                    </p:animEffect>
                                  </p:childTnLst>
                                </p:cTn>
                              </p:par>
                            </p:childTnLst>
                          </p:cTn>
                        </p:par>
                        <p:par>
                          <p:cTn id="130" fill="hold">
                            <p:stCondLst>
                              <p:cond delay="12500"/>
                            </p:stCondLst>
                            <p:childTnLst>
                              <p:par>
                                <p:cTn id="131" presetID="42" presetClass="entr" presetSubtype="0" fill="hold"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200"/>
                                        <p:tgtEl>
                                          <p:spTgt spid="31"/>
                                        </p:tgtEl>
                                      </p:cBhvr>
                                    </p:animEffect>
                                    <p:anim calcmode="lin" valueType="num">
                                      <p:cBhvr>
                                        <p:cTn id="134" dur="200" fill="hold"/>
                                        <p:tgtEl>
                                          <p:spTgt spid="31"/>
                                        </p:tgtEl>
                                        <p:attrNameLst>
                                          <p:attrName>ppt_x</p:attrName>
                                        </p:attrNameLst>
                                      </p:cBhvr>
                                      <p:tavLst>
                                        <p:tav tm="0">
                                          <p:val>
                                            <p:strVal val="#ppt_x"/>
                                          </p:val>
                                        </p:tav>
                                        <p:tav tm="100000">
                                          <p:val>
                                            <p:strVal val="#ppt_x"/>
                                          </p:val>
                                        </p:tav>
                                      </p:tavLst>
                                    </p:anim>
                                    <p:anim calcmode="lin" valueType="num">
                                      <p:cBhvr>
                                        <p:cTn id="135" dur="200" fill="hold"/>
                                        <p:tgtEl>
                                          <p:spTgt spid="31"/>
                                        </p:tgtEl>
                                        <p:attrNameLst>
                                          <p:attrName>ppt_y</p:attrName>
                                        </p:attrNameLst>
                                      </p:cBhvr>
                                      <p:tavLst>
                                        <p:tav tm="0">
                                          <p:val>
                                            <p:strVal val="#ppt_y+.1"/>
                                          </p:val>
                                        </p:tav>
                                        <p:tav tm="100000">
                                          <p:val>
                                            <p:strVal val="#ppt_y"/>
                                          </p:val>
                                        </p:tav>
                                      </p:tavLst>
                                    </p:anim>
                                  </p:childTnLst>
                                </p:cTn>
                              </p:par>
                            </p:childTnLst>
                          </p:cTn>
                        </p:par>
                        <p:par>
                          <p:cTn id="136" fill="hold">
                            <p:stCondLst>
                              <p:cond delay="13000"/>
                            </p:stCondLst>
                            <p:childTnLst>
                              <p:par>
                                <p:cTn id="137" presetID="2" presetClass="entr" presetSubtype="2" fill="hold" nodeType="after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additive="base">
                                        <p:cTn id="139" dur="200" fill="hold"/>
                                        <p:tgtEl>
                                          <p:spTgt spid="41"/>
                                        </p:tgtEl>
                                        <p:attrNameLst>
                                          <p:attrName>ppt_x</p:attrName>
                                        </p:attrNameLst>
                                      </p:cBhvr>
                                      <p:tavLst>
                                        <p:tav tm="0">
                                          <p:val>
                                            <p:strVal val="1+#ppt_w/2"/>
                                          </p:val>
                                        </p:tav>
                                        <p:tav tm="100000">
                                          <p:val>
                                            <p:strVal val="#ppt_x"/>
                                          </p:val>
                                        </p:tav>
                                      </p:tavLst>
                                    </p:anim>
                                    <p:anim calcmode="lin" valueType="num">
                                      <p:cBhvr additive="base">
                                        <p:cTn id="140" dur="200" fill="hold"/>
                                        <p:tgtEl>
                                          <p:spTgt spid="41"/>
                                        </p:tgtEl>
                                        <p:attrNameLst>
                                          <p:attrName>ppt_y</p:attrName>
                                        </p:attrNameLst>
                                      </p:cBhvr>
                                      <p:tavLst>
                                        <p:tav tm="0">
                                          <p:val>
                                            <p:strVal val="#ppt_y"/>
                                          </p:val>
                                        </p:tav>
                                        <p:tav tm="100000">
                                          <p:val>
                                            <p:strVal val="#ppt_y"/>
                                          </p:val>
                                        </p:tav>
                                      </p:tavLst>
                                    </p:anim>
                                  </p:childTnLst>
                                </p:cTn>
                              </p:par>
                            </p:childTnLst>
                          </p:cTn>
                        </p:par>
                        <p:par>
                          <p:cTn id="141" fill="hold">
                            <p:stCondLst>
                              <p:cond delay="13500"/>
                            </p:stCondLst>
                            <p:childTnLst>
                              <p:par>
                                <p:cTn id="142" presetID="2" presetClass="entr" presetSubtype="2" fill="hold" nodeType="afterEffect">
                                  <p:stCondLst>
                                    <p:cond delay="0"/>
                                  </p:stCondLst>
                                  <p:childTnLst>
                                    <p:set>
                                      <p:cBhvr>
                                        <p:cTn id="143" dur="1" fill="hold">
                                          <p:stCondLst>
                                            <p:cond delay="0"/>
                                          </p:stCondLst>
                                        </p:cTn>
                                        <p:tgtEl>
                                          <p:spTgt spid="36"/>
                                        </p:tgtEl>
                                        <p:attrNameLst>
                                          <p:attrName>style.visibility</p:attrName>
                                        </p:attrNameLst>
                                      </p:cBhvr>
                                      <p:to>
                                        <p:strVal val="visible"/>
                                      </p:to>
                                    </p:set>
                                    <p:anim calcmode="lin" valueType="num">
                                      <p:cBhvr additive="base">
                                        <p:cTn id="144" dur="200" fill="hold"/>
                                        <p:tgtEl>
                                          <p:spTgt spid="36"/>
                                        </p:tgtEl>
                                        <p:attrNameLst>
                                          <p:attrName>ppt_x</p:attrName>
                                        </p:attrNameLst>
                                      </p:cBhvr>
                                      <p:tavLst>
                                        <p:tav tm="0">
                                          <p:val>
                                            <p:strVal val="1+#ppt_w/2"/>
                                          </p:val>
                                        </p:tav>
                                        <p:tav tm="100000">
                                          <p:val>
                                            <p:strVal val="#ppt_x"/>
                                          </p:val>
                                        </p:tav>
                                      </p:tavLst>
                                    </p:anim>
                                    <p:anim calcmode="lin" valueType="num">
                                      <p:cBhvr additive="base">
                                        <p:cTn id="145" dur="200" fill="hold"/>
                                        <p:tgtEl>
                                          <p:spTgt spid="36"/>
                                        </p:tgtEl>
                                        <p:attrNameLst>
                                          <p:attrName>ppt_y</p:attrName>
                                        </p:attrNameLst>
                                      </p:cBhvr>
                                      <p:tavLst>
                                        <p:tav tm="0">
                                          <p:val>
                                            <p:strVal val="#ppt_y"/>
                                          </p:val>
                                        </p:tav>
                                        <p:tav tm="100000">
                                          <p:val>
                                            <p:strVal val="#ppt_y"/>
                                          </p:val>
                                        </p:tav>
                                      </p:tavLst>
                                    </p:anim>
                                  </p:childTnLst>
                                </p:cTn>
                              </p:par>
                              <p:par>
                                <p:cTn id="146" presetID="22" presetClass="entr" presetSubtype="8" fill="hold" nodeType="with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childTnLst>
                          </p:cTn>
                        </p:par>
                        <p:par>
                          <p:cTn id="149" fill="hold">
                            <p:stCondLst>
                              <p:cond delay="14000"/>
                            </p:stCondLst>
                            <p:childTnLst>
                              <p:par>
                                <p:cTn id="150" presetID="2" presetClass="entr" presetSubtype="8" fill="hold" nodeType="afterEffect">
                                  <p:stCondLst>
                                    <p:cond delay="0"/>
                                  </p:stCondLst>
                                  <p:childTnLst>
                                    <p:set>
                                      <p:cBhvr>
                                        <p:cTn id="151" dur="1" fill="hold">
                                          <p:stCondLst>
                                            <p:cond delay="0"/>
                                          </p:stCondLst>
                                        </p:cTn>
                                        <p:tgtEl>
                                          <p:spTgt spid="57"/>
                                        </p:tgtEl>
                                        <p:attrNameLst>
                                          <p:attrName>style.visibility</p:attrName>
                                        </p:attrNameLst>
                                      </p:cBhvr>
                                      <p:to>
                                        <p:strVal val="visible"/>
                                      </p:to>
                                    </p:set>
                                    <p:anim calcmode="lin" valueType="num">
                                      <p:cBhvr additive="base">
                                        <p:cTn id="152" dur="100" fill="hold"/>
                                        <p:tgtEl>
                                          <p:spTgt spid="57"/>
                                        </p:tgtEl>
                                        <p:attrNameLst>
                                          <p:attrName>ppt_x</p:attrName>
                                        </p:attrNameLst>
                                      </p:cBhvr>
                                      <p:tavLst>
                                        <p:tav tm="0">
                                          <p:val>
                                            <p:strVal val="0-#ppt_w/2"/>
                                          </p:val>
                                        </p:tav>
                                        <p:tav tm="100000">
                                          <p:val>
                                            <p:strVal val="#ppt_x"/>
                                          </p:val>
                                        </p:tav>
                                      </p:tavLst>
                                    </p:anim>
                                    <p:anim calcmode="lin" valueType="num">
                                      <p:cBhvr additive="base">
                                        <p:cTn id="153" dur="100" fill="hold"/>
                                        <p:tgtEl>
                                          <p:spTgt spid="57"/>
                                        </p:tgtEl>
                                        <p:attrNameLst>
                                          <p:attrName>ppt_y</p:attrName>
                                        </p:attrNameLst>
                                      </p:cBhvr>
                                      <p:tavLst>
                                        <p:tav tm="0">
                                          <p:val>
                                            <p:strVal val="#ppt_y"/>
                                          </p:val>
                                        </p:tav>
                                        <p:tav tm="100000">
                                          <p:val>
                                            <p:strVal val="#ppt_y"/>
                                          </p:val>
                                        </p:tav>
                                      </p:tavLst>
                                    </p:anim>
                                  </p:childTnLst>
                                </p:cTn>
                              </p:par>
                            </p:childTnLst>
                          </p:cTn>
                        </p:par>
                        <p:par>
                          <p:cTn id="154" fill="hold">
                            <p:stCondLst>
                              <p:cond delay="14500"/>
                            </p:stCondLst>
                            <p:childTnLst>
                              <p:par>
                                <p:cTn id="155" presetID="2" presetClass="entr" presetSubtype="8" fill="hold" nodeType="afterEffect">
                                  <p:stCondLst>
                                    <p:cond delay="0"/>
                                  </p:stCondLst>
                                  <p:childTnLst>
                                    <p:set>
                                      <p:cBhvr>
                                        <p:cTn id="156" dur="1" fill="hold">
                                          <p:stCondLst>
                                            <p:cond delay="0"/>
                                          </p:stCondLst>
                                        </p:cTn>
                                        <p:tgtEl>
                                          <p:spTgt spid="58"/>
                                        </p:tgtEl>
                                        <p:attrNameLst>
                                          <p:attrName>style.visibility</p:attrName>
                                        </p:attrNameLst>
                                      </p:cBhvr>
                                      <p:to>
                                        <p:strVal val="visible"/>
                                      </p:to>
                                    </p:set>
                                    <p:anim calcmode="lin" valueType="num">
                                      <p:cBhvr additive="base">
                                        <p:cTn id="157" dur="100" fill="hold"/>
                                        <p:tgtEl>
                                          <p:spTgt spid="58"/>
                                        </p:tgtEl>
                                        <p:attrNameLst>
                                          <p:attrName>ppt_x</p:attrName>
                                        </p:attrNameLst>
                                      </p:cBhvr>
                                      <p:tavLst>
                                        <p:tav tm="0">
                                          <p:val>
                                            <p:strVal val="0-#ppt_w/2"/>
                                          </p:val>
                                        </p:tav>
                                        <p:tav tm="100000">
                                          <p:val>
                                            <p:strVal val="#ppt_x"/>
                                          </p:val>
                                        </p:tav>
                                      </p:tavLst>
                                    </p:anim>
                                    <p:anim calcmode="lin" valueType="num">
                                      <p:cBhvr additive="base">
                                        <p:cTn id="158" dur="100" fill="hold"/>
                                        <p:tgtEl>
                                          <p:spTgt spid="58"/>
                                        </p:tgtEl>
                                        <p:attrNameLst>
                                          <p:attrName>ppt_y</p:attrName>
                                        </p:attrNameLst>
                                      </p:cBhvr>
                                      <p:tavLst>
                                        <p:tav tm="0">
                                          <p:val>
                                            <p:strVal val="#ppt_y"/>
                                          </p:val>
                                        </p:tav>
                                        <p:tav tm="100000">
                                          <p:val>
                                            <p:strVal val="#ppt_y"/>
                                          </p:val>
                                        </p:tav>
                                      </p:tavLst>
                                    </p:anim>
                                  </p:childTnLst>
                                </p:cTn>
                              </p:par>
                            </p:childTnLst>
                          </p:cTn>
                        </p:par>
                        <p:par>
                          <p:cTn id="159" fill="hold">
                            <p:stCondLst>
                              <p:cond delay="15000"/>
                            </p:stCondLst>
                            <p:childTnLst>
                              <p:par>
                                <p:cTn id="160" presetID="2" presetClass="entr" presetSubtype="8" fill="hold" nodeType="after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additive="base">
                                        <p:cTn id="162" dur="100" fill="hold"/>
                                        <p:tgtEl>
                                          <p:spTgt spid="59"/>
                                        </p:tgtEl>
                                        <p:attrNameLst>
                                          <p:attrName>ppt_x</p:attrName>
                                        </p:attrNameLst>
                                      </p:cBhvr>
                                      <p:tavLst>
                                        <p:tav tm="0">
                                          <p:val>
                                            <p:strVal val="0-#ppt_w/2"/>
                                          </p:val>
                                        </p:tav>
                                        <p:tav tm="100000">
                                          <p:val>
                                            <p:strVal val="#ppt_x"/>
                                          </p:val>
                                        </p:tav>
                                      </p:tavLst>
                                    </p:anim>
                                    <p:anim calcmode="lin" valueType="num">
                                      <p:cBhvr additive="base">
                                        <p:cTn id="163" dur="100" fill="hold"/>
                                        <p:tgtEl>
                                          <p:spTgt spid="59"/>
                                        </p:tgtEl>
                                        <p:attrNameLst>
                                          <p:attrName>ppt_y</p:attrName>
                                        </p:attrNameLst>
                                      </p:cBhvr>
                                      <p:tavLst>
                                        <p:tav tm="0">
                                          <p:val>
                                            <p:strVal val="#ppt_y"/>
                                          </p:val>
                                        </p:tav>
                                        <p:tav tm="100000">
                                          <p:val>
                                            <p:strVal val="#ppt_y"/>
                                          </p:val>
                                        </p:tav>
                                      </p:tavLst>
                                    </p:anim>
                                  </p:childTnLst>
                                </p:cTn>
                              </p:par>
                            </p:childTnLst>
                          </p:cTn>
                        </p:par>
                        <p:par>
                          <p:cTn id="164" fill="hold">
                            <p:stCondLst>
                              <p:cond delay="15500"/>
                            </p:stCondLst>
                            <p:childTnLst>
                              <p:par>
                                <p:cTn id="165" presetID="2" presetClass="entr" presetSubtype="8"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00" fill="hold"/>
                                        <p:tgtEl>
                                          <p:spTgt spid="60"/>
                                        </p:tgtEl>
                                        <p:attrNameLst>
                                          <p:attrName>ppt_x</p:attrName>
                                        </p:attrNameLst>
                                      </p:cBhvr>
                                      <p:tavLst>
                                        <p:tav tm="0">
                                          <p:val>
                                            <p:strVal val="0-#ppt_w/2"/>
                                          </p:val>
                                        </p:tav>
                                        <p:tav tm="100000">
                                          <p:val>
                                            <p:strVal val="#ppt_x"/>
                                          </p:val>
                                        </p:tav>
                                      </p:tavLst>
                                    </p:anim>
                                    <p:anim calcmode="lin" valueType="num">
                                      <p:cBhvr additive="base">
                                        <p:cTn id="168" dur="100" fill="hold"/>
                                        <p:tgtEl>
                                          <p:spTgt spid="60"/>
                                        </p:tgtEl>
                                        <p:attrNameLst>
                                          <p:attrName>ppt_y</p:attrName>
                                        </p:attrNameLst>
                                      </p:cBhvr>
                                      <p:tavLst>
                                        <p:tav tm="0">
                                          <p:val>
                                            <p:strVal val="#ppt_y"/>
                                          </p:val>
                                        </p:tav>
                                        <p:tav tm="100000">
                                          <p:val>
                                            <p:strVal val="#ppt_y"/>
                                          </p:val>
                                        </p:tav>
                                      </p:tavLst>
                                    </p:anim>
                                  </p:childTnLst>
                                </p:cTn>
                              </p:par>
                            </p:childTnLst>
                          </p:cTn>
                        </p:par>
                        <p:par>
                          <p:cTn id="169" fill="hold">
                            <p:stCondLst>
                              <p:cond delay="16000"/>
                            </p:stCondLst>
                            <p:childTnLst>
                              <p:par>
                                <p:cTn id="170" presetID="2" presetClass="entr" presetSubtype="8" fill="hold" nodeType="afterEffect">
                                  <p:stCondLst>
                                    <p:cond delay="0"/>
                                  </p:stCondLst>
                                  <p:childTnLst>
                                    <p:set>
                                      <p:cBhvr>
                                        <p:cTn id="171" dur="1" fill="hold">
                                          <p:stCondLst>
                                            <p:cond delay="0"/>
                                          </p:stCondLst>
                                        </p:cTn>
                                        <p:tgtEl>
                                          <p:spTgt spid="61"/>
                                        </p:tgtEl>
                                        <p:attrNameLst>
                                          <p:attrName>style.visibility</p:attrName>
                                        </p:attrNameLst>
                                      </p:cBhvr>
                                      <p:to>
                                        <p:strVal val="visible"/>
                                      </p:to>
                                    </p:set>
                                    <p:anim calcmode="lin" valueType="num">
                                      <p:cBhvr additive="base">
                                        <p:cTn id="172" dur="100" fill="hold"/>
                                        <p:tgtEl>
                                          <p:spTgt spid="61"/>
                                        </p:tgtEl>
                                        <p:attrNameLst>
                                          <p:attrName>ppt_x</p:attrName>
                                        </p:attrNameLst>
                                      </p:cBhvr>
                                      <p:tavLst>
                                        <p:tav tm="0">
                                          <p:val>
                                            <p:strVal val="0-#ppt_w/2"/>
                                          </p:val>
                                        </p:tav>
                                        <p:tav tm="100000">
                                          <p:val>
                                            <p:strVal val="#ppt_x"/>
                                          </p:val>
                                        </p:tav>
                                      </p:tavLst>
                                    </p:anim>
                                    <p:anim calcmode="lin" valueType="num">
                                      <p:cBhvr additive="base">
                                        <p:cTn id="173" dur="100" fill="hold"/>
                                        <p:tgtEl>
                                          <p:spTgt spid="61"/>
                                        </p:tgtEl>
                                        <p:attrNameLst>
                                          <p:attrName>ppt_y</p:attrName>
                                        </p:attrNameLst>
                                      </p:cBhvr>
                                      <p:tavLst>
                                        <p:tav tm="0">
                                          <p:val>
                                            <p:strVal val="#ppt_y"/>
                                          </p:val>
                                        </p:tav>
                                        <p:tav tm="100000">
                                          <p:val>
                                            <p:strVal val="#ppt_y"/>
                                          </p:val>
                                        </p:tav>
                                      </p:tavLst>
                                    </p:anim>
                                  </p:childTnLst>
                                </p:cTn>
                              </p:par>
                            </p:childTnLst>
                          </p:cTn>
                        </p:par>
                        <p:par>
                          <p:cTn id="174" fill="hold">
                            <p:stCondLst>
                              <p:cond delay="16500"/>
                            </p:stCondLst>
                            <p:childTnLst>
                              <p:par>
                                <p:cTn id="175" presetID="2" presetClass="entr" presetSubtype="8" fill="hold" nodeType="afterEffect">
                                  <p:stCondLst>
                                    <p:cond delay="0"/>
                                  </p:stCondLst>
                                  <p:childTnLst>
                                    <p:set>
                                      <p:cBhvr>
                                        <p:cTn id="176" dur="1" fill="hold">
                                          <p:stCondLst>
                                            <p:cond delay="0"/>
                                          </p:stCondLst>
                                        </p:cTn>
                                        <p:tgtEl>
                                          <p:spTgt spid="62"/>
                                        </p:tgtEl>
                                        <p:attrNameLst>
                                          <p:attrName>style.visibility</p:attrName>
                                        </p:attrNameLst>
                                      </p:cBhvr>
                                      <p:to>
                                        <p:strVal val="visible"/>
                                      </p:to>
                                    </p:set>
                                    <p:anim calcmode="lin" valueType="num">
                                      <p:cBhvr additive="base">
                                        <p:cTn id="177" dur="100" fill="hold"/>
                                        <p:tgtEl>
                                          <p:spTgt spid="62"/>
                                        </p:tgtEl>
                                        <p:attrNameLst>
                                          <p:attrName>ppt_x</p:attrName>
                                        </p:attrNameLst>
                                      </p:cBhvr>
                                      <p:tavLst>
                                        <p:tav tm="0">
                                          <p:val>
                                            <p:strVal val="0-#ppt_w/2"/>
                                          </p:val>
                                        </p:tav>
                                        <p:tav tm="100000">
                                          <p:val>
                                            <p:strVal val="#ppt_x"/>
                                          </p:val>
                                        </p:tav>
                                      </p:tavLst>
                                    </p:anim>
                                    <p:anim calcmode="lin" valueType="num">
                                      <p:cBhvr additive="base">
                                        <p:cTn id="178" dur="100" fill="hold"/>
                                        <p:tgtEl>
                                          <p:spTgt spid="62"/>
                                        </p:tgtEl>
                                        <p:attrNameLst>
                                          <p:attrName>ppt_y</p:attrName>
                                        </p:attrNameLst>
                                      </p:cBhvr>
                                      <p:tavLst>
                                        <p:tav tm="0">
                                          <p:val>
                                            <p:strVal val="#ppt_y"/>
                                          </p:val>
                                        </p:tav>
                                        <p:tav tm="100000">
                                          <p:val>
                                            <p:strVal val="#ppt_y"/>
                                          </p:val>
                                        </p:tav>
                                      </p:tavLst>
                                    </p:anim>
                                  </p:childTnLst>
                                </p:cTn>
                              </p:par>
                            </p:childTnLst>
                          </p:cTn>
                        </p:par>
                        <p:par>
                          <p:cTn id="179" fill="hold">
                            <p:stCondLst>
                              <p:cond delay="17000"/>
                            </p:stCondLst>
                            <p:childTnLst>
                              <p:par>
                                <p:cTn id="180" presetID="2" presetClass="entr" presetSubtype="8" fill="hold" nodeType="after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00" fill="hold"/>
                                        <p:tgtEl>
                                          <p:spTgt spid="63"/>
                                        </p:tgtEl>
                                        <p:attrNameLst>
                                          <p:attrName>ppt_x</p:attrName>
                                        </p:attrNameLst>
                                      </p:cBhvr>
                                      <p:tavLst>
                                        <p:tav tm="0">
                                          <p:val>
                                            <p:strVal val="0-#ppt_w/2"/>
                                          </p:val>
                                        </p:tav>
                                        <p:tav tm="100000">
                                          <p:val>
                                            <p:strVal val="#ppt_x"/>
                                          </p:val>
                                        </p:tav>
                                      </p:tavLst>
                                    </p:anim>
                                    <p:anim calcmode="lin" valueType="num">
                                      <p:cBhvr additive="base">
                                        <p:cTn id="183" dur="100" fill="hold"/>
                                        <p:tgtEl>
                                          <p:spTgt spid="63"/>
                                        </p:tgtEl>
                                        <p:attrNameLst>
                                          <p:attrName>ppt_y</p:attrName>
                                        </p:attrNameLst>
                                      </p:cBhvr>
                                      <p:tavLst>
                                        <p:tav tm="0">
                                          <p:val>
                                            <p:strVal val="#ppt_y"/>
                                          </p:val>
                                        </p:tav>
                                        <p:tav tm="100000">
                                          <p:val>
                                            <p:strVal val="#ppt_y"/>
                                          </p:val>
                                        </p:tav>
                                      </p:tavLst>
                                    </p:anim>
                                  </p:childTnLst>
                                </p:cTn>
                              </p:par>
                            </p:childTnLst>
                          </p:cTn>
                        </p:par>
                        <p:par>
                          <p:cTn id="184" fill="hold">
                            <p:stCondLst>
                              <p:cond delay="17500"/>
                            </p:stCondLst>
                            <p:childTnLst>
                              <p:par>
                                <p:cTn id="185" presetID="2" presetClass="entr" presetSubtype="8" fill="hold" nodeType="after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100" fill="hold"/>
                                        <p:tgtEl>
                                          <p:spTgt spid="64"/>
                                        </p:tgtEl>
                                        <p:attrNameLst>
                                          <p:attrName>ppt_x</p:attrName>
                                        </p:attrNameLst>
                                      </p:cBhvr>
                                      <p:tavLst>
                                        <p:tav tm="0">
                                          <p:val>
                                            <p:strVal val="0-#ppt_w/2"/>
                                          </p:val>
                                        </p:tav>
                                        <p:tav tm="100000">
                                          <p:val>
                                            <p:strVal val="#ppt_x"/>
                                          </p:val>
                                        </p:tav>
                                      </p:tavLst>
                                    </p:anim>
                                    <p:anim calcmode="lin" valueType="num">
                                      <p:cBhvr additive="base">
                                        <p:cTn id="188" dur="100" fill="hold"/>
                                        <p:tgtEl>
                                          <p:spTgt spid="64"/>
                                        </p:tgtEl>
                                        <p:attrNameLst>
                                          <p:attrName>ppt_y</p:attrName>
                                        </p:attrNameLst>
                                      </p:cBhvr>
                                      <p:tavLst>
                                        <p:tav tm="0">
                                          <p:val>
                                            <p:strVal val="#ppt_y"/>
                                          </p:val>
                                        </p:tav>
                                        <p:tav tm="100000">
                                          <p:val>
                                            <p:strVal val="#ppt_y"/>
                                          </p:val>
                                        </p:tav>
                                      </p:tavLst>
                                    </p:anim>
                                  </p:childTnLst>
                                </p:cTn>
                              </p:par>
                            </p:childTnLst>
                          </p:cTn>
                        </p:par>
                        <p:par>
                          <p:cTn id="189" fill="hold">
                            <p:stCondLst>
                              <p:cond delay="18000"/>
                            </p:stCondLst>
                            <p:childTnLst>
                              <p:par>
                                <p:cTn id="190" presetID="2" presetClass="entr" presetSubtype="8" fill="hold" nodeType="afterEffect">
                                  <p:stCondLst>
                                    <p:cond delay="0"/>
                                  </p:stCondLst>
                                  <p:childTnLst>
                                    <p:set>
                                      <p:cBhvr>
                                        <p:cTn id="191" dur="1" fill="hold">
                                          <p:stCondLst>
                                            <p:cond delay="0"/>
                                          </p:stCondLst>
                                        </p:cTn>
                                        <p:tgtEl>
                                          <p:spTgt spid="65"/>
                                        </p:tgtEl>
                                        <p:attrNameLst>
                                          <p:attrName>style.visibility</p:attrName>
                                        </p:attrNameLst>
                                      </p:cBhvr>
                                      <p:to>
                                        <p:strVal val="visible"/>
                                      </p:to>
                                    </p:set>
                                    <p:anim calcmode="lin" valueType="num">
                                      <p:cBhvr additive="base">
                                        <p:cTn id="192" dur="100" fill="hold"/>
                                        <p:tgtEl>
                                          <p:spTgt spid="65"/>
                                        </p:tgtEl>
                                        <p:attrNameLst>
                                          <p:attrName>ppt_x</p:attrName>
                                        </p:attrNameLst>
                                      </p:cBhvr>
                                      <p:tavLst>
                                        <p:tav tm="0">
                                          <p:val>
                                            <p:strVal val="0-#ppt_w/2"/>
                                          </p:val>
                                        </p:tav>
                                        <p:tav tm="100000">
                                          <p:val>
                                            <p:strVal val="#ppt_x"/>
                                          </p:val>
                                        </p:tav>
                                      </p:tavLst>
                                    </p:anim>
                                    <p:anim calcmode="lin" valueType="num">
                                      <p:cBhvr additive="base">
                                        <p:cTn id="193" dur="100" fill="hold"/>
                                        <p:tgtEl>
                                          <p:spTgt spid="65"/>
                                        </p:tgtEl>
                                        <p:attrNameLst>
                                          <p:attrName>ppt_y</p:attrName>
                                        </p:attrNameLst>
                                      </p:cBhvr>
                                      <p:tavLst>
                                        <p:tav tm="0">
                                          <p:val>
                                            <p:strVal val="#ppt_y"/>
                                          </p:val>
                                        </p:tav>
                                        <p:tav tm="100000">
                                          <p:val>
                                            <p:strVal val="#ppt_y"/>
                                          </p:val>
                                        </p:tav>
                                      </p:tavLst>
                                    </p:anim>
                                  </p:childTnLst>
                                </p:cTn>
                              </p:par>
                            </p:childTnLst>
                          </p:cTn>
                        </p:par>
                        <p:par>
                          <p:cTn id="194" fill="hold">
                            <p:stCondLst>
                              <p:cond delay="18500"/>
                            </p:stCondLst>
                            <p:childTnLst>
                              <p:par>
                                <p:cTn id="195" presetID="2" presetClass="entr" presetSubtype="8" fill="hold" nodeType="afterEffect">
                                  <p:stCondLst>
                                    <p:cond delay="0"/>
                                  </p:stCondLst>
                                  <p:childTnLst>
                                    <p:set>
                                      <p:cBhvr>
                                        <p:cTn id="196" dur="1" fill="hold">
                                          <p:stCondLst>
                                            <p:cond delay="0"/>
                                          </p:stCondLst>
                                        </p:cTn>
                                        <p:tgtEl>
                                          <p:spTgt spid="66"/>
                                        </p:tgtEl>
                                        <p:attrNameLst>
                                          <p:attrName>style.visibility</p:attrName>
                                        </p:attrNameLst>
                                      </p:cBhvr>
                                      <p:to>
                                        <p:strVal val="visible"/>
                                      </p:to>
                                    </p:set>
                                    <p:anim calcmode="lin" valueType="num">
                                      <p:cBhvr additive="base">
                                        <p:cTn id="197" dur="100" fill="hold"/>
                                        <p:tgtEl>
                                          <p:spTgt spid="66"/>
                                        </p:tgtEl>
                                        <p:attrNameLst>
                                          <p:attrName>ppt_x</p:attrName>
                                        </p:attrNameLst>
                                      </p:cBhvr>
                                      <p:tavLst>
                                        <p:tav tm="0">
                                          <p:val>
                                            <p:strVal val="0-#ppt_w/2"/>
                                          </p:val>
                                        </p:tav>
                                        <p:tav tm="100000">
                                          <p:val>
                                            <p:strVal val="#ppt_x"/>
                                          </p:val>
                                        </p:tav>
                                      </p:tavLst>
                                    </p:anim>
                                    <p:anim calcmode="lin" valueType="num">
                                      <p:cBhvr additive="base">
                                        <p:cTn id="198" dur="100" fill="hold"/>
                                        <p:tgtEl>
                                          <p:spTgt spid="66"/>
                                        </p:tgtEl>
                                        <p:attrNameLst>
                                          <p:attrName>ppt_y</p:attrName>
                                        </p:attrNameLst>
                                      </p:cBhvr>
                                      <p:tavLst>
                                        <p:tav tm="0">
                                          <p:val>
                                            <p:strVal val="#ppt_y"/>
                                          </p:val>
                                        </p:tav>
                                        <p:tav tm="100000">
                                          <p:val>
                                            <p:strVal val="#ppt_y"/>
                                          </p:val>
                                        </p:tav>
                                      </p:tavLst>
                                    </p:anim>
                                  </p:childTnLst>
                                </p:cTn>
                              </p:par>
                            </p:childTnLst>
                          </p:cTn>
                        </p:par>
                        <p:par>
                          <p:cTn id="199" fill="hold">
                            <p:stCondLst>
                              <p:cond delay="19000"/>
                            </p:stCondLst>
                            <p:childTnLst>
                              <p:par>
                                <p:cTn id="200" presetID="2" presetClass="entr" presetSubtype="8" fill="hold" nodeType="afterEffect">
                                  <p:stCondLst>
                                    <p:cond delay="0"/>
                                  </p:stCondLst>
                                  <p:childTnLst>
                                    <p:set>
                                      <p:cBhvr>
                                        <p:cTn id="201" dur="1" fill="hold">
                                          <p:stCondLst>
                                            <p:cond delay="0"/>
                                          </p:stCondLst>
                                        </p:cTn>
                                        <p:tgtEl>
                                          <p:spTgt spid="67"/>
                                        </p:tgtEl>
                                        <p:attrNameLst>
                                          <p:attrName>style.visibility</p:attrName>
                                        </p:attrNameLst>
                                      </p:cBhvr>
                                      <p:to>
                                        <p:strVal val="visible"/>
                                      </p:to>
                                    </p:set>
                                    <p:anim calcmode="lin" valueType="num">
                                      <p:cBhvr additive="base">
                                        <p:cTn id="202" dur="100" fill="hold"/>
                                        <p:tgtEl>
                                          <p:spTgt spid="67"/>
                                        </p:tgtEl>
                                        <p:attrNameLst>
                                          <p:attrName>ppt_x</p:attrName>
                                        </p:attrNameLst>
                                      </p:cBhvr>
                                      <p:tavLst>
                                        <p:tav tm="0">
                                          <p:val>
                                            <p:strVal val="0-#ppt_w/2"/>
                                          </p:val>
                                        </p:tav>
                                        <p:tav tm="100000">
                                          <p:val>
                                            <p:strVal val="#ppt_x"/>
                                          </p:val>
                                        </p:tav>
                                      </p:tavLst>
                                    </p:anim>
                                    <p:anim calcmode="lin" valueType="num">
                                      <p:cBhvr additive="base">
                                        <p:cTn id="203" dur="100" fill="hold"/>
                                        <p:tgtEl>
                                          <p:spTgt spid="67"/>
                                        </p:tgtEl>
                                        <p:attrNameLst>
                                          <p:attrName>ppt_y</p:attrName>
                                        </p:attrNameLst>
                                      </p:cBhvr>
                                      <p:tavLst>
                                        <p:tav tm="0">
                                          <p:val>
                                            <p:strVal val="#ppt_y"/>
                                          </p:val>
                                        </p:tav>
                                        <p:tav tm="100000">
                                          <p:val>
                                            <p:strVal val="#ppt_y"/>
                                          </p:val>
                                        </p:tav>
                                      </p:tavLst>
                                    </p:anim>
                                  </p:childTnLst>
                                </p:cTn>
                              </p:par>
                            </p:childTnLst>
                          </p:cTn>
                        </p:par>
                        <p:par>
                          <p:cTn id="204" fill="hold">
                            <p:stCondLst>
                              <p:cond delay="19500"/>
                            </p:stCondLst>
                            <p:childTnLst>
                              <p:par>
                                <p:cTn id="205" presetID="2" presetClass="entr" presetSubtype="8" fill="hold" nodeType="afterEffect">
                                  <p:stCondLst>
                                    <p:cond delay="0"/>
                                  </p:stCondLst>
                                  <p:childTnLst>
                                    <p:set>
                                      <p:cBhvr>
                                        <p:cTn id="206" dur="1" fill="hold">
                                          <p:stCondLst>
                                            <p:cond delay="0"/>
                                          </p:stCondLst>
                                        </p:cTn>
                                        <p:tgtEl>
                                          <p:spTgt spid="68"/>
                                        </p:tgtEl>
                                        <p:attrNameLst>
                                          <p:attrName>style.visibility</p:attrName>
                                        </p:attrNameLst>
                                      </p:cBhvr>
                                      <p:to>
                                        <p:strVal val="visible"/>
                                      </p:to>
                                    </p:set>
                                    <p:anim calcmode="lin" valueType="num">
                                      <p:cBhvr additive="base">
                                        <p:cTn id="207" dur="100" fill="hold"/>
                                        <p:tgtEl>
                                          <p:spTgt spid="68"/>
                                        </p:tgtEl>
                                        <p:attrNameLst>
                                          <p:attrName>ppt_x</p:attrName>
                                        </p:attrNameLst>
                                      </p:cBhvr>
                                      <p:tavLst>
                                        <p:tav tm="0">
                                          <p:val>
                                            <p:strVal val="0-#ppt_w/2"/>
                                          </p:val>
                                        </p:tav>
                                        <p:tav tm="100000">
                                          <p:val>
                                            <p:strVal val="#ppt_x"/>
                                          </p:val>
                                        </p:tav>
                                      </p:tavLst>
                                    </p:anim>
                                    <p:anim calcmode="lin" valueType="num">
                                      <p:cBhvr additive="base">
                                        <p:cTn id="208" dur="100" fill="hold"/>
                                        <p:tgtEl>
                                          <p:spTgt spid="68"/>
                                        </p:tgtEl>
                                        <p:attrNameLst>
                                          <p:attrName>ppt_y</p:attrName>
                                        </p:attrNameLst>
                                      </p:cBhvr>
                                      <p:tavLst>
                                        <p:tav tm="0">
                                          <p:val>
                                            <p:strVal val="#ppt_y"/>
                                          </p:val>
                                        </p:tav>
                                        <p:tav tm="100000">
                                          <p:val>
                                            <p:strVal val="#ppt_y"/>
                                          </p:val>
                                        </p:tav>
                                      </p:tavLst>
                                    </p:anim>
                                  </p:childTnLst>
                                </p:cTn>
                              </p:par>
                            </p:childTnLst>
                          </p:cTn>
                        </p:par>
                        <p:par>
                          <p:cTn id="209" fill="hold">
                            <p:stCondLst>
                              <p:cond delay="20000"/>
                            </p:stCondLst>
                            <p:childTnLst>
                              <p:par>
                                <p:cTn id="210" presetID="2" presetClass="entr" presetSubtype="8" fill="hold" nodeType="afterEffect">
                                  <p:stCondLst>
                                    <p:cond delay="0"/>
                                  </p:stCondLst>
                                  <p:childTnLst>
                                    <p:set>
                                      <p:cBhvr>
                                        <p:cTn id="211" dur="1" fill="hold">
                                          <p:stCondLst>
                                            <p:cond delay="0"/>
                                          </p:stCondLst>
                                        </p:cTn>
                                        <p:tgtEl>
                                          <p:spTgt spid="69"/>
                                        </p:tgtEl>
                                        <p:attrNameLst>
                                          <p:attrName>style.visibility</p:attrName>
                                        </p:attrNameLst>
                                      </p:cBhvr>
                                      <p:to>
                                        <p:strVal val="visible"/>
                                      </p:to>
                                    </p:set>
                                    <p:anim calcmode="lin" valueType="num">
                                      <p:cBhvr additive="base">
                                        <p:cTn id="212" dur="100" fill="hold"/>
                                        <p:tgtEl>
                                          <p:spTgt spid="69"/>
                                        </p:tgtEl>
                                        <p:attrNameLst>
                                          <p:attrName>ppt_x</p:attrName>
                                        </p:attrNameLst>
                                      </p:cBhvr>
                                      <p:tavLst>
                                        <p:tav tm="0">
                                          <p:val>
                                            <p:strVal val="0-#ppt_w/2"/>
                                          </p:val>
                                        </p:tav>
                                        <p:tav tm="100000">
                                          <p:val>
                                            <p:strVal val="#ppt_x"/>
                                          </p:val>
                                        </p:tav>
                                      </p:tavLst>
                                    </p:anim>
                                    <p:anim calcmode="lin" valueType="num">
                                      <p:cBhvr additive="base">
                                        <p:cTn id="213" dur="100" fill="hold"/>
                                        <p:tgtEl>
                                          <p:spTgt spid="69"/>
                                        </p:tgtEl>
                                        <p:attrNameLst>
                                          <p:attrName>ppt_y</p:attrName>
                                        </p:attrNameLst>
                                      </p:cBhvr>
                                      <p:tavLst>
                                        <p:tav tm="0">
                                          <p:val>
                                            <p:strVal val="#ppt_y"/>
                                          </p:val>
                                        </p:tav>
                                        <p:tav tm="100000">
                                          <p:val>
                                            <p:strVal val="#ppt_y"/>
                                          </p:val>
                                        </p:tav>
                                      </p:tavLst>
                                    </p:anim>
                                  </p:childTnLst>
                                </p:cTn>
                              </p:par>
                            </p:childTnLst>
                          </p:cTn>
                        </p:par>
                        <p:par>
                          <p:cTn id="214" fill="hold">
                            <p:stCondLst>
                              <p:cond delay="20500"/>
                            </p:stCondLst>
                            <p:childTnLst>
                              <p:par>
                                <p:cTn id="215" presetID="2" presetClass="entr" presetSubtype="8" fill="hold" nodeType="afterEffect">
                                  <p:stCondLst>
                                    <p:cond delay="0"/>
                                  </p:stCondLst>
                                  <p:childTnLst>
                                    <p:set>
                                      <p:cBhvr>
                                        <p:cTn id="216" dur="1" fill="hold">
                                          <p:stCondLst>
                                            <p:cond delay="0"/>
                                          </p:stCondLst>
                                        </p:cTn>
                                        <p:tgtEl>
                                          <p:spTgt spid="70"/>
                                        </p:tgtEl>
                                        <p:attrNameLst>
                                          <p:attrName>style.visibility</p:attrName>
                                        </p:attrNameLst>
                                      </p:cBhvr>
                                      <p:to>
                                        <p:strVal val="visible"/>
                                      </p:to>
                                    </p:set>
                                    <p:anim calcmode="lin" valueType="num">
                                      <p:cBhvr additive="base">
                                        <p:cTn id="217" dur="100" fill="hold"/>
                                        <p:tgtEl>
                                          <p:spTgt spid="70"/>
                                        </p:tgtEl>
                                        <p:attrNameLst>
                                          <p:attrName>ppt_x</p:attrName>
                                        </p:attrNameLst>
                                      </p:cBhvr>
                                      <p:tavLst>
                                        <p:tav tm="0">
                                          <p:val>
                                            <p:strVal val="0-#ppt_w/2"/>
                                          </p:val>
                                        </p:tav>
                                        <p:tav tm="100000">
                                          <p:val>
                                            <p:strVal val="#ppt_x"/>
                                          </p:val>
                                        </p:tav>
                                      </p:tavLst>
                                    </p:anim>
                                    <p:anim calcmode="lin" valueType="num">
                                      <p:cBhvr additive="base">
                                        <p:cTn id="218" dur="100" fill="hold"/>
                                        <p:tgtEl>
                                          <p:spTgt spid="70"/>
                                        </p:tgtEl>
                                        <p:attrNameLst>
                                          <p:attrName>ppt_y</p:attrName>
                                        </p:attrNameLst>
                                      </p:cBhvr>
                                      <p:tavLst>
                                        <p:tav tm="0">
                                          <p:val>
                                            <p:strVal val="#ppt_y"/>
                                          </p:val>
                                        </p:tav>
                                        <p:tav tm="100000">
                                          <p:val>
                                            <p:strVal val="#ppt_y"/>
                                          </p:val>
                                        </p:tav>
                                      </p:tavLst>
                                    </p:anim>
                                  </p:childTnLst>
                                </p:cTn>
                              </p:par>
                            </p:childTnLst>
                          </p:cTn>
                        </p:par>
                        <p:par>
                          <p:cTn id="219" fill="hold">
                            <p:stCondLst>
                              <p:cond delay="21000"/>
                            </p:stCondLst>
                            <p:childTnLst>
                              <p:par>
                                <p:cTn id="220" presetID="2" presetClass="entr" presetSubtype="8" fill="hold" nodeType="afterEffect">
                                  <p:stCondLst>
                                    <p:cond delay="0"/>
                                  </p:stCondLst>
                                  <p:childTnLst>
                                    <p:set>
                                      <p:cBhvr>
                                        <p:cTn id="221" dur="1" fill="hold">
                                          <p:stCondLst>
                                            <p:cond delay="0"/>
                                          </p:stCondLst>
                                        </p:cTn>
                                        <p:tgtEl>
                                          <p:spTgt spid="71"/>
                                        </p:tgtEl>
                                        <p:attrNameLst>
                                          <p:attrName>style.visibility</p:attrName>
                                        </p:attrNameLst>
                                      </p:cBhvr>
                                      <p:to>
                                        <p:strVal val="visible"/>
                                      </p:to>
                                    </p:set>
                                    <p:anim calcmode="lin" valueType="num">
                                      <p:cBhvr additive="base">
                                        <p:cTn id="222" dur="100" fill="hold"/>
                                        <p:tgtEl>
                                          <p:spTgt spid="71"/>
                                        </p:tgtEl>
                                        <p:attrNameLst>
                                          <p:attrName>ppt_x</p:attrName>
                                        </p:attrNameLst>
                                      </p:cBhvr>
                                      <p:tavLst>
                                        <p:tav tm="0">
                                          <p:val>
                                            <p:strVal val="0-#ppt_w/2"/>
                                          </p:val>
                                        </p:tav>
                                        <p:tav tm="100000">
                                          <p:val>
                                            <p:strVal val="#ppt_x"/>
                                          </p:val>
                                        </p:tav>
                                      </p:tavLst>
                                    </p:anim>
                                    <p:anim calcmode="lin" valueType="num">
                                      <p:cBhvr additive="base">
                                        <p:cTn id="223" dur="100" fill="hold"/>
                                        <p:tgtEl>
                                          <p:spTgt spid="71"/>
                                        </p:tgtEl>
                                        <p:attrNameLst>
                                          <p:attrName>ppt_y</p:attrName>
                                        </p:attrNameLst>
                                      </p:cBhvr>
                                      <p:tavLst>
                                        <p:tav tm="0">
                                          <p:val>
                                            <p:strVal val="#ppt_y"/>
                                          </p:val>
                                        </p:tav>
                                        <p:tav tm="100000">
                                          <p:val>
                                            <p:strVal val="#ppt_y"/>
                                          </p:val>
                                        </p:tav>
                                      </p:tavLst>
                                    </p:anim>
                                  </p:childTnLst>
                                </p:cTn>
                              </p:par>
                            </p:childTnLst>
                          </p:cTn>
                        </p:par>
                        <p:par>
                          <p:cTn id="224" fill="hold">
                            <p:stCondLst>
                              <p:cond delay="21500"/>
                            </p:stCondLst>
                            <p:childTnLst>
                              <p:par>
                                <p:cTn id="225" presetID="2" presetClass="entr" presetSubtype="8" fill="hold" nodeType="afterEffect">
                                  <p:stCondLst>
                                    <p:cond delay="0"/>
                                  </p:stCondLst>
                                  <p:childTnLst>
                                    <p:set>
                                      <p:cBhvr>
                                        <p:cTn id="226" dur="1" fill="hold">
                                          <p:stCondLst>
                                            <p:cond delay="0"/>
                                          </p:stCondLst>
                                        </p:cTn>
                                        <p:tgtEl>
                                          <p:spTgt spid="72"/>
                                        </p:tgtEl>
                                        <p:attrNameLst>
                                          <p:attrName>style.visibility</p:attrName>
                                        </p:attrNameLst>
                                      </p:cBhvr>
                                      <p:to>
                                        <p:strVal val="visible"/>
                                      </p:to>
                                    </p:set>
                                    <p:anim calcmode="lin" valueType="num">
                                      <p:cBhvr additive="base">
                                        <p:cTn id="227" dur="100" fill="hold"/>
                                        <p:tgtEl>
                                          <p:spTgt spid="72"/>
                                        </p:tgtEl>
                                        <p:attrNameLst>
                                          <p:attrName>ppt_x</p:attrName>
                                        </p:attrNameLst>
                                      </p:cBhvr>
                                      <p:tavLst>
                                        <p:tav tm="0">
                                          <p:val>
                                            <p:strVal val="0-#ppt_w/2"/>
                                          </p:val>
                                        </p:tav>
                                        <p:tav tm="100000">
                                          <p:val>
                                            <p:strVal val="#ppt_x"/>
                                          </p:val>
                                        </p:tav>
                                      </p:tavLst>
                                    </p:anim>
                                    <p:anim calcmode="lin" valueType="num">
                                      <p:cBhvr additive="base">
                                        <p:cTn id="228" dur="100" fill="hold"/>
                                        <p:tgtEl>
                                          <p:spTgt spid="72"/>
                                        </p:tgtEl>
                                        <p:attrNameLst>
                                          <p:attrName>ppt_y</p:attrName>
                                        </p:attrNameLst>
                                      </p:cBhvr>
                                      <p:tavLst>
                                        <p:tav tm="0">
                                          <p:val>
                                            <p:strVal val="#ppt_y"/>
                                          </p:val>
                                        </p:tav>
                                        <p:tav tm="100000">
                                          <p:val>
                                            <p:strVal val="#ppt_y"/>
                                          </p:val>
                                        </p:tav>
                                      </p:tavLst>
                                    </p:anim>
                                  </p:childTnLst>
                                </p:cTn>
                              </p:par>
                            </p:childTnLst>
                          </p:cTn>
                        </p:par>
                        <p:par>
                          <p:cTn id="229" fill="hold">
                            <p:stCondLst>
                              <p:cond delay="22000"/>
                            </p:stCondLst>
                            <p:childTnLst>
                              <p:par>
                                <p:cTn id="230" presetID="22" presetClass="entr" presetSubtype="8" fill="hold" nodeType="afterEffect">
                                  <p:stCondLst>
                                    <p:cond delay="0"/>
                                  </p:stCondLst>
                                  <p:childTnLst>
                                    <p:set>
                                      <p:cBhvr>
                                        <p:cTn id="231" dur="1" fill="hold">
                                          <p:stCondLst>
                                            <p:cond delay="0"/>
                                          </p:stCondLst>
                                        </p:cTn>
                                        <p:tgtEl>
                                          <p:spTgt spid="53"/>
                                        </p:tgtEl>
                                        <p:attrNameLst>
                                          <p:attrName>style.visibility</p:attrName>
                                        </p:attrNameLst>
                                      </p:cBhvr>
                                      <p:to>
                                        <p:strVal val="visible"/>
                                      </p:to>
                                    </p:set>
                                    <p:animEffect transition="in" filter="wipe(left)">
                                      <p:cBhvr>
                                        <p:cTn id="232" dur="500"/>
                                        <p:tgtEl>
                                          <p:spTgt spid="53"/>
                                        </p:tgtEl>
                                      </p:cBhvr>
                                    </p:animEffect>
                                  </p:childTnLst>
                                </p:cTn>
                              </p:par>
                            </p:childTnLst>
                          </p:cTn>
                        </p:par>
                        <p:par>
                          <p:cTn id="233" fill="hold">
                            <p:stCondLst>
                              <p:cond delay="22500"/>
                            </p:stCondLst>
                            <p:childTnLst>
                              <p:par>
                                <p:cTn id="234" presetID="42" presetClass="entr" presetSubtype="0" fill="hold" nodeType="afterEffect">
                                  <p:stCondLst>
                                    <p:cond delay="0"/>
                                  </p:stCondLst>
                                  <p:childTnLst>
                                    <p:set>
                                      <p:cBhvr>
                                        <p:cTn id="235" dur="1" fill="hold">
                                          <p:stCondLst>
                                            <p:cond delay="0"/>
                                          </p:stCondLst>
                                        </p:cTn>
                                        <p:tgtEl>
                                          <p:spTgt spid="73"/>
                                        </p:tgtEl>
                                        <p:attrNameLst>
                                          <p:attrName>style.visibility</p:attrName>
                                        </p:attrNameLst>
                                      </p:cBhvr>
                                      <p:to>
                                        <p:strVal val="visible"/>
                                      </p:to>
                                    </p:set>
                                    <p:animEffect transition="in" filter="fade">
                                      <p:cBhvr>
                                        <p:cTn id="236" dur="200"/>
                                        <p:tgtEl>
                                          <p:spTgt spid="73"/>
                                        </p:tgtEl>
                                      </p:cBhvr>
                                    </p:animEffect>
                                    <p:anim calcmode="lin" valueType="num">
                                      <p:cBhvr>
                                        <p:cTn id="237" dur="200" fill="hold"/>
                                        <p:tgtEl>
                                          <p:spTgt spid="73"/>
                                        </p:tgtEl>
                                        <p:attrNameLst>
                                          <p:attrName>ppt_x</p:attrName>
                                        </p:attrNameLst>
                                      </p:cBhvr>
                                      <p:tavLst>
                                        <p:tav tm="0">
                                          <p:val>
                                            <p:strVal val="#ppt_x"/>
                                          </p:val>
                                        </p:tav>
                                        <p:tav tm="100000">
                                          <p:val>
                                            <p:strVal val="#ppt_x"/>
                                          </p:val>
                                        </p:tav>
                                      </p:tavLst>
                                    </p:anim>
                                    <p:anim calcmode="lin" valueType="num">
                                      <p:cBhvr>
                                        <p:cTn id="238" dur="200" fill="hold"/>
                                        <p:tgtEl>
                                          <p:spTgt spid="73"/>
                                        </p:tgtEl>
                                        <p:attrNameLst>
                                          <p:attrName>ppt_y</p:attrName>
                                        </p:attrNameLst>
                                      </p:cBhvr>
                                      <p:tavLst>
                                        <p:tav tm="0">
                                          <p:val>
                                            <p:strVal val="#ppt_y+.1"/>
                                          </p:val>
                                        </p:tav>
                                        <p:tav tm="100000">
                                          <p:val>
                                            <p:strVal val="#ppt_y"/>
                                          </p:val>
                                        </p:tav>
                                      </p:tavLst>
                                    </p:anim>
                                  </p:childTnLst>
                                </p:cTn>
                              </p:par>
                            </p:childTnLst>
                          </p:cTn>
                        </p:par>
                        <p:par>
                          <p:cTn id="239" fill="hold">
                            <p:stCondLst>
                              <p:cond delay="23000"/>
                            </p:stCondLst>
                            <p:childTnLst>
                              <p:par>
                                <p:cTn id="240" presetID="2" presetClass="entr" presetSubtype="2" fill="hold" nodeType="afterEffect">
                                  <p:stCondLst>
                                    <p:cond delay="0"/>
                                  </p:stCondLst>
                                  <p:childTnLst>
                                    <p:set>
                                      <p:cBhvr>
                                        <p:cTn id="241" dur="1" fill="hold">
                                          <p:stCondLst>
                                            <p:cond delay="0"/>
                                          </p:stCondLst>
                                        </p:cTn>
                                        <p:tgtEl>
                                          <p:spTgt spid="83"/>
                                        </p:tgtEl>
                                        <p:attrNameLst>
                                          <p:attrName>style.visibility</p:attrName>
                                        </p:attrNameLst>
                                      </p:cBhvr>
                                      <p:to>
                                        <p:strVal val="visible"/>
                                      </p:to>
                                    </p:set>
                                    <p:anim calcmode="lin" valueType="num">
                                      <p:cBhvr additive="base">
                                        <p:cTn id="242" dur="200" fill="hold"/>
                                        <p:tgtEl>
                                          <p:spTgt spid="83"/>
                                        </p:tgtEl>
                                        <p:attrNameLst>
                                          <p:attrName>ppt_x</p:attrName>
                                        </p:attrNameLst>
                                      </p:cBhvr>
                                      <p:tavLst>
                                        <p:tav tm="0">
                                          <p:val>
                                            <p:strVal val="1+#ppt_w/2"/>
                                          </p:val>
                                        </p:tav>
                                        <p:tav tm="100000">
                                          <p:val>
                                            <p:strVal val="#ppt_x"/>
                                          </p:val>
                                        </p:tav>
                                      </p:tavLst>
                                    </p:anim>
                                    <p:anim calcmode="lin" valueType="num">
                                      <p:cBhvr additive="base">
                                        <p:cTn id="243" dur="200" fill="hold"/>
                                        <p:tgtEl>
                                          <p:spTgt spid="83"/>
                                        </p:tgtEl>
                                        <p:attrNameLst>
                                          <p:attrName>ppt_y</p:attrName>
                                        </p:attrNameLst>
                                      </p:cBhvr>
                                      <p:tavLst>
                                        <p:tav tm="0">
                                          <p:val>
                                            <p:strVal val="#ppt_y"/>
                                          </p:val>
                                        </p:tav>
                                        <p:tav tm="100000">
                                          <p:val>
                                            <p:strVal val="#ppt_y"/>
                                          </p:val>
                                        </p:tav>
                                      </p:tavLst>
                                    </p:anim>
                                  </p:childTnLst>
                                </p:cTn>
                              </p:par>
                            </p:childTnLst>
                          </p:cTn>
                        </p:par>
                        <p:par>
                          <p:cTn id="244" fill="hold">
                            <p:stCondLst>
                              <p:cond delay="23500"/>
                            </p:stCondLst>
                            <p:childTnLst>
                              <p:par>
                                <p:cTn id="245" presetID="2" presetClass="entr" presetSubtype="2" fill="hold" nodeType="afterEffect">
                                  <p:stCondLst>
                                    <p:cond delay="0"/>
                                  </p:stCondLst>
                                  <p:childTnLst>
                                    <p:set>
                                      <p:cBhvr>
                                        <p:cTn id="246" dur="1" fill="hold">
                                          <p:stCondLst>
                                            <p:cond delay="0"/>
                                          </p:stCondLst>
                                        </p:cTn>
                                        <p:tgtEl>
                                          <p:spTgt spid="78"/>
                                        </p:tgtEl>
                                        <p:attrNameLst>
                                          <p:attrName>style.visibility</p:attrName>
                                        </p:attrNameLst>
                                      </p:cBhvr>
                                      <p:to>
                                        <p:strVal val="visible"/>
                                      </p:to>
                                    </p:set>
                                    <p:anim calcmode="lin" valueType="num">
                                      <p:cBhvr additive="base">
                                        <p:cTn id="247" dur="200" fill="hold"/>
                                        <p:tgtEl>
                                          <p:spTgt spid="78"/>
                                        </p:tgtEl>
                                        <p:attrNameLst>
                                          <p:attrName>ppt_x</p:attrName>
                                        </p:attrNameLst>
                                      </p:cBhvr>
                                      <p:tavLst>
                                        <p:tav tm="0">
                                          <p:val>
                                            <p:strVal val="1+#ppt_w/2"/>
                                          </p:val>
                                        </p:tav>
                                        <p:tav tm="100000">
                                          <p:val>
                                            <p:strVal val="#ppt_x"/>
                                          </p:val>
                                        </p:tav>
                                      </p:tavLst>
                                    </p:anim>
                                    <p:anim calcmode="lin" valueType="num">
                                      <p:cBhvr additive="base">
                                        <p:cTn id="248" dur="200" fill="hold"/>
                                        <p:tgtEl>
                                          <p:spTgt spid="78"/>
                                        </p:tgtEl>
                                        <p:attrNameLst>
                                          <p:attrName>ppt_y</p:attrName>
                                        </p:attrNameLst>
                                      </p:cBhvr>
                                      <p:tavLst>
                                        <p:tav tm="0">
                                          <p:val>
                                            <p:strVal val="#ppt_y"/>
                                          </p:val>
                                        </p:tav>
                                        <p:tav tm="100000">
                                          <p:val>
                                            <p:strVal val="#ppt_y"/>
                                          </p:val>
                                        </p:tav>
                                      </p:tavLst>
                                    </p:anim>
                                  </p:childTnLst>
                                </p:cTn>
                              </p:par>
                              <p:par>
                                <p:cTn id="249" presetID="47" presetClass="entr" presetSubtype="0" fill="hold" grpId="0" nodeType="withEffect">
                                  <p:stCondLst>
                                    <p:cond delay="0"/>
                                  </p:stCondLst>
                                  <p:childTnLst>
                                    <p:set>
                                      <p:cBhvr>
                                        <p:cTn id="250" dur="1" fill="hold">
                                          <p:stCondLst>
                                            <p:cond delay="0"/>
                                          </p:stCondLst>
                                        </p:cTn>
                                        <p:tgtEl>
                                          <p:spTgt spid="88"/>
                                        </p:tgtEl>
                                        <p:attrNameLst>
                                          <p:attrName>style.visibility</p:attrName>
                                        </p:attrNameLst>
                                      </p:cBhvr>
                                      <p:to>
                                        <p:strVal val="visible"/>
                                      </p:to>
                                    </p:set>
                                    <p:animEffect transition="in" filter="fade">
                                      <p:cBhvr>
                                        <p:cTn id="251" dur="300"/>
                                        <p:tgtEl>
                                          <p:spTgt spid="88"/>
                                        </p:tgtEl>
                                      </p:cBhvr>
                                    </p:animEffect>
                                    <p:anim calcmode="lin" valueType="num">
                                      <p:cBhvr>
                                        <p:cTn id="252" dur="300" fill="hold"/>
                                        <p:tgtEl>
                                          <p:spTgt spid="88"/>
                                        </p:tgtEl>
                                        <p:attrNameLst>
                                          <p:attrName>ppt_x</p:attrName>
                                        </p:attrNameLst>
                                      </p:cBhvr>
                                      <p:tavLst>
                                        <p:tav tm="0">
                                          <p:val>
                                            <p:strVal val="#ppt_x"/>
                                          </p:val>
                                        </p:tav>
                                        <p:tav tm="100000">
                                          <p:val>
                                            <p:strVal val="#ppt_x"/>
                                          </p:val>
                                        </p:tav>
                                      </p:tavLst>
                                    </p:anim>
                                    <p:anim calcmode="lin" valueType="num">
                                      <p:cBhvr>
                                        <p:cTn id="253" dur="3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flipH="1">
            <a:off x="5761038" y="0"/>
            <a:ext cx="3382962" cy="5143500"/>
            <a:chOff x="0" y="0"/>
            <a:chExt cx="3383360" cy="5143500"/>
          </a:xfrm>
        </p:grpSpPr>
        <p:sp>
          <p:nvSpPr>
            <p:cNvPr id="39" name="矩形 3"/>
            <p:cNvSpPr/>
            <p:nvPr/>
          </p:nvSpPr>
          <p:spPr>
            <a:xfrm>
              <a:off x="250855"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flipH="1">
            <a:off x="4284663" y="2355850"/>
            <a:ext cx="3322637" cy="503238"/>
            <a:chOff x="1465242" y="2355726"/>
            <a:chExt cx="3322782" cy="504056"/>
          </a:xfrm>
        </p:grpSpPr>
        <p:sp>
          <p:nvSpPr>
            <p:cNvPr id="10" name="圆角矩形 9"/>
            <p:cNvSpPr/>
            <p:nvPr/>
          </p:nvSpPr>
          <p:spPr>
            <a:xfrm>
              <a:off x="1465242" y="2355726"/>
              <a:ext cx="3322782"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53255" name="图片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584" y="2427754"/>
              <a:ext cx="361120" cy="3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43"/>
            <p:cNvSpPr txBox="1">
              <a:spLocks noChangeArrowheads="1"/>
            </p:cNvSpPr>
            <p:nvPr/>
          </p:nvSpPr>
          <p:spPr bwMode="auto">
            <a:xfrm>
              <a:off x="2275586" y="2418442"/>
              <a:ext cx="2512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rPr>
                <a:t>这里填写二级目录标题</a:t>
              </a:r>
              <a:endParaRPr lang="zh-CN" altLang="en-US" b="1">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42000" r="-42000"/>
          </a:stretch>
        </a:blipFill>
        <a:effectLst/>
      </p:bgPr>
    </p:bg>
    <p:spTree>
      <p:nvGrpSpPr>
        <p:cNvPr id="1" name=""/>
        <p:cNvGrpSpPr/>
        <p:nvPr/>
      </p:nvGrpSpPr>
      <p:grpSpPr>
        <a:xfrm>
          <a:off x="0" y="0"/>
          <a:ext cx="0" cy="0"/>
          <a:chOff x="0" y="0"/>
          <a:chExt cx="0" cy="0"/>
        </a:xfrm>
      </p:grpSpPr>
      <p:sp>
        <p:nvSpPr>
          <p:cNvPr id="16" name="圆角矩形 15"/>
          <p:cNvSpPr/>
          <p:nvPr/>
        </p:nvSpPr>
        <p:spPr>
          <a:xfrm>
            <a:off x="915988" y="771525"/>
            <a:ext cx="7345362" cy="3529013"/>
          </a:xfrm>
          <a:prstGeom prst="roundRect">
            <a:avLst>
              <a:gd name="adj" fmla="val 4018"/>
            </a:avLst>
          </a:prstGeom>
          <a:solidFill>
            <a:sysClr val="window" lastClr="FFFFFF">
              <a:alpha val="59000"/>
            </a:sysClr>
          </a:solidFill>
          <a:ln w="2540" cap="flat" cmpd="sng" algn="ctr">
            <a:solidFill>
              <a:sysClr val="windowText" lastClr="00000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17" name="TextBox 16"/>
          <p:cNvSpPr txBox="1"/>
          <p:nvPr/>
        </p:nvSpPr>
        <p:spPr>
          <a:xfrm>
            <a:off x="4213225" y="842963"/>
            <a:ext cx="901700" cy="523875"/>
          </a:xfrm>
          <a:prstGeom prst="rect">
            <a:avLst/>
          </a:prstGeom>
          <a:noFill/>
          <a:effectLst/>
        </p:spPr>
        <p:txBody>
          <a:bodyPr>
            <a:spAutoFit/>
          </a:bodyPr>
          <a:lstStyle/>
          <a:p>
            <a:pPr fontAlgn="auto">
              <a:spcBef>
                <a:spcPts val="0"/>
              </a:spcBef>
              <a:spcAft>
                <a:spcPts val="0"/>
              </a:spcAft>
              <a:buFontTx/>
              <a:buNone/>
              <a:defRPr/>
            </a:pPr>
            <a:r>
              <a:rPr lang="zh-CN" altLang="en-US" sz="2800" kern="0" dirty="0">
                <a:solidFill>
                  <a:srgbClr val="0070C0"/>
                </a:solidFill>
                <a:latin typeface="微软雅黑" panose="020B0503020204020204" pitchFamily="34" charset="-122"/>
                <a:ea typeface="微软雅黑" panose="020B0503020204020204" pitchFamily="34" charset="-122"/>
              </a:rPr>
              <a:t>前言</a:t>
            </a:r>
            <a:endParaRPr lang="zh-CN" altLang="en-US" sz="2800" kern="0" dirty="0">
              <a:solidFill>
                <a:srgbClr val="0070C0"/>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1365250" y="1581150"/>
            <a:ext cx="6453188" cy="199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a:latin typeface="微软雅黑" panose="020B0503020204020204" pitchFamily="34" charset="-122"/>
                <a:ea typeface="微软雅黑" panose="020B0503020204020204" pitchFamily="34" charset="-122"/>
              </a:rPr>
              <a:t>平面设计通常中指通过印刷过程，以印刷加工为载体的设计，因此又称为印刷设计。形式大致包括海报设计、书籍杂志的状帧设计、商标设计等，随着计算机网络技术的发展，网页的设计也被属于平面设计。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endParaRPr lang="zh-CN" altLang="en-US" sz="1200" dirty="0">
              <a:latin typeface="微软雅黑" panose="020B0503020204020204" pitchFamily="34" charset="-122"/>
              <a:ea typeface="微软雅黑" panose="020B0503020204020204" pitchFamily="34" charset="-122"/>
            </a:endParaRPr>
          </a:p>
        </p:txBody>
      </p:sp>
      <p:cxnSp>
        <p:nvCxnSpPr>
          <p:cNvPr id="19" name="直接连接符 18"/>
          <p:cNvCxnSpPr>
            <a:cxnSpLocks noChangeShapeType="1"/>
          </p:cNvCxnSpPr>
          <p:nvPr/>
        </p:nvCxnSpPr>
        <p:spPr bwMode="auto">
          <a:xfrm>
            <a:off x="3652838" y="1104900"/>
            <a:ext cx="503237"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5164138" y="1104900"/>
            <a:ext cx="504825"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par>
                                <p:cTn id="14" presetID="2" presetClass="entr" presetSubtype="8" decel="63300" fill="hold" nodeType="withEffect">
                                  <p:stCondLst>
                                    <p:cond delay="20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300" fill="hold"/>
                                        <p:tgtEl>
                                          <p:spTgt spid="19"/>
                                        </p:tgtEl>
                                        <p:attrNameLst>
                                          <p:attrName>ppt_x</p:attrName>
                                        </p:attrNameLst>
                                      </p:cBhvr>
                                      <p:tavLst>
                                        <p:tav tm="0">
                                          <p:val>
                                            <p:strVal val="0-#ppt_w/2"/>
                                          </p:val>
                                        </p:tav>
                                        <p:tav tm="100000">
                                          <p:val>
                                            <p:strVal val="#ppt_x"/>
                                          </p:val>
                                        </p:tav>
                                      </p:tavLst>
                                    </p:anim>
                                    <p:anim calcmode="lin" valueType="num">
                                      <p:cBhvr additive="base">
                                        <p:cTn id="17" dur="3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2" decel="63300" fill="hold" nodeType="withEffect">
                                  <p:stCondLst>
                                    <p:cond delay="2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300" fill="hold"/>
                                        <p:tgtEl>
                                          <p:spTgt spid="20"/>
                                        </p:tgtEl>
                                        <p:attrNameLst>
                                          <p:attrName>ppt_x</p:attrName>
                                        </p:attrNameLst>
                                      </p:cBhvr>
                                      <p:tavLst>
                                        <p:tav tm="0">
                                          <p:val>
                                            <p:strVal val="1+#ppt_w/2"/>
                                          </p:val>
                                        </p:tav>
                                        <p:tav tm="100000">
                                          <p:val>
                                            <p:strVal val="#ppt_x"/>
                                          </p:val>
                                        </p:tav>
                                      </p:tavLst>
                                    </p:anim>
                                    <p:anim calcmode="lin" valueType="num">
                                      <p:cBhvr additive="base">
                                        <p:cTn id="21" dur="3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3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600"/>
                                        <p:tgtEl>
                                          <p:spTgt spid="18"/>
                                        </p:tgtEl>
                                      </p:cBhvr>
                                    </p:animEffect>
                                    <p:anim calcmode="lin" valueType="num">
                                      <p:cBhvr>
                                        <p:cTn id="26" dur="600" fill="hold"/>
                                        <p:tgtEl>
                                          <p:spTgt spid="18"/>
                                        </p:tgtEl>
                                        <p:attrNameLst>
                                          <p:attrName>ppt_x</p:attrName>
                                        </p:attrNameLst>
                                      </p:cBhvr>
                                      <p:tavLst>
                                        <p:tav tm="0">
                                          <p:val>
                                            <p:strVal val="#ppt_x"/>
                                          </p:val>
                                        </p:tav>
                                        <p:tav tm="100000">
                                          <p:val>
                                            <p:strVal val="#ppt_x"/>
                                          </p:val>
                                        </p:tav>
                                      </p:tavLst>
                                    </p:anim>
                                    <p:anim calcmode="lin" valueType="num">
                                      <p:cBhvr>
                                        <p:cTn id="27" dur="540" decel="100000" fill="hold"/>
                                        <p:tgtEl>
                                          <p:spTgt spid="18"/>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4281"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13</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1492250" y="3446463"/>
            <a:ext cx="3117850" cy="1103312"/>
          </a:xfrm>
          <a:prstGeom prst="ellipse">
            <a:avLst/>
          </a:prstGeom>
          <a:gradFill flip="none" rotWithShape="1">
            <a:gsLst>
              <a:gs pos="0">
                <a:sysClr val="windowText" lastClr="000000">
                  <a:alpha val="56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grpSp>
        <p:nvGrpSpPr>
          <p:cNvPr id="12" name="组合 11"/>
          <p:cNvGrpSpPr/>
          <p:nvPr/>
        </p:nvGrpSpPr>
        <p:grpSpPr bwMode="auto">
          <a:xfrm>
            <a:off x="1525588" y="3270250"/>
            <a:ext cx="2778125" cy="925513"/>
            <a:chOff x="3342354" y="1238968"/>
            <a:chExt cx="3296012" cy="1097933"/>
          </a:xfrm>
        </p:grpSpPr>
        <p:sp>
          <p:nvSpPr>
            <p:cNvPr id="13" name="矩形 1"/>
            <p:cNvSpPr/>
            <p:nvPr/>
          </p:nvSpPr>
          <p:spPr>
            <a:xfrm>
              <a:off x="3349888" y="1625034"/>
              <a:ext cx="934184" cy="676085"/>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25000">
                  <a:schemeClr val="bg2"/>
                </a:gs>
                <a:gs pos="100000">
                  <a:schemeClr val="tx2"/>
                </a:gs>
              </a:gsLst>
              <a:lin ang="1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4"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28000">
                  <a:schemeClr val="bg2"/>
                </a:gs>
                <a:gs pos="76000">
                  <a:schemeClr val="tx2"/>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5"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14000">
                  <a:schemeClr val="bg2"/>
                </a:gs>
                <a:gs pos="100000">
                  <a:schemeClr val="tx2"/>
                </a:gs>
              </a:gsLst>
              <a:lin ang="150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grpSp>
      <p:grpSp>
        <p:nvGrpSpPr>
          <p:cNvPr id="16" name="组合 15"/>
          <p:cNvGrpSpPr/>
          <p:nvPr/>
        </p:nvGrpSpPr>
        <p:grpSpPr bwMode="auto">
          <a:xfrm>
            <a:off x="1525588" y="2773363"/>
            <a:ext cx="2778125" cy="925512"/>
            <a:chOff x="3342354" y="1238968"/>
            <a:chExt cx="3296012" cy="1097933"/>
          </a:xfrm>
        </p:grpSpPr>
        <p:sp>
          <p:nvSpPr>
            <p:cNvPr id="17" name="矩形 1"/>
            <p:cNvSpPr/>
            <p:nvPr/>
          </p:nvSpPr>
          <p:spPr>
            <a:xfrm>
              <a:off x="3349888" y="1625033"/>
              <a:ext cx="934184" cy="676087"/>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8000">
                  <a:sysClr val="window" lastClr="FFFFFF">
                    <a:lumMod val="95000"/>
                  </a:sysClr>
                </a:gs>
                <a:gs pos="57000">
                  <a:sysClr val="window" lastClr="FFFFFF">
                    <a:lumMod val="65000"/>
                  </a:sysClr>
                </a:gs>
              </a:gsLst>
              <a:lin ang="168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18"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12000">
                  <a:sysClr val="window" lastClr="FFFFFF">
                    <a:lumMod val="95000"/>
                  </a:sysClr>
                </a:gs>
                <a:gs pos="60000">
                  <a:sysClr val="window" lastClr="FFFFFF">
                    <a:lumMod val="65000"/>
                  </a:sysClr>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19"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ysClr val="window" lastClr="FFFFFF">
                    <a:lumMod val="95000"/>
                  </a:sysClr>
                </a:gs>
                <a:gs pos="73000">
                  <a:sysClr val="window" lastClr="FFFFFF">
                    <a:lumMod val="65000"/>
                  </a:sysClr>
                </a:gs>
              </a:gsLst>
              <a:lin ang="156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grpSp>
      <p:grpSp>
        <p:nvGrpSpPr>
          <p:cNvPr id="20" name="组合 19"/>
          <p:cNvGrpSpPr/>
          <p:nvPr/>
        </p:nvGrpSpPr>
        <p:grpSpPr bwMode="auto">
          <a:xfrm>
            <a:off x="1525588" y="2276475"/>
            <a:ext cx="2778125" cy="925513"/>
            <a:chOff x="3342354" y="1238968"/>
            <a:chExt cx="3296012" cy="1097933"/>
          </a:xfrm>
        </p:grpSpPr>
        <p:sp>
          <p:nvSpPr>
            <p:cNvPr id="21" name="矩形 1"/>
            <p:cNvSpPr/>
            <p:nvPr/>
          </p:nvSpPr>
          <p:spPr>
            <a:xfrm>
              <a:off x="3346121" y="1617501"/>
              <a:ext cx="937951" cy="683618"/>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 name="connsiteX0-71" fmla="*/ 118 w 939356"/>
                <a:gd name="connsiteY0-72" fmla="*/ 0 h 682345"/>
                <a:gd name="connsiteX1-73" fmla="*/ 939356 w 939356"/>
                <a:gd name="connsiteY1-74" fmla="*/ 494536 h 682345"/>
                <a:gd name="connsiteX2-75" fmla="*/ 933829 w 939356"/>
                <a:gd name="connsiteY2-76" fmla="*/ 682345 h 682345"/>
                <a:gd name="connsiteX3-77" fmla="*/ 4064 w 939356"/>
                <a:gd name="connsiteY3-78" fmla="*/ 163776 h 682345"/>
                <a:gd name="connsiteX4-79" fmla="*/ 118 w 939356"/>
                <a:gd name="connsiteY4-80" fmla="*/ 0 h 682345"/>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939356" h="682345">
                  <a:moveTo>
                    <a:pt x="118" y="0"/>
                  </a:moveTo>
                  <a:lnTo>
                    <a:pt x="939356" y="494536"/>
                  </a:lnTo>
                  <a:cubicBezTo>
                    <a:pt x="938333" y="554681"/>
                    <a:pt x="934852" y="622200"/>
                    <a:pt x="933829" y="682345"/>
                  </a:cubicBezTo>
                  <a:lnTo>
                    <a:pt x="4064" y="163776"/>
                  </a:lnTo>
                  <a:cubicBezTo>
                    <a:pt x="5087" y="107723"/>
                    <a:pt x="-905" y="56053"/>
                    <a:pt x="118" y="0"/>
                  </a:cubicBezTo>
                  <a:close/>
                </a:path>
              </a:pathLst>
            </a:custGeom>
            <a:gradFill flip="none" rotWithShape="1">
              <a:gsLst>
                <a:gs pos="0">
                  <a:schemeClr val="bg2"/>
                </a:gs>
                <a:gs pos="69000">
                  <a:schemeClr val="tx2"/>
                </a:gs>
              </a:gsLst>
              <a:lin ang="72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22"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20000">
                  <a:schemeClr val="bg2"/>
                </a:gs>
                <a:gs pos="64000">
                  <a:schemeClr val="tx2"/>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3"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chemeClr val="bg2"/>
                </a:gs>
                <a:gs pos="86000">
                  <a:schemeClr val="tx2"/>
                </a:gs>
              </a:gsLst>
              <a:lin ang="168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grpSp>
      <p:grpSp>
        <p:nvGrpSpPr>
          <p:cNvPr id="24" name="组合 23"/>
          <p:cNvGrpSpPr/>
          <p:nvPr/>
        </p:nvGrpSpPr>
        <p:grpSpPr bwMode="auto">
          <a:xfrm>
            <a:off x="1525588" y="1779588"/>
            <a:ext cx="2778125" cy="925512"/>
            <a:chOff x="3342354" y="1238968"/>
            <a:chExt cx="3296012" cy="1097933"/>
          </a:xfrm>
        </p:grpSpPr>
        <p:sp>
          <p:nvSpPr>
            <p:cNvPr id="25" name="矩形 1"/>
            <p:cNvSpPr/>
            <p:nvPr/>
          </p:nvSpPr>
          <p:spPr>
            <a:xfrm>
              <a:off x="3349888" y="1625033"/>
              <a:ext cx="934184" cy="676087"/>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25000">
                  <a:sysClr val="window" lastClr="FFFFFF">
                    <a:lumMod val="95000"/>
                  </a:sysClr>
                </a:gs>
                <a:gs pos="100000">
                  <a:sysClr val="window" lastClr="FFFFFF">
                    <a:lumMod val="65000"/>
                  </a:sysClr>
                </a:gs>
              </a:gsLst>
              <a:lin ang="7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6"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18000">
                  <a:sysClr val="window" lastClr="FFFFFF">
                    <a:lumMod val="95000"/>
                  </a:sysClr>
                </a:gs>
                <a:gs pos="76000">
                  <a:sysClr val="window" lastClr="FFFFFF">
                    <a:lumMod val="65000"/>
                  </a:sysClr>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7"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ysClr val="window" lastClr="FFFFFF">
                    <a:lumMod val="95000"/>
                  </a:sysClr>
                </a:gs>
                <a:gs pos="100000">
                  <a:sysClr val="window" lastClr="FFFFFF">
                    <a:lumMod val="65000"/>
                  </a:sysClr>
                </a:gs>
              </a:gsLst>
              <a:lin ang="150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grpSp>
      <p:sp>
        <p:nvSpPr>
          <p:cNvPr id="28" name="椭圆 27"/>
          <p:cNvSpPr/>
          <p:nvPr/>
        </p:nvSpPr>
        <p:spPr>
          <a:xfrm>
            <a:off x="1900238" y="2232025"/>
            <a:ext cx="577850" cy="258763"/>
          </a:xfrm>
          <a:prstGeom prst="ellipse">
            <a:avLst/>
          </a:prstGeom>
          <a:gradFill flip="none" rotWithShape="1">
            <a:gsLst>
              <a:gs pos="0">
                <a:sysClr val="windowText" lastClr="000000">
                  <a:alpha val="6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pic>
        <p:nvPicPr>
          <p:cNvPr id="29" name="Picture 10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25625" y="1844675"/>
            <a:ext cx="4651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a:spLocks noChangeArrowheads="1"/>
          </p:cNvSpPr>
          <p:nvPr/>
        </p:nvSpPr>
        <p:spPr bwMode="auto">
          <a:xfrm>
            <a:off x="4932363" y="189071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31" name="直接连接符 30"/>
          <p:cNvCxnSpPr>
            <a:cxnSpLocks noChangeShapeType="1"/>
          </p:cNvCxnSpPr>
          <p:nvPr/>
        </p:nvCxnSpPr>
        <p:spPr bwMode="auto">
          <a:xfrm>
            <a:off x="4022725" y="2066925"/>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2" name="椭圆 31"/>
          <p:cNvSpPr/>
          <p:nvPr/>
        </p:nvSpPr>
        <p:spPr>
          <a:xfrm>
            <a:off x="3851275" y="1985963"/>
            <a:ext cx="171450" cy="169862"/>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3" name="矩形 32"/>
          <p:cNvSpPr>
            <a:spLocks noChangeArrowheads="1"/>
          </p:cNvSpPr>
          <p:nvPr/>
        </p:nvSpPr>
        <p:spPr bwMode="auto">
          <a:xfrm>
            <a:off x="4932363" y="2382838"/>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34" name="直接连接符 33"/>
          <p:cNvCxnSpPr>
            <a:cxnSpLocks noChangeShapeType="1"/>
          </p:cNvCxnSpPr>
          <p:nvPr/>
        </p:nvCxnSpPr>
        <p:spPr bwMode="auto">
          <a:xfrm>
            <a:off x="4022725" y="255746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5" name="椭圆 34"/>
          <p:cNvSpPr/>
          <p:nvPr/>
        </p:nvSpPr>
        <p:spPr>
          <a:xfrm>
            <a:off x="3851275" y="2473325"/>
            <a:ext cx="171450" cy="171450"/>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6" name="矩形 35"/>
          <p:cNvSpPr>
            <a:spLocks noChangeArrowheads="1"/>
          </p:cNvSpPr>
          <p:nvPr/>
        </p:nvSpPr>
        <p:spPr bwMode="auto">
          <a:xfrm>
            <a:off x="4932363" y="2876550"/>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37" name="直接连接符 36"/>
          <p:cNvCxnSpPr>
            <a:cxnSpLocks noChangeShapeType="1"/>
          </p:cNvCxnSpPr>
          <p:nvPr/>
        </p:nvCxnSpPr>
        <p:spPr bwMode="auto">
          <a:xfrm>
            <a:off x="4022725" y="304641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8" name="椭圆 37"/>
          <p:cNvSpPr/>
          <p:nvPr/>
        </p:nvSpPr>
        <p:spPr>
          <a:xfrm>
            <a:off x="3849688" y="2962275"/>
            <a:ext cx="169862" cy="171450"/>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9" name="矩形 38"/>
          <p:cNvSpPr>
            <a:spLocks noChangeArrowheads="1"/>
          </p:cNvSpPr>
          <p:nvPr/>
        </p:nvSpPr>
        <p:spPr bwMode="auto">
          <a:xfrm>
            <a:off x="4932363" y="337026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0" name="直接连接符 39"/>
          <p:cNvCxnSpPr>
            <a:cxnSpLocks noChangeShapeType="1"/>
          </p:cNvCxnSpPr>
          <p:nvPr/>
        </p:nvCxnSpPr>
        <p:spPr bwMode="auto">
          <a:xfrm>
            <a:off x="4022725" y="353536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41" name="椭圆 40"/>
          <p:cNvSpPr/>
          <p:nvPr/>
        </p:nvSpPr>
        <p:spPr>
          <a:xfrm>
            <a:off x="3854450" y="3451225"/>
            <a:ext cx="171450" cy="169863"/>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1"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300" fill="hold"/>
                                        <p:tgtEl>
                                          <p:spTgt spid="12"/>
                                        </p:tgtEl>
                                        <p:attrNameLst>
                                          <p:attrName>ppt_x</p:attrName>
                                        </p:attrNameLst>
                                      </p:cBhvr>
                                      <p:tavLst>
                                        <p:tav tm="0">
                                          <p:val>
                                            <p:strVal val="#ppt_x"/>
                                          </p:val>
                                        </p:tav>
                                        <p:tav tm="100000">
                                          <p:val>
                                            <p:strVal val="#ppt_x"/>
                                          </p:val>
                                        </p:tav>
                                      </p:tavLst>
                                    </p:anim>
                                    <p:anim calcmode="lin" valueType="num">
                                      <p:cBhvr additive="base">
                                        <p:cTn id="47" dur="300" fill="hold"/>
                                        <p:tgtEl>
                                          <p:spTgt spid="12"/>
                                        </p:tgtEl>
                                        <p:attrNameLst>
                                          <p:attrName>ppt_y</p:attrName>
                                        </p:attrNameLst>
                                      </p:cBhvr>
                                      <p:tavLst>
                                        <p:tav tm="0">
                                          <p:val>
                                            <p:strVal val="0-#ppt_h/2"/>
                                          </p:val>
                                        </p:tav>
                                        <p:tav tm="100000">
                                          <p:val>
                                            <p:strVal val="#ppt_y"/>
                                          </p:val>
                                        </p:tav>
                                      </p:tavLst>
                                    </p:anim>
                                  </p:childTnLst>
                                </p:cTn>
                              </p:par>
                              <p:par>
                                <p:cTn id="48" presetID="6" presetClass="entr" presetSubtype="32"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out)">
                                      <p:cBhvr>
                                        <p:cTn id="50" dur="300"/>
                                        <p:tgtEl>
                                          <p:spTgt spid="11"/>
                                        </p:tgtEl>
                                      </p:cBhvr>
                                    </p:animEffect>
                                  </p:childTnLst>
                                </p:cTn>
                              </p:par>
                            </p:childTnLst>
                          </p:cTn>
                        </p:par>
                        <p:par>
                          <p:cTn id="51" fill="hold">
                            <p:stCondLst>
                              <p:cond delay="4500"/>
                            </p:stCondLst>
                            <p:childTnLst>
                              <p:par>
                                <p:cTn id="52" presetID="2" presetClass="entr" presetSubtype="1"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300" fill="hold"/>
                                        <p:tgtEl>
                                          <p:spTgt spid="16"/>
                                        </p:tgtEl>
                                        <p:attrNameLst>
                                          <p:attrName>ppt_x</p:attrName>
                                        </p:attrNameLst>
                                      </p:cBhvr>
                                      <p:tavLst>
                                        <p:tav tm="0">
                                          <p:val>
                                            <p:strVal val="#ppt_x"/>
                                          </p:val>
                                        </p:tav>
                                        <p:tav tm="100000">
                                          <p:val>
                                            <p:strVal val="#ppt_x"/>
                                          </p:val>
                                        </p:tav>
                                      </p:tavLst>
                                    </p:anim>
                                    <p:anim calcmode="lin" valueType="num">
                                      <p:cBhvr additive="base">
                                        <p:cTn id="55" dur="300" fill="hold"/>
                                        <p:tgtEl>
                                          <p:spTgt spid="16"/>
                                        </p:tgtEl>
                                        <p:attrNameLst>
                                          <p:attrName>ppt_y</p:attrName>
                                        </p:attrNameLst>
                                      </p:cBhvr>
                                      <p:tavLst>
                                        <p:tav tm="0">
                                          <p:val>
                                            <p:strVal val="0-#ppt_h/2"/>
                                          </p:val>
                                        </p:tav>
                                        <p:tav tm="100000">
                                          <p:val>
                                            <p:strVal val="#ppt_y"/>
                                          </p:val>
                                        </p:tav>
                                      </p:tavLst>
                                    </p:anim>
                                  </p:childTnLst>
                                </p:cTn>
                              </p:par>
                            </p:childTnLst>
                          </p:cTn>
                        </p:par>
                        <p:par>
                          <p:cTn id="56" fill="hold">
                            <p:stCondLst>
                              <p:cond delay="5000"/>
                            </p:stCondLst>
                            <p:childTnLst>
                              <p:par>
                                <p:cTn id="57" presetID="2" presetClass="entr" presetSubtype="1"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300" fill="hold"/>
                                        <p:tgtEl>
                                          <p:spTgt spid="20"/>
                                        </p:tgtEl>
                                        <p:attrNameLst>
                                          <p:attrName>ppt_x</p:attrName>
                                        </p:attrNameLst>
                                      </p:cBhvr>
                                      <p:tavLst>
                                        <p:tav tm="0">
                                          <p:val>
                                            <p:strVal val="#ppt_x"/>
                                          </p:val>
                                        </p:tav>
                                        <p:tav tm="100000">
                                          <p:val>
                                            <p:strVal val="#ppt_x"/>
                                          </p:val>
                                        </p:tav>
                                      </p:tavLst>
                                    </p:anim>
                                    <p:anim calcmode="lin" valueType="num">
                                      <p:cBhvr additive="base">
                                        <p:cTn id="60" dur="300" fill="hold"/>
                                        <p:tgtEl>
                                          <p:spTgt spid="20"/>
                                        </p:tgtEl>
                                        <p:attrNameLst>
                                          <p:attrName>ppt_y</p:attrName>
                                        </p:attrNameLst>
                                      </p:cBhvr>
                                      <p:tavLst>
                                        <p:tav tm="0">
                                          <p:val>
                                            <p:strVal val="0-#ppt_h/2"/>
                                          </p:val>
                                        </p:tav>
                                        <p:tav tm="100000">
                                          <p:val>
                                            <p:strVal val="#ppt_y"/>
                                          </p:val>
                                        </p:tav>
                                      </p:tavLst>
                                    </p:anim>
                                  </p:childTnLst>
                                </p:cTn>
                              </p:par>
                            </p:childTnLst>
                          </p:cTn>
                        </p:par>
                        <p:par>
                          <p:cTn id="61" fill="hold">
                            <p:stCondLst>
                              <p:cond delay="5500"/>
                            </p:stCondLst>
                            <p:childTnLst>
                              <p:par>
                                <p:cTn id="62" presetID="2" presetClass="entr" presetSubtype="1"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300" fill="hold"/>
                                        <p:tgtEl>
                                          <p:spTgt spid="24"/>
                                        </p:tgtEl>
                                        <p:attrNameLst>
                                          <p:attrName>ppt_x</p:attrName>
                                        </p:attrNameLst>
                                      </p:cBhvr>
                                      <p:tavLst>
                                        <p:tav tm="0">
                                          <p:val>
                                            <p:strVal val="#ppt_x"/>
                                          </p:val>
                                        </p:tav>
                                        <p:tav tm="100000">
                                          <p:val>
                                            <p:strVal val="#ppt_x"/>
                                          </p:val>
                                        </p:tav>
                                      </p:tavLst>
                                    </p:anim>
                                    <p:anim calcmode="lin" valueType="num">
                                      <p:cBhvr additive="base">
                                        <p:cTn id="65" dur="300" fill="hold"/>
                                        <p:tgtEl>
                                          <p:spTgt spid="24"/>
                                        </p:tgtEl>
                                        <p:attrNameLst>
                                          <p:attrName>ppt_y</p:attrName>
                                        </p:attrNameLst>
                                      </p:cBhvr>
                                      <p:tavLst>
                                        <p:tav tm="0">
                                          <p:val>
                                            <p:strVal val="0-#ppt_h/2"/>
                                          </p:val>
                                        </p:tav>
                                        <p:tav tm="100000">
                                          <p:val>
                                            <p:strVal val="#ppt_y"/>
                                          </p:val>
                                        </p:tav>
                                      </p:tavLst>
                                    </p:anim>
                                  </p:childTnLst>
                                </p:cTn>
                              </p:par>
                            </p:childTnLst>
                          </p:cTn>
                        </p:par>
                        <p:par>
                          <p:cTn id="66" fill="hold">
                            <p:stCondLst>
                              <p:cond delay="6000"/>
                            </p:stCondLst>
                            <p:childTnLst>
                              <p:par>
                                <p:cTn id="67" presetID="10"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6" presetClass="entr" presetSubtype="32"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circle(out)">
                                      <p:cBhvr>
                                        <p:cTn id="72" dur="300"/>
                                        <p:tgtEl>
                                          <p:spTgt spid="28"/>
                                        </p:tgtEl>
                                      </p:cBhvr>
                                    </p:animEffect>
                                  </p:childTnLst>
                                </p:cTn>
                              </p:par>
                            </p:childTnLst>
                          </p:cTn>
                        </p:par>
                        <p:par>
                          <p:cTn id="73" fill="hold">
                            <p:stCondLst>
                              <p:cond delay="6500"/>
                            </p:stCondLst>
                            <p:childTnLst>
                              <p:par>
                                <p:cTn id="74" presetID="10" presetClass="entr" presetSubtype="0" repeatCount="300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50"/>
                                        <p:tgtEl>
                                          <p:spTgt spid="32"/>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par>
                          <p:cTn id="81" fill="hold">
                            <p:stCondLst>
                              <p:cond delay="7500"/>
                            </p:stCondLst>
                            <p:childTnLst>
                              <p:par>
                                <p:cTn id="82" presetID="2" presetClass="entr" presetSubtype="2"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1+#ppt_w/2"/>
                                          </p:val>
                                        </p:tav>
                                        <p:tav tm="100000">
                                          <p:val>
                                            <p:strVal val="#ppt_x"/>
                                          </p:val>
                                        </p:tav>
                                      </p:tavLst>
                                    </p:anim>
                                    <p:anim calcmode="lin" valueType="num">
                                      <p:cBhvr additive="base">
                                        <p:cTn id="85" dur="500" fill="hold"/>
                                        <p:tgtEl>
                                          <p:spTgt spid="30"/>
                                        </p:tgtEl>
                                        <p:attrNameLst>
                                          <p:attrName>ppt_y</p:attrName>
                                        </p:attrNameLst>
                                      </p:cBhvr>
                                      <p:tavLst>
                                        <p:tav tm="0">
                                          <p:val>
                                            <p:strVal val="#ppt_y"/>
                                          </p:val>
                                        </p:tav>
                                        <p:tav tm="100000">
                                          <p:val>
                                            <p:strVal val="#ppt_y"/>
                                          </p:val>
                                        </p:tav>
                                      </p:tavLst>
                                    </p:anim>
                                  </p:childTnLst>
                                </p:cTn>
                              </p:par>
                            </p:childTnLst>
                          </p:cTn>
                        </p:par>
                        <p:par>
                          <p:cTn id="86" fill="hold">
                            <p:stCondLst>
                              <p:cond delay="8000"/>
                            </p:stCondLst>
                            <p:childTnLst>
                              <p:par>
                                <p:cTn id="87" presetID="10" presetClass="entr" presetSubtype="0" repeatCount="3000" fill="hold" grpId="0"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50"/>
                                        <p:tgtEl>
                                          <p:spTgt spid="35"/>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par>
                          <p:cTn id="94" fill="hold">
                            <p:stCondLst>
                              <p:cond delay="9000"/>
                            </p:stCondLst>
                            <p:childTnLst>
                              <p:par>
                                <p:cTn id="95" presetID="2" presetClass="entr" presetSubtype="2"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1+#ppt_w/2"/>
                                          </p:val>
                                        </p:tav>
                                        <p:tav tm="100000">
                                          <p:val>
                                            <p:strVal val="#ppt_x"/>
                                          </p:val>
                                        </p:tav>
                                      </p:tavLst>
                                    </p:anim>
                                    <p:anim calcmode="lin" valueType="num">
                                      <p:cBhvr additive="base">
                                        <p:cTn id="98" dur="500" fill="hold"/>
                                        <p:tgtEl>
                                          <p:spTgt spid="33"/>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10" presetClass="entr" presetSubtype="0" repeatCount="3000" fill="hold" grpId="0"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150"/>
                                        <p:tgtEl>
                                          <p:spTgt spid="38"/>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childTnLst>
                          </p:cTn>
                        </p:par>
                        <p:par>
                          <p:cTn id="107" fill="hold">
                            <p:stCondLst>
                              <p:cond delay="10500"/>
                            </p:stCondLst>
                            <p:childTnLst>
                              <p:par>
                                <p:cTn id="108" presetID="2" presetClass="entr" presetSubtype="2"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additive="base">
                                        <p:cTn id="110" dur="500" fill="hold"/>
                                        <p:tgtEl>
                                          <p:spTgt spid="36"/>
                                        </p:tgtEl>
                                        <p:attrNameLst>
                                          <p:attrName>ppt_x</p:attrName>
                                        </p:attrNameLst>
                                      </p:cBhvr>
                                      <p:tavLst>
                                        <p:tav tm="0">
                                          <p:val>
                                            <p:strVal val="1+#ppt_w/2"/>
                                          </p:val>
                                        </p:tav>
                                        <p:tav tm="100000">
                                          <p:val>
                                            <p:strVal val="#ppt_x"/>
                                          </p:val>
                                        </p:tav>
                                      </p:tavLst>
                                    </p:anim>
                                    <p:anim calcmode="lin" valueType="num">
                                      <p:cBhvr additive="base">
                                        <p:cTn id="111" dur="500" fill="hold"/>
                                        <p:tgtEl>
                                          <p:spTgt spid="36"/>
                                        </p:tgtEl>
                                        <p:attrNameLst>
                                          <p:attrName>ppt_y</p:attrName>
                                        </p:attrNameLst>
                                      </p:cBhvr>
                                      <p:tavLst>
                                        <p:tav tm="0">
                                          <p:val>
                                            <p:strVal val="#ppt_y"/>
                                          </p:val>
                                        </p:tav>
                                        <p:tav tm="100000">
                                          <p:val>
                                            <p:strVal val="#ppt_y"/>
                                          </p:val>
                                        </p:tav>
                                      </p:tavLst>
                                    </p:anim>
                                  </p:childTnLst>
                                </p:cTn>
                              </p:par>
                            </p:childTnLst>
                          </p:cTn>
                        </p:par>
                        <p:par>
                          <p:cTn id="112" fill="hold">
                            <p:stCondLst>
                              <p:cond delay="11000"/>
                            </p:stCondLst>
                            <p:childTnLst>
                              <p:par>
                                <p:cTn id="113" presetID="10" presetClass="entr" presetSubtype="0" repeatCount="3000"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150"/>
                                        <p:tgtEl>
                                          <p:spTgt spid="41"/>
                                        </p:tgtEl>
                                      </p:cBhvr>
                                    </p:animEffect>
                                  </p:childTnLst>
                                </p:cTn>
                              </p:par>
                            </p:childTnLst>
                          </p:cTn>
                        </p:par>
                        <p:par>
                          <p:cTn id="116" fill="hold">
                            <p:stCondLst>
                              <p:cond delay="11500"/>
                            </p:stCondLst>
                            <p:childTnLst>
                              <p:par>
                                <p:cTn id="117" presetID="22" presetClass="entr" presetSubtype="8" fill="hold" nodeType="after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left)">
                                      <p:cBhvr>
                                        <p:cTn id="119" dur="500"/>
                                        <p:tgtEl>
                                          <p:spTgt spid="40"/>
                                        </p:tgtEl>
                                      </p:cBhvr>
                                    </p:animEffect>
                                  </p:childTnLst>
                                </p:cTn>
                              </p:par>
                            </p:childTnLst>
                          </p:cTn>
                        </p:par>
                        <p:par>
                          <p:cTn id="120" fill="hold">
                            <p:stCondLst>
                              <p:cond delay="12000"/>
                            </p:stCondLst>
                            <p:childTnLst>
                              <p:par>
                                <p:cTn id="121" presetID="2" presetClass="entr" presetSubtype="2"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additive="base">
                                        <p:cTn id="123" dur="500" fill="hold"/>
                                        <p:tgtEl>
                                          <p:spTgt spid="39"/>
                                        </p:tgtEl>
                                        <p:attrNameLst>
                                          <p:attrName>ppt_x</p:attrName>
                                        </p:attrNameLst>
                                      </p:cBhvr>
                                      <p:tavLst>
                                        <p:tav tm="0">
                                          <p:val>
                                            <p:strVal val="1+#ppt_w/2"/>
                                          </p:val>
                                        </p:tav>
                                        <p:tav tm="100000">
                                          <p:val>
                                            <p:strVal val="#ppt_x"/>
                                          </p:val>
                                        </p:tav>
                                      </p:tavLst>
                                    </p:anim>
                                    <p:anim calcmode="lin" valueType="num">
                                      <p:cBhvr additive="base">
                                        <p:cTn id="12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28" grpId="0" animBg="1"/>
      <p:bldP spid="30" grpId="0"/>
      <p:bldP spid="32" grpId="0" animBg="1"/>
      <p:bldP spid="33" grpId="0"/>
      <p:bldP spid="35" grpId="0" animBg="1"/>
      <p:bldP spid="36" grpId="0"/>
      <p:bldP spid="38" grpId="0" animBg="1"/>
      <p:bldP spid="39" grpId="0"/>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530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14</a:t>
            </a:r>
            <a:endParaRPr lang="en-US" altLang="zh-CN" sz="100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bwMode="auto">
          <a:xfrm>
            <a:off x="3059113" y="2403475"/>
            <a:ext cx="1479550" cy="882650"/>
            <a:chOff x="3202599" y="2497708"/>
            <a:chExt cx="1480330" cy="881794"/>
          </a:xfrm>
        </p:grpSpPr>
        <p:sp>
          <p:nvSpPr>
            <p:cNvPr id="12" name="Freeform 89"/>
            <p:cNvSpPr/>
            <p:nvPr/>
          </p:nvSpPr>
          <p:spPr bwMode="auto">
            <a:xfrm>
              <a:off x="3202599" y="2497708"/>
              <a:ext cx="879939" cy="881794"/>
            </a:xfrm>
            <a:custGeom>
              <a:avLst/>
              <a:gdLst>
                <a:gd name="T0" fmla="*/ 715 w 715"/>
                <a:gd name="T1" fmla="*/ 357 h 716"/>
                <a:gd name="T2" fmla="*/ 357 w 715"/>
                <a:gd name="T3" fmla="*/ 716 h 716"/>
                <a:gd name="T4" fmla="*/ 0 w 715"/>
                <a:gd name="T5" fmla="*/ 357 h 716"/>
                <a:gd name="T6" fmla="*/ 357 w 715"/>
                <a:gd name="T7" fmla="*/ 0 h 716"/>
                <a:gd name="T8" fmla="*/ 715 w 715"/>
                <a:gd name="T9" fmla="*/ 357 h 716"/>
              </a:gdLst>
              <a:ahLst/>
              <a:cxnLst>
                <a:cxn ang="0">
                  <a:pos x="T0" y="T1"/>
                </a:cxn>
                <a:cxn ang="0">
                  <a:pos x="T2" y="T3"/>
                </a:cxn>
                <a:cxn ang="0">
                  <a:pos x="T4" y="T5"/>
                </a:cxn>
                <a:cxn ang="0">
                  <a:pos x="T6" y="T7"/>
                </a:cxn>
                <a:cxn ang="0">
                  <a:pos x="T8" y="T9"/>
                </a:cxn>
              </a:cxnLst>
              <a:rect l="0" t="0" r="r" b="b"/>
              <a:pathLst>
                <a:path w="715" h="716">
                  <a:moveTo>
                    <a:pt x="715" y="357"/>
                  </a:moveTo>
                  <a:lnTo>
                    <a:pt x="357" y="716"/>
                  </a:lnTo>
                  <a:lnTo>
                    <a:pt x="0" y="357"/>
                  </a:lnTo>
                  <a:lnTo>
                    <a:pt x="357" y="0"/>
                  </a:lnTo>
                  <a:lnTo>
                    <a:pt x="715" y="357"/>
                  </a:lnTo>
                  <a:close/>
                </a:path>
              </a:pathLst>
            </a:custGeom>
            <a:solidFill>
              <a:sysClr val="window" lastClr="FFFFFF">
                <a:lumMod val="65000"/>
              </a:sys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3" name="Freeform 90"/>
            <p:cNvSpPr/>
            <p:nvPr/>
          </p:nvSpPr>
          <p:spPr bwMode="auto">
            <a:xfrm>
              <a:off x="3642568" y="2497708"/>
              <a:ext cx="1040361" cy="439312"/>
            </a:xfrm>
            <a:custGeom>
              <a:avLst/>
              <a:gdLst>
                <a:gd name="T0" fmla="*/ 482 w 845"/>
                <a:gd name="T1" fmla="*/ 0 h 357"/>
                <a:gd name="T2" fmla="*/ 845 w 845"/>
                <a:gd name="T3" fmla="*/ 357 h 357"/>
                <a:gd name="T4" fmla="*/ 358 w 845"/>
                <a:gd name="T5" fmla="*/ 357 h 357"/>
                <a:gd name="T6" fmla="*/ 0 w 845"/>
                <a:gd name="T7" fmla="*/ 0 h 357"/>
                <a:gd name="T8" fmla="*/ 482 w 845"/>
                <a:gd name="T9" fmla="*/ 0 h 357"/>
              </a:gdLst>
              <a:ahLst/>
              <a:cxnLst>
                <a:cxn ang="0">
                  <a:pos x="T0" y="T1"/>
                </a:cxn>
                <a:cxn ang="0">
                  <a:pos x="T2" y="T3"/>
                </a:cxn>
                <a:cxn ang="0">
                  <a:pos x="T4" y="T5"/>
                </a:cxn>
                <a:cxn ang="0">
                  <a:pos x="T6" y="T7"/>
                </a:cxn>
                <a:cxn ang="0">
                  <a:pos x="T8" y="T9"/>
                </a:cxn>
              </a:cxnLst>
              <a:rect l="0" t="0" r="r" b="b"/>
              <a:pathLst>
                <a:path w="845" h="357">
                  <a:moveTo>
                    <a:pt x="482" y="0"/>
                  </a:moveTo>
                  <a:lnTo>
                    <a:pt x="845" y="357"/>
                  </a:lnTo>
                  <a:lnTo>
                    <a:pt x="358" y="357"/>
                  </a:lnTo>
                  <a:lnTo>
                    <a:pt x="0" y="0"/>
                  </a:lnTo>
                  <a:lnTo>
                    <a:pt x="482" y="0"/>
                  </a:lnTo>
                  <a:close/>
                </a:path>
              </a:pathLst>
            </a:custGeom>
            <a:gradFill flip="none" rotWithShape="1">
              <a:gsLst>
                <a:gs pos="37000">
                  <a:sysClr val="window" lastClr="FFFFFF">
                    <a:lumMod val="95000"/>
                  </a:sysClr>
                </a:gs>
                <a:gs pos="94000">
                  <a:sysClr val="windowText" lastClr="000000">
                    <a:lumMod val="50000"/>
                    <a:lumOff val="50000"/>
                  </a:sysClr>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4" name="Freeform 91"/>
            <p:cNvSpPr/>
            <p:nvPr/>
          </p:nvSpPr>
          <p:spPr bwMode="auto">
            <a:xfrm>
              <a:off x="3642568" y="2937020"/>
              <a:ext cx="1040361" cy="442482"/>
            </a:xfrm>
            <a:custGeom>
              <a:avLst/>
              <a:gdLst>
                <a:gd name="T0" fmla="*/ 0 w 845"/>
                <a:gd name="T1" fmla="*/ 359 h 359"/>
                <a:gd name="T2" fmla="*/ 358 w 845"/>
                <a:gd name="T3" fmla="*/ 0 h 359"/>
                <a:gd name="T4" fmla="*/ 845 w 845"/>
                <a:gd name="T5" fmla="*/ 0 h 359"/>
                <a:gd name="T6" fmla="*/ 496 w 845"/>
                <a:gd name="T7" fmla="*/ 359 h 359"/>
                <a:gd name="T8" fmla="*/ 0 w 845"/>
                <a:gd name="T9" fmla="*/ 359 h 359"/>
              </a:gdLst>
              <a:ahLst/>
              <a:cxnLst>
                <a:cxn ang="0">
                  <a:pos x="T0" y="T1"/>
                </a:cxn>
                <a:cxn ang="0">
                  <a:pos x="T2" y="T3"/>
                </a:cxn>
                <a:cxn ang="0">
                  <a:pos x="T4" y="T5"/>
                </a:cxn>
                <a:cxn ang="0">
                  <a:pos x="T6" y="T7"/>
                </a:cxn>
                <a:cxn ang="0">
                  <a:pos x="T8" y="T9"/>
                </a:cxn>
              </a:cxnLst>
              <a:rect l="0" t="0" r="r" b="b"/>
              <a:pathLst>
                <a:path w="845" h="359">
                  <a:moveTo>
                    <a:pt x="0" y="359"/>
                  </a:moveTo>
                  <a:lnTo>
                    <a:pt x="358" y="0"/>
                  </a:lnTo>
                  <a:lnTo>
                    <a:pt x="845" y="0"/>
                  </a:lnTo>
                  <a:lnTo>
                    <a:pt x="496" y="359"/>
                  </a:lnTo>
                  <a:lnTo>
                    <a:pt x="0" y="359"/>
                  </a:lnTo>
                  <a:close/>
                </a:path>
              </a:pathLst>
            </a:custGeom>
            <a:gradFill flip="none" rotWithShape="1">
              <a:gsLst>
                <a:gs pos="0">
                  <a:srgbClr val="BCBCBC"/>
                </a:gs>
                <a:gs pos="60000">
                  <a:sysClr val="windowText" lastClr="000000">
                    <a:lumMod val="50000"/>
                    <a:lumOff val="50000"/>
                  </a:sysClr>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5" name="Freeform 6"/>
            <p:cNvSpPr>
              <a:spLocks noEditPoints="1"/>
            </p:cNvSpPr>
            <p:nvPr/>
          </p:nvSpPr>
          <p:spPr bwMode="auto">
            <a:xfrm>
              <a:off x="3397964" y="2770493"/>
              <a:ext cx="487620" cy="375873"/>
            </a:xfrm>
            <a:custGeom>
              <a:avLst/>
              <a:gdLst>
                <a:gd name="T0" fmla="*/ 68 w 102"/>
                <a:gd name="T1" fmla="*/ 36 h 79"/>
                <a:gd name="T2" fmla="*/ 79 w 102"/>
                <a:gd name="T3" fmla="*/ 5 h 79"/>
                <a:gd name="T4" fmla="*/ 49 w 102"/>
                <a:gd name="T5" fmla="*/ 23 h 79"/>
                <a:gd name="T6" fmla="*/ 36 w 102"/>
                <a:gd name="T7" fmla="*/ 23 h 79"/>
                <a:gd name="T8" fmla="*/ 33 w 102"/>
                <a:gd name="T9" fmla="*/ 28 h 79"/>
                <a:gd name="T10" fmla="*/ 36 w 102"/>
                <a:gd name="T11" fmla="*/ 33 h 79"/>
                <a:gd name="T12" fmla="*/ 45 w 102"/>
                <a:gd name="T13" fmla="*/ 34 h 79"/>
                <a:gd name="T14" fmla="*/ 15 w 102"/>
                <a:gd name="T15" fmla="*/ 36 h 79"/>
                <a:gd name="T16" fmla="*/ 18 w 102"/>
                <a:gd name="T17" fmla="*/ 37 h 79"/>
                <a:gd name="T18" fmla="*/ 7 w 102"/>
                <a:gd name="T19" fmla="*/ 39 h 79"/>
                <a:gd name="T20" fmla="*/ 15 w 102"/>
                <a:gd name="T21" fmla="*/ 54 h 79"/>
                <a:gd name="T22" fmla="*/ 96 w 102"/>
                <a:gd name="T23" fmla="*/ 42 h 79"/>
                <a:gd name="T24" fmla="*/ 102 w 102"/>
                <a:gd name="T25" fmla="*/ 26 h 79"/>
                <a:gd name="T26" fmla="*/ 91 w 102"/>
                <a:gd name="T27" fmla="*/ 33 h 79"/>
                <a:gd name="T28" fmla="*/ 94 w 102"/>
                <a:gd name="T29" fmla="*/ 26 h 79"/>
                <a:gd name="T30" fmla="*/ 84 w 102"/>
                <a:gd name="T31" fmla="*/ 19 h 79"/>
                <a:gd name="T32" fmla="*/ 91 w 102"/>
                <a:gd name="T33" fmla="*/ 65 h 79"/>
                <a:gd name="T34" fmla="*/ 84 w 102"/>
                <a:gd name="T35" fmla="*/ 61 h 79"/>
                <a:gd name="T36" fmla="*/ 78 w 102"/>
                <a:gd name="T37" fmla="*/ 67 h 79"/>
                <a:gd name="T38" fmla="*/ 76 w 102"/>
                <a:gd name="T39" fmla="*/ 68 h 79"/>
                <a:gd name="T40" fmla="*/ 68 w 102"/>
                <a:gd name="T41" fmla="*/ 69 h 79"/>
                <a:gd name="T42" fmla="*/ 93 w 102"/>
                <a:gd name="T43" fmla="*/ 71 h 79"/>
                <a:gd name="T44" fmla="*/ 91 w 102"/>
                <a:gd name="T45" fmla="*/ 65 h 79"/>
                <a:gd name="T46" fmla="*/ 15 w 102"/>
                <a:gd name="T47" fmla="*/ 5 h 79"/>
                <a:gd name="T48" fmla="*/ 30 w 102"/>
                <a:gd name="T49" fmla="*/ 8 h 79"/>
                <a:gd name="T50" fmla="*/ 30 w 102"/>
                <a:gd name="T51" fmla="*/ 8 h 79"/>
                <a:gd name="T52" fmla="*/ 37 w 102"/>
                <a:gd name="T53" fmla="*/ 5 h 79"/>
                <a:gd name="T54" fmla="*/ 42 w 102"/>
                <a:gd name="T55" fmla="*/ 13 h 79"/>
                <a:gd name="T56" fmla="*/ 8 w 102"/>
                <a:gd name="T57" fmla="*/ 10 h 79"/>
                <a:gd name="T58" fmla="*/ 27 w 102"/>
                <a:gd name="T59" fmla="*/ 37 h 79"/>
                <a:gd name="T60" fmla="*/ 27 w 102"/>
                <a:gd name="T61" fmla="*/ 40 h 79"/>
                <a:gd name="T62" fmla="*/ 27 w 102"/>
                <a:gd name="T63" fmla="*/ 37 h 79"/>
                <a:gd name="T64" fmla="*/ 37 w 102"/>
                <a:gd name="T65" fmla="*/ 39 h 79"/>
                <a:gd name="T66" fmla="*/ 35 w 102"/>
                <a:gd name="T67" fmla="*/ 39 h 79"/>
                <a:gd name="T68" fmla="*/ 73 w 102"/>
                <a:gd name="T69" fmla="*/ 37 h 79"/>
                <a:gd name="T70" fmla="*/ 73 w 102"/>
                <a:gd name="T71" fmla="*/ 40 h 79"/>
                <a:gd name="T72" fmla="*/ 73 w 102"/>
                <a:gd name="T73" fmla="*/ 37 h 79"/>
                <a:gd name="T74" fmla="*/ 34 w 102"/>
                <a:gd name="T75" fmla="*/ 59 h 79"/>
                <a:gd name="T76" fmla="*/ 32 w 102"/>
                <a:gd name="T77" fmla="*/ 60 h 79"/>
                <a:gd name="T78" fmla="*/ 32 w 102"/>
                <a:gd name="T79" fmla="*/ 66 h 79"/>
                <a:gd name="T80" fmla="*/ 34 w 102"/>
                <a:gd name="T81" fmla="*/ 67 h 79"/>
                <a:gd name="T82" fmla="*/ 47 w 102"/>
                <a:gd name="T83" fmla="*/ 67 h 79"/>
                <a:gd name="T84" fmla="*/ 63 w 102"/>
                <a:gd name="T85" fmla="*/ 78 h 79"/>
                <a:gd name="T86" fmla="*/ 39 w 102"/>
                <a:gd name="T87" fmla="*/ 57 h 79"/>
                <a:gd name="T88" fmla="*/ 33 w 102"/>
                <a:gd name="T89" fmla="*/ 61 h 79"/>
                <a:gd name="T90" fmla="*/ 34 w 102"/>
                <a:gd name="T91" fmla="*/ 61 h 79"/>
                <a:gd name="T92" fmla="*/ 34 w 102"/>
                <a:gd name="T93" fmla="*/ 65 h 79"/>
                <a:gd name="T94" fmla="*/ 33 w 102"/>
                <a:gd name="T95" fmla="*/ 65 h 79"/>
                <a:gd name="T96" fmla="*/ 33 w 102"/>
                <a:gd name="T97" fmla="*/ 61 h 79"/>
                <a:gd name="T98" fmla="*/ 36 w 102"/>
                <a:gd name="T99" fmla="*/ 25 h 79"/>
                <a:gd name="T100" fmla="*/ 37 w 102"/>
                <a:gd name="T101" fmla="*/ 25 h 79"/>
                <a:gd name="T102" fmla="*/ 37 w 102"/>
                <a:gd name="T103" fmla="*/ 31 h 79"/>
                <a:gd name="T104" fmla="*/ 36 w 102"/>
                <a:gd name="T105" fmla="*/ 31 h 79"/>
                <a:gd name="T106" fmla="*/ 36 w 102"/>
                <a:gd name="T107" fmla="*/ 25 h 79"/>
                <a:gd name="T108" fmla="*/ 36 w 102"/>
                <a:gd name="T109"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79">
                  <a:moveTo>
                    <a:pt x="78" y="36"/>
                  </a:moveTo>
                  <a:cubicBezTo>
                    <a:pt x="68" y="36"/>
                    <a:pt x="68" y="36"/>
                    <a:pt x="68" y="36"/>
                  </a:cubicBezTo>
                  <a:cubicBezTo>
                    <a:pt x="84" y="5"/>
                    <a:pt x="84" y="5"/>
                    <a:pt x="84" y="5"/>
                  </a:cubicBezTo>
                  <a:cubicBezTo>
                    <a:pt x="79" y="5"/>
                    <a:pt x="79" y="5"/>
                    <a:pt x="79" y="5"/>
                  </a:cubicBezTo>
                  <a:cubicBezTo>
                    <a:pt x="56" y="24"/>
                    <a:pt x="56" y="24"/>
                    <a:pt x="56" y="24"/>
                  </a:cubicBezTo>
                  <a:cubicBezTo>
                    <a:pt x="54" y="24"/>
                    <a:pt x="52" y="24"/>
                    <a:pt x="49" y="23"/>
                  </a:cubicBezTo>
                  <a:cubicBezTo>
                    <a:pt x="45" y="23"/>
                    <a:pt x="41" y="23"/>
                    <a:pt x="37" y="23"/>
                  </a:cubicBezTo>
                  <a:cubicBezTo>
                    <a:pt x="37" y="23"/>
                    <a:pt x="37" y="23"/>
                    <a:pt x="36" y="23"/>
                  </a:cubicBezTo>
                  <a:cubicBezTo>
                    <a:pt x="35" y="23"/>
                    <a:pt x="34" y="23"/>
                    <a:pt x="34" y="25"/>
                  </a:cubicBezTo>
                  <a:cubicBezTo>
                    <a:pt x="34" y="25"/>
                    <a:pt x="33" y="27"/>
                    <a:pt x="33" y="28"/>
                  </a:cubicBezTo>
                  <a:cubicBezTo>
                    <a:pt x="33" y="29"/>
                    <a:pt x="34" y="31"/>
                    <a:pt x="34" y="31"/>
                  </a:cubicBezTo>
                  <a:cubicBezTo>
                    <a:pt x="34" y="33"/>
                    <a:pt x="35" y="33"/>
                    <a:pt x="36" y="33"/>
                  </a:cubicBezTo>
                  <a:cubicBezTo>
                    <a:pt x="36" y="33"/>
                    <a:pt x="37" y="33"/>
                    <a:pt x="37" y="33"/>
                  </a:cubicBezTo>
                  <a:cubicBezTo>
                    <a:pt x="39" y="34"/>
                    <a:pt x="42" y="34"/>
                    <a:pt x="45" y="34"/>
                  </a:cubicBezTo>
                  <a:cubicBezTo>
                    <a:pt x="42" y="36"/>
                    <a:pt x="42" y="36"/>
                    <a:pt x="42" y="36"/>
                  </a:cubicBezTo>
                  <a:cubicBezTo>
                    <a:pt x="15" y="36"/>
                    <a:pt x="15" y="36"/>
                    <a:pt x="15" y="36"/>
                  </a:cubicBezTo>
                  <a:cubicBezTo>
                    <a:pt x="14" y="36"/>
                    <a:pt x="13" y="37"/>
                    <a:pt x="12" y="37"/>
                  </a:cubicBezTo>
                  <a:cubicBezTo>
                    <a:pt x="18" y="37"/>
                    <a:pt x="18" y="37"/>
                    <a:pt x="18" y="37"/>
                  </a:cubicBezTo>
                  <a:cubicBezTo>
                    <a:pt x="16" y="39"/>
                    <a:pt x="16" y="39"/>
                    <a:pt x="16" y="39"/>
                  </a:cubicBezTo>
                  <a:cubicBezTo>
                    <a:pt x="7" y="39"/>
                    <a:pt x="7" y="39"/>
                    <a:pt x="7" y="39"/>
                  </a:cubicBezTo>
                  <a:cubicBezTo>
                    <a:pt x="4" y="41"/>
                    <a:pt x="2" y="44"/>
                    <a:pt x="0" y="47"/>
                  </a:cubicBezTo>
                  <a:cubicBezTo>
                    <a:pt x="0" y="52"/>
                    <a:pt x="7" y="53"/>
                    <a:pt x="15" y="54"/>
                  </a:cubicBezTo>
                  <a:cubicBezTo>
                    <a:pt x="63" y="54"/>
                    <a:pt x="63" y="54"/>
                    <a:pt x="63" y="54"/>
                  </a:cubicBezTo>
                  <a:cubicBezTo>
                    <a:pt x="96" y="42"/>
                    <a:pt x="96" y="42"/>
                    <a:pt x="96" y="42"/>
                  </a:cubicBezTo>
                  <a:cubicBezTo>
                    <a:pt x="96" y="36"/>
                    <a:pt x="96" y="36"/>
                    <a:pt x="96" y="36"/>
                  </a:cubicBezTo>
                  <a:cubicBezTo>
                    <a:pt x="102" y="26"/>
                    <a:pt x="102" y="26"/>
                    <a:pt x="102" y="26"/>
                  </a:cubicBezTo>
                  <a:cubicBezTo>
                    <a:pt x="98" y="26"/>
                    <a:pt x="98" y="26"/>
                    <a:pt x="98" y="26"/>
                  </a:cubicBezTo>
                  <a:cubicBezTo>
                    <a:pt x="91" y="33"/>
                    <a:pt x="91" y="33"/>
                    <a:pt x="91" y="33"/>
                  </a:cubicBezTo>
                  <a:cubicBezTo>
                    <a:pt x="91" y="33"/>
                    <a:pt x="91" y="33"/>
                    <a:pt x="91" y="33"/>
                  </a:cubicBezTo>
                  <a:cubicBezTo>
                    <a:pt x="94" y="26"/>
                    <a:pt x="94" y="26"/>
                    <a:pt x="94" y="26"/>
                  </a:cubicBezTo>
                  <a:cubicBezTo>
                    <a:pt x="93" y="19"/>
                    <a:pt x="93" y="19"/>
                    <a:pt x="93" y="19"/>
                  </a:cubicBezTo>
                  <a:cubicBezTo>
                    <a:pt x="84" y="19"/>
                    <a:pt x="84" y="19"/>
                    <a:pt x="84" y="19"/>
                  </a:cubicBezTo>
                  <a:cubicBezTo>
                    <a:pt x="78" y="36"/>
                    <a:pt x="78" y="36"/>
                    <a:pt x="78" y="36"/>
                  </a:cubicBezTo>
                  <a:close/>
                  <a:moveTo>
                    <a:pt x="91" y="65"/>
                  </a:moveTo>
                  <a:cubicBezTo>
                    <a:pt x="90" y="65"/>
                    <a:pt x="89" y="65"/>
                    <a:pt x="89" y="65"/>
                  </a:cubicBezTo>
                  <a:cubicBezTo>
                    <a:pt x="88" y="63"/>
                    <a:pt x="86" y="61"/>
                    <a:pt x="84" y="61"/>
                  </a:cubicBezTo>
                  <a:cubicBezTo>
                    <a:pt x="80" y="61"/>
                    <a:pt x="78" y="64"/>
                    <a:pt x="78" y="67"/>
                  </a:cubicBezTo>
                  <a:cubicBezTo>
                    <a:pt x="78" y="67"/>
                    <a:pt x="78" y="67"/>
                    <a:pt x="78" y="67"/>
                  </a:cubicBezTo>
                  <a:cubicBezTo>
                    <a:pt x="78" y="67"/>
                    <a:pt x="78" y="67"/>
                    <a:pt x="78" y="67"/>
                  </a:cubicBezTo>
                  <a:cubicBezTo>
                    <a:pt x="77" y="67"/>
                    <a:pt x="76" y="67"/>
                    <a:pt x="76" y="68"/>
                  </a:cubicBezTo>
                  <a:cubicBezTo>
                    <a:pt x="75" y="66"/>
                    <a:pt x="74" y="65"/>
                    <a:pt x="72" y="65"/>
                  </a:cubicBezTo>
                  <a:cubicBezTo>
                    <a:pt x="70" y="65"/>
                    <a:pt x="68" y="67"/>
                    <a:pt x="68" y="69"/>
                  </a:cubicBezTo>
                  <a:cubicBezTo>
                    <a:pt x="68" y="70"/>
                    <a:pt x="69" y="70"/>
                    <a:pt x="69" y="71"/>
                  </a:cubicBezTo>
                  <a:cubicBezTo>
                    <a:pt x="93" y="71"/>
                    <a:pt x="93" y="71"/>
                    <a:pt x="93" y="71"/>
                  </a:cubicBezTo>
                  <a:cubicBezTo>
                    <a:pt x="94" y="70"/>
                    <a:pt x="94" y="69"/>
                    <a:pt x="94" y="68"/>
                  </a:cubicBezTo>
                  <a:cubicBezTo>
                    <a:pt x="94" y="66"/>
                    <a:pt x="93" y="65"/>
                    <a:pt x="91" y="65"/>
                  </a:cubicBezTo>
                  <a:close/>
                  <a:moveTo>
                    <a:pt x="13" y="5"/>
                  </a:moveTo>
                  <a:cubicBezTo>
                    <a:pt x="13" y="5"/>
                    <a:pt x="14" y="5"/>
                    <a:pt x="15" y="5"/>
                  </a:cubicBezTo>
                  <a:cubicBezTo>
                    <a:pt x="16" y="2"/>
                    <a:pt x="19" y="0"/>
                    <a:pt x="22" y="0"/>
                  </a:cubicBezTo>
                  <a:cubicBezTo>
                    <a:pt x="26" y="0"/>
                    <a:pt x="30" y="4"/>
                    <a:pt x="30" y="8"/>
                  </a:cubicBezTo>
                  <a:cubicBezTo>
                    <a:pt x="30" y="8"/>
                    <a:pt x="30" y="8"/>
                    <a:pt x="30" y="8"/>
                  </a:cubicBezTo>
                  <a:cubicBezTo>
                    <a:pt x="30" y="8"/>
                    <a:pt x="30" y="8"/>
                    <a:pt x="30" y="8"/>
                  </a:cubicBezTo>
                  <a:cubicBezTo>
                    <a:pt x="31" y="8"/>
                    <a:pt x="31" y="8"/>
                    <a:pt x="32" y="9"/>
                  </a:cubicBezTo>
                  <a:cubicBezTo>
                    <a:pt x="33" y="7"/>
                    <a:pt x="35" y="5"/>
                    <a:pt x="37" y="5"/>
                  </a:cubicBezTo>
                  <a:cubicBezTo>
                    <a:pt x="40" y="5"/>
                    <a:pt x="42" y="8"/>
                    <a:pt x="42" y="10"/>
                  </a:cubicBezTo>
                  <a:cubicBezTo>
                    <a:pt x="42" y="11"/>
                    <a:pt x="42" y="12"/>
                    <a:pt x="42" y="13"/>
                  </a:cubicBezTo>
                  <a:cubicBezTo>
                    <a:pt x="9" y="13"/>
                    <a:pt x="9" y="13"/>
                    <a:pt x="9" y="13"/>
                  </a:cubicBezTo>
                  <a:cubicBezTo>
                    <a:pt x="8" y="12"/>
                    <a:pt x="8" y="11"/>
                    <a:pt x="8" y="10"/>
                  </a:cubicBezTo>
                  <a:cubicBezTo>
                    <a:pt x="8" y="7"/>
                    <a:pt x="10" y="5"/>
                    <a:pt x="13" y="5"/>
                  </a:cubicBezTo>
                  <a:close/>
                  <a:moveTo>
                    <a:pt x="27" y="37"/>
                  </a:moveTo>
                  <a:cubicBezTo>
                    <a:pt x="28" y="37"/>
                    <a:pt x="28" y="38"/>
                    <a:pt x="28" y="39"/>
                  </a:cubicBezTo>
                  <a:cubicBezTo>
                    <a:pt x="28" y="39"/>
                    <a:pt x="28" y="40"/>
                    <a:pt x="27" y="40"/>
                  </a:cubicBezTo>
                  <a:cubicBezTo>
                    <a:pt x="26" y="40"/>
                    <a:pt x="26" y="39"/>
                    <a:pt x="26" y="39"/>
                  </a:cubicBezTo>
                  <a:cubicBezTo>
                    <a:pt x="26" y="38"/>
                    <a:pt x="26" y="37"/>
                    <a:pt x="27" y="37"/>
                  </a:cubicBezTo>
                  <a:close/>
                  <a:moveTo>
                    <a:pt x="36" y="37"/>
                  </a:moveTo>
                  <a:cubicBezTo>
                    <a:pt x="36" y="37"/>
                    <a:pt x="37" y="38"/>
                    <a:pt x="37" y="39"/>
                  </a:cubicBezTo>
                  <a:cubicBezTo>
                    <a:pt x="37" y="39"/>
                    <a:pt x="36" y="40"/>
                    <a:pt x="36" y="40"/>
                  </a:cubicBezTo>
                  <a:cubicBezTo>
                    <a:pt x="35" y="40"/>
                    <a:pt x="35" y="39"/>
                    <a:pt x="35" y="39"/>
                  </a:cubicBezTo>
                  <a:cubicBezTo>
                    <a:pt x="35" y="38"/>
                    <a:pt x="35" y="37"/>
                    <a:pt x="36" y="37"/>
                  </a:cubicBezTo>
                  <a:close/>
                  <a:moveTo>
                    <a:pt x="73" y="37"/>
                  </a:moveTo>
                  <a:cubicBezTo>
                    <a:pt x="74" y="37"/>
                    <a:pt x="74" y="38"/>
                    <a:pt x="74" y="39"/>
                  </a:cubicBezTo>
                  <a:cubicBezTo>
                    <a:pt x="74" y="39"/>
                    <a:pt x="74" y="40"/>
                    <a:pt x="73" y="40"/>
                  </a:cubicBezTo>
                  <a:cubicBezTo>
                    <a:pt x="72" y="40"/>
                    <a:pt x="72" y="39"/>
                    <a:pt x="72" y="39"/>
                  </a:cubicBezTo>
                  <a:cubicBezTo>
                    <a:pt x="72" y="38"/>
                    <a:pt x="72" y="37"/>
                    <a:pt x="73" y="37"/>
                  </a:cubicBezTo>
                  <a:close/>
                  <a:moveTo>
                    <a:pt x="41" y="59"/>
                  </a:moveTo>
                  <a:cubicBezTo>
                    <a:pt x="38" y="59"/>
                    <a:pt x="36" y="59"/>
                    <a:pt x="34" y="59"/>
                  </a:cubicBezTo>
                  <a:cubicBezTo>
                    <a:pt x="34" y="59"/>
                    <a:pt x="34" y="59"/>
                    <a:pt x="34" y="59"/>
                  </a:cubicBezTo>
                  <a:cubicBezTo>
                    <a:pt x="33" y="59"/>
                    <a:pt x="32" y="60"/>
                    <a:pt x="32" y="60"/>
                  </a:cubicBezTo>
                  <a:cubicBezTo>
                    <a:pt x="31" y="61"/>
                    <a:pt x="31" y="62"/>
                    <a:pt x="31" y="63"/>
                  </a:cubicBezTo>
                  <a:cubicBezTo>
                    <a:pt x="31" y="64"/>
                    <a:pt x="31" y="65"/>
                    <a:pt x="32" y="66"/>
                  </a:cubicBezTo>
                  <a:cubicBezTo>
                    <a:pt x="32" y="67"/>
                    <a:pt x="33" y="67"/>
                    <a:pt x="34" y="67"/>
                  </a:cubicBezTo>
                  <a:cubicBezTo>
                    <a:pt x="34" y="67"/>
                    <a:pt x="34" y="67"/>
                    <a:pt x="34" y="67"/>
                  </a:cubicBezTo>
                  <a:cubicBezTo>
                    <a:pt x="37" y="68"/>
                    <a:pt x="40" y="68"/>
                    <a:pt x="44" y="67"/>
                  </a:cubicBezTo>
                  <a:cubicBezTo>
                    <a:pt x="45" y="67"/>
                    <a:pt x="46" y="67"/>
                    <a:pt x="47" y="67"/>
                  </a:cubicBezTo>
                  <a:cubicBezTo>
                    <a:pt x="57" y="79"/>
                    <a:pt x="57" y="79"/>
                    <a:pt x="57" y="79"/>
                  </a:cubicBezTo>
                  <a:cubicBezTo>
                    <a:pt x="63" y="78"/>
                    <a:pt x="63" y="78"/>
                    <a:pt x="63" y="78"/>
                  </a:cubicBezTo>
                  <a:cubicBezTo>
                    <a:pt x="62" y="57"/>
                    <a:pt x="62" y="57"/>
                    <a:pt x="62" y="57"/>
                  </a:cubicBezTo>
                  <a:cubicBezTo>
                    <a:pt x="39" y="57"/>
                    <a:pt x="39" y="57"/>
                    <a:pt x="39" y="57"/>
                  </a:cubicBezTo>
                  <a:cubicBezTo>
                    <a:pt x="41" y="59"/>
                    <a:pt x="41" y="59"/>
                    <a:pt x="41" y="59"/>
                  </a:cubicBezTo>
                  <a:close/>
                  <a:moveTo>
                    <a:pt x="33" y="61"/>
                  </a:moveTo>
                  <a:cubicBezTo>
                    <a:pt x="33" y="61"/>
                    <a:pt x="34" y="61"/>
                    <a:pt x="34" y="61"/>
                  </a:cubicBezTo>
                  <a:cubicBezTo>
                    <a:pt x="34" y="61"/>
                    <a:pt x="34" y="61"/>
                    <a:pt x="34" y="61"/>
                  </a:cubicBezTo>
                  <a:cubicBezTo>
                    <a:pt x="34" y="62"/>
                    <a:pt x="34" y="62"/>
                    <a:pt x="34" y="63"/>
                  </a:cubicBezTo>
                  <a:cubicBezTo>
                    <a:pt x="34" y="64"/>
                    <a:pt x="34" y="64"/>
                    <a:pt x="34" y="65"/>
                  </a:cubicBezTo>
                  <a:cubicBezTo>
                    <a:pt x="34" y="65"/>
                    <a:pt x="34" y="65"/>
                    <a:pt x="34" y="65"/>
                  </a:cubicBezTo>
                  <a:cubicBezTo>
                    <a:pt x="34" y="65"/>
                    <a:pt x="33" y="65"/>
                    <a:pt x="33" y="65"/>
                  </a:cubicBezTo>
                  <a:cubicBezTo>
                    <a:pt x="33" y="64"/>
                    <a:pt x="33" y="64"/>
                    <a:pt x="33" y="63"/>
                  </a:cubicBezTo>
                  <a:cubicBezTo>
                    <a:pt x="33" y="62"/>
                    <a:pt x="33" y="62"/>
                    <a:pt x="33" y="61"/>
                  </a:cubicBezTo>
                  <a:close/>
                  <a:moveTo>
                    <a:pt x="36" y="25"/>
                  </a:moveTo>
                  <a:cubicBezTo>
                    <a:pt x="36" y="25"/>
                    <a:pt x="36" y="25"/>
                    <a:pt x="36" y="25"/>
                  </a:cubicBezTo>
                  <a:cubicBezTo>
                    <a:pt x="36" y="25"/>
                    <a:pt x="36" y="25"/>
                    <a:pt x="36" y="25"/>
                  </a:cubicBezTo>
                  <a:cubicBezTo>
                    <a:pt x="37" y="25"/>
                    <a:pt x="37" y="25"/>
                    <a:pt x="37" y="25"/>
                  </a:cubicBezTo>
                  <a:cubicBezTo>
                    <a:pt x="37" y="26"/>
                    <a:pt x="37" y="27"/>
                    <a:pt x="37" y="28"/>
                  </a:cubicBezTo>
                  <a:cubicBezTo>
                    <a:pt x="37" y="29"/>
                    <a:pt x="37" y="30"/>
                    <a:pt x="37" y="31"/>
                  </a:cubicBezTo>
                  <a:cubicBezTo>
                    <a:pt x="37" y="31"/>
                    <a:pt x="36" y="31"/>
                    <a:pt x="36" y="31"/>
                  </a:cubicBezTo>
                  <a:cubicBezTo>
                    <a:pt x="36" y="31"/>
                    <a:pt x="36" y="31"/>
                    <a:pt x="36" y="31"/>
                  </a:cubicBezTo>
                  <a:cubicBezTo>
                    <a:pt x="35" y="30"/>
                    <a:pt x="35" y="29"/>
                    <a:pt x="35" y="28"/>
                  </a:cubicBezTo>
                  <a:cubicBezTo>
                    <a:pt x="35" y="27"/>
                    <a:pt x="35" y="26"/>
                    <a:pt x="36" y="25"/>
                  </a:cubicBezTo>
                  <a:cubicBezTo>
                    <a:pt x="36" y="25"/>
                    <a:pt x="36" y="25"/>
                    <a:pt x="36" y="25"/>
                  </a:cubicBezTo>
                  <a:cubicBezTo>
                    <a:pt x="36" y="25"/>
                    <a:pt x="36" y="25"/>
                    <a:pt x="36" y="25"/>
                  </a:cubicBez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16" name="组合 15"/>
          <p:cNvGrpSpPr/>
          <p:nvPr/>
        </p:nvGrpSpPr>
        <p:grpSpPr bwMode="auto">
          <a:xfrm>
            <a:off x="4538663" y="2401888"/>
            <a:ext cx="1481137" cy="884237"/>
            <a:chOff x="4682928" y="2495340"/>
            <a:chExt cx="1480329" cy="884162"/>
          </a:xfrm>
        </p:grpSpPr>
        <p:sp>
          <p:nvSpPr>
            <p:cNvPr id="17" name="Freeform 86"/>
            <p:cNvSpPr/>
            <p:nvPr/>
          </p:nvSpPr>
          <p:spPr bwMode="auto">
            <a:xfrm>
              <a:off x="5277915" y="2495340"/>
              <a:ext cx="885342" cy="884162"/>
            </a:xfrm>
            <a:custGeom>
              <a:avLst/>
              <a:gdLst>
                <a:gd name="T0" fmla="*/ 0 w 715"/>
                <a:gd name="T1" fmla="*/ 357 h 716"/>
                <a:gd name="T2" fmla="*/ 358 w 715"/>
                <a:gd name="T3" fmla="*/ 0 h 716"/>
                <a:gd name="T4" fmla="*/ 715 w 715"/>
                <a:gd name="T5" fmla="*/ 357 h 716"/>
                <a:gd name="T6" fmla="*/ 358 w 715"/>
                <a:gd name="T7" fmla="*/ 716 h 716"/>
                <a:gd name="T8" fmla="*/ 0 w 715"/>
                <a:gd name="T9" fmla="*/ 357 h 716"/>
                <a:gd name="connsiteX0" fmla="*/ 0 w 10000"/>
                <a:gd name="connsiteY0" fmla="*/ 4959 h 9973"/>
                <a:gd name="connsiteX1" fmla="*/ 4980 w 10000"/>
                <a:gd name="connsiteY1" fmla="*/ 0 h 9973"/>
                <a:gd name="connsiteX2" fmla="*/ 10000 w 10000"/>
                <a:gd name="connsiteY2" fmla="*/ 4959 h 9973"/>
                <a:gd name="connsiteX3" fmla="*/ 5007 w 10000"/>
                <a:gd name="connsiteY3" fmla="*/ 9973 h 9973"/>
                <a:gd name="connsiteX4" fmla="*/ 0 w 10000"/>
                <a:gd name="connsiteY4" fmla="*/ 4959 h 9973"/>
                <a:gd name="connsiteX0-1" fmla="*/ 0 w 10054"/>
                <a:gd name="connsiteY0-2" fmla="*/ 4972 h 10000"/>
                <a:gd name="connsiteX1-3" fmla="*/ 5034 w 10054"/>
                <a:gd name="connsiteY1-4" fmla="*/ 0 h 10000"/>
                <a:gd name="connsiteX2-5" fmla="*/ 10054 w 10054"/>
                <a:gd name="connsiteY2-6" fmla="*/ 4972 h 10000"/>
                <a:gd name="connsiteX3-7" fmla="*/ 5061 w 10054"/>
                <a:gd name="connsiteY3-8" fmla="*/ 10000 h 10000"/>
                <a:gd name="connsiteX4-9" fmla="*/ 0 w 10054"/>
                <a:gd name="connsiteY4-10" fmla="*/ 4972 h 10000"/>
                <a:gd name="connsiteX0-11" fmla="*/ 0 w 10054"/>
                <a:gd name="connsiteY0-12" fmla="*/ 4972 h 10000"/>
                <a:gd name="connsiteX1-13" fmla="*/ 5007 w 10054"/>
                <a:gd name="connsiteY1-14" fmla="*/ 0 h 10000"/>
                <a:gd name="connsiteX2-15" fmla="*/ 10054 w 10054"/>
                <a:gd name="connsiteY2-16" fmla="*/ 4972 h 10000"/>
                <a:gd name="connsiteX3-17" fmla="*/ 5061 w 10054"/>
                <a:gd name="connsiteY3-18" fmla="*/ 10000 h 10000"/>
                <a:gd name="connsiteX4-19" fmla="*/ 0 w 10054"/>
                <a:gd name="connsiteY4-20" fmla="*/ 4972 h 10000"/>
                <a:gd name="connsiteX0-21" fmla="*/ 0 w 10054"/>
                <a:gd name="connsiteY0-22" fmla="*/ 4972 h 10000"/>
                <a:gd name="connsiteX1-23" fmla="*/ 5007 w 10054"/>
                <a:gd name="connsiteY1-24" fmla="*/ 0 h 10000"/>
                <a:gd name="connsiteX2-25" fmla="*/ 10054 w 10054"/>
                <a:gd name="connsiteY2-26" fmla="*/ 4972 h 10000"/>
                <a:gd name="connsiteX3-27" fmla="*/ 5061 w 10054"/>
                <a:gd name="connsiteY3-28" fmla="*/ 10000 h 10000"/>
                <a:gd name="connsiteX4-29" fmla="*/ 0 w 10054"/>
                <a:gd name="connsiteY4-30" fmla="*/ 4972 h 10000"/>
                <a:gd name="connsiteX0-31" fmla="*/ 0 w 10054"/>
                <a:gd name="connsiteY0-32" fmla="*/ 5026 h 10054"/>
                <a:gd name="connsiteX1-33" fmla="*/ 5007 w 10054"/>
                <a:gd name="connsiteY1-34" fmla="*/ 0 h 10054"/>
                <a:gd name="connsiteX2-35" fmla="*/ 10054 w 10054"/>
                <a:gd name="connsiteY2-36" fmla="*/ 5026 h 10054"/>
                <a:gd name="connsiteX3-37" fmla="*/ 5061 w 10054"/>
                <a:gd name="connsiteY3-38" fmla="*/ 10054 h 10054"/>
                <a:gd name="connsiteX4-39" fmla="*/ 0 w 10054"/>
                <a:gd name="connsiteY4-40" fmla="*/ 5026 h 10054"/>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10054" h="10054">
                  <a:moveTo>
                    <a:pt x="0" y="5026"/>
                  </a:moveTo>
                  <a:lnTo>
                    <a:pt x="5007" y="0"/>
                  </a:lnTo>
                  <a:lnTo>
                    <a:pt x="10054" y="5026"/>
                  </a:lnTo>
                  <a:lnTo>
                    <a:pt x="5061" y="10054"/>
                  </a:lnTo>
                  <a:lnTo>
                    <a:pt x="0" y="5026"/>
                  </a:lnTo>
                  <a:close/>
                </a:path>
              </a:pathLst>
            </a:custGeom>
            <a:solidFill>
              <a:sysClr val="window" lastClr="FFFFFF">
                <a:lumMod val="65000"/>
              </a:sys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8" name="Freeform 87"/>
            <p:cNvSpPr/>
            <p:nvPr/>
          </p:nvSpPr>
          <p:spPr bwMode="auto">
            <a:xfrm>
              <a:off x="4682928" y="2936628"/>
              <a:ext cx="1040832" cy="442874"/>
            </a:xfrm>
            <a:custGeom>
              <a:avLst/>
              <a:gdLst>
                <a:gd name="T0" fmla="*/ 363 w 845"/>
                <a:gd name="T1" fmla="*/ 359 h 359"/>
                <a:gd name="T2" fmla="*/ 0 w 845"/>
                <a:gd name="T3" fmla="*/ 0 h 359"/>
                <a:gd name="T4" fmla="*/ 487 w 845"/>
                <a:gd name="T5" fmla="*/ 0 h 359"/>
                <a:gd name="T6" fmla="*/ 845 w 845"/>
                <a:gd name="T7" fmla="*/ 359 h 359"/>
                <a:gd name="T8" fmla="*/ 363 w 845"/>
                <a:gd name="T9" fmla="*/ 359 h 359"/>
              </a:gdLst>
              <a:ahLst/>
              <a:cxnLst>
                <a:cxn ang="0">
                  <a:pos x="T0" y="T1"/>
                </a:cxn>
                <a:cxn ang="0">
                  <a:pos x="T2" y="T3"/>
                </a:cxn>
                <a:cxn ang="0">
                  <a:pos x="T4" y="T5"/>
                </a:cxn>
                <a:cxn ang="0">
                  <a:pos x="T6" y="T7"/>
                </a:cxn>
                <a:cxn ang="0">
                  <a:pos x="T8" y="T9"/>
                </a:cxn>
              </a:cxnLst>
              <a:rect l="0" t="0" r="r" b="b"/>
              <a:pathLst>
                <a:path w="845" h="359">
                  <a:moveTo>
                    <a:pt x="363" y="359"/>
                  </a:moveTo>
                  <a:lnTo>
                    <a:pt x="0" y="0"/>
                  </a:lnTo>
                  <a:lnTo>
                    <a:pt x="487" y="0"/>
                  </a:lnTo>
                  <a:lnTo>
                    <a:pt x="845" y="359"/>
                  </a:lnTo>
                  <a:lnTo>
                    <a:pt x="363" y="359"/>
                  </a:lnTo>
                  <a:close/>
                </a:path>
              </a:pathLst>
            </a:custGeom>
            <a:gradFill flip="none" rotWithShape="1">
              <a:gsLst>
                <a:gs pos="100000">
                  <a:sysClr val="windowText" lastClr="000000">
                    <a:lumMod val="50000"/>
                    <a:lumOff val="50000"/>
                  </a:sysClr>
                </a:gs>
                <a:gs pos="43000">
                  <a:sysClr val="window" lastClr="FFFFFF">
                    <a:lumMod val="85000"/>
                  </a:sysClr>
                </a:gs>
              </a:gsLst>
              <a:lin ang="10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9" name="Freeform 88"/>
            <p:cNvSpPr/>
            <p:nvPr/>
          </p:nvSpPr>
          <p:spPr bwMode="auto">
            <a:xfrm>
              <a:off x="4682928" y="2496927"/>
              <a:ext cx="1040832" cy="439701"/>
            </a:xfrm>
            <a:custGeom>
              <a:avLst/>
              <a:gdLst>
                <a:gd name="T0" fmla="*/ 845 w 845"/>
                <a:gd name="T1" fmla="*/ 0 h 357"/>
                <a:gd name="T2" fmla="*/ 487 w 845"/>
                <a:gd name="T3" fmla="*/ 357 h 357"/>
                <a:gd name="T4" fmla="*/ 0 w 845"/>
                <a:gd name="T5" fmla="*/ 357 h 357"/>
                <a:gd name="T6" fmla="*/ 349 w 845"/>
                <a:gd name="T7" fmla="*/ 0 h 357"/>
                <a:gd name="T8" fmla="*/ 845 w 845"/>
                <a:gd name="T9" fmla="*/ 0 h 357"/>
              </a:gdLst>
              <a:ahLst/>
              <a:cxnLst>
                <a:cxn ang="0">
                  <a:pos x="T0" y="T1"/>
                </a:cxn>
                <a:cxn ang="0">
                  <a:pos x="T2" y="T3"/>
                </a:cxn>
                <a:cxn ang="0">
                  <a:pos x="T4" y="T5"/>
                </a:cxn>
                <a:cxn ang="0">
                  <a:pos x="T6" y="T7"/>
                </a:cxn>
                <a:cxn ang="0">
                  <a:pos x="T8" y="T9"/>
                </a:cxn>
              </a:cxnLst>
              <a:rect l="0" t="0" r="r" b="b"/>
              <a:pathLst>
                <a:path w="845" h="357">
                  <a:moveTo>
                    <a:pt x="845" y="0"/>
                  </a:moveTo>
                  <a:lnTo>
                    <a:pt x="487" y="357"/>
                  </a:lnTo>
                  <a:lnTo>
                    <a:pt x="0" y="357"/>
                  </a:lnTo>
                  <a:lnTo>
                    <a:pt x="349" y="0"/>
                  </a:lnTo>
                  <a:lnTo>
                    <a:pt x="845" y="0"/>
                  </a:lnTo>
                  <a:close/>
                </a:path>
              </a:pathLst>
            </a:custGeom>
            <a:gradFill flip="none" rotWithShape="1">
              <a:gsLst>
                <a:gs pos="30000">
                  <a:sysClr val="window" lastClr="FFFFFF">
                    <a:lumMod val="85000"/>
                  </a:sysClr>
                </a:gs>
                <a:gs pos="78000">
                  <a:sysClr val="windowText" lastClr="000000">
                    <a:lumMod val="50000"/>
                    <a:lumOff val="50000"/>
                  </a:sysClr>
                </a:gs>
              </a:gsLst>
              <a:lin ang="120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0" name="Freeform 11"/>
            <p:cNvSpPr>
              <a:spLocks noEditPoints="1"/>
            </p:cNvSpPr>
            <p:nvPr/>
          </p:nvSpPr>
          <p:spPr bwMode="auto">
            <a:xfrm>
              <a:off x="5507978" y="2769954"/>
              <a:ext cx="542629" cy="315886"/>
            </a:xfrm>
            <a:custGeom>
              <a:avLst/>
              <a:gdLst>
                <a:gd name="T0" fmla="*/ 31 w 105"/>
                <a:gd name="T1" fmla="*/ 60 h 61"/>
                <a:gd name="T2" fmla="*/ 10 w 105"/>
                <a:gd name="T3" fmla="*/ 61 h 61"/>
                <a:gd name="T4" fmla="*/ 0 w 105"/>
                <a:gd name="T5" fmla="*/ 59 h 61"/>
                <a:gd name="T6" fmla="*/ 19 w 105"/>
                <a:gd name="T7" fmla="*/ 49 h 61"/>
                <a:gd name="T8" fmla="*/ 36 w 105"/>
                <a:gd name="T9" fmla="*/ 51 h 61"/>
                <a:gd name="T10" fmla="*/ 45 w 105"/>
                <a:gd name="T11" fmla="*/ 49 h 61"/>
                <a:gd name="T12" fmla="*/ 105 w 105"/>
                <a:gd name="T13" fmla="*/ 50 h 61"/>
                <a:gd name="T14" fmla="*/ 41 w 105"/>
                <a:gd name="T15" fmla="*/ 61 h 61"/>
                <a:gd name="T16" fmla="*/ 33 w 105"/>
                <a:gd name="T17" fmla="*/ 57 h 61"/>
                <a:gd name="T18" fmla="*/ 15 w 105"/>
                <a:gd name="T19" fmla="*/ 54 h 61"/>
                <a:gd name="T20" fmla="*/ 33 w 105"/>
                <a:gd name="T21" fmla="*/ 57 h 61"/>
                <a:gd name="T22" fmla="*/ 59 w 105"/>
                <a:gd name="T23" fmla="*/ 9 h 61"/>
                <a:gd name="T24" fmla="*/ 62 w 105"/>
                <a:gd name="T25" fmla="*/ 46 h 61"/>
                <a:gd name="T26" fmla="*/ 6 w 105"/>
                <a:gd name="T27" fmla="*/ 46 h 61"/>
                <a:gd name="T28" fmla="*/ 3 w 105"/>
                <a:gd name="T29" fmla="*/ 43 h 61"/>
                <a:gd name="T30" fmla="*/ 3 w 105"/>
                <a:gd name="T31" fmla="*/ 9 h 61"/>
                <a:gd name="T32" fmla="*/ 9 w 105"/>
                <a:gd name="T33" fmla="*/ 1 h 61"/>
                <a:gd name="T34" fmla="*/ 11 w 105"/>
                <a:gd name="T35" fmla="*/ 0 h 61"/>
                <a:gd name="T36" fmla="*/ 43 w 105"/>
                <a:gd name="T37" fmla="*/ 0 h 61"/>
                <a:gd name="T38" fmla="*/ 8 w 105"/>
                <a:gd name="T39" fmla="*/ 35 h 61"/>
                <a:gd name="T40" fmla="*/ 15 w 105"/>
                <a:gd name="T41" fmla="*/ 35 h 61"/>
                <a:gd name="T42" fmla="*/ 40 w 105"/>
                <a:gd name="T43" fmla="*/ 31 h 61"/>
                <a:gd name="T44" fmla="*/ 40 w 105"/>
                <a:gd name="T45" fmla="*/ 38 h 61"/>
                <a:gd name="T46" fmla="*/ 40 w 105"/>
                <a:gd name="T47" fmla="*/ 31 h 61"/>
                <a:gd name="T48" fmla="*/ 44 w 105"/>
                <a:gd name="T49" fmla="*/ 26 h 61"/>
                <a:gd name="T50" fmla="*/ 40 w 105"/>
                <a:gd name="T51" fmla="*/ 6 h 61"/>
                <a:gd name="T52" fmla="*/ 9 w 105"/>
                <a:gd name="T53" fmla="*/ 11 h 61"/>
                <a:gd name="T54" fmla="*/ 64 w 105"/>
                <a:gd name="T55" fmla="*/ 12 h 61"/>
                <a:gd name="T56" fmla="*/ 81 w 105"/>
                <a:gd name="T57" fmla="*/ 46 h 61"/>
                <a:gd name="T58" fmla="*/ 65 w 105"/>
                <a:gd name="T59" fmla="*/ 14 h 61"/>
                <a:gd name="T60" fmla="*/ 65 w 105"/>
                <a:gd name="T61" fmla="*/ 13 h 61"/>
                <a:gd name="T62" fmla="*/ 84 w 105"/>
                <a:gd name="T63" fmla="*/ 23 h 61"/>
                <a:gd name="T64" fmla="*/ 95 w 105"/>
                <a:gd name="T65" fmla="*/ 46 h 61"/>
                <a:gd name="T66" fmla="*/ 84 w 105"/>
                <a:gd name="T67" fmla="*/ 23 h 61"/>
                <a:gd name="T68" fmla="*/ 102 w 105"/>
                <a:gd name="T69" fmla="*/ 33 h 61"/>
                <a:gd name="T70" fmla="*/ 98 w 105"/>
                <a:gd name="T7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61">
                  <a:moveTo>
                    <a:pt x="30" y="61"/>
                  </a:moveTo>
                  <a:cubicBezTo>
                    <a:pt x="31" y="60"/>
                    <a:pt x="31" y="60"/>
                    <a:pt x="31" y="60"/>
                  </a:cubicBezTo>
                  <a:cubicBezTo>
                    <a:pt x="11" y="60"/>
                    <a:pt x="11" y="60"/>
                    <a:pt x="11" y="60"/>
                  </a:cubicBezTo>
                  <a:cubicBezTo>
                    <a:pt x="10" y="61"/>
                    <a:pt x="10" y="61"/>
                    <a:pt x="10" y="61"/>
                  </a:cubicBezTo>
                  <a:cubicBezTo>
                    <a:pt x="0" y="61"/>
                    <a:pt x="0" y="61"/>
                    <a:pt x="0" y="61"/>
                  </a:cubicBezTo>
                  <a:cubicBezTo>
                    <a:pt x="0" y="59"/>
                    <a:pt x="0" y="59"/>
                    <a:pt x="0" y="59"/>
                  </a:cubicBezTo>
                  <a:cubicBezTo>
                    <a:pt x="11" y="49"/>
                    <a:pt x="11" y="49"/>
                    <a:pt x="11" y="49"/>
                  </a:cubicBezTo>
                  <a:cubicBezTo>
                    <a:pt x="19" y="49"/>
                    <a:pt x="19" y="49"/>
                    <a:pt x="19" y="49"/>
                  </a:cubicBezTo>
                  <a:cubicBezTo>
                    <a:pt x="17" y="51"/>
                    <a:pt x="17" y="51"/>
                    <a:pt x="17" y="51"/>
                  </a:cubicBezTo>
                  <a:cubicBezTo>
                    <a:pt x="36" y="51"/>
                    <a:pt x="36" y="51"/>
                    <a:pt x="36" y="51"/>
                  </a:cubicBezTo>
                  <a:cubicBezTo>
                    <a:pt x="37" y="49"/>
                    <a:pt x="37" y="49"/>
                    <a:pt x="37" y="49"/>
                  </a:cubicBezTo>
                  <a:cubicBezTo>
                    <a:pt x="45" y="49"/>
                    <a:pt x="45" y="49"/>
                    <a:pt x="45" y="49"/>
                  </a:cubicBezTo>
                  <a:cubicBezTo>
                    <a:pt x="105" y="49"/>
                    <a:pt x="105" y="49"/>
                    <a:pt x="105" y="49"/>
                  </a:cubicBezTo>
                  <a:cubicBezTo>
                    <a:pt x="105" y="50"/>
                    <a:pt x="105" y="50"/>
                    <a:pt x="105" y="50"/>
                  </a:cubicBezTo>
                  <a:cubicBezTo>
                    <a:pt x="43" y="53"/>
                    <a:pt x="43" y="53"/>
                    <a:pt x="43" y="53"/>
                  </a:cubicBezTo>
                  <a:cubicBezTo>
                    <a:pt x="41" y="61"/>
                    <a:pt x="41" y="61"/>
                    <a:pt x="41" y="61"/>
                  </a:cubicBezTo>
                  <a:cubicBezTo>
                    <a:pt x="30" y="61"/>
                    <a:pt x="30" y="61"/>
                    <a:pt x="30" y="61"/>
                  </a:cubicBezTo>
                  <a:close/>
                  <a:moveTo>
                    <a:pt x="33" y="57"/>
                  </a:moveTo>
                  <a:cubicBezTo>
                    <a:pt x="34" y="54"/>
                    <a:pt x="34" y="54"/>
                    <a:pt x="34" y="54"/>
                  </a:cubicBezTo>
                  <a:cubicBezTo>
                    <a:pt x="15" y="54"/>
                    <a:pt x="15" y="54"/>
                    <a:pt x="15" y="54"/>
                  </a:cubicBezTo>
                  <a:cubicBezTo>
                    <a:pt x="13" y="57"/>
                    <a:pt x="13" y="57"/>
                    <a:pt x="13" y="57"/>
                  </a:cubicBezTo>
                  <a:cubicBezTo>
                    <a:pt x="33" y="57"/>
                    <a:pt x="33" y="57"/>
                    <a:pt x="33" y="57"/>
                  </a:cubicBezTo>
                  <a:close/>
                  <a:moveTo>
                    <a:pt x="43" y="0"/>
                  </a:moveTo>
                  <a:cubicBezTo>
                    <a:pt x="59" y="9"/>
                    <a:pt x="59" y="9"/>
                    <a:pt x="59" y="9"/>
                  </a:cubicBezTo>
                  <a:cubicBezTo>
                    <a:pt x="62" y="14"/>
                    <a:pt x="62" y="14"/>
                    <a:pt x="62" y="14"/>
                  </a:cubicBezTo>
                  <a:cubicBezTo>
                    <a:pt x="62" y="46"/>
                    <a:pt x="62" y="46"/>
                    <a:pt x="62" y="46"/>
                  </a:cubicBezTo>
                  <a:cubicBezTo>
                    <a:pt x="49" y="46"/>
                    <a:pt x="49" y="46"/>
                    <a:pt x="49" y="46"/>
                  </a:cubicBezTo>
                  <a:cubicBezTo>
                    <a:pt x="41" y="46"/>
                    <a:pt x="12" y="46"/>
                    <a:pt x="6" y="46"/>
                  </a:cubicBezTo>
                  <a:cubicBezTo>
                    <a:pt x="3" y="46"/>
                    <a:pt x="3" y="46"/>
                    <a:pt x="3" y="46"/>
                  </a:cubicBezTo>
                  <a:cubicBezTo>
                    <a:pt x="3" y="43"/>
                    <a:pt x="3" y="43"/>
                    <a:pt x="3" y="43"/>
                  </a:cubicBezTo>
                  <a:cubicBezTo>
                    <a:pt x="3" y="30"/>
                    <a:pt x="3" y="35"/>
                    <a:pt x="3" y="10"/>
                  </a:cubicBezTo>
                  <a:cubicBezTo>
                    <a:pt x="3" y="9"/>
                    <a:pt x="3" y="9"/>
                    <a:pt x="3" y="9"/>
                  </a:cubicBezTo>
                  <a:cubicBezTo>
                    <a:pt x="4" y="8"/>
                    <a:pt x="4" y="8"/>
                    <a:pt x="4" y="8"/>
                  </a:cubicBezTo>
                  <a:cubicBezTo>
                    <a:pt x="9" y="1"/>
                    <a:pt x="9" y="1"/>
                    <a:pt x="9" y="1"/>
                  </a:cubicBezTo>
                  <a:cubicBezTo>
                    <a:pt x="10" y="0"/>
                    <a:pt x="10" y="0"/>
                    <a:pt x="10" y="0"/>
                  </a:cubicBezTo>
                  <a:cubicBezTo>
                    <a:pt x="11" y="0"/>
                    <a:pt x="11" y="0"/>
                    <a:pt x="11" y="0"/>
                  </a:cubicBezTo>
                  <a:cubicBezTo>
                    <a:pt x="42" y="0"/>
                    <a:pt x="42" y="0"/>
                    <a:pt x="42" y="0"/>
                  </a:cubicBezTo>
                  <a:cubicBezTo>
                    <a:pt x="43" y="0"/>
                    <a:pt x="43" y="0"/>
                    <a:pt x="43" y="0"/>
                  </a:cubicBezTo>
                  <a:close/>
                  <a:moveTo>
                    <a:pt x="12" y="31"/>
                  </a:moveTo>
                  <a:cubicBezTo>
                    <a:pt x="10" y="31"/>
                    <a:pt x="8" y="33"/>
                    <a:pt x="8" y="35"/>
                  </a:cubicBezTo>
                  <a:cubicBezTo>
                    <a:pt x="8" y="37"/>
                    <a:pt x="10" y="38"/>
                    <a:pt x="12" y="38"/>
                  </a:cubicBezTo>
                  <a:cubicBezTo>
                    <a:pt x="14" y="38"/>
                    <a:pt x="15" y="37"/>
                    <a:pt x="15" y="35"/>
                  </a:cubicBezTo>
                  <a:cubicBezTo>
                    <a:pt x="15" y="33"/>
                    <a:pt x="14" y="31"/>
                    <a:pt x="12" y="31"/>
                  </a:cubicBezTo>
                  <a:close/>
                  <a:moveTo>
                    <a:pt x="40" y="31"/>
                  </a:moveTo>
                  <a:cubicBezTo>
                    <a:pt x="38" y="31"/>
                    <a:pt x="37" y="33"/>
                    <a:pt x="37" y="35"/>
                  </a:cubicBezTo>
                  <a:cubicBezTo>
                    <a:pt x="37" y="37"/>
                    <a:pt x="38" y="38"/>
                    <a:pt x="40" y="38"/>
                  </a:cubicBezTo>
                  <a:cubicBezTo>
                    <a:pt x="42" y="38"/>
                    <a:pt x="44" y="37"/>
                    <a:pt x="44" y="35"/>
                  </a:cubicBezTo>
                  <a:cubicBezTo>
                    <a:pt x="44" y="33"/>
                    <a:pt x="42" y="31"/>
                    <a:pt x="40" y="31"/>
                  </a:cubicBezTo>
                  <a:close/>
                  <a:moveTo>
                    <a:pt x="9" y="26"/>
                  </a:moveTo>
                  <a:cubicBezTo>
                    <a:pt x="44" y="26"/>
                    <a:pt x="44" y="26"/>
                    <a:pt x="44" y="26"/>
                  </a:cubicBezTo>
                  <a:cubicBezTo>
                    <a:pt x="44" y="10"/>
                    <a:pt x="44" y="10"/>
                    <a:pt x="44" y="10"/>
                  </a:cubicBezTo>
                  <a:cubicBezTo>
                    <a:pt x="40" y="6"/>
                    <a:pt x="40" y="6"/>
                    <a:pt x="40" y="6"/>
                  </a:cubicBezTo>
                  <a:cubicBezTo>
                    <a:pt x="13" y="6"/>
                    <a:pt x="13" y="6"/>
                    <a:pt x="13" y="6"/>
                  </a:cubicBezTo>
                  <a:cubicBezTo>
                    <a:pt x="9" y="11"/>
                    <a:pt x="9" y="11"/>
                    <a:pt x="9" y="11"/>
                  </a:cubicBezTo>
                  <a:cubicBezTo>
                    <a:pt x="9" y="26"/>
                    <a:pt x="9" y="26"/>
                    <a:pt x="9" y="26"/>
                  </a:cubicBezTo>
                  <a:close/>
                  <a:moveTo>
                    <a:pt x="64" y="12"/>
                  </a:moveTo>
                  <a:cubicBezTo>
                    <a:pt x="81" y="21"/>
                    <a:pt x="81" y="21"/>
                    <a:pt x="81" y="21"/>
                  </a:cubicBezTo>
                  <a:cubicBezTo>
                    <a:pt x="81" y="46"/>
                    <a:pt x="81" y="46"/>
                    <a:pt x="81" y="46"/>
                  </a:cubicBezTo>
                  <a:cubicBezTo>
                    <a:pt x="65" y="46"/>
                    <a:pt x="65" y="46"/>
                    <a:pt x="65" y="46"/>
                  </a:cubicBezTo>
                  <a:cubicBezTo>
                    <a:pt x="65" y="14"/>
                    <a:pt x="65" y="14"/>
                    <a:pt x="65" y="14"/>
                  </a:cubicBezTo>
                  <a:cubicBezTo>
                    <a:pt x="65" y="14"/>
                    <a:pt x="65" y="14"/>
                    <a:pt x="65" y="14"/>
                  </a:cubicBezTo>
                  <a:cubicBezTo>
                    <a:pt x="65" y="13"/>
                    <a:pt x="65" y="13"/>
                    <a:pt x="65" y="13"/>
                  </a:cubicBezTo>
                  <a:cubicBezTo>
                    <a:pt x="64" y="12"/>
                    <a:pt x="64" y="12"/>
                    <a:pt x="64" y="12"/>
                  </a:cubicBezTo>
                  <a:close/>
                  <a:moveTo>
                    <a:pt x="84" y="23"/>
                  </a:moveTo>
                  <a:cubicBezTo>
                    <a:pt x="95" y="29"/>
                    <a:pt x="95" y="29"/>
                    <a:pt x="95" y="29"/>
                  </a:cubicBezTo>
                  <a:cubicBezTo>
                    <a:pt x="95" y="46"/>
                    <a:pt x="95" y="46"/>
                    <a:pt x="95" y="46"/>
                  </a:cubicBezTo>
                  <a:cubicBezTo>
                    <a:pt x="84" y="46"/>
                    <a:pt x="84" y="46"/>
                    <a:pt x="84" y="46"/>
                  </a:cubicBezTo>
                  <a:cubicBezTo>
                    <a:pt x="84" y="23"/>
                    <a:pt x="84" y="23"/>
                    <a:pt x="84" y="23"/>
                  </a:cubicBezTo>
                  <a:close/>
                  <a:moveTo>
                    <a:pt x="98" y="31"/>
                  </a:moveTo>
                  <a:cubicBezTo>
                    <a:pt x="102" y="33"/>
                    <a:pt x="102" y="33"/>
                    <a:pt x="102" y="33"/>
                  </a:cubicBezTo>
                  <a:cubicBezTo>
                    <a:pt x="102" y="46"/>
                    <a:pt x="102" y="46"/>
                    <a:pt x="102" y="46"/>
                  </a:cubicBezTo>
                  <a:cubicBezTo>
                    <a:pt x="98" y="46"/>
                    <a:pt x="98" y="46"/>
                    <a:pt x="98" y="46"/>
                  </a:cubicBezTo>
                  <a:lnTo>
                    <a:pt x="98" y="31"/>
                  </a:ln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21" name="组合 20"/>
          <p:cNvGrpSpPr/>
          <p:nvPr/>
        </p:nvGrpSpPr>
        <p:grpSpPr bwMode="auto">
          <a:xfrm>
            <a:off x="4097338" y="1362075"/>
            <a:ext cx="884237" cy="1481138"/>
            <a:chOff x="4240800" y="1455812"/>
            <a:chExt cx="884257" cy="1481561"/>
          </a:xfrm>
        </p:grpSpPr>
        <p:sp>
          <p:nvSpPr>
            <p:cNvPr id="22" name="Freeform 80"/>
            <p:cNvSpPr/>
            <p:nvPr/>
          </p:nvSpPr>
          <p:spPr bwMode="auto">
            <a:xfrm>
              <a:off x="4240800" y="1455812"/>
              <a:ext cx="884257" cy="886078"/>
            </a:xfrm>
            <a:custGeom>
              <a:avLst/>
              <a:gdLst>
                <a:gd name="T0" fmla="*/ 359 w 718"/>
                <a:gd name="T1" fmla="*/ 716 h 716"/>
                <a:gd name="T2" fmla="*/ 0 w 718"/>
                <a:gd name="T3" fmla="*/ 359 h 716"/>
                <a:gd name="T4" fmla="*/ 359 w 718"/>
                <a:gd name="T5" fmla="*/ 0 h 716"/>
                <a:gd name="T6" fmla="*/ 718 w 718"/>
                <a:gd name="T7" fmla="*/ 359 h 716"/>
                <a:gd name="T8" fmla="*/ 359 w 718"/>
                <a:gd name="T9" fmla="*/ 716 h 716"/>
                <a:gd name="connsiteX0" fmla="*/ 5000 w 10000"/>
                <a:gd name="connsiteY0" fmla="*/ 10044 h 10044"/>
                <a:gd name="connsiteX1" fmla="*/ 0 w 10000"/>
                <a:gd name="connsiteY1" fmla="*/ 5014 h 10044"/>
                <a:gd name="connsiteX2" fmla="*/ 5000 w 10000"/>
                <a:gd name="connsiteY2" fmla="*/ 0 h 10044"/>
                <a:gd name="connsiteX3" fmla="*/ 10000 w 10000"/>
                <a:gd name="connsiteY3" fmla="*/ 5014 h 10044"/>
                <a:gd name="connsiteX4" fmla="*/ 5000 w 10000"/>
                <a:gd name="connsiteY4" fmla="*/ 10044 h 1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44">
                  <a:moveTo>
                    <a:pt x="5000" y="10044"/>
                  </a:moveTo>
                  <a:lnTo>
                    <a:pt x="0" y="5014"/>
                  </a:lnTo>
                  <a:lnTo>
                    <a:pt x="5000" y="0"/>
                  </a:lnTo>
                  <a:lnTo>
                    <a:pt x="10000" y="5014"/>
                  </a:lnTo>
                  <a:lnTo>
                    <a:pt x="5000" y="10044"/>
                  </a:lnTo>
                  <a:close/>
                </a:path>
              </a:pathLst>
            </a:custGeom>
            <a:solidFill>
              <a:schemeClr val="tx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3" name="Freeform 81"/>
            <p:cNvSpPr/>
            <p:nvPr/>
          </p:nvSpPr>
          <p:spPr bwMode="auto">
            <a:xfrm>
              <a:off x="4682135" y="1897263"/>
              <a:ext cx="442922" cy="1040110"/>
            </a:xfrm>
            <a:custGeom>
              <a:avLst/>
              <a:gdLst>
                <a:gd name="T0" fmla="*/ 359 w 359"/>
                <a:gd name="T1" fmla="*/ 482 h 844"/>
                <a:gd name="T2" fmla="*/ 0 w 359"/>
                <a:gd name="T3" fmla="*/ 844 h 844"/>
                <a:gd name="T4" fmla="*/ 0 w 359"/>
                <a:gd name="T5" fmla="*/ 357 h 844"/>
                <a:gd name="T6" fmla="*/ 359 w 359"/>
                <a:gd name="T7" fmla="*/ 0 h 844"/>
                <a:gd name="T8" fmla="*/ 359 w 359"/>
                <a:gd name="T9" fmla="*/ 482 h 844"/>
              </a:gdLst>
              <a:ahLst/>
              <a:cxnLst>
                <a:cxn ang="0">
                  <a:pos x="T0" y="T1"/>
                </a:cxn>
                <a:cxn ang="0">
                  <a:pos x="T2" y="T3"/>
                </a:cxn>
                <a:cxn ang="0">
                  <a:pos x="T4" y="T5"/>
                </a:cxn>
                <a:cxn ang="0">
                  <a:pos x="T6" y="T7"/>
                </a:cxn>
                <a:cxn ang="0">
                  <a:pos x="T8" y="T9"/>
                </a:cxn>
              </a:cxnLst>
              <a:rect l="0" t="0" r="r" b="b"/>
              <a:pathLst>
                <a:path w="359" h="844">
                  <a:moveTo>
                    <a:pt x="359" y="482"/>
                  </a:moveTo>
                  <a:lnTo>
                    <a:pt x="0" y="844"/>
                  </a:lnTo>
                  <a:lnTo>
                    <a:pt x="0" y="357"/>
                  </a:lnTo>
                  <a:lnTo>
                    <a:pt x="359" y="0"/>
                  </a:lnTo>
                  <a:lnTo>
                    <a:pt x="359" y="482"/>
                  </a:lnTo>
                  <a:close/>
                </a:path>
              </a:pathLst>
            </a:custGeom>
            <a:gradFill flip="none" rotWithShape="1">
              <a:gsLst>
                <a:gs pos="54000">
                  <a:schemeClr val="bg2"/>
                </a:gs>
                <a:gs pos="84000">
                  <a:schemeClr val="tx2"/>
                </a:gs>
              </a:gsLst>
              <a:lin ang="84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24" name="Freeform 82"/>
            <p:cNvSpPr/>
            <p:nvPr/>
          </p:nvSpPr>
          <p:spPr bwMode="auto">
            <a:xfrm>
              <a:off x="4240800" y="1897263"/>
              <a:ext cx="442922" cy="1040110"/>
            </a:xfrm>
            <a:custGeom>
              <a:avLst/>
              <a:gdLst>
                <a:gd name="T0" fmla="*/ 0 w 359"/>
                <a:gd name="T1" fmla="*/ 0 h 844"/>
                <a:gd name="T2" fmla="*/ 359 w 359"/>
                <a:gd name="T3" fmla="*/ 357 h 844"/>
                <a:gd name="T4" fmla="*/ 359 w 359"/>
                <a:gd name="T5" fmla="*/ 844 h 844"/>
                <a:gd name="T6" fmla="*/ 0 w 359"/>
                <a:gd name="T7" fmla="*/ 496 h 844"/>
                <a:gd name="T8" fmla="*/ 0 w 359"/>
                <a:gd name="T9" fmla="*/ 0 h 844"/>
              </a:gdLst>
              <a:ahLst/>
              <a:cxnLst>
                <a:cxn ang="0">
                  <a:pos x="T0" y="T1"/>
                </a:cxn>
                <a:cxn ang="0">
                  <a:pos x="T2" y="T3"/>
                </a:cxn>
                <a:cxn ang="0">
                  <a:pos x="T4" y="T5"/>
                </a:cxn>
                <a:cxn ang="0">
                  <a:pos x="T6" y="T7"/>
                </a:cxn>
                <a:cxn ang="0">
                  <a:pos x="T8" y="T9"/>
                </a:cxn>
              </a:cxnLst>
              <a:rect l="0" t="0" r="r" b="b"/>
              <a:pathLst>
                <a:path w="359" h="844">
                  <a:moveTo>
                    <a:pt x="0" y="0"/>
                  </a:moveTo>
                  <a:lnTo>
                    <a:pt x="359" y="357"/>
                  </a:lnTo>
                  <a:lnTo>
                    <a:pt x="359" y="844"/>
                  </a:lnTo>
                  <a:lnTo>
                    <a:pt x="0" y="496"/>
                  </a:lnTo>
                  <a:lnTo>
                    <a:pt x="0" y="0"/>
                  </a:lnTo>
                  <a:close/>
                </a:path>
              </a:pathLst>
            </a:custGeom>
            <a:gradFill flip="none" rotWithShape="1">
              <a:gsLst>
                <a:gs pos="16000">
                  <a:schemeClr val="bg2"/>
                </a:gs>
                <a:gs pos="86000">
                  <a:schemeClr val="tx2"/>
                </a:gs>
              </a:gsLst>
              <a:lin ang="198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25" name="Freeform 16"/>
            <p:cNvSpPr>
              <a:spLocks noEditPoints="1"/>
            </p:cNvSpPr>
            <p:nvPr/>
          </p:nvSpPr>
          <p:spPr bwMode="auto">
            <a:xfrm>
              <a:off x="4444005" y="1757523"/>
              <a:ext cx="473086" cy="281068"/>
            </a:xfrm>
            <a:custGeom>
              <a:avLst/>
              <a:gdLst>
                <a:gd name="T0" fmla="*/ 41 w 95"/>
                <a:gd name="T1" fmla="*/ 40 h 58"/>
                <a:gd name="T2" fmla="*/ 95 w 95"/>
                <a:gd name="T3" fmla="*/ 36 h 58"/>
                <a:gd name="T4" fmla="*/ 7 w 95"/>
                <a:gd name="T5" fmla="*/ 58 h 58"/>
                <a:gd name="T6" fmla="*/ 0 w 95"/>
                <a:gd name="T7" fmla="*/ 34 h 58"/>
                <a:gd name="T8" fmla="*/ 18 w 95"/>
                <a:gd name="T9" fmla="*/ 10 h 58"/>
                <a:gd name="T10" fmla="*/ 6 w 95"/>
                <a:gd name="T11" fmla="*/ 11 h 58"/>
                <a:gd name="T12" fmla="*/ 6 w 95"/>
                <a:gd name="T13" fmla="*/ 21 h 58"/>
                <a:gd name="T14" fmla="*/ 64 w 95"/>
                <a:gd name="T15" fmla="*/ 38 h 58"/>
                <a:gd name="T16" fmla="*/ 86 w 95"/>
                <a:gd name="T17" fmla="*/ 32 h 58"/>
                <a:gd name="T18" fmla="*/ 90 w 95"/>
                <a:gd name="T19" fmla="*/ 13 h 58"/>
                <a:gd name="T20" fmla="*/ 81 w 95"/>
                <a:gd name="T21" fmla="*/ 11 h 58"/>
                <a:gd name="T22" fmla="*/ 71 w 95"/>
                <a:gd name="T23" fmla="*/ 15 h 58"/>
                <a:gd name="T24" fmla="*/ 71 w 95"/>
                <a:gd name="T25" fmla="*/ 17 h 58"/>
                <a:gd name="T26" fmla="*/ 71 w 95"/>
                <a:gd name="T27" fmla="*/ 31 h 58"/>
                <a:gd name="T28" fmla="*/ 41 w 95"/>
                <a:gd name="T29" fmla="*/ 38 h 58"/>
                <a:gd name="T30" fmla="*/ 41 w 95"/>
                <a:gd name="T31" fmla="*/ 31 h 58"/>
                <a:gd name="T32" fmla="*/ 18 w 95"/>
                <a:gd name="T33" fmla="*/ 32 h 58"/>
                <a:gd name="T34" fmla="*/ 21 w 95"/>
                <a:gd name="T35" fmla="*/ 22 h 58"/>
                <a:gd name="T36" fmla="*/ 34 w 95"/>
                <a:gd name="T37" fmla="*/ 22 h 58"/>
                <a:gd name="T38" fmla="*/ 53 w 95"/>
                <a:gd name="T39" fmla="*/ 24 h 58"/>
                <a:gd name="T40" fmla="*/ 55 w 95"/>
                <a:gd name="T41" fmla="*/ 38 h 58"/>
                <a:gd name="T42" fmla="*/ 65 w 95"/>
                <a:gd name="T43" fmla="*/ 28 h 58"/>
                <a:gd name="T44" fmla="*/ 28 w 95"/>
                <a:gd name="T45" fmla="*/ 1 h 58"/>
                <a:gd name="T46" fmla="*/ 25 w 95"/>
                <a:gd name="T47" fmla="*/ 5 h 58"/>
                <a:gd name="T48" fmla="*/ 26 w 95"/>
                <a:gd name="T49" fmla="*/ 7 h 58"/>
                <a:gd name="T50" fmla="*/ 41 w 95"/>
                <a:gd name="T51" fmla="*/ 10 h 58"/>
                <a:gd name="T52" fmla="*/ 38 w 95"/>
                <a:gd name="T53" fmla="*/ 9 h 58"/>
                <a:gd name="T54" fmla="*/ 44 w 95"/>
                <a:gd name="T55" fmla="*/ 15 h 58"/>
                <a:gd name="T56" fmla="*/ 52 w 95"/>
                <a:gd name="T57" fmla="*/ 15 h 58"/>
                <a:gd name="T58" fmla="*/ 52 w 95"/>
                <a:gd name="T59" fmla="*/ 15 h 58"/>
                <a:gd name="T60" fmla="*/ 53 w 95"/>
                <a:gd name="T61" fmla="*/ 21 h 58"/>
                <a:gd name="T62" fmla="*/ 48 w 95"/>
                <a:gd name="T63" fmla="*/ 14 h 58"/>
                <a:gd name="T64" fmla="*/ 40 w 95"/>
                <a:gd name="T65" fmla="*/ 13 h 58"/>
                <a:gd name="T66" fmla="*/ 40 w 95"/>
                <a:gd name="T67" fmla="*/ 13 h 58"/>
                <a:gd name="T68" fmla="*/ 36 w 95"/>
                <a:gd name="T69" fmla="*/ 10 h 58"/>
                <a:gd name="T70" fmla="*/ 32 w 95"/>
                <a:gd name="T71" fmla="*/ 6 h 58"/>
                <a:gd name="T72" fmla="*/ 32 w 95"/>
                <a:gd name="T73" fmla="*/ 7 h 58"/>
                <a:gd name="T74" fmla="*/ 28 w 95"/>
                <a:gd name="T75" fmla="*/ 5 h 58"/>
                <a:gd name="T76" fmla="*/ 85 w 95"/>
                <a:gd name="T77" fmla="*/ 15 h 58"/>
                <a:gd name="T78" fmla="*/ 85 w 95"/>
                <a:gd name="T79" fmla="*/ 17 h 58"/>
                <a:gd name="T80" fmla="*/ 84 w 95"/>
                <a:gd name="T81" fmla="*/ 15 h 58"/>
                <a:gd name="T82" fmla="*/ 80 w 95"/>
                <a:gd name="T83" fmla="*/ 15 h 58"/>
                <a:gd name="T84" fmla="*/ 79 w 95"/>
                <a:gd name="T85" fmla="*/ 17 h 58"/>
                <a:gd name="T86" fmla="*/ 42 w 95"/>
                <a:gd name="T87" fmla="*/ 45 h 58"/>
                <a:gd name="T88" fmla="*/ 45 w 95"/>
                <a:gd name="T89" fmla="*/ 45 h 58"/>
                <a:gd name="T90" fmla="*/ 64 w 95"/>
                <a:gd name="T91" fmla="*/ 47 h 58"/>
                <a:gd name="T92" fmla="*/ 64 w 95"/>
                <a:gd name="T93" fmla="*/ 45 h 58"/>
                <a:gd name="T94" fmla="*/ 73 w 95"/>
                <a:gd name="T95" fmla="*/ 47 h 58"/>
                <a:gd name="T96" fmla="*/ 59 w 95"/>
                <a:gd name="T97" fmla="*/ 45 h 58"/>
                <a:gd name="T98" fmla="*/ 62 w 95"/>
                <a:gd name="T99" fmla="*/ 45 h 58"/>
                <a:gd name="T100" fmla="*/ 53 w 95"/>
                <a:gd name="T101" fmla="*/ 47 h 58"/>
                <a:gd name="T102" fmla="*/ 53 w 95"/>
                <a:gd name="T103" fmla="*/ 45 h 58"/>
                <a:gd name="T104" fmla="*/ 51 w 95"/>
                <a:gd name="T10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58">
                  <a:moveTo>
                    <a:pt x="0" y="34"/>
                  </a:moveTo>
                  <a:cubicBezTo>
                    <a:pt x="34" y="34"/>
                    <a:pt x="34" y="34"/>
                    <a:pt x="34" y="34"/>
                  </a:cubicBezTo>
                  <a:cubicBezTo>
                    <a:pt x="41" y="40"/>
                    <a:pt x="41" y="40"/>
                    <a:pt x="41" y="40"/>
                  </a:cubicBezTo>
                  <a:cubicBezTo>
                    <a:pt x="76" y="40"/>
                    <a:pt x="76" y="40"/>
                    <a:pt x="76" y="40"/>
                  </a:cubicBezTo>
                  <a:cubicBezTo>
                    <a:pt x="82" y="36"/>
                    <a:pt x="82" y="36"/>
                    <a:pt x="82" y="36"/>
                  </a:cubicBezTo>
                  <a:cubicBezTo>
                    <a:pt x="95" y="36"/>
                    <a:pt x="95" y="36"/>
                    <a:pt x="95" y="36"/>
                  </a:cubicBezTo>
                  <a:cubicBezTo>
                    <a:pt x="90" y="52"/>
                    <a:pt x="90" y="52"/>
                    <a:pt x="90" y="52"/>
                  </a:cubicBezTo>
                  <a:cubicBezTo>
                    <a:pt x="90" y="58"/>
                    <a:pt x="90" y="58"/>
                    <a:pt x="90" y="58"/>
                  </a:cubicBezTo>
                  <a:cubicBezTo>
                    <a:pt x="7" y="58"/>
                    <a:pt x="7" y="58"/>
                    <a:pt x="7" y="58"/>
                  </a:cubicBezTo>
                  <a:cubicBezTo>
                    <a:pt x="7" y="55"/>
                    <a:pt x="7" y="55"/>
                    <a:pt x="7" y="55"/>
                  </a:cubicBezTo>
                  <a:cubicBezTo>
                    <a:pt x="12" y="52"/>
                    <a:pt x="12" y="52"/>
                    <a:pt x="12" y="52"/>
                  </a:cubicBezTo>
                  <a:cubicBezTo>
                    <a:pt x="0" y="34"/>
                    <a:pt x="0" y="34"/>
                    <a:pt x="0" y="34"/>
                  </a:cubicBezTo>
                  <a:close/>
                  <a:moveTo>
                    <a:pt x="6" y="1"/>
                  </a:moveTo>
                  <a:cubicBezTo>
                    <a:pt x="18" y="1"/>
                    <a:pt x="18" y="1"/>
                    <a:pt x="18" y="1"/>
                  </a:cubicBezTo>
                  <a:cubicBezTo>
                    <a:pt x="18" y="10"/>
                    <a:pt x="18" y="10"/>
                    <a:pt x="18" y="10"/>
                  </a:cubicBezTo>
                  <a:cubicBezTo>
                    <a:pt x="6" y="10"/>
                    <a:pt x="6" y="10"/>
                    <a:pt x="6" y="10"/>
                  </a:cubicBezTo>
                  <a:cubicBezTo>
                    <a:pt x="6" y="1"/>
                    <a:pt x="6" y="1"/>
                    <a:pt x="6" y="1"/>
                  </a:cubicBezTo>
                  <a:close/>
                  <a:moveTo>
                    <a:pt x="6" y="11"/>
                  </a:moveTo>
                  <a:cubicBezTo>
                    <a:pt x="18" y="11"/>
                    <a:pt x="18" y="11"/>
                    <a:pt x="18" y="11"/>
                  </a:cubicBezTo>
                  <a:cubicBezTo>
                    <a:pt x="18" y="21"/>
                    <a:pt x="18" y="21"/>
                    <a:pt x="18" y="21"/>
                  </a:cubicBezTo>
                  <a:cubicBezTo>
                    <a:pt x="6" y="21"/>
                    <a:pt x="6" y="21"/>
                    <a:pt x="6" y="21"/>
                  </a:cubicBezTo>
                  <a:cubicBezTo>
                    <a:pt x="6" y="11"/>
                    <a:pt x="6" y="11"/>
                    <a:pt x="6" y="11"/>
                  </a:cubicBezTo>
                  <a:close/>
                  <a:moveTo>
                    <a:pt x="64" y="31"/>
                  </a:moveTo>
                  <a:cubicBezTo>
                    <a:pt x="64" y="38"/>
                    <a:pt x="64" y="38"/>
                    <a:pt x="64" y="38"/>
                  </a:cubicBezTo>
                  <a:cubicBezTo>
                    <a:pt x="75" y="38"/>
                    <a:pt x="75" y="38"/>
                    <a:pt x="75" y="38"/>
                  </a:cubicBezTo>
                  <a:cubicBezTo>
                    <a:pt x="81" y="32"/>
                    <a:pt x="81" y="32"/>
                    <a:pt x="81" y="32"/>
                  </a:cubicBezTo>
                  <a:cubicBezTo>
                    <a:pt x="86" y="32"/>
                    <a:pt x="86" y="32"/>
                    <a:pt x="86" y="32"/>
                  </a:cubicBezTo>
                  <a:cubicBezTo>
                    <a:pt x="86" y="22"/>
                    <a:pt x="86" y="22"/>
                    <a:pt x="86" y="22"/>
                  </a:cubicBezTo>
                  <a:cubicBezTo>
                    <a:pt x="90" y="22"/>
                    <a:pt x="90" y="22"/>
                    <a:pt x="90" y="22"/>
                  </a:cubicBezTo>
                  <a:cubicBezTo>
                    <a:pt x="90" y="13"/>
                    <a:pt x="90" y="13"/>
                    <a:pt x="90" y="13"/>
                  </a:cubicBezTo>
                  <a:cubicBezTo>
                    <a:pt x="86" y="13"/>
                    <a:pt x="86" y="13"/>
                    <a:pt x="86" y="13"/>
                  </a:cubicBezTo>
                  <a:cubicBezTo>
                    <a:pt x="81" y="13"/>
                    <a:pt x="81" y="13"/>
                    <a:pt x="81" y="13"/>
                  </a:cubicBezTo>
                  <a:cubicBezTo>
                    <a:pt x="81" y="11"/>
                    <a:pt x="81" y="11"/>
                    <a:pt x="81" y="11"/>
                  </a:cubicBezTo>
                  <a:cubicBezTo>
                    <a:pt x="71" y="7"/>
                    <a:pt x="71" y="7"/>
                    <a:pt x="71" y="7"/>
                  </a:cubicBezTo>
                  <a:cubicBezTo>
                    <a:pt x="71" y="13"/>
                    <a:pt x="71" y="13"/>
                    <a:pt x="71" y="13"/>
                  </a:cubicBezTo>
                  <a:cubicBezTo>
                    <a:pt x="71" y="15"/>
                    <a:pt x="71" y="15"/>
                    <a:pt x="71" y="15"/>
                  </a:cubicBezTo>
                  <a:cubicBezTo>
                    <a:pt x="74" y="15"/>
                    <a:pt x="74" y="15"/>
                    <a:pt x="74" y="15"/>
                  </a:cubicBezTo>
                  <a:cubicBezTo>
                    <a:pt x="74" y="17"/>
                    <a:pt x="74" y="17"/>
                    <a:pt x="74" y="17"/>
                  </a:cubicBezTo>
                  <a:cubicBezTo>
                    <a:pt x="71" y="17"/>
                    <a:pt x="71" y="17"/>
                    <a:pt x="71" y="17"/>
                  </a:cubicBezTo>
                  <a:cubicBezTo>
                    <a:pt x="71" y="18"/>
                    <a:pt x="71" y="18"/>
                    <a:pt x="71" y="18"/>
                  </a:cubicBezTo>
                  <a:cubicBezTo>
                    <a:pt x="71" y="22"/>
                    <a:pt x="71" y="22"/>
                    <a:pt x="71" y="22"/>
                  </a:cubicBezTo>
                  <a:cubicBezTo>
                    <a:pt x="71" y="31"/>
                    <a:pt x="71" y="31"/>
                    <a:pt x="71" y="31"/>
                  </a:cubicBezTo>
                  <a:cubicBezTo>
                    <a:pt x="64" y="31"/>
                    <a:pt x="64" y="31"/>
                    <a:pt x="64" y="31"/>
                  </a:cubicBezTo>
                  <a:close/>
                  <a:moveTo>
                    <a:pt x="41" y="31"/>
                  </a:moveTo>
                  <a:cubicBezTo>
                    <a:pt x="41" y="38"/>
                    <a:pt x="41" y="38"/>
                    <a:pt x="41" y="38"/>
                  </a:cubicBezTo>
                  <a:cubicBezTo>
                    <a:pt x="51" y="38"/>
                    <a:pt x="51" y="38"/>
                    <a:pt x="51" y="38"/>
                  </a:cubicBezTo>
                  <a:cubicBezTo>
                    <a:pt x="51" y="31"/>
                    <a:pt x="51" y="31"/>
                    <a:pt x="51" y="31"/>
                  </a:cubicBezTo>
                  <a:cubicBezTo>
                    <a:pt x="41" y="31"/>
                    <a:pt x="41" y="31"/>
                    <a:pt x="41" y="31"/>
                  </a:cubicBezTo>
                  <a:close/>
                  <a:moveTo>
                    <a:pt x="6" y="22"/>
                  </a:moveTo>
                  <a:cubicBezTo>
                    <a:pt x="18" y="22"/>
                    <a:pt x="18" y="22"/>
                    <a:pt x="18" y="22"/>
                  </a:cubicBezTo>
                  <a:cubicBezTo>
                    <a:pt x="18" y="32"/>
                    <a:pt x="18" y="32"/>
                    <a:pt x="18" y="32"/>
                  </a:cubicBezTo>
                  <a:cubicBezTo>
                    <a:pt x="6" y="32"/>
                    <a:pt x="6" y="32"/>
                    <a:pt x="6" y="32"/>
                  </a:cubicBezTo>
                  <a:cubicBezTo>
                    <a:pt x="6" y="22"/>
                    <a:pt x="6" y="22"/>
                    <a:pt x="6" y="22"/>
                  </a:cubicBezTo>
                  <a:close/>
                  <a:moveTo>
                    <a:pt x="21" y="22"/>
                  </a:moveTo>
                  <a:cubicBezTo>
                    <a:pt x="21" y="32"/>
                    <a:pt x="21" y="32"/>
                    <a:pt x="21" y="32"/>
                  </a:cubicBezTo>
                  <a:cubicBezTo>
                    <a:pt x="34" y="32"/>
                    <a:pt x="34" y="32"/>
                    <a:pt x="34" y="32"/>
                  </a:cubicBezTo>
                  <a:cubicBezTo>
                    <a:pt x="34" y="22"/>
                    <a:pt x="34" y="22"/>
                    <a:pt x="34" y="22"/>
                  </a:cubicBezTo>
                  <a:cubicBezTo>
                    <a:pt x="28" y="22"/>
                    <a:pt x="28" y="22"/>
                    <a:pt x="28" y="22"/>
                  </a:cubicBezTo>
                  <a:cubicBezTo>
                    <a:pt x="28" y="8"/>
                    <a:pt x="28" y="8"/>
                    <a:pt x="28" y="8"/>
                  </a:cubicBezTo>
                  <a:cubicBezTo>
                    <a:pt x="53" y="24"/>
                    <a:pt x="53" y="24"/>
                    <a:pt x="53" y="24"/>
                  </a:cubicBezTo>
                  <a:cubicBezTo>
                    <a:pt x="53" y="28"/>
                    <a:pt x="53" y="28"/>
                    <a:pt x="53" y="28"/>
                  </a:cubicBezTo>
                  <a:cubicBezTo>
                    <a:pt x="55" y="28"/>
                    <a:pt x="55" y="28"/>
                    <a:pt x="55" y="28"/>
                  </a:cubicBezTo>
                  <a:cubicBezTo>
                    <a:pt x="55" y="38"/>
                    <a:pt x="55" y="38"/>
                    <a:pt x="55" y="38"/>
                  </a:cubicBezTo>
                  <a:cubicBezTo>
                    <a:pt x="61" y="38"/>
                    <a:pt x="61" y="38"/>
                    <a:pt x="61" y="38"/>
                  </a:cubicBezTo>
                  <a:cubicBezTo>
                    <a:pt x="61" y="28"/>
                    <a:pt x="61" y="28"/>
                    <a:pt x="61" y="28"/>
                  </a:cubicBezTo>
                  <a:cubicBezTo>
                    <a:pt x="65" y="28"/>
                    <a:pt x="65" y="28"/>
                    <a:pt x="65" y="28"/>
                  </a:cubicBezTo>
                  <a:cubicBezTo>
                    <a:pt x="65" y="16"/>
                    <a:pt x="65" y="16"/>
                    <a:pt x="65" y="16"/>
                  </a:cubicBezTo>
                  <a:cubicBezTo>
                    <a:pt x="61" y="16"/>
                    <a:pt x="61" y="16"/>
                    <a:pt x="61" y="16"/>
                  </a:cubicBezTo>
                  <a:cubicBezTo>
                    <a:pt x="28" y="1"/>
                    <a:pt x="28" y="1"/>
                    <a:pt x="28" y="1"/>
                  </a:cubicBezTo>
                  <a:cubicBezTo>
                    <a:pt x="27" y="0"/>
                    <a:pt x="27" y="0"/>
                    <a:pt x="27" y="0"/>
                  </a:cubicBezTo>
                  <a:cubicBezTo>
                    <a:pt x="26" y="2"/>
                    <a:pt x="26" y="2"/>
                    <a:pt x="26" y="2"/>
                  </a:cubicBezTo>
                  <a:cubicBezTo>
                    <a:pt x="25" y="5"/>
                    <a:pt x="25" y="5"/>
                    <a:pt x="25" y="5"/>
                  </a:cubicBezTo>
                  <a:cubicBezTo>
                    <a:pt x="24" y="6"/>
                    <a:pt x="24" y="6"/>
                    <a:pt x="24" y="6"/>
                  </a:cubicBezTo>
                  <a:cubicBezTo>
                    <a:pt x="25" y="7"/>
                    <a:pt x="25" y="7"/>
                    <a:pt x="25" y="7"/>
                  </a:cubicBezTo>
                  <a:cubicBezTo>
                    <a:pt x="26" y="7"/>
                    <a:pt x="26" y="7"/>
                    <a:pt x="26" y="7"/>
                  </a:cubicBezTo>
                  <a:cubicBezTo>
                    <a:pt x="26" y="22"/>
                    <a:pt x="26" y="22"/>
                    <a:pt x="26" y="22"/>
                  </a:cubicBezTo>
                  <a:cubicBezTo>
                    <a:pt x="21" y="22"/>
                    <a:pt x="21" y="22"/>
                    <a:pt x="21" y="22"/>
                  </a:cubicBezTo>
                  <a:close/>
                  <a:moveTo>
                    <a:pt x="41" y="10"/>
                  </a:moveTo>
                  <a:cubicBezTo>
                    <a:pt x="39" y="12"/>
                    <a:pt x="39" y="12"/>
                    <a:pt x="39" y="12"/>
                  </a:cubicBezTo>
                  <a:cubicBezTo>
                    <a:pt x="38" y="11"/>
                    <a:pt x="38" y="11"/>
                    <a:pt x="38" y="11"/>
                  </a:cubicBezTo>
                  <a:cubicBezTo>
                    <a:pt x="38" y="9"/>
                    <a:pt x="38" y="9"/>
                    <a:pt x="38" y="9"/>
                  </a:cubicBezTo>
                  <a:cubicBezTo>
                    <a:pt x="41" y="10"/>
                    <a:pt x="41" y="10"/>
                    <a:pt x="41" y="10"/>
                  </a:cubicBezTo>
                  <a:close/>
                  <a:moveTo>
                    <a:pt x="47" y="13"/>
                  </a:moveTo>
                  <a:cubicBezTo>
                    <a:pt x="44" y="15"/>
                    <a:pt x="44" y="15"/>
                    <a:pt x="44" y="15"/>
                  </a:cubicBezTo>
                  <a:cubicBezTo>
                    <a:pt x="44" y="12"/>
                    <a:pt x="44" y="12"/>
                    <a:pt x="44" y="12"/>
                  </a:cubicBezTo>
                  <a:cubicBezTo>
                    <a:pt x="47" y="13"/>
                    <a:pt x="47" y="13"/>
                    <a:pt x="47" y="13"/>
                  </a:cubicBezTo>
                  <a:close/>
                  <a:moveTo>
                    <a:pt x="52" y="15"/>
                  </a:moveTo>
                  <a:cubicBezTo>
                    <a:pt x="50" y="17"/>
                    <a:pt x="50" y="17"/>
                    <a:pt x="50" y="17"/>
                  </a:cubicBezTo>
                  <a:cubicBezTo>
                    <a:pt x="50" y="14"/>
                    <a:pt x="50" y="14"/>
                    <a:pt x="50" y="14"/>
                  </a:cubicBezTo>
                  <a:cubicBezTo>
                    <a:pt x="52" y="15"/>
                    <a:pt x="52" y="15"/>
                    <a:pt x="52" y="15"/>
                  </a:cubicBezTo>
                  <a:close/>
                  <a:moveTo>
                    <a:pt x="50" y="19"/>
                  </a:moveTo>
                  <a:cubicBezTo>
                    <a:pt x="53" y="16"/>
                    <a:pt x="53" y="16"/>
                    <a:pt x="53" y="16"/>
                  </a:cubicBezTo>
                  <a:cubicBezTo>
                    <a:pt x="53" y="21"/>
                    <a:pt x="53" y="21"/>
                    <a:pt x="53" y="21"/>
                  </a:cubicBezTo>
                  <a:cubicBezTo>
                    <a:pt x="50" y="19"/>
                    <a:pt x="50" y="19"/>
                    <a:pt x="50" y="19"/>
                  </a:cubicBezTo>
                  <a:close/>
                  <a:moveTo>
                    <a:pt x="46" y="16"/>
                  </a:moveTo>
                  <a:cubicBezTo>
                    <a:pt x="48" y="14"/>
                    <a:pt x="48" y="14"/>
                    <a:pt x="48" y="14"/>
                  </a:cubicBezTo>
                  <a:cubicBezTo>
                    <a:pt x="48" y="18"/>
                    <a:pt x="48" y="18"/>
                    <a:pt x="48" y="18"/>
                  </a:cubicBezTo>
                  <a:cubicBezTo>
                    <a:pt x="46" y="16"/>
                    <a:pt x="46" y="16"/>
                    <a:pt x="46" y="16"/>
                  </a:cubicBezTo>
                  <a:close/>
                  <a:moveTo>
                    <a:pt x="40" y="13"/>
                  </a:moveTo>
                  <a:cubicBezTo>
                    <a:pt x="43" y="11"/>
                    <a:pt x="43" y="11"/>
                    <a:pt x="43" y="11"/>
                  </a:cubicBezTo>
                  <a:cubicBezTo>
                    <a:pt x="43" y="14"/>
                    <a:pt x="43" y="14"/>
                    <a:pt x="43" y="14"/>
                  </a:cubicBezTo>
                  <a:cubicBezTo>
                    <a:pt x="40" y="13"/>
                    <a:pt x="40" y="13"/>
                    <a:pt x="40" y="13"/>
                  </a:cubicBezTo>
                  <a:close/>
                  <a:moveTo>
                    <a:pt x="35" y="9"/>
                  </a:moveTo>
                  <a:cubicBezTo>
                    <a:pt x="36" y="9"/>
                    <a:pt x="36" y="9"/>
                    <a:pt x="36" y="9"/>
                  </a:cubicBezTo>
                  <a:cubicBezTo>
                    <a:pt x="36" y="10"/>
                    <a:pt x="36" y="10"/>
                    <a:pt x="36" y="10"/>
                  </a:cubicBezTo>
                  <a:cubicBezTo>
                    <a:pt x="35" y="9"/>
                    <a:pt x="35" y="9"/>
                    <a:pt x="35" y="9"/>
                  </a:cubicBezTo>
                  <a:close/>
                  <a:moveTo>
                    <a:pt x="32" y="7"/>
                  </a:moveTo>
                  <a:cubicBezTo>
                    <a:pt x="32" y="7"/>
                    <a:pt x="32" y="7"/>
                    <a:pt x="32" y="6"/>
                  </a:cubicBezTo>
                  <a:cubicBezTo>
                    <a:pt x="35" y="7"/>
                    <a:pt x="35" y="7"/>
                    <a:pt x="35" y="7"/>
                  </a:cubicBezTo>
                  <a:cubicBezTo>
                    <a:pt x="34" y="8"/>
                    <a:pt x="34" y="8"/>
                    <a:pt x="34" y="8"/>
                  </a:cubicBezTo>
                  <a:cubicBezTo>
                    <a:pt x="32" y="7"/>
                    <a:pt x="32" y="7"/>
                    <a:pt x="32" y="7"/>
                  </a:cubicBezTo>
                  <a:close/>
                  <a:moveTo>
                    <a:pt x="31" y="6"/>
                  </a:moveTo>
                  <a:cubicBezTo>
                    <a:pt x="31" y="6"/>
                    <a:pt x="31" y="6"/>
                    <a:pt x="31" y="6"/>
                  </a:cubicBezTo>
                  <a:cubicBezTo>
                    <a:pt x="28" y="5"/>
                    <a:pt x="28" y="5"/>
                    <a:pt x="28" y="5"/>
                  </a:cubicBezTo>
                  <a:cubicBezTo>
                    <a:pt x="28" y="5"/>
                    <a:pt x="28" y="5"/>
                    <a:pt x="28" y="5"/>
                  </a:cubicBezTo>
                  <a:cubicBezTo>
                    <a:pt x="31" y="6"/>
                    <a:pt x="31" y="6"/>
                    <a:pt x="31" y="6"/>
                  </a:cubicBezTo>
                  <a:close/>
                  <a:moveTo>
                    <a:pt x="85" y="15"/>
                  </a:moveTo>
                  <a:cubicBezTo>
                    <a:pt x="88" y="15"/>
                    <a:pt x="88" y="15"/>
                    <a:pt x="88" y="15"/>
                  </a:cubicBezTo>
                  <a:cubicBezTo>
                    <a:pt x="88" y="17"/>
                    <a:pt x="88" y="17"/>
                    <a:pt x="88" y="17"/>
                  </a:cubicBezTo>
                  <a:cubicBezTo>
                    <a:pt x="85" y="17"/>
                    <a:pt x="85" y="17"/>
                    <a:pt x="85" y="17"/>
                  </a:cubicBezTo>
                  <a:cubicBezTo>
                    <a:pt x="85" y="15"/>
                    <a:pt x="85" y="15"/>
                    <a:pt x="85" y="15"/>
                  </a:cubicBezTo>
                  <a:close/>
                  <a:moveTo>
                    <a:pt x="80" y="15"/>
                  </a:moveTo>
                  <a:cubicBezTo>
                    <a:pt x="84" y="15"/>
                    <a:pt x="84" y="15"/>
                    <a:pt x="84" y="15"/>
                  </a:cubicBezTo>
                  <a:cubicBezTo>
                    <a:pt x="84" y="17"/>
                    <a:pt x="84" y="17"/>
                    <a:pt x="84" y="17"/>
                  </a:cubicBezTo>
                  <a:cubicBezTo>
                    <a:pt x="80" y="17"/>
                    <a:pt x="80" y="17"/>
                    <a:pt x="80" y="17"/>
                  </a:cubicBezTo>
                  <a:cubicBezTo>
                    <a:pt x="80" y="15"/>
                    <a:pt x="80" y="15"/>
                    <a:pt x="80" y="15"/>
                  </a:cubicBezTo>
                  <a:close/>
                  <a:moveTo>
                    <a:pt x="75" y="15"/>
                  </a:moveTo>
                  <a:cubicBezTo>
                    <a:pt x="79" y="15"/>
                    <a:pt x="79" y="15"/>
                    <a:pt x="79" y="15"/>
                  </a:cubicBezTo>
                  <a:cubicBezTo>
                    <a:pt x="79" y="17"/>
                    <a:pt x="79" y="17"/>
                    <a:pt x="79" y="17"/>
                  </a:cubicBezTo>
                  <a:cubicBezTo>
                    <a:pt x="75" y="17"/>
                    <a:pt x="75" y="17"/>
                    <a:pt x="75" y="17"/>
                  </a:cubicBezTo>
                  <a:cubicBezTo>
                    <a:pt x="75" y="15"/>
                    <a:pt x="75" y="15"/>
                    <a:pt x="75" y="15"/>
                  </a:cubicBezTo>
                  <a:close/>
                  <a:moveTo>
                    <a:pt x="42" y="45"/>
                  </a:moveTo>
                  <a:cubicBezTo>
                    <a:pt x="42" y="47"/>
                    <a:pt x="42" y="47"/>
                    <a:pt x="42" y="47"/>
                  </a:cubicBezTo>
                  <a:cubicBezTo>
                    <a:pt x="45" y="47"/>
                    <a:pt x="45" y="47"/>
                    <a:pt x="45" y="47"/>
                  </a:cubicBezTo>
                  <a:cubicBezTo>
                    <a:pt x="45" y="45"/>
                    <a:pt x="45" y="45"/>
                    <a:pt x="45" y="45"/>
                  </a:cubicBezTo>
                  <a:cubicBezTo>
                    <a:pt x="42" y="45"/>
                    <a:pt x="42" y="45"/>
                    <a:pt x="42" y="45"/>
                  </a:cubicBezTo>
                  <a:close/>
                  <a:moveTo>
                    <a:pt x="64" y="45"/>
                  </a:moveTo>
                  <a:cubicBezTo>
                    <a:pt x="64" y="47"/>
                    <a:pt x="64" y="47"/>
                    <a:pt x="64" y="47"/>
                  </a:cubicBezTo>
                  <a:cubicBezTo>
                    <a:pt x="67" y="47"/>
                    <a:pt x="67" y="47"/>
                    <a:pt x="67" y="47"/>
                  </a:cubicBezTo>
                  <a:cubicBezTo>
                    <a:pt x="67" y="45"/>
                    <a:pt x="67" y="45"/>
                    <a:pt x="67" y="45"/>
                  </a:cubicBezTo>
                  <a:cubicBezTo>
                    <a:pt x="64" y="45"/>
                    <a:pt x="64" y="45"/>
                    <a:pt x="64" y="45"/>
                  </a:cubicBezTo>
                  <a:close/>
                  <a:moveTo>
                    <a:pt x="70" y="45"/>
                  </a:moveTo>
                  <a:cubicBezTo>
                    <a:pt x="70" y="47"/>
                    <a:pt x="70" y="47"/>
                    <a:pt x="70" y="47"/>
                  </a:cubicBezTo>
                  <a:cubicBezTo>
                    <a:pt x="73" y="47"/>
                    <a:pt x="73" y="47"/>
                    <a:pt x="73" y="47"/>
                  </a:cubicBezTo>
                  <a:cubicBezTo>
                    <a:pt x="73" y="45"/>
                    <a:pt x="73" y="45"/>
                    <a:pt x="73" y="45"/>
                  </a:cubicBezTo>
                  <a:cubicBezTo>
                    <a:pt x="70" y="45"/>
                    <a:pt x="70" y="45"/>
                    <a:pt x="70" y="45"/>
                  </a:cubicBezTo>
                  <a:close/>
                  <a:moveTo>
                    <a:pt x="59" y="45"/>
                  </a:moveTo>
                  <a:cubicBezTo>
                    <a:pt x="59" y="47"/>
                    <a:pt x="59" y="47"/>
                    <a:pt x="59" y="47"/>
                  </a:cubicBezTo>
                  <a:cubicBezTo>
                    <a:pt x="62" y="47"/>
                    <a:pt x="62" y="47"/>
                    <a:pt x="62" y="47"/>
                  </a:cubicBezTo>
                  <a:cubicBezTo>
                    <a:pt x="62" y="45"/>
                    <a:pt x="62" y="45"/>
                    <a:pt x="62" y="45"/>
                  </a:cubicBezTo>
                  <a:cubicBezTo>
                    <a:pt x="59" y="45"/>
                    <a:pt x="59" y="45"/>
                    <a:pt x="59" y="45"/>
                  </a:cubicBezTo>
                  <a:close/>
                  <a:moveTo>
                    <a:pt x="53" y="45"/>
                  </a:moveTo>
                  <a:cubicBezTo>
                    <a:pt x="53" y="47"/>
                    <a:pt x="53" y="47"/>
                    <a:pt x="53" y="47"/>
                  </a:cubicBezTo>
                  <a:cubicBezTo>
                    <a:pt x="56" y="47"/>
                    <a:pt x="56" y="47"/>
                    <a:pt x="56" y="47"/>
                  </a:cubicBezTo>
                  <a:cubicBezTo>
                    <a:pt x="56" y="45"/>
                    <a:pt x="56" y="45"/>
                    <a:pt x="56" y="45"/>
                  </a:cubicBezTo>
                  <a:cubicBezTo>
                    <a:pt x="53" y="45"/>
                    <a:pt x="53" y="45"/>
                    <a:pt x="53" y="45"/>
                  </a:cubicBezTo>
                  <a:close/>
                  <a:moveTo>
                    <a:pt x="48" y="45"/>
                  </a:moveTo>
                  <a:cubicBezTo>
                    <a:pt x="48" y="47"/>
                    <a:pt x="48" y="47"/>
                    <a:pt x="48" y="47"/>
                  </a:cubicBezTo>
                  <a:cubicBezTo>
                    <a:pt x="51" y="47"/>
                    <a:pt x="51" y="47"/>
                    <a:pt x="51" y="47"/>
                  </a:cubicBezTo>
                  <a:cubicBezTo>
                    <a:pt x="51" y="45"/>
                    <a:pt x="51" y="45"/>
                    <a:pt x="51" y="45"/>
                  </a:cubicBezTo>
                  <a:lnTo>
                    <a:pt x="48" y="45"/>
                  </a:ln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26" name="组合 25"/>
          <p:cNvGrpSpPr/>
          <p:nvPr/>
        </p:nvGrpSpPr>
        <p:grpSpPr bwMode="auto">
          <a:xfrm>
            <a:off x="4097338" y="2843213"/>
            <a:ext cx="884237" cy="1482725"/>
            <a:chOff x="4240800" y="2937373"/>
            <a:chExt cx="884257" cy="1482792"/>
          </a:xfrm>
        </p:grpSpPr>
        <p:sp>
          <p:nvSpPr>
            <p:cNvPr id="27" name="Freeform 83"/>
            <p:cNvSpPr/>
            <p:nvPr/>
          </p:nvSpPr>
          <p:spPr bwMode="auto">
            <a:xfrm>
              <a:off x="4240800" y="3539062"/>
              <a:ext cx="884257" cy="881103"/>
            </a:xfrm>
            <a:custGeom>
              <a:avLst/>
              <a:gdLst>
                <a:gd name="T0" fmla="*/ 359 w 718"/>
                <a:gd name="T1" fmla="*/ 0 h 716"/>
                <a:gd name="T2" fmla="*/ 718 w 718"/>
                <a:gd name="T3" fmla="*/ 358 h 716"/>
                <a:gd name="T4" fmla="*/ 359 w 718"/>
                <a:gd name="T5" fmla="*/ 716 h 716"/>
                <a:gd name="T6" fmla="*/ 0 w 718"/>
                <a:gd name="T7" fmla="*/ 358 h 716"/>
                <a:gd name="T8" fmla="*/ 359 w 718"/>
                <a:gd name="T9" fmla="*/ 0 h 716"/>
              </a:gdLst>
              <a:ahLst/>
              <a:cxnLst>
                <a:cxn ang="0">
                  <a:pos x="T0" y="T1"/>
                </a:cxn>
                <a:cxn ang="0">
                  <a:pos x="T2" y="T3"/>
                </a:cxn>
                <a:cxn ang="0">
                  <a:pos x="T4" y="T5"/>
                </a:cxn>
                <a:cxn ang="0">
                  <a:pos x="T6" y="T7"/>
                </a:cxn>
                <a:cxn ang="0">
                  <a:pos x="T8" y="T9"/>
                </a:cxn>
              </a:cxnLst>
              <a:rect l="0" t="0" r="r" b="b"/>
              <a:pathLst>
                <a:path w="718" h="716">
                  <a:moveTo>
                    <a:pt x="359" y="0"/>
                  </a:moveTo>
                  <a:lnTo>
                    <a:pt x="718" y="358"/>
                  </a:lnTo>
                  <a:lnTo>
                    <a:pt x="359" y="716"/>
                  </a:lnTo>
                  <a:lnTo>
                    <a:pt x="0" y="358"/>
                  </a:lnTo>
                  <a:lnTo>
                    <a:pt x="359" y="0"/>
                  </a:lnTo>
                  <a:close/>
                </a:path>
              </a:pathLst>
            </a:custGeom>
            <a:solidFill>
              <a:schemeClr val="tx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8" name="Freeform 84"/>
            <p:cNvSpPr/>
            <p:nvPr/>
          </p:nvSpPr>
          <p:spPr bwMode="auto">
            <a:xfrm>
              <a:off x="4240800" y="2937373"/>
              <a:ext cx="442922" cy="1041447"/>
            </a:xfrm>
            <a:custGeom>
              <a:avLst/>
              <a:gdLst>
                <a:gd name="T0" fmla="*/ 0 w 359"/>
                <a:gd name="T1" fmla="*/ 363 h 846"/>
                <a:gd name="T2" fmla="*/ 359 w 359"/>
                <a:gd name="T3" fmla="*/ 0 h 846"/>
                <a:gd name="T4" fmla="*/ 359 w 359"/>
                <a:gd name="T5" fmla="*/ 488 h 846"/>
                <a:gd name="T6" fmla="*/ 0 w 359"/>
                <a:gd name="T7" fmla="*/ 846 h 846"/>
                <a:gd name="T8" fmla="*/ 0 w 359"/>
                <a:gd name="T9" fmla="*/ 363 h 846"/>
              </a:gdLst>
              <a:ahLst/>
              <a:cxnLst>
                <a:cxn ang="0">
                  <a:pos x="T0" y="T1"/>
                </a:cxn>
                <a:cxn ang="0">
                  <a:pos x="T2" y="T3"/>
                </a:cxn>
                <a:cxn ang="0">
                  <a:pos x="T4" y="T5"/>
                </a:cxn>
                <a:cxn ang="0">
                  <a:pos x="T6" y="T7"/>
                </a:cxn>
                <a:cxn ang="0">
                  <a:pos x="T8" y="T9"/>
                </a:cxn>
              </a:cxnLst>
              <a:rect l="0" t="0" r="r" b="b"/>
              <a:pathLst>
                <a:path w="359" h="846">
                  <a:moveTo>
                    <a:pt x="0" y="363"/>
                  </a:moveTo>
                  <a:lnTo>
                    <a:pt x="359" y="0"/>
                  </a:lnTo>
                  <a:lnTo>
                    <a:pt x="359" y="488"/>
                  </a:lnTo>
                  <a:lnTo>
                    <a:pt x="0" y="846"/>
                  </a:lnTo>
                  <a:lnTo>
                    <a:pt x="0" y="363"/>
                  </a:lnTo>
                  <a:close/>
                </a:path>
              </a:pathLst>
            </a:custGeom>
            <a:gradFill flip="none" rotWithShape="1">
              <a:gsLst>
                <a:gs pos="53000">
                  <a:schemeClr val="bg2"/>
                </a:gs>
                <a:gs pos="100000">
                  <a:schemeClr val="tx2"/>
                </a:gs>
              </a:gsLst>
              <a:lin ang="19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9" name="Freeform 85"/>
            <p:cNvSpPr/>
            <p:nvPr/>
          </p:nvSpPr>
          <p:spPr bwMode="auto">
            <a:xfrm>
              <a:off x="4682135" y="2937373"/>
              <a:ext cx="442922" cy="1041447"/>
            </a:xfrm>
            <a:custGeom>
              <a:avLst/>
              <a:gdLst>
                <a:gd name="T0" fmla="*/ 359 w 359"/>
                <a:gd name="T1" fmla="*/ 846 h 846"/>
                <a:gd name="T2" fmla="*/ 0 w 359"/>
                <a:gd name="T3" fmla="*/ 488 h 846"/>
                <a:gd name="T4" fmla="*/ 0 w 359"/>
                <a:gd name="T5" fmla="*/ 0 h 846"/>
                <a:gd name="T6" fmla="*/ 359 w 359"/>
                <a:gd name="T7" fmla="*/ 350 h 846"/>
                <a:gd name="T8" fmla="*/ 359 w 359"/>
                <a:gd name="T9" fmla="*/ 846 h 846"/>
              </a:gdLst>
              <a:ahLst/>
              <a:cxnLst>
                <a:cxn ang="0">
                  <a:pos x="T0" y="T1"/>
                </a:cxn>
                <a:cxn ang="0">
                  <a:pos x="T2" y="T3"/>
                </a:cxn>
                <a:cxn ang="0">
                  <a:pos x="T4" y="T5"/>
                </a:cxn>
                <a:cxn ang="0">
                  <a:pos x="T6" y="T7"/>
                </a:cxn>
                <a:cxn ang="0">
                  <a:pos x="T8" y="T9"/>
                </a:cxn>
              </a:cxnLst>
              <a:rect l="0" t="0" r="r" b="b"/>
              <a:pathLst>
                <a:path w="359" h="846">
                  <a:moveTo>
                    <a:pt x="359" y="846"/>
                  </a:moveTo>
                  <a:lnTo>
                    <a:pt x="0" y="488"/>
                  </a:lnTo>
                  <a:lnTo>
                    <a:pt x="0" y="0"/>
                  </a:lnTo>
                  <a:lnTo>
                    <a:pt x="359" y="350"/>
                  </a:lnTo>
                  <a:lnTo>
                    <a:pt x="359" y="846"/>
                  </a:lnTo>
                  <a:close/>
                </a:path>
              </a:pathLst>
            </a:custGeom>
            <a:gradFill flip="none" rotWithShape="1">
              <a:gsLst>
                <a:gs pos="0">
                  <a:schemeClr val="bg2"/>
                </a:gs>
                <a:gs pos="63000">
                  <a:schemeClr val="tx2"/>
                </a:gs>
              </a:gsLst>
              <a:lin ang="19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30" name="Freeform 21"/>
            <p:cNvSpPr>
              <a:spLocks noEditPoints="1"/>
            </p:cNvSpPr>
            <p:nvPr/>
          </p:nvSpPr>
          <p:spPr bwMode="auto">
            <a:xfrm>
              <a:off x="4436066" y="3847051"/>
              <a:ext cx="488961" cy="263537"/>
            </a:xfrm>
            <a:custGeom>
              <a:avLst/>
              <a:gdLst>
                <a:gd name="T0" fmla="*/ 20 w 103"/>
                <a:gd name="T1" fmla="*/ 26 h 55"/>
                <a:gd name="T2" fmla="*/ 27 w 103"/>
                <a:gd name="T3" fmla="*/ 13 h 55"/>
                <a:gd name="T4" fmla="*/ 47 w 103"/>
                <a:gd name="T5" fmla="*/ 13 h 55"/>
                <a:gd name="T6" fmla="*/ 49 w 103"/>
                <a:gd name="T7" fmla="*/ 15 h 55"/>
                <a:gd name="T8" fmla="*/ 49 w 103"/>
                <a:gd name="T9" fmla="*/ 48 h 55"/>
                <a:gd name="T10" fmla="*/ 34 w 103"/>
                <a:gd name="T11" fmla="*/ 48 h 55"/>
                <a:gd name="T12" fmla="*/ 23 w 103"/>
                <a:gd name="T13" fmla="*/ 55 h 55"/>
                <a:gd name="T14" fmla="*/ 12 w 103"/>
                <a:gd name="T15" fmla="*/ 48 h 55"/>
                <a:gd name="T16" fmla="*/ 2 w 103"/>
                <a:gd name="T17" fmla="*/ 48 h 55"/>
                <a:gd name="T18" fmla="*/ 0 w 103"/>
                <a:gd name="T19" fmla="*/ 39 h 55"/>
                <a:gd name="T20" fmla="*/ 2 w 103"/>
                <a:gd name="T21" fmla="*/ 30 h 55"/>
                <a:gd name="T22" fmla="*/ 63 w 103"/>
                <a:gd name="T23" fmla="*/ 0 h 55"/>
                <a:gd name="T24" fmla="*/ 60 w 103"/>
                <a:gd name="T25" fmla="*/ 3 h 55"/>
                <a:gd name="T26" fmla="*/ 60 w 103"/>
                <a:gd name="T27" fmla="*/ 26 h 55"/>
                <a:gd name="T28" fmla="*/ 54 w 103"/>
                <a:gd name="T29" fmla="*/ 48 h 55"/>
                <a:gd name="T30" fmla="*/ 80 w 103"/>
                <a:gd name="T31" fmla="*/ 52 h 55"/>
                <a:gd name="T32" fmla="*/ 97 w 103"/>
                <a:gd name="T33" fmla="*/ 52 h 55"/>
                <a:gd name="T34" fmla="*/ 103 w 103"/>
                <a:gd name="T35" fmla="*/ 48 h 55"/>
                <a:gd name="T36" fmla="*/ 96 w 103"/>
                <a:gd name="T37" fmla="*/ 26 h 55"/>
                <a:gd name="T38" fmla="*/ 96 w 103"/>
                <a:gd name="T39" fmla="*/ 3 h 55"/>
                <a:gd name="T40" fmla="*/ 94 w 103"/>
                <a:gd name="T41" fmla="*/ 0 h 55"/>
                <a:gd name="T42" fmla="*/ 91 w 103"/>
                <a:gd name="T43" fmla="*/ 23 h 55"/>
                <a:gd name="T44" fmla="*/ 88 w 103"/>
                <a:gd name="T45" fmla="*/ 23 h 55"/>
                <a:gd name="T46" fmla="*/ 85 w 103"/>
                <a:gd name="T47" fmla="*/ 6 h 55"/>
                <a:gd name="T48" fmla="*/ 88 w 103"/>
                <a:gd name="T49" fmla="*/ 6 h 55"/>
                <a:gd name="T50" fmla="*/ 91 w 103"/>
                <a:gd name="T51" fmla="*/ 14 h 55"/>
                <a:gd name="T52" fmla="*/ 73 w 103"/>
                <a:gd name="T53" fmla="*/ 23 h 55"/>
                <a:gd name="T54" fmla="*/ 66 w 103"/>
                <a:gd name="T55" fmla="*/ 9 h 55"/>
                <a:gd name="T56" fmla="*/ 68 w 103"/>
                <a:gd name="T57" fmla="*/ 6 h 55"/>
                <a:gd name="T58" fmla="*/ 70 w 103"/>
                <a:gd name="T59" fmla="*/ 6 h 55"/>
                <a:gd name="T60" fmla="*/ 79 w 103"/>
                <a:gd name="T61" fmla="*/ 23 h 55"/>
                <a:gd name="T62" fmla="*/ 82 w 103"/>
                <a:gd name="T63" fmla="*/ 23 h 55"/>
                <a:gd name="T64" fmla="*/ 79 w 103"/>
                <a:gd name="T65" fmla="*/ 6 h 55"/>
                <a:gd name="T66" fmla="*/ 82 w 103"/>
                <a:gd name="T67" fmla="*/ 23 h 55"/>
                <a:gd name="T68" fmla="*/ 68 w 103"/>
                <a:gd name="T69" fmla="*/ 23 h 55"/>
                <a:gd name="T70" fmla="*/ 66 w 103"/>
                <a:gd name="T71" fmla="*/ 17 h 55"/>
                <a:gd name="T72" fmla="*/ 96 w 103"/>
                <a:gd name="T73" fmla="*/ 43 h 55"/>
                <a:gd name="T74" fmla="*/ 89 w 103"/>
                <a:gd name="T75" fmla="*/ 50 h 55"/>
                <a:gd name="T76" fmla="*/ 82 w 103"/>
                <a:gd name="T77" fmla="*/ 43 h 55"/>
                <a:gd name="T78" fmla="*/ 89 w 103"/>
                <a:gd name="T79" fmla="*/ 36 h 55"/>
                <a:gd name="T80" fmla="*/ 30 w 103"/>
                <a:gd name="T81" fmla="*/ 43 h 55"/>
                <a:gd name="T82" fmla="*/ 30 w 103"/>
                <a:gd name="T83" fmla="*/ 43 h 55"/>
                <a:gd name="T84" fmla="*/ 30 w 103"/>
                <a:gd name="T85" fmla="*/ 43 h 55"/>
                <a:gd name="T86" fmla="*/ 30 w 103"/>
                <a:gd name="T87" fmla="*/ 43 h 55"/>
                <a:gd name="T88" fmla="*/ 30 w 103"/>
                <a:gd name="T89" fmla="*/ 43 h 55"/>
                <a:gd name="T90" fmla="*/ 23 w 103"/>
                <a:gd name="T91" fmla="*/ 36 h 55"/>
                <a:gd name="T92" fmla="*/ 23 w 103"/>
                <a:gd name="T93" fmla="*/ 36 h 55"/>
                <a:gd name="T94" fmla="*/ 23 w 103"/>
                <a:gd name="T95" fmla="*/ 36 h 55"/>
                <a:gd name="T96" fmla="*/ 18 w 103"/>
                <a:gd name="T97" fmla="*/ 38 h 55"/>
                <a:gd name="T98" fmla="*/ 18 w 103"/>
                <a:gd name="T99" fmla="*/ 48 h 55"/>
                <a:gd name="T100" fmla="*/ 28 w 103"/>
                <a:gd name="T101" fmla="*/ 48 h 55"/>
                <a:gd name="T102" fmla="*/ 43 w 103"/>
                <a:gd name="T103" fmla="*/ 30 h 55"/>
                <a:gd name="T104" fmla="*/ 38 w 103"/>
                <a:gd name="T105" fmla="*/ 33 h 55"/>
                <a:gd name="T106" fmla="*/ 43 w 103"/>
                <a:gd name="T107" fmla="*/ 30 h 55"/>
                <a:gd name="T108" fmla="*/ 45 w 103"/>
                <a:gd name="T109" fmla="*/ 26 h 55"/>
                <a:gd name="T110" fmla="*/ 30 w 103"/>
                <a:gd name="T111"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55">
                  <a:moveTo>
                    <a:pt x="2" y="30"/>
                  </a:moveTo>
                  <a:cubicBezTo>
                    <a:pt x="20" y="26"/>
                    <a:pt x="20" y="26"/>
                    <a:pt x="20" y="26"/>
                  </a:cubicBezTo>
                  <a:cubicBezTo>
                    <a:pt x="26" y="14"/>
                    <a:pt x="26" y="14"/>
                    <a:pt x="26" y="14"/>
                  </a:cubicBezTo>
                  <a:cubicBezTo>
                    <a:pt x="27" y="13"/>
                    <a:pt x="27" y="13"/>
                    <a:pt x="27" y="13"/>
                  </a:cubicBezTo>
                  <a:cubicBezTo>
                    <a:pt x="28" y="13"/>
                    <a:pt x="28" y="13"/>
                    <a:pt x="28" y="13"/>
                  </a:cubicBezTo>
                  <a:cubicBezTo>
                    <a:pt x="47" y="13"/>
                    <a:pt x="47" y="13"/>
                    <a:pt x="47" y="13"/>
                  </a:cubicBezTo>
                  <a:cubicBezTo>
                    <a:pt x="49" y="13"/>
                    <a:pt x="49" y="13"/>
                    <a:pt x="49" y="13"/>
                  </a:cubicBezTo>
                  <a:cubicBezTo>
                    <a:pt x="49" y="15"/>
                    <a:pt x="49" y="15"/>
                    <a:pt x="49" y="15"/>
                  </a:cubicBezTo>
                  <a:cubicBezTo>
                    <a:pt x="49" y="45"/>
                    <a:pt x="49" y="45"/>
                    <a:pt x="49" y="45"/>
                  </a:cubicBezTo>
                  <a:cubicBezTo>
                    <a:pt x="49" y="48"/>
                    <a:pt x="49" y="48"/>
                    <a:pt x="49" y="48"/>
                  </a:cubicBezTo>
                  <a:cubicBezTo>
                    <a:pt x="47" y="48"/>
                    <a:pt x="47" y="48"/>
                    <a:pt x="47" y="48"/>
                  </a:cubicBezTo>
                  <a:cubicBezTo>
                    <a:pt x="34" y="48"/>
                    <a:pt x="34" y="48"/>
                    <a:pt x="34" y="48"/>
                  </a:cubicBezTo>
                  <a:cubicBezTo>
                    <a:pt x="34" y="49"/>
                    <a:pt x="33" y="51"/>
                    <a:pt x="32" y="52"/>
                  </a:cubicBezTo>
                  <a:cubicBezTo>
                    <a:pt x="30" y="54"/>
                    <a:pt x="27" y="55"/>
                    <a:pt x="23" y="55"/>
                  </a:cubicBezTo>
                  <a:cubicBezTo>
                    <a:pt x="20" y="55"/>
                    <a:pt x="17" y="54"/>
                    <a:pt x="15" y="52"/>
                  </a:cubicBezTo>
                  <a:cubicBezTo>
                    <a:pt x="13" y="51"/>
                    <a:pt x="13" y="49"/>
                    <a:pt x="12" y="48"/>
                  </a:cubicBezTo>
                  <a:cubicBezTo>
                    <a:pt x="4" y="48"/>
                    <a:pt x="4" y="48"/>
                    <a:pt x="4" y="48"/>
                  </a:cubicBezTo>
                  <a:cubicBezTo>
                    <a:pt x="2" y="48"/>
                    <a:pt x="2" y="48"/>
                    <a:pt x="2" y="48"/>
                  </a:cubicBezTo>
                  <a:cubicBezTo>
                    <a:pt x="0" y="48"/>
                    <a:pt x="0" y="48"/>
                    <a:pt x="0" y="48"/>
                  </a:cubicBezTo>
                  <a:cubicBezTo>
                    <a:pt x="0" y="39"/>
                    <a:pt x="0" y="39"/>
                    <a:pt x="0" y="39"/>
                  </a:cubicBezTo>
                  <a:cubicBezTo>
                    <a:pt x="2" y="39"/>
                    <a:pt x="2" y="39"/>
                    <a:pt x="2" y="39"/>
                  </a:cubicBezTo>
                  <a:cubicBezTo>
                    <a:pt x="2" y="30"/>
                    <a:pt x="2" y="30"/>
                    <a:pt x="2" y="30"/>
                  </a:cubicBezTo>
                  <a:close/>
                  <a:moveTo>
                    <a:pt x="94" y="0"/>
                  </a:moveTo>
                  <a:cubicBezTo>
                    <a:pt x="63" y="0"/>
                    <a:pt x="63" y="0"/>
                    <a:pt x="63" y="0"/>
                  </a:cubicBezTo>
                  <a:cubicBezTo>
                    <a:pt x="60" y="0"/>
                    <a:pt x="60" y="0"/>
                    <a:pt x="60" y="0"/>
                  </a:cubicBezTo>
                  <a:cubicBezTo>
                    <a:pt x="60" y="3"/>
                    <a:pt x="60" y="3"/>
                    <a:pt x="60" y="3"/>
                  </a:cubicBezTo>
                  <a:cubicBezTo>
                    <a:pt x="60" y="26"/>
                    <a:pt x="60" y="26"/>
                    <a:pt x="60" y="26"/>
                  </a:cubicBezTo>
                  <a:cubicBezTo>
                    <a:pt x="60" y="26"/>
                    <a:pt x="60" y="26"/>
                    <a:pt x="60" y="26"/>
                  </a:cubicBezTo>
                  <a:cubicBezTo>
                    <a:pt x="54" y="26"/>
                    <a:pt x="54" y="26"/>
                    <a:pt x="54" y="26"/>
                  </a:cubicBezTo>
                  <a:cubicBezTo>
                    <a:pt x="54" y="48"/>
                    <a:pt x="54" y="48"/>
                    <a:pt x="54" y="48"/>
                  </a:cubicBezTo>
                  <a:cubicBezTo>
                    <a:pt x="78" y="48"/>
                    <a:pt x="78" y="48"/>
                    <a:pt x="78" y="48"/>
                  </a:cubicBezTo>
                  <a:cubicBezTo>
                    <a:pt x="78" y="49"/>
                    <a:pt x="79" y="51"/>
                    <a:pt x="80" y="52"/>
                  </a:cubicBezTo>
                  <a:cubicBezTo>
                    <a:pt x="82" y="54"/>
                    <a:pt x="86" y="55"/>
                    <a:pt x="89" y="55"/>
                  </a:cubicBezTo>
                  <a:cubicBezTo>
                    <a:pt x="92" y="55"/>
                    <a:pt x="95" y="54"/>
                    <a:pt x="97" y="52"/>
                  </a:cubicBezTo>
                  <a:cubicBezTo>
                    <a:pt x="99" y="51"/>
                    <a:pt x="99" y="49"/>
                    <a:pt x="100" y="48"/>
                  </a:cubicBezTo>
                  <a:cubicBezTo>
                    <a:pt x="103" y="48"/>
                    <a:pt x="103" y="48"/>
                    <a:pt x="103" y="48"/>
                  </a:cubicBezTo>
                  <a:cubicBezTo>
                    <a:pt x="103" y="26"/>
                    <a:pt x="103" y="26"/>
                    <a:pt x="103" y="26"/>
                  </a:cubicBezTo>
                  <a:cubicBezTo>
                    <a:pt x="96" y="26"/>
                    <a:pt x="96" y="26"/>
                    <a:pt x="96" y="26"/>
                  </a:cubicBezTo>
                  <a:cubicBezTo>
                    <a:pt x="96" y="26"/>
                    <a:pt x="96" y="26"/>
                    <a:pt x="96" y="26"/>
                  </a:cubicBezTo>
                  <a:cubicBezTo>
                    <a:pt x="96" y="3"/>
                    <a:pt x="96" y="3"/>
                    <a:pt x="96" y="3"/>
                  </a:cubicBezTo>
                  <a:cubicBezTo>
                    <a:pt x="96" y="0"/>
                    <a:pt x="96" y="0"/>
                    <a:pt x="96" y="0"/>
                  </a:cubicBezTo>
                  <a:cubicBezTo>
                    <a:pt x="94" y="0"/>
                    <a:pt x="94" y="0"/>
                    <a:pt x="94" y="0"/>
                  </a:cubicBezTo>
                  <a:close/>
                  <a:moveTo>
                    <a:pt x="85" y="6"/>
                  </a:moveTo>
                  <a:cubicBezTo>
                    <a:pt x="91" y="23"/>
                    <a:pt x="91" y="23"/>
                    <a:pt x="91" y="23"/>
                  </a:cubicBezTo>
                  <a:cubicBezTo>
                    <a:pt x="91" y="23"/>
                    <a:pt x="91" y="23"/>
                    <a:pt x="91" y="23"/>
                  </a:cubicBezTo>
                  <a:cubicBezTo>
                    <a:pt x="88" y="23"/>
                    <a:pt x="88" y="23"/>
                    <a:pt x="88" y="23"/>
                  </a:cubicBezTo>
                  <a:cubicBezTo>
                    <a:pt x="82" y="6"/>
                    <a:pt x="82" y="6"/>
                    <a:pt x="82" y="6"/>
                  </a:cubicBezTo>
                  <a:cubicBezTo>
                    <a:pt x="85" y="6"/>
                    <a:pt x="85" y="6"/>
                    <a:pt x="85" y="6"/>
                  </a:cubicBezTo>
                  <a:close/>
                  <a:moveTo>
                    <a:pt x="91" y="14"/>
                  </a:moveTo>
                  <a:cubicBezTo>
                    <a:pt x="88" y="6"/>
                    <a:pt x="88" y="6"/>
                    <a:pt x="88" y="6"/>
                  </a:cubicBezTo>
                  <a:cubicBezTo>
                    <a:pt x="91" y="6"/>
                    <a:pt x="91" y="6"/>
                    <a:pt x="91" y="6"/>
                  </a:cubicBezTo>
                  <a:cubicBezTo>
                    <a:pt x="91" y="14"/>
                    <a:pt x="91" y="14"/>
                    <a:pt x="91" y="14"/>
                  </a:cubicBezTo>
                  <a:close/>
                  <a:moveTo>
                    <a:pt x="68" y="6"/>
                  </a:moveTo>
                  <a:cubicBezTo>
                    <a:pt x="73" y="23"/>
                    <a:pt x="73" y="23"/>
                    <a:pt x="73" y="23"/>
                  </a:cubicBezTo>
                  <a:cubicBezTo>
                    <a:pt x="70" y="23"/>
                    <a:pt x="70" y="23"/>
                    <a:pt x="70" y="23"/>
                  </a:cubicBezTo>
                  <a:cubicBezTo>
                    <a:pt x="66" y="9"/>
                    <a:pt x="66" y="9"/>
                    <a:pt x="66" y="9"/>
                  </a:cubicBezTo>
                  <a:cubicBezTo>
                    <a:pt x="66" y="6"/>
                    <a:pt x="66" y="6"/>
                    <a:pt x="66" y="6"/>
                  </a:cubicBezTo>
                  <a:cubicBezTo>
                    <a:pt x="68" y="6"/>
                    <a:pt x="68" y="6"/>
                    <a:pt x="68" y="6"/>
                  </a:cubicBezTo>
                  <a:close/>
                  <a:moveTo>
                    <a:pt x="76" y="23"/>
                  </a:moveTo>
                  <a:cubicBezTo>
                    <a:pt x="70" y="6"/>
                    <a:pt x="70" y="6"/>
                    <a:pt x="70" y="6"/>
                  </a:cubicBezTo>
                  <a:cubicBezTo>
                    <a:pt x="73" y="6"/>
                    <a:pt x="73" y="6"/>
                    <a:pt x="73" y="6"/>
                  </a:cubicBezTo>
                  <a:cubicBezTo>
                    <a:pt x="79" y="23"/>
                    <a:pt x="79" y="23"/>
                    <a:pt x="79" y="23"/>
                  </a:cubicBezTo>
                  <a:cubicBezTo>
                    <a:pt x="76" y="23"/>
                    <a:pt x="76" y="23"/>
                    <a:pt x="76" y="23"/>
                  </a:cubicBezTo>
                  <a:close/>
                  <a:moveTo>
                    <a:pt x="82" y="23"/>
                  </a:moveTo>
                  <a:cubicBezTo>
                    <a:pt x="76" y="6"/>
                    <a:pt x="76" y="6"/>
                    <a:pt x="76" y="6"/>
                  </a:cubicBezTo>
                  <a:cubicBezTo>
                    <a:pt x="79" y="6"/>
                    <a:pt x="79" y="6"/>
                    <a:pt x="79" y="6"/>
                  </a:cubicBezTo>
                  <a:cubicBezTo>
                    <a:pt x="85" y="23"/>
                    <a:pt x="85" y="23"/>
                    <a:pt x="85" y="23"/>
                  </a:cubicBezTo>
                  <a:cubicBezTo>
                    <a:pt x="82" y="23"/>
                    <a:pt x="82" y="23"/>
                    <a:pt x="82" y="23"/>
                  </a:cubicBezTo>
                  <a:close/>
                  <a:moveTo>
                    <a:pt x="66" y="17"/>
                  </a:moveTo>
                  <a:cubicBezTo>
                    <a:pt x="68" y="23"/>
                    <a:pt x="68" y="23"/>
                    <a:pt x="68" y="23"/>
                  </a:cubicBezTo>
                  <a:cubicBezTo>
                    <a:pt x="66" y="23"/>
                    <a:pt x="66" y="23"/>
                    <a:pt x="66" y="23"/>
                  </a:cubicBezTo>
                  <a:cubicBezTo>
                    <a:pt x="66" y="17"/>
                    <a:pt x="66" y="17"/>
                    <a:pt x="66" y="17"/>
                  </a:cubicBezTo>
                  <a:close/>
                  <a:moveTo>
                    <a:pt x="94" y="38"/>
                  </a:moveTo>
                  <a:cubicBezTo>
                    <a:pt x="95" y="39"/>
                    <a:pt x="96" y="41"/>
                    <a:pt x="96" y="43"/>
                  </a:cubicBezTo>
                  <a:cubicBezTo>
                    <a:pt x="96" y="45"/>
                    <a:pt x="95" y="47"/>
                    <a:pt x="94" y="48"/>
                  </a:cubicBezTo>
                  <a:cubicBezTo>
                    <a:pt x="93" y="50"/>
                    <a:pt x="91" y="50"/>
                    <a:pt x="89" y="50"/>
                  </a:cubicBezTo>
                  <a:cubicBezTo>
                    <a:pt x="87" y="50"/>
                    <a:pt x="85" y="50"/>
                    <a:pt x="84" y="48"/>
                  </a:cubicBezTo>
                  <a:cubicBezTo>
                    <a:pt x="82" y="47"/>
                    <a:pt x="82" y="45"/>
                    <a:pt x="82" y="43"/>
                  </a:cubicBezTo>
                  <a:cubicBezTo>
                    <a:pt x="82" y="41"/>
                    <a:pt x="82" y="39"/>
                    <a:pt x="84" y="38"/>
                  </a:cubicBezTo>
                  <a:cubicBezTo>
                    <a:pt x="85" y="37"/>
                    <a:pt x="87" y="36"/>
                    <a:pt x="89" y="36"/>
                  </a:cubicBezTo>
                  <a:cubicBezTo>
                    <a:pt x="91" y="36"/>
                    <a:pt x="93" y="37"/>
                    <a:pt x="94" y="38"/>
                  </a:cubicBezTo>
                  <a:close/>
                  <a:moveTo>
                    <a:pt x="30" y="43"/>
                  </a:move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1"/>
                    <a:pt x="30" y="39"/>
                    <a:pt x="28" y="38"/>
                  </a:cubicBezTo>
                  <a:cubicBezTo>
                    <a:pt x="27" y="37"/>
                    <a:pt x="25" y="36"/>
                    <a:pt x="23" y="36"/>
                  </a:cubicBezTo>
                  <a:cubicBezTo>
                    <a:pt x="23" y="36"/>
                    <a:pt x="23" y="36"/>
                    <a:pt x="23" y="36"/>
                  </a:cubicBezTo>
                  <a:cubicBezTo>
                    <a:pt x="23" y="36"/>
                    <a:pt x="23" y="36"/>
                    <a:pt x="23" y="36"/>
                  </a:cubicBezTo>
                  <a:cubicBezTo>
                    <a:pt x="23" y="36"/>
                    <a:pt x="23" y="36"/>
                    <a:pt x="23" y="36"/>
                  </a:cubicBezTo>
                  <a:cubicBezTo>
                    <a:pt x="23" y="36"/>
                    <a:pt x="23" y="36"/>
                    <a:pt x="23" y="36"/>
                  </a:cubicBezTo>
                  <a:cubicBezTo>
                    <a:pt x="23" y="36"/>
                    <a:pt x="23" y="36"/>
                    <a:pt x="23" y="36"/>
                  </a:cubicBezTo>
                  <a:cubicBezTo>
                    <a:pt x="21" y="36"/>
                    <a:pt x="19" y="37"/>
                    <a:pt x="18" y="38"/>
                  </a:cubicBezTo>
                  <a:cubicBezTo>
                    <a:pt x="17" y="39"/>
                    <a:pt x="16" y="41"/>
                    <a:pt x="16" y="43"/>
                  </a:cubicBezTo>
                  <a:cubicBezTo>
                    <a:pt x="16" y="45"/>
                    <a:pt x="17" y="47"/>
                    <a:pt x="18" y="48"/>
                  </a:cubicBezTo>
                  <a:cubicBezTo>
                    <a:pt x="19" y="50"/>
                    <a:pt x="21" y="50"/>
                    <a:pt x="23" y="50"/>
                  </a:cubicBezTo>
                  <a:cubicBezTo>
                    <a:pt x="25" y="50"/>
                    <a:pt x="27" y="50"/>
                    <a:pt x="28" y="48"/>
                  </a:cubicBezTo>
                  <a:cubicBezTo>
                    <a:pt x="30" y="47"/>
                    <a:pt x="30" y="45"/>
                    <a:pt x="30" y="43"/>
                  </a:cubicBezTo>
                  <a:close/>
                  <a:moveTo>
                    <a:pt x="43" y="30"/>
                  </a:moveTo>
                  <a:cubicBezTo>
                    <a:pt x="38" y="30"/>
                    <a:pt x="38" y="30"/>
                    <a:pt x="38" y="30"/>
                  </a:cubicBezTo>
                  <a:cubicBezTo>
                    <a:pt x="38" y="33"/>
                    <a:pt x="38" y="33"/>
                    <a:pt x="38" y="33"/>
                  </a:cubicBezTo>
                  <a:cubicBezTo>
                    <a:pt x="43" y="33"/>
                    <a:pt x="43" y="33"/>
                    <a:pt x="43" y="33"/>
                  </a:cubicBezTo>
                  <a:cubicBezTo>
                    <a:pt x="43" y="30"/>
                    <a:pt x="43" y="30"/>
                    <a:pt x="43" y="30"/>
                  </a:cubicBezTo>
                  <a:close/>
                  <a:moveTo>
                    <a:pt x="26" y="26"/>
                  </a:moveTo>
                  <a:cubicBezTo>
                    <a:pt x="45" y="26"/>
                    <a:pt x="45" y="26"/>
                    <a:pt x="45" y="26"/>
                  </a:cubicBezTo>
                  <a:cubicBezTo>
                    <a:pt x="45" y="18"/>
                    <a:pt x="45" y="18"/>
                    <a:pt x="45" y="18"/>
                  </a:cubicBezTo>
                  <a:cubicBezTo>
                    <a:pt x="30" y="18"/>
                    <a:pt x="30" y="18"/>
                    <a:pt x="30" y="18"/>
                  </a:cubicBezTo>
                  <a:lnTo>
                    <a:pt x="26" y="26"/>
                  </a:ln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31" name="椭圆 30"/>
          <p:cNvSpPr/>
          <p:nvPr/>
        </p:nvSpPr>
        <p:spPr>
          <a:xfrm>
            <a:off x="3959225" y="4211638"/>
            <a:ext cx="1158875" cy="354012"/>
          </a:xfrm>
          <a:prstGeom prst="ellipse">
            <a:avLst/>
          </a:prstGeom>
          <a:gradFill flip="none" rotWithShape="1">
            <a:gsLst>
              <a:gs pos="0">
                <a:sysClr val="windowText" lastClr="000000">
                  <a:alpha val="70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2" name="六边形 31"/>
          <p:cNvSpPr/>
          <p:nvPr/>
        </p:nvSpPr>
        <p:spPr>
          <a:xfrm rot="5400000">
            <a:off x="4318000" y="2654301"/>
            <a:ext cx="428625" cy="368300"/>
          </a:xfrm>
          <a:prstGeom prst="hexagon">
            <a:avLst>
              <a:gd name="adj" fmla="val 26056"/>
              <a:gd name="vf" fmla="val 115470"/>
            </a:avLst>
          </a:prstGeom>
          <a:noFill/>
          <a:ln w="2540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3" name="等腰三角形 32"/>
          <p:cNvSpPr/>
          <p:nvPr/>
        </p:nvSpPr>
        <p:spPr>
          <a:xfrm rot="16200000">
            <a:off x="3841391" y="1394605"/>
            <a:ext cx="199505"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4" name="等腰三角形 33"/>
          <p:cNvSpPr/>
          <p:nvPr/>
        </p:nvSpPr>
        <p:spPr>
          <a:xfrm rot="16200000">
            <a:off x="4026214" y="1394605"/>
            <a:ext cx="199504"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5" name="矩形 34"/>
          <p:cNvSpPr>
            <a:spLocks noChangeArrowheads="1"/>
          </p:cNvSpPr>
          <p:nvPr/>
        </p:nvSpPr>
        <p:spPr bwMode="auto">
          <a:xfrm>
            <a:off x="1889125" y="1203325"/>
            <a:ext cx="1962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36" name="等腰三角形 35"/>
          <p:cNvSpPr/>
          <p:nvPr/>
        </p:nvSpPr>
        <p:spPr>
          <a:xfrm>
            <a:off x="5819595" y="2377698"/>
            <a:ext cx="199504" cy="171985"/>
          </a:xfrm>
          <a:prstGeom prst="triangle">
            <a:avLst/>
          </a:prstGeom>
          <a:gradFill flip="none" rotWithShape="1">
            <a:gsLst>
              <a:gs pos="100000">
                <a:sysClr val="window" lastClr="FFFFFF">
                  <a:lumMod val="65000"/>
                </a:sysClr>
              </a:gs>
              <a:gs pos="17000">
                <a:sysClr val="window" lastClr="FFFFFF">
                  <a:lumMod val="9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7" name="等腰三角形 36"/>
          <p:cNvSpPr/>
          <p:nvPr/>
        </p:nvSpPr>
        <p:spPr>
          <a:xfrm>
            <a:off x="5816299" y="2175291"/>
            <a:ext cx="199503" cy="171987"/>
          </a:xfrm>
          <a:prstGeom prst="triangle">
            <a:avLst/>
          </a:prstGeom>
          <a:gradFill flip="none" rotWithShape="1">
            <a:gsLst>
              <a:gs pos="100000">
                <a:sysClr val="window" lastClr="FFFFFF">
                  <a:lumMod val="65000"/>
                </a:sysClr>
              </a:gs>
              <a:gs pos="17000">
                <a:sysClr val="window" lastClr="FFFFFF">
                  <a:lumMod val="9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8" name="矩形 37"/>
          <p:cNvSpPr>
            <a:spLocks noChangeArrowheads="1"/>
          </p:cNvSpPr>
          <p:nvPr/>
        </p:nvSpPr>
        <p:spPr bwMode="auto">
          <a:xfrm>
            <a:off x="5705475" y="1612900"/>
            <a:ext cx="1962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39" name="等腰三角形 38"/>
          <p:cNvSpPr/>
          <p:nvPr/>
        </p:nvSpPr>
        <p:spPr>
          <a:xfrm rot="5400000">
            <a:off x="4828887" y="4140345"/>
            <a:ext cx="199505"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0" name="等腰三角形 39"/>
          <p:cNvSpPr/>
          <p:nvPr/>
        </p:nvSpPr>
        <p:spPr>
          <a:xfrm rot="5400000">
            <a:off x="5024765" y="4140345"/>
            <a:ext cx="199503"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1" name="矩形 40"/>
          <p:cNvSpPr>
            <a:spLocks noChangeArrowheads="1"/>
          </p:cNvSpPr>
          <p:nvPr/>
        </p:nvSpPr>
        <p:spPr bwMode="auto">
          <a:xfrm>
            <a:off x="5219700" y="3949700"/>
            <a:ext cx="19637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42" name="等腰三角形 41"/>
          <p:cNvSpPr/>
          <p:nvPr/>
        </p:nvSpPr>
        <p:spPr>
          <a:xfrm rot="10800000">
            <a:off x="3058583" y="3127969"/>
            <a:ext cx="199503" cy="171985"/>
          </a:xfrm>
          <a:prstGeom prst="triangle">
            <a:avLst/>
          </a:prstGeom>
          <a:gradFill flip="none" rotWithShape="1">
            <a:gsLst>
              <a:gs pos="100000">
                <a:sysClr val="window" lastClr="FFFFFF">
                  <a:lumMod val="50000"/>
                </a:sysClr>
              </a:gs>
              <a:gs pos="17000">
                <a:sysClr val="window" lastClr="FFFFFF">
                  <a:lumMod val="8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3" name="等腰三角形 42"/>
          <p:cNvSpPr/>
          <p:nvPr/>
        </p:nvSpPr>
        <p:spPr>
          <a:xfrm rot="10800000">
            <a:off x="3058914" y="3329680"/>
            <a:ext cx="199505" cy="171987"/>
          </a:xfrm>
          <a:prstGeom prst="triangle">
            <a:avLst/>
          </a:prstGeom>
          <a:gradFill flip="none" rotWithShape="1">
            <a:gsLst>
              <a:gs pos="100000">
                <a:sysClr val="window" lastClr="FFFFFF">
                  <a:lumMod val="50000"/>
                </a:sysClr>
              </a:gs>
              <a:gs pos="17000">
                <a:sysClr val="window" lastClr="FFFFFF">
                  <a:lumMod val="8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4" name="矩形 43"/>
          <p:cNvSpPr>
            <a:spLocks noChangeArrowheads="1"/>
          </p:cNvSpPr>
          <p:nvPr/>
        </p:nvSpPr>
        <p:spPr bwMode="auto">
          <a:xfrm>
            <a:off x="1387475" y="3611563"/>
            <a:ext cx="19637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300" fill="hold"/>
                                        <p:tgtEl>
                                          <p:spTgt spid="11"/>
                                        </p:tgtEl>
                                        <p:attrNameLst>
                                          <p:attrName>ppt_x</p:attrName>
                                        </p:attrNameLst>
                                      </p:cBhvr>
                                      <p:tavLst>
                                        <p:tav tm="0">
                                          <p:val>
                                            <p:strVal val="0-#ppt_w/2"/>
                                          </p:val>
                                        </p:tav>
                                        <p:tav tm="100000">
                                          <p:val>
                                            <p:strVal val="#ppt_x"/>
                                          </p:val>
                                        </p:tav>
                                      </p:tavLst>
                                    </p:anim>
                                    <p:anim calcmode="lin" valueType="num">
                                      <p:cBhvr additive="base">
                                        <p:cTn id="46" dur="300" fill="hold"/>
                                        <p:tgtEl>
                                          <p:spTgt spid="11"/>
                                        </p:tgtEl>
                                        <p:attrNameLst>
                                          <p:attrName>ppt_y</p:attrName>
                                        </p:attrNameLst>
                                      </p:cBhvr>
                                      <p:tavLst>
                                        <p:tav tm="0">
                                          <p:val>
                                            <p:strVal val="#ppt_y"/>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300" fill="hold"/>
                                        <p:tgtEl>
                                          <p:spTgt spid="21"/>
                                        </p:tgtEl>
                                        <p:attrNameLst>
                                          <p:attrName>ppt_x</p:attrName>
                                        </p:attrNameLst>
                                      </p:cBhvr>
                                      <p:tavLst>
                                        <p:tav tm="0">
                                          <p:val>
                                            <p:strVal val="#ppt_x"/>
                                          </p:val>
                                        </p:tav>
                                        <p:tav tm="100000">
                                          <p:val>
                                            <p:strVal val="#ppt_x"/>
                                          </p:val>
                                        </p:tav>
                                      </p:tavLst>
                                    </p:anim>
                                    <p:anim calcmode="lin" valueType="num">
                                      <p:cBhvr additive="base">
                                        <p:cTn id="50" dur="300" fill="hold"/>
                                        <p:tgtEl>
                                          <p:spTgt spid="21"/>
                                        </p:tgtEl>
                                        <p:attrNameLst>
                                          <p:attrName>ppt_y</p:attrName>
                                        </p:attrNameLst>
                                      </p:cBhvr>
                                      <p:tavLst>
                                        <p:tav tm="0">
                                          <p:val>
                                            <p:strVal val="0-#ppt_h/2"/>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300" fill="hold"/>
                                        <p:tgtEl>
                                          <p:spTgt spid="16"/>
                                        </p:tgtEl>
                                        <p:attrNameLst>
                                          <p:attrName>ppt_x</p:attrName>
                                        </p:attrNameLst>
                                      </p:cBhvr>
                                      <p:tavLst>
                                        <p:tav tm="0">
                                          <p:val>
                                            <p:strVal val="1+#ppt_w/2"/>
                                          </p:val>
                                        </p:tav>
                                        <p:tav tm="100000">
                                          <p:val>
                                            <p:strVal val="#ppt_x"/>
                                          </p:val>
                                        </p:tav>
                                      </p:tavLst>
                                    </p:anim>
                                    <p:anim calcmode="lin" valueType="num">
                                      <p:cBhvr additive="base">
                                        <p:cTn id="54" dur="300" fill="hold"/>
                                        <p:tgtEl>
                                          <p:spTgt spid="16"/>
                                        </p:tgtEl>
                                        <p:attrNameLst>
                                          <p:attrName>ppt_y</p:attrName>
                                        </p:attrNameLst>
                                      </p:cBhvr>
                                      <p:tavLst>
                                        <p:tav tm="0">
                                          <p:val>
                                            <p:strVal val="#ppt_y"/>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300" fill="hold"/>
                                        <p:tgtEl>
                                          <p:spTgt spid="26"/>
                                        </p:tgtEl>
                                        <p:attrNameLst>
                                          <p:attrName>ppt_x</p:attrName>
                                        </p:attrNameLst>
                                      </p:cBhvr>
                                      <p:tavLst>
                                        <p:tav tm="0">
                                          <p:val>
                                            <p:strVal val="#ppt_x"/>
                                          </p:val>
                                        </p:tav>
                                        <p:tav tm="100000">
                                          <p:val>
                                            <p:strVal val="#ppt_x"/>
                                          </p:val>
                                        </p:tav>
                                      </p:tavLst>
                                    </p:anim>
                                    <p:anim calcmode="lin" valueType="num">
                                      <p:cBhvr additive="base">
                                        <p:cTn id="58" dur="300" fill="hold"/>
                                        <p:tgtEl>
                                          <p:spTgt spid="26"/>
                                        </p:tgtEl>
                                        <p:attrNameLst>
                                          <p:attrName>ppt_y</p:attrName>
                                        </p:attrNameLst>
                                      </p:cBhvr>
                                      <p:tavLst>
                                        <p:tav tm="0">
                                          <p:val>
                                            <p:strVal val="1+#ppt_h/2"/>
                                          </p:val>
                                        </p:tav>
                                        <p:tav tm="100000">
                                          <p:val>
                                            <p:strVal val="#ppt_y"/>
                                          </p:val>
                                        </p:tav>
                                      </p:tavLst>
                                    </p:anim>
                                  </p:childTnLst>
                                </p:cTn>
                              </p:par>
                              <p:par>
                                <p:cTn id="59" presetID="6" presetClass="entr" presetSubtype="32"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circle(out)">
                                      <p:cBhvr>
                                        <p:cTn id="61" dur="300"/>
                                        <p:tgtEl>
                                          <p:spTgt spid="31"/>
                                        </p:tgtEl>
                                      </p:cBhvr>
                                    </p:animEffect>
                                  </p:childTnLst>
                                </p:cTn>
                              </p:par>
                            </p:childTnLst>
                          </p:cTn>
                        </p:par>
                        <p:par>
                          <p:cTn id="62" fill="hold">
                            <p:stCondLst>
                              <p:cond delay="40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childTnLst>
                          </p:cTn>
                        </p:par>
                        <p:par>
                          <p:cTn id="69" fill="hold">
                            <p:stCondLst>
                              <p:cond delay="5000"/>
                            </p:stCondLst>
                            <p:childTnLst>
                              <p:par>
                                <p:cTn id="70" presetID="10" presetClass="entr" presetSubtype="0" repeatCount="3000"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50"/>
                                        <p:tgtEl>
                                          <p:spTgt spid="34"/>
                                        </p:tgtEl>
                                      </p:cBhvr>
                                    </p:animEffect>
                                  </p:childTnLst>
                                </p:cTn>
                              </p:par>
                            </p:childTnLst>
                          </p:cTn>
                        </p:par>
                        <p:par>
                          <p:cTn id="73" fill="hold">
                            <p:stCondLst>
                              <p:cond delay="5500"/>
                            </p:stCondLst>
                            <p:childTnLst>
                              <p:par>
                                <p:cTn id="74" presetID="10" presetClass="entr" presetSubtype="0" repeatCount="300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50"/>
                                        <p:tgtEl>
                                          <p:spTgt spid="33"/>
                                        </p:tgtEl>
                                      </p:cBhvr>
                                    </p:animEffect>
                                  </p:childTnLst>
                                </p:cTn>
                              </p:par>
                            </p:childTnLst>
                          </p:cTn>
                        </p:par>
                        <p:par>
                          <p:cTn id="77" fill="hold">
                            <p:stCondLst>
                              <p:cond delay="6000"/>
                            </p:stCondLst>
                            <p:childTnLst>
                              <p:par>
                                <p:cTn id="78" presetID="2" presetClass="entr" presetSubtype="8"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0-#ppt_w/2"/>
                                          </p:val>
                                        </p:tav>
                                        <p:tav tm="100000">
                                          <p:val>
                                            <p:strVal val="#ppt_x"/>
                                          </p:val>
                                        </p:tav>
                                      </p:tavLst>
                                    </p:anim>
                                    <p:anim calcmode="lin" valueType="num">
                                      <p:cBhvr additive="base">
                                        <p:cTn id="81" dur="500" fill="hold"/>
                                        <p:tgtEl>
                                          <p:spTgt spid="35"/>
                                        </p:tgtEl>
                                        <p:attrNameLst>
                                          <p:attrName>ppt_y</p:attrName>
                                        </p:attrNameLst>
                                      </p:cBhvr>
                                      <p:tavLst>
                                        <p:tav tm="0">
                                          <p:val>
                                            <p:strVal val="#ppt_y"/>
                                          </p:val>
                                        </p:tav>
                                        <p:tav tm="100000">
                                          <p:val>
                                            <p:strVal val="#ppt_y"/>
                                          </p:val>
                                        </p:tav>
                                      </p:tavLst>
                                    </p:anim>
                                  </p:childTnLst>
                                </p:cTn>
                              </p:par>
                            </p:childTnLst>
                          </p:cTn>
                        </p:par>
                        <p:par>
                          <p:cTn id="82" fill="hold">
                            <p:stCondLst>
                              <p:cond delay="6500"/>
                            </p:stCondLst>
                            <p:childTnLst>
                              <p:par>
                                <p:cTn id="83" presetID="10" presetClass="entr" presetSubtype="0" repeatCount="3000"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50"/>
                                        <p:tgtEl>
                                          <p:spTgt spid="36"/>
                                        </p:tgtEl>
                                      </p:cBhvr>
                                    </p:animEffect>
                                  </p:childTnLst>
                                </p:cTn>
                              </p:par>
                            </p:childTnLst>
                          </p:cTn>
                        </p:par>
                        <p:par>
                          <p:cTn id="86" fill="hold">
                            <p:stCondLst>
                              <p:cond delay="7000"/>
                            </p:stCondLst>
                            <p:childTnLst>
                              <p:par>
                                <p:cTn id="87" presetID="10" presetClass="entr" presetSubtype="0" repeatCount="300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
                                        <p:tgtEl>
                                          <p:spTgt spid="37"/>
                                        </p:tgtEl>
                                      </p:cBhvr>
                                    </p:animEffect>
                                  </p:childTnLst>
                                </p:cTn>
                              </p:par>
                            </p:childTnLst>
                          </p:cTn>
                        </p:par>
                        <p:par>
                          <p:cTn id="90" fill="hold">
                            <p:stCondLst>
                              <p:cond delay="7500"/>
                            </p:stCondLst>
                            <p:childTnLst>
                              <p:par>
                                <p:cTn id="91" presetID="2" presetClass="entr" presetSubtype="2"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1+#ppt_w/2"/>
                                          </p:val>
                                        </p:tav>
                                        <p:tav tm="100000">
                                          <p:val>
                                            <p:strVal val="#ppt_x"/>
                                          </p:val>
                                        </p:tav>
                                      </p:tavLst>
                                    </p:anim>
                                    <p:anim calcmode="lin" valueType="num">
                                      <p:cBhvr additive="base">
                                        <p:cTn id="94" dur="500" fill="hold"/>
                                        <p:tgtEl>
                                          <p:spTgt spid="38"/>
                                        </p:tgtEl>
                                        <p:attrNameLst>
                                          <p:attrName>ppt_y</p:attrName>
                                        </p:attrNameLst>
                                      </p:cBhvr>
                                      <p:tavLst>
                                        <p:tav tm="0">
                                          <p:val>
                                            <p:strVal val="#ppt_y"/>
                                          </p:val>
                                        </p:tav>
                                        <p:tav tm="100000">
                                          <p:val>
                                            <p:strVal val="#ppt_y"/>
                                          </p:val>
                                        </p:tav>
                                      </p:tavLst>
                                    </p:anim>
                                  </p:childTnLst>
                                </p:cTn>
                              </p:par>
                            </p:childTnLst>
                          </p:cTn>
                        </p:par>
                        <p:par>
                          <p:cTn id="95" fill="hold">
                            <p:stCondLst>
                              <p:cond delay="8000"/>
                            </p:stCondLst>
                            <p:childTnLst>
                              <p:par>
                                <p:cTn id="96" presetID="10" presetClass="entr" presetSubtype="0" repeatCount="3000" fill="hold" nodeType="after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50"/>
                                        <p:tgtEl>
                                          <p:spTgt spid="39"/>
                                        </p:tgtEl>
                                      </p:cBhvr>
                                    </p:animEffect>
                                  </p:childTnLst>
                                </p:cTn>
                              </p:par>
                            </p:childTnLst>
                          </p:cTn>
                        </p:par>
                        <p:par>
                          <p:cTn id="99" fill="hold">
                            <p:stCondLst>
                              <p:cond delay="8500"/>
                            </p:stCondLst>
                            <p:childTnLst>
                              <p:par>
                                <p:cTn id="100" presetID="10" presetClass="entr" presetSubtype="0" repeatCount="300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150"/>
                                        <p:tgtEl>
                                          <p:spTgt spid="40"/>
                                        </p:tgtEl>
                                      </p:cBhvr>
                                    </p:animEffect>
                                  </p:childTnLst>
                                </p:cTn>
                              </p:par>
                            </p:childTnLst>
                          </p:cTn>
                        </p:par>
                        <p:par>
                          <p:cTn id="103" fill="hold">
                            <p:stCondLst>
                              <p:cond delay="9000"/>
                            </p:stCondLst>
                            <p:childTnLst>
                              <p:par>
                                <p:cTn id="104" presetID="2" presetClass="entr" presetSubtype="2"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 calcmode="lin" valueType="num">
                                      <p:cBhvr additive="base">
                                        <p:cTn id="106" dur="500" fill="hold"/>
                                        <p:tgtEl>
                                          <p:spTgt spid="41"/>
                                        </p:tgtEl>
                                        <p:attrNameLst>
                                          <p:attrName>ppt_x</p:attrName>
                                        </p:attrNameLst>
                                      </p:cBhvr>
                                      <p:tavLst>
                                        <p:tav tm="0">
                                          <p:val>
                                            <p:strVal val="1+#ppt_w/2"/>
                                          </p:val>
                                        </p:tav>
                                        <p:tav tm="100000">
                                          <p:val>
                                            <p:strVal val="#ppt_x"/>
                                          </p:val>
                                        </p:tav>
                                      </p:tavLst>
                                    </p:anim>
                                    <p:anim calcmode="lin" valueType="num">
                                      <p:cBhvr additive="base">
                                        <p:cTn id="107" dur="500" fill="hold"/>
                                        <p:tgtEl>
                                          <p:spTgt spid="41"/>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10" presetClass="entr" presetSubtype="0" repeatCount="3000" fill="hold" nodeType="after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150"/>
                                        <p:tgtEl>
                                          <p:spTgt spid="42"/>
                                        </p:tgtEl>
                                      </p:cBhvr>
                                    </p:animEffect>
                                  </p:childTnLst>
                                </p:cTn>
                              </p:par>
                            </p:childTnLst>
                          </p:cTn>
                        </p:par>
                        <p:par>
                          <p:cTn id="112" fill="hold">
                            <p:stCondLst>
                              <p:cond delay="10000"/>
                            </p:stCondLst>
                            <p:childTnLst>
                              <p:par>
                                <p:cTn id="113" presetID="10" presetClass="entr" presetSubtype="0" repeatCount="3000" fill="hold"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50"/>
                                        <p:tgtEl>
                                          <p:spTgt spid="43"/>
                                        </p:tgtEl>
                                      </p:cBhvr>
                                    </p:animEffect>
                                  </p:childTnLst>
                                </p:cTn>
                              </p:par>
                            </p:childTnLst>
                          </p:cTn>
                        </p:par>
                        <p:par>
                          <p:cTn id="116" fill="hold">
                            <p:stCondLst>
                              <p:cond delay="10500"/>
                            </p:stCondLst>
                            <p:childTnLst>
                              <p:par>
                                <p:cTn id="117" presetID="2" presetClass="entr" presetSubtype="2" fill="hold" grpId="0" nodeType="after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1+#ppt_w/2"/>
                                          </p:val>
                                        </p:tav>
                                        <p:tav tm="100000">
                                          <p:val>
                                            <p:strVal val="#ppt_x"/>
                                          </p:val>
                                        </p:tav>
                                      </p:tavLst>
                                    </p:anim>
                                    <p:anim calcmode="lin" valueType="num">
                                      <p:cBhvr additive="base">
                                        <p:cTn id="1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31" grpId="0" animBg="1"/>
      <p:bldP spid="32" grpId="0" animBg="1"/>
      <p:bldP spid="35" grpId="0"/>
      <p:bldP spid="38" grpId="0"/>
      <p:bldP spid="41"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632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15</a:t>
            </a:r>
            <a:endParaRPr lang="en-US" altLang="zh-CN" sz="100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bwMode="auto">
          <a:xfrm>
            <a:off x="3614738" y="3652838"/>
            <a:ext cx="717550" cy="760412"/>
            <a:chOff x="3452996" y="3434079"/>
            <a:chExt cx="717749" cy="759536"/>
          </a:xfrm>
        </p:grpSpPr>
        <p:sp>
          <p:nvSpPr>
            <p:cNvPr id="12" name="等腰三角形 4"/>
            <p:cNvSpPr/>
            <p:nvPr/>
          </p:nvSpPr>
          <p:spPr>
            <a:xfrm>
              <a:off x="3813458" y="3559347"/>
              <a:ext cx="357287" cy="634268"/>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0 w 193336"/>
                <a:gd name="connsiteY0-26" fmla="*/ 352148 h 352148"/>
                <a:gd name="connsiteX1-27" fmla="*/ 77034 w 193336"/>
                <a:gd name="connsiteY1-28" fmla="*/ 55237 h 352148"/>
                <a:gd name="connsiteX2-29" fmla="*/ 193336 w 193336"/>
                <a:gd name="connsiteY2-30" fmla="*/ 0 h 352148"/>
                <a:gd name="connsiteX3-31" fmla="*/ 0 w 193336"/>
                <a:gd name="connsiteY3-32" fmla="*/ 352148 h 352148"/>
                <a:gd name="connsiteX0-33" fmla="*/ 0 w 198174"/>
                <a:gd name="connsiteY0-34" fmla="*/ 352148 h 352148"/>
                <a:gd name="connsiteX1-35" fmla="*/ 81872 w 198174"/>
                <a:gd name="connsiteY1-36" fmla="*/ 55237 h 352148"/>
                <a:gd name="connsiteX2-37" fmla="*/ 198174 w 198174"/>
                <a:gd name="connsiteY2-38" fmla="*/ 0 h 352148"/>
                <a:gd name="connsiteX3-39" fmla="*/ 0 w 198174"/>
                <a:gd name="connsiteY3-40" fmla="*/ 352148 h 352148"/>
              </a:gdLst>
              <a:ahLst/>
              <a:cxnLst>
                <a:cxn ang="0">
                  <a:pos x="connsiteX0-33" y="connsiteY0-34"/>
                </a:cxn>
                <a:cxn ang="0">
                  <a:pos x="connsiteX1-35" y="connsiteY1-36"/>
                </a:cxn>
                <a:cxn ang="0">
                  <a:pos x="connsiteX2-37" y="connsiteY2-38"/>
                </a:cxn>
                <a:cxn ang="0">
                  <a:pos x="connsiteX3-39" y="connsiteY3-40"/>
                </a:cxn>
              </a:cxnLst>
              <a:rect l="l" t="t" r="r" b="b"/>
              <a:pathLst>
                <a:path w="198174" h="352148">
                  <a:moveTo>
                    <a:pt x="0" y="352148"/>
                  </a:moveTo>
                  <a:lnTo>
                    <a:pt x="81872" y="55237"/>
                  </a:lnTo>
                  <a:lnTo>
                    <a:pt x="198174" y="0"/>
                  </a:lnTo>
                  <a:lnTo>
                    <a:pt x="0" y="352148"/>
                  </a:lnTo>
                  <a:close/>
                </a:path>
              </a:pathLst>
            </a:custGeom>
            <a:gradFill flip="none" rotWithShape="1">
              <a:gsLst>
                <a:gs pos="14000">
                  <a:sysClr val="window" lastClr="FFFFFF">
                    <a:lumMod val="95000"/>
                  </a:sysClr>
                </a:gs>
                <a:gs pos="79000">
                  <a:sysClr val="windowText" lastClr="000000">
                    <a:lumMod val="50000"/>
                    <a:lumOff val="50000"/>
                  </a:sysClr>
                </a:gs>
              </a:gsLst>
              <a:lin ang="114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13" name="等腰三角形 4"/>
            <p:cNvSpPr/>
            <p:nvPr/>
          </p:nvSpPr>
          <p:spPr>
            <a:xfrm>
              <a:off x="3459348" y="3434079"/>
              <a:ext cx="708221" cy="218823"/>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296650 w 395291"/>
                <a:gd name="connsiteY0-114" fmla="*/ 124101 h 124101"/>
                <a:gd name="connsiteX1-115" fmla="*/ 0 w 395291"/>
                <a:gd name="connsiteY1-116" fmla="*/ 52092 h 124101"/>
                <a:gd name="connsiteX2-117" fmla="*/ 395291 w 395291"/>
                <a:gd name="connsiteY2-118" fmla="*/ 76753 h 124101"/>
                <a:gd name="connsiteX3-119" fmla="*/ 296650 w 395291"/>
                <a:gd name="connsiteY3-120" fmla="*/ 124101 h 124101"/>
                <a:gd name="connsiteX0-121" fmla="*/ 294231 w 392872"/>
                <a:gd name="connsiteY0-122" fmla="*/ 121842 h 121842"/>
                <a:gd name="connsiteX1-123" fmla="*/ 0 w 392872"/>
                <a:gd name="connsiteY1-124" fmla="*/ 54671 h 121842"/>
                <a:gd name="connsiteX2-125" fmla="*/ 392872 w 392872"/>
                <a:gd name="connsiteY2-126" fmla="*/ 74494 h 121842"/>
                <a:gd name="connsiteX3-127" fmla="*/ 294231 w 392872"/>
                <a:gd name="connsiteY3-128" fmla="*/ 121842 h 121842"/>
                <a:gd name="connsiteX0-129" fmla="*/ 289393 w 392872"/>
                <a:gd name="connsiteY0-130" fmla="*/ 121842 h 121842"/>
                <a:gd name="connsiteX1-131" fmla="*/ 0 w 392872"/>
                <a:gd name="connsiteY1-132" fmla="*/ 54671 h 121842"/>
                <a:gd name="connsiteX2-133" fmla="*/ 392872 w 392872"/>
                <a:gd name="connsiteY2-134" fmla="*/ 74494 h 121842"/>
                <a:gd name="connsiteX3-135" fmla="*/ 289393 w 392872"/>
                <a:gd name="connsiteY3-136" fmla="*/ 121842 h 121842"/>
              </a:gdLst>
              <a:ahLst/>
              <a:cxnLst>
                <a:cxn ang="0">
                  <a:pos x="connsiteX0-129" y="connsiteY0-130"/>
                </a:cxn>
                <a:cxn ang="0">
                  <a:pos x="connsiteX1-131" y="connsiteY1-132"/>
                </a:cxn>
                <a:cxn ang="0">
                  <a:pos x="connsiteX2-133" y="connsiteY2-134"/>
                </a:cxn>
                <a:cxn ang="0">
                  <a:pos x="connsiteX3-135" y="connsiteY3-136"/>
                </a:cxn>
              </a:cxnLst>
              <a:rect l="l" t="t" r="r" b="b"/>
              <a:pathLst>
                <a:path w="392872" h="121842">
                  <a:moveTo>
                    <a:pt x="289393" y="121842"/>
                  </a:moveTo>
                  <a:cubicBezTo>
                    <a:pt x="221989" y="91921"/>
                    <a:pt x="153222" y="40204"/>
                    <a:pt x="0" y="54671"/>
                  </a:cubicBezTo>
                  <a:cubicBezTo>
                    <a:pt x="132836" y="-1226"/>
                    <a:pt x="209729" y="-41244"/>
                    <a:pt x="392872" y="74494"/>
                  </a:cubicBezTo>
                  <a:lnTo>
                    <a:pt x="289393" y="121842"/>
                  </a:lnTo>
                  <a:close/>
                </a:path>
              </a:pathLst>
            </a:custGeom>
            <a:gradFill flip="none" rotWithShape="1">
              <a:gsLst>
                <a:gs pos="12000">
                  <a:sysClr val="window" lastClr="FFFFFF">
                    <a:lumMod val="95000"/>
                  </a:sysClr>
                </a:gs>
                <a:gs pos="90000">
                  <a:sysClr val="windowText" lastClr="000000">
                    <a:lumMod val="50000"/>
                    <a:lumOff val="50000"/>
                  </a:sysClr>
                </a:gs>
              </a:gsLst>
              <a:lin ang="16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14" name="等腰三角形 3"/>
            <p:cNvSpPr/>
            <p:nvPr/>
          </p:nvSpPr>
          <p:spPr>
            <a:xfrm>
              <a:off x="3452996" y="3522877"/>
              <a:ext cx="520844" cy="659639"/>
            </a:xfrm>
            <a:custGeom>
              <a:avLst/>
              <a:gdLst>
                <a:gd name="connsiteX0" fmla="*/ 0 w 189735"/>
                <a:gd name="connsiteY0" fmla="*/ 216024 h 216024"/>
                <a:gd name="connsiteX1" fmla="*/ 94868 w 189735"/>
                <a:gd name="connsiteY1" fmla="*/ 0 h 216024"/>
                <a:gd name="connsiteX2" fmla="*/ 189735 w 189735"/>
                <a:gd name="connsiteY2" fmla="*/ 216024 h 216024"/>
                <a:gd name="connsiteX3" fmla="*/ 0 w 189735"/>
                <a:gd name="connsiteY3" fmla="*/ 216024 h 216024"/>
                <a:gd name="connsiteX0-1" fmla="*/ 0 w 251878"/>
                <a:gd name="connsiteY0-2" fmla="*/ 216024 h 437965"/>
                <a:gd name="connsiteX1-3" fmla="*/ 94868 w 251878"/>
                <a:gd name="connsiteY1-4" fmla="*/ 0 h 437965"/>
                <a:gd name="connsiteX2-5" fmla="*/ 251878 w 251878"/>
                <a:gd name="connsiteY2-6" fmla="*/ 437965 h 437965"/>
                <a:gd name="connsiteX3-7" fmla="*/ 0 w 251878"/>
                <a:gd name="connsiteY3-8" fmla="*/ 216024 h 437965"/>
                <a:gd name="connsiteX0-9" fmla="*/ 0 w 334565"/>
                <a:gd name="connsiteY0-10" fmla="*/ 68063 h 290004"/>
                <a:gd name="connsiteX1-11" fmla="*/ 334565 w 334565"/>
                <a:gd name="connsiteY1-12" fmla="*/ 0 h 290004"/>
                <a:gd name="connsiteX2-13" fmla="*/ 251878 w 334565"/>
                <a:gd name="connsiteY2-14" fmla="*/ 290004 h 290004"/>
                <a:gd name="connsiteX3-15" fmla="*/ 0 w 334565"/>
                <a:gd name="connsiteY3-16" fmla="*/ 68063 h 290004"/>
                <a:gd name="connsiteX0-17" fmla="*/ 0 w 284258"/>
                <a:gd name="connsiteY0-18" fmla="*/ 0 h 361024"/>
                <a:gd name="connsiteX1-19" fmla="*/ 284258 w 284258"/>
                <a:gd name="connsiteY1-20" fmla="*/ 71020 h 361024"/>
                <a:gd name="connsiteX2-21" fmla="*/ 201571 w 284258"/>
                <a:gd name="connsiteY2-22" fmla="*/ 361024 h 361024"/>
                <a:gd name="connsiteX3-23" fmla="*/ 0 w 284258"/>
                <a:gd name="connsiteY3-24" fmla="*/ 0 h 361024"/>
                <a:gd name="connsiteX0-25" fmla="*/ 0 w 284258"/>
                <a:gd name="connsiteY0-26" fmla="*/ 2249 h 363273"/>
                <a:gd name="connsiteX1-27" fmla="*/ 284258 w 284258"/>
                <a:gd name="connsiteY1-28" fmla="*/ 73269 h 363273"/>
                <a:gd name="connsiteX2-29" fmla="*/ 201571 w 284258"/>
                <a:gd name="connsiteY2-30" fmla="*/ 363273 h 363273"/>
                <a:gd name="connsiteX3-31" fmla="*/ 0 w 284258"/>
                <a:gd name="connsiteY3-32" fmla="*/ 2249 h 363273"/>
                <a:gd name="connsiteX0-33" fmla="*/ 0 w 284258"/>
                <a:gd name="connsiteY0-34" fmla="*/ 4268 h 365292"/>
                <a:gd name="connsiteX1-35" fmla="*/ 284258 w 284258"/>
                <a:gd name="connsiteY1-36" fmla="*/ 75288 h 365292"/>
                <a:gd name="connsiteX2-37" fmla="*/ 201571 w 284258"/>
                <a:gd name="connsiteY2-38" fmla="*/ 365292 h 365292"/>
                <a:gd name="connsiteX3-39" fmla="*/ 0 w 284258"/>
                <a:gd name="connsiteY3-40" fmla="*/ 4268 h 365292"/>
                <a:gd name="connsiteX0-41" fmla="*/ 0 w 284258"/>
                <a:gd name="connsiteY0-42" fmla="*/ 5400 h 366424"/>
                <a:gd name="connsiteX1-43" fmla="*/ 284258 w 284258"/>
                <a:gd name="connsiteY1-44" fmla="*/ 76420 h 366424"/>
                <a:gd name="connsiteX2-45" fmla="*/ 201571 w 284258"/>
                <a:gd name="connsiteY2-46" fmla="*/ 366424 h 366424"/>
                <a:gd name="connsiteX3-47" fmla="*/ 0 w 284258"/>
                <a:gd name="connsiteY3-48" fmla="*/ 5400 h 366424"/>
                <a:gd name="connsiteX0-49" fmla="*/ 0 w 291515"/>
                <a:gd name="connsiteY0-50" fmla="*/ 5150 h 366174"/>
                <a:gd name="connsiteX1-51" fmla="*/ 291515 w 291515"/>
                <a:gd name="connsiteY1-52" fmla="*/ 78589 h 366174"/>
                <a:gd name="connsiteX2-53" fmla="*/ 201571 w 291515"/>
                <a:gd name="connsiteY2-54" fmla="*/ 366174 h 366174"/>
                <a:gd name="connsiteX3-55" fmla="*/ 0 w 291515"/>
                <a:gd name="connsiteY3-56" fmla="*/ 5150 h 366174"/>
                <a:gd name="connsiteX0-57" fmla="*/ 0 w 289096"/>
                <a:gd name="connsiteY0-58" fmla="*/ 5400 h 366424"/>
                <a:gd name="connsiteX1-59" fmla="*/ 289096 w 289096"/>
                <a:gd name="connsiteY1-60" fmla="*/ 76420 h 366424"/>
                <a:gd name="connsiteX2-61" fmla="*/ 201571 w 289096"/>
                <a:gd name="connsiteY2-62" fmla="*/ 366424 h 366424"/>
                <a:gd name="connsiteX3-63" fmla="*/ 0 w 289096"/>
                <a:gd name="connsiteY3-64" fmla="*/ 5400 h 366424"/>
              </a:gdLst>
              <a:ahLst/>
              <a:cxnLst>
                <a:cxn ang="0">
                  <a:pos x="connsiteX0-57" y="connsiteY0-58"/>
                </a:cxn>
                <a:cxn ang="0">
                  <a:pos x="connsiteX1-59" y="connsiteY1-60"/>
                </a:cxn>
                <a:cxn ang="0">
                  <a:pos x="connsiteX2-61" y="connsiteY2-62"/>
                </a:cxn>
                <a:cxn ang="0">
                  <a:pos x="connsiteX3-63" y="connsiteY3-64"/>
                </a:cxn>
              </a:cxnLst>
              <a:rect l="l" t="t" r="r" b="b"/>
              <a:pathLst>
                <a:path w="289096" h="366424">
                  <a:moveTo>
                    <a:pt x="0" y="5400"/>
                  </a:moveTo>
                  <a:cubicBezTo>
                    <a:pt x="112509" y="-12357"/>
                    <a:pt x="223935" y="14277"/>
                    <a:pt x="289096" y="76420"/>
                  </a:cubicBezTo>
                  <a:lnTo>
                    <a:pt x="201571" y="366424"/>
                  </a:lnTo>
                  <a:lnTo>
                    <a:pt x="0" y="5400"/>
                  </a:lnTo>
                  <a:close/>
                </a:path>
              </a:pathLst>
            </a:custGeom>
            <a:gradFill flip="none" rotWithShape="1">
              <a:gsLst>
                <a:gs pos="14000">
                  <a:sysClr val="window" lastClr="FFFFFF">
                    <a:lumMod val="95000"/>
                  </a:sysClr>
                </a:gs>
                <a:gs pos="94000">
                  <a:sysClr val="windowText" lastClr="000000">
                    <a:lumMod val="50000"/>
                    <a:lumOff val="50000"/>
                  </a:sysClr>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grpSp>
      <p:grpSp>
        <p:nvGrpSpPr>
          <p:cNvPr id="15" name="组合 14"/>
          <p:cNvGrpSpPr/>
          <p:nvPr/>
        </p:nvGrpSpPr>
        <p:grpSpPr bwMode="auto">
          <a:xfrm>
            <a:off x="3214688" y="2911475"/>
            <a:ext cx="1497012" cy="909638"/>
            <a:chOff x="3053261" y="2691295"/>
            <a:chExt cx="1496532" cy="910709"/>
          </a:xfrm>
        </p:grpSpPr>
        <p:sp>
          <p:nvSpPr>
            <p:cNvPr id="16" name="矩形 5"/>
            <p:cNvSpPr/>
            <p:nvPr/>
          </p:nvSpPr>
          <p:spPr>
            <a:xfrm>
              <a:off x="3054847" y="2783478"/>
              <a:ext cx="1117242" cy="818526"/>
            </a:xfrm>
            <a:custGeom>
              <a:avLst/>
              <a:gdLst>
                <a:gd name="connsiteX0" fmla="*/ 0 w 360040"/>
                <a:gd name="connsiteY0" fmla="*/ 0 h 216024"/>
                <a:gd name="connsiteX1" fmla="*/ 360040 w 360040"/>
                <a:gd name="connsiteY1" fmla="*/ 0 h 216024"/>
                <a:gd name="connsiteX2" fmla="*/ 360040 w 360040"/>
                <a:gd name="connsiteY2" fmla="*/ 216024 h 216024"/>
                <a:gd name="connsiteX3" fmla="*/ 0 w 360040"/>
                <a:gd name="connsiteY3" fmla="*/ 216024 h 216024"/>
                <a:gd name="connsiteX4" fmla="*/ 0 w 360040"/>
                <a:gd name="connsiteY4" fmla="*/ 0 h 216024"/>
                <a:gd name="connsiteX0-1" fmla="*/ 0 w 1250767"/>
                <a:gd name="connsiteY0-2" fmla="*/ 0 h 535620"/>
                <a:gd name="connsiteX1-3" fmla="*/ 1250767 w 1250767"/>
                <a:gd name="connsiteY1-4" fmla="*/ 319596 h 535620"/>
                <a:gd name="connsiteX2-5" fmla="*/ 1250767 w 1250767"/>
                <a:gd name="connsiteY2-6" fmla="*/ 535620 h 535620"/>
                <a:gd name="connsiteX3-7" fmla="*/ 890727 w 1250767"/>
                <a:gd name="connsiteY3-8" fmla="*/ 535620 h 535620"/>
                <a:gd name="connsiteX4-9" fmla="*/ 0 w 1250767"/>
                <a:gd name="connsiteY4-10" fmla="*/ 0 h 535620"/>
                <a:gd name="connsiteX0-11" fmla="*/ 0 w 1250767"/>
                <a:gd name="connsiteY0-12" fmla="*/ 0 h 535620"/>
                <a:gd name="connsiteX1-13" fmla="*/ 1250767 w 1250767"/>
                <a:gd name="connsiteY1-14" fmla="*/ 319596 h 535620"/>
                <a:gd name="connsiteX2-15" fmla="*/ 1250767 w 1250767"/>
                <a:gd name="connsiteY2-16" fmla="*/ 535620 h 535620"/>
                <a:gd name="connsiteX3-17" fmla="*/ 192350 w 1250767"/>
                <a:gd name="connsiteY3-18" fmla="*/ 343270 h 535620"/>
                <a:gd name="connsiteX4-19" fmla="*/ 0 w 1250767"/>
                <a:gd name="connsiteY4-20" fmla="*/ 0 h 535620"/>
                <a:gd name="connsiteX0-21" fmla="*/ 0 w 1250767"/>
                <a:gd name="connsiteY0-22" fmla="*/ 0 h 535620"/>
                <a:gd name="connsiteX1-23" fmla="*/ 611574 w 1250767"/>
                <a:gd name="connsiteY1-24" fmla="*/ 136124 h 535620"/>
                <a:gd name="connsiteX2-25" fmla="*/ 1250767 w 1250767"/>
                <a:gd name="connsiteY2-26" fmla="*/ 535620 h 535620"/>
                <a:gd name="connsiteX3-27" fmla="*/ 192350 w 1250767"/>
                <a:gd name="connsiteY3-28" fmla="*/ 343270 h 535620"/>
                <a:gd name="connsiteX4-29" fmla="*/ 0 w 1250767"/>
                <a:gd name="connsiteY4-30" fmla="*/ 0 h 535620"/>
                <a:gd name="connsiteX0-31" fmla="*/ 0 w 611574"/>
                <a:gd name="connsiteY0-32" fmla="*/ 0 h 435006"/>
                <a:gd name="connsiteX1-33" fmla="*/ 611574 w 611574"/>
                <a:gd name="connsiteY1-34" fmla="*/ 136124 h 435006"/>
                <a:gd name="connsiteX2-35" fmla="*/ 531675 w 611574"/>
                <a:gd name="connsiteY2-36" fmla="*/ 435006 h 435006"/>
                <a:gd name="connsiteX3-37" fmla="*/ 192350 w 611574"/>
                <a:gd name="connsiteY3-38" fmla="*/ 343270 h 435006"/>
                <a:gd name="connsiteX4-39" fmla="*/ 0 w 611574"/>
                <a:gd name="connsiteY4-40" fmla="*/ 0 h 435006"/>
                <a:gd name="connsiteX0-41" fmla="*/ 0 w 611574"/>
                <a:gd name="connsiteY0-42" fmla="*/ 0 h 435006"/>
                <a:gd name="connsiteX1-43" fmla="*/ 611574 w 611574"/>
                <a:gd name="connsiteY1-44" fmla="*/ 136124 h 435006"/>
                <a:gd name="connsiteX2-45" fmla="*/ 531675 w 611574"/>
                <a:gd name="connsiteY2-46" fmla="*/ 435006 h 435006"/>
                <a:gd name="connsiteX3-47" fmla="*/ 192350 w 611574"/>
                <a:gd name="connsiteY3-48" fmla="*/ 343270 h 435006"/>
                <a:gd name="connsiteX4-49" fmla="*/ 0 w 611574"/>
                <a:gd name="connsiteY4-50" fmla="*/ 0 h 435006"/>
                <a:gd name="connsiteX0-51" fmla="*/ 0 w 611574"/>
                <a:gd name="connsiteY0-52" fmla="*/ 0 h 435006"/>
                <a:gd name="connsiteX1-53" fmla="*/ 611574 w 611574"/>
                <a:gd name="connsiteY1-54" fmla="*/ 136124 h 435006"/>
                <a:gd name="connsiteX2-55" fmla="*/ 531675 w 611574"/>
                <a:gd name="connsiteY2-56" fmla="*/ 435006 h 435006"/>
                <a:gd name="connsiteX3-57" fmla="*/ 192350 w 611574"/>
                <a:gd name="connsiteY3-58" fmla="*/ 343270 h 435006"/>
                <a:gd name="connsiteX4-59" fmla="*/ 0 w 611574"/>
                <a:gd name="connsiteY4-60" fmla="*/ 0 h 435006"/>
                <a:gd name="connsiteX0-61" fmla="*/ 0 w 611574"/>
                <a:gd name="connsiteY0-62" fmla="*/ 0 h 435006"/>
                <a:gd name="connsiteX1-63" fmla="*/ 611574 w 611574"/>
                <a:gd name="connsiteY1-64" fmla="*/ 136124 h 435006"/>
                <a:gd name="connsiteX2-65" fmla="*/ 531675 w 611574"/>
                <a:gd name="connsiteY2-66" fmla="*/ 435006 h 435006"/>
                <a:gd name="connsiteX3-67" fmla="*/ 192350 w 611574"/>
                <a:gd name="connsiteY3-68" fmla="*/ 343270 h 435006"/>
                <a:gd name="connsiteX4-69" fmla="*/ 0 w 611574"/>
                <a:gd name="connsiteY4-70" fmla="*/ 0 h 435006"/>
                <a:gd name="connsiteX0-71" fmla="*/ 0 w 611574"/>
                <a:gd name="connsiteY0-72" fmla="*/ 0 h 435006"/>
                <a:gd name="connsiteX1-73" fmla="*/ 611574 w 611574"/>
                <a:gd name="connsiteY1-74" fmla="*/ 136124 h 435006"/>
                <a:gd name="connsiteX2-75" fmla="*/ 531675 w 611574"/>
                <a:gd name="connsiteY2-76" fmla="*/ 435006 h 435006"/>
                <a:gd name="connsiteX3-77" fmla="*/ 192350 w 611574"/>
                <a:gd name="connsiteY3-78" fmla="*/ 343270 h 435006"/>
                <a:gd name="connsiteX4-79" fmla="*/ 0 w 611574"/>
                <a:gd name="connsiteY4-80" fmla="*/ 0 h 435006"/>
                <a:gd name="connsiteX0-81" fmla="*/ 0 w 611574"/>
                <a:gd name="connsiteY0-82" fmla="*/ 16975 h 451981"/>
                <a:gd name="connsiteX1-83" fmla="*/ 611574 w 611574"/>
                <a:gd name="connsiteY1-84" fmla="*/ 153099 h 451981"/>
                <a:gd name="connsiteX2-85" fmla="*/ 531675 w 611574"/>
                <a:gd name="connsiteY2-86" fmla="*/ 451981 h 451981"/>
                <a:gd name="connsiteX3-87" fmla="*/ 192350 w 611574"/>
                <a:gd name="connsiteY3-88" fmla="*/ 360245 h 451981"/>
                <a:gd name="connsiteX4-89" fmla="*/ 0 w 611574"/>
                <a:gd name="connsiteY4-90" fmla="*/ 16975 h 451981"/>
                <a:gd name="connsiteX0-91" fmla="*/ 0 w 611574"/>
                <a:gd name="connsiteY0-92" fmla="*/ 13790 h 448796"/>
                <a:gd name="connsiteX1-93" fmla="*/ 611574 w 611574"/>
                <a:gd name="connsiteY1-94" fmla="*/ 149914 h 448796"/>
                <a:gd name="connsiteX2-95" fmla="*/ 531675 w 611574"/>
                <a:gd name="connsiteY2-96" fmla="*/ 448796 h 448796"/>
                <a:gd name="connsiteX3-97" fmla="*/ 192350 w 611574"/>
                <a:gd name="connsiteY3-98" fmla="*/ 357060 h 448796"/>
                <a:gd name="connsiteX4-99" fmla="*/ 0 w 611574"/>
                <a:gd name="connsiteY4-100" fmla="*/ 13790 h 448796"/>
                <a:gd name="connsiteX0-101" fmla="*/ 0 w 623185"/>
                <a:gd name="connsiteY0-102" fmla="*/ 13790 h 448796"/>
                <a:gd name="connsiteX1-103" fmla="*/ 623185 w 623185"/>
                <a:gd name="connsiteY1-104" fmla="*/ 149914 h 448796"/>
                <a:gd name="connsiteX2-105" fmla="*/ 531675 w 623185"/>
                <a:gd name="connsiteY2-106" fmla="*/ 448796 h 448796"/>
                <a:gd name="connsiteX3-107" fmla="*/ 192350 w 623185"/>
                <a:gd name="connsiteY3-108" fmla="*/ 357060 h 448796"/>
                <a:gd name="connsiteX4-109" fmla="*/ 0 w 623185"/>
                <a:gd name="connsiteY4-110" fmla="*/ 13790 h 448796"/>
                <a:gd name="connsiteX0-111" fmla="*/ 0 w 623185"/>
                <a:gd name="connsiteY0-112" fmla="*/ 19257 h 454263"/>
                <a:gd name="connsiteX1-113" fmla="*/ 623185 w 623185"/>
                <a:gd name="connsiteY1-114" fmla="*/ 155381 h 454263"/>
                <a:gd name="connsiteX2-115" fmla="*/ 531675 w 623185"/>
                <a:gd name="connsiteY2-116" fmla="*/ 454263 h 454263"/>
                <a:gd name="connsiteX3-117" fmla="*/ 192350 w 623185"/>
                <a:gd name="connsiteY3-118" fmla="*/ 362527 h 454263"/>
                <a:gd name="connsiteX4-119" fmla="*/ 0 w 623185"/>
                <a:gd name="connsiteY4-120" fmla="*/ 19257 h 454263"/>
                <a:gd name="connsiteX0-121" fmla="*/ 0 w 620282"/>
                <a:gd name="connsiteY0-122" fmla="*/ 20220 h 455226"/>
                <a:gd name="connsiteX1-123" fmla="*/ 620282 w 620282"/>
                <a:gd name="connsiteY1-124" fmla="*/ 147635 h 455226"/>
                <a:gd name="connsiteX2-125" fmla="*/ 531675 w 620282"/>
                <a:gd name="connsiteY2-126" fmla="*/ 455226 h 455226"/>
                <a:gd name="connsiteX3-127" fmla="*/ 192350 w 620282"/>
                <a:gd name="connsiteY3-128" fmla="*/ 363490 h 455226"/>
                <a:gd name="connsiteX4-129" fmla="*/ 0 w 620282"/>
                <a:gd name="connsiteY4-130" fmla="*/ 20220 h 455226"/>
                <a:gd name="connsiteX0-131" fmla="*/ 0 w 620282"/>
                <a:gd name="connsiteY0-132" fmla="*/ 19569 h 454575"/>
                <a:gd name="connsiteX1-133" fmla="*/ 620282 w 620282"/>
                <a:gd name="connsiteY1-134" fmla="*/ 152790 h 454575"/>
                <a:gd name="connsiteX2-135" fmla="*/ 531675 w 620282"/>
                <a:gd name="connsiteY2-136" fmla="*/ 454575 h 454575"/>
                <a:gd name="connsiteX3-137" fmla="*/ 192350 w 620282"/>
                <a:gd name="connsiteY3-138" fmla="*/ 362839 h 454575"/>
                <a:gd name="connsiteX4-139" fmla="*/ 0 w 620282"/>
                <a:gd name="connsiteY4-140" fmla="*/ 19569 h 454575"/>
              </a:gdLst>
              <a:ahLst/>
              <a:cxnLst>
                <a:cxn ang="0">
                  <a:pos x="connsiteX0-131" y="connsiteY0-132"/>
                </a:cxn>
                <a:cxn ang="0">
                  <a:pos x="connsiteX1-133" y="connsiteY1-134"/>
                </a:cxn>
                <a:cxn ang="0">
                  <a:pos x="connsiteX2-135" y="connsiteY2-136"/>
                </a:cxn>
                <a:cxn ang="0">
                  <a:pos x="connsiteX3-137" y="connsiteY3-138"/>
                </a:cxn>
                <a:cxn ang="0">
                  <a:pos x="connsiteX4-139" y="connsiteY4-140"/>
                </a:cxn>
              </a:cxnLst>
              <a:rect l="l" t="t" r="r" b="b"/>
              <a:pathLst>
                <a:path w="620282" h="454575">
                  <a:moveTo>
                    <a:pt x="0" y="19569"/>
                  </a:moveTo>
                  <a:cubicBezTo>
                    <a:pt x="304415" y="-47224"/>
                    <a:pt x="502242" y="71905"/>
                    <a:pt x="620282" y="152790"/>
                  </a:cubicBezTo>
                  <a:lnTo>
                    <a:pt x="531675" y="454575"/>
                  </a:lnTo>
                  <a:cubicBezTo>
                    <a:pt x="415608" y="373689"/>
                    <a:pt x="311377" y="363825"/>
                    <a:pt x="192350" y="362839"/>
                  </a:cubicBezTo>
                  <a:lnTo>
                    <a:pt x="0" y="19569"/>
                  </a:lnTo>
                  <a:close/>
                </a:path>
              </a:pathLst>
            </a:custGeom>
            <a:gradFill flip="none" rotWithShape="1">
              <a:gsLst>
                <a:gs pos="28000">
                  <a:schemeClr val="bg2"/>
                </a:gs>
                <a:gs pos="86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panose="020F0502020204030204"/>
                <a:ea typeface="宋体" panose="02010600030101010101" pitchFamily="2" charset="-122"/>
              </a:endParaRPr>
            </a:p>
          </p:txBody>
        </p:sp>
        <p:sp>
          <p:nvSpPr>
            <p:cNvPr id="17" name="矩形 8"/>
            <p:cNvSpPr/>
            <p:nvPr/>
          </p:nvSpPr>
          <p:spPr>
            <a:xfrm>
              <a:off x="4008630" y="2899503"/>
              <a:ext cx="541163" cy="699322"/>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80067 w 286059"/>
                <a:gd name="connsiteY0-42" fmla="*/ 91510 h 383713"/>
                <a:gd name="connsiteX1-43" fmla="*/ 286059 w 286059"/>
                <a:gd name="connsiteY1-44" fmla="*/ 0 h 383713"/>
                <a:gd name="connsiteX2-45" fmla="*/ 105546 w 286059"/>
                <a:gd name="connsiteY2-46" fmla="*/ 327488 h 383713"/>
                <a:gd name="connsiteX3-47" fmla="*/ 0 w 286059"/>
                <a:gd name="connsiteY3-48" fmla="*/ 383713 h 383713"/>
                <a:gd name="connsiteX4-49" fmla="*/ 80067 w 286059"/>
                <a:gd name="connsiteY4-50" fmla="*/ 91510 h 383713"/>
                <a:gd name="connsiteX0-51" fmla="*/ 87324 w 293316"/>
                <a:gd name="connsiteY0-52" fmla="*/ 91510 h 390970"/>
                <a:gd name="connsiteX1-53" fmla="*/ 293316 w 293316"/>
                <a:gd name="connsiteY1-54" fmla="*/ 0 h 390970"/>
                <a:gd name="connsiteX2-55" fmla="*/ 112803 w 293316"/>
                <a:gd name="connsiteY2-56" fmla="*/ 327488 h 390970"/>
                <a:gd name="connsiteX3-57" fmla="*/ 0 w 293316"/>
                <a:gd name="connsiteY3-58" fmla="*/ 390970 h 390970"/>
                <a:gd name="connsiteX4-59" fmla="*/ 87324 w 293316"/>
                <a:gd name="connsiteY4-60" fmla="*/ 91510 h 390970"/>
                <a:gd name="connsiteX0-61" fmla="*/ 87324 w 295735"/>
                <a:gd name="connsiteY0-62" fmla="*/ 89091 h 388551"/>
                <a:gd name="connsiteX1-63" fmla="*/ 295735 w 295735"/>
                <a:gd name="connsiteY1-64" fmla="*/ 0 h 388551"/>
                <a:gd name="connsiteX2-65" fmla="*/ 112803 w 295735"/>
                <a:gd name="connsiteY2-66" fmla="*/ 325069 h 388551"/>
                <a:gd name="connsiteX3-67" fmla="*/ 0 w 295735"/>
                <a:gd name="connsiteY3-68" fmla="*/ 388551 h 388551"/>
                <a:gd name="connsiteX4-69" fmla="*/ 87324 w 295735"/>
                <a:gd name="connsiteY4-70" fmla="*/ 89091 h 388551"/>
                <a:gd name="connsiteX0-71" fmla="*/ 87324 w 300573"/>
                <a:gd name="connsiteY0-72" fmla="*/ 89091 h 388551"/>
                <a:gd name="connsiteX1-73" fmla="*/ 300573 w 300573"/>
                <a:gd name="connsiteY1-74" fmla="*/ 0 h 388551"/>
                <a:gd name="connsiteX2-75" fmla="*/ 112803 w 300573"/>
                <a:gd name="connsiteY2-76" fmla="*/ 325069 h 388551"/>
                <a:gd name="connsiteX3-77" fmla="*/ 0 w 300573"/>
                <a:gd name="connsiteY3-78" fmla="*/ 388551 h 388551"/>
                <a:gd name="connsiteX4-79" fmla="*/ 87324 w 300573"/>
                <a:gd name="connsiteY4-80" fmla="*/ 89091 h 388551"/>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300573" h="388551">
                  <a:moveTo>
                    <a:pt x="87324" y="89091"/>
                  </a:moveTo>
                  <a:lnTo>
                    <a:pt x="300573" y="0"/>
                  </a:lnTo>
                  <a:lnTo>
                    <a:pt x="112803" y="325069"/>
                  </a:lnTo>
                  <a:lnTo>
                    <a:pt x="0" y="388551"/>
                  </a:lnTo>
                  <a:lnTo>
                    <a:pt x="87324" y="89091"/>
                  </a:lnTo>
                  <a:close/>
                </a:path>
              </a:pathLst>
            </a:custGeom>
            <a:gradFill flip="none" rotWithShape="1">
              <a:gsLst>
                <a:gs pos="14000">
                  <a:schemeClr val="bg2"/>
                </a:gs>
                <a:gs pos="69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panose="020F0502020204030204"/>
                <a:ea typeface="宋体" panose="02010600030101010101" pitchFamily="2" charset="-122"/>
              </a:endParaRPr>
            </a:p>
          </p:txBody>
        </p:sp>
        <p:sp>
          <p:nvSpPr>
            <p:cNvPr id="18" name="等腰三角形 4"/>
            <p:cNvSpPr/>
            <p:nvPr/>
          </p:nvSpPr>
          <p:spPr>
            <a:xfrm>
              <a:off x="3053261" y="2691295"/>
              <a:ext cx="1496532" cy="376681"/>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617841 w 830554"/>
                <a:gd name="connsiteY0-202" fmla="*/ 209164 h 209164"/>
                <a:gd name="connsiteX1-203" fmla="*/ 0 w 830554"/>
                <a:gd name="connsiteY1-204" fmla="*/ 73132 h 209164"/>
                <a:gd name="connsiteX2-205" fmla="*/ 830554 w 830554"/>
                <a:gd name="connsiteY2-206" fmla="*/ 115549 h 209164"/>
                <a:gd name="connsiteX3-207" fmla="*/ 617841 w 830554"/>
                <a:gd name="connsiteY3-208" fmla="*/ 209164 h 209164"/>
              </a:gdLst>
              <a:ahLst/>
              <a:cxnLst>
                <a:cxn ang="0">
                  <a:pos x="connsiteX0-201" y="connsiteY0-202"/>
                </a:cxn>
                <a:cxn ang="0">
                  <a:pos x="connsiteX1-203" y="connsiteY1-204"/>
                </a:cxn>
                <a:cxn ang="0">
                  <a:pos x="connsiteX2-205" y="connsiteY2-206"/>
                </a:cxn>
                <a:cxn ang="0">
                  <a:pos x="connsiteX3-207" y="connsiteY3-208"/>
                </a:cxn>
              </a:cxnLst>
              <a:rect l="l" t="t" r="r" b="b"/>
              <a:pathLst>
                <a:path w="830554" h="209164">
                  <a:moveTo>
                    <a:pt x="617841" y="209164"/>
                  </a:moveTo>
                  <a:cubicBezTo>
                    <a:pt x="562274" y="158528"/>
                    <a:pt x="236081" y="-520"/>
                    <a:pt x="0" y="73132"/>
                  </a:cubicBezTo>
                  <a:cubicBezTo>
                    <a:pt x="165387" y="-36031"/>
                    <a:pt x="662208" y="-23863"/>
                    <a:pt x="830554" y="115549"/>
                  </a:cubicBezTo>
                  <a:lnTo>
                    <a:pt x="617841" y="209164"/>
                  </a:lnTo>
                  <a:close/>
                </a:path>
              </a:pathLst>
            </a:custGeom>
            <a:gradFill flip="none" rotWithShape="1">
              <a:gsLst>
                <a:gs pos="28000">
                  <a:schemeClr val="bg2"/>
                </a:gs>
                <a:gs pos="86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panose="020F0502020204030204"/>
                <a:ea typeface="宋体" panose="02010600030101010101" pitchFamily="2" charset="-122"/>
              </a:endParaRPr>
            </a:p>
          </p:txBody>
        </p:sp>
      </p:grpSp>
      <p:grpSp>
        <p:nvGrpSpPr>
          <p:cNvPr id="19" name="组合 18"/>
          <p:cNvGrpSpPr/>
          <p:nvPr/>
        </p:nvGrpSpPr>
        <p:grpSpPr bwMode="auto">
          <a:xfrm>
            <a:off x="2843213" y="2209800"/>
            <a:ext cx="2246312" cy="998538"/>
            <a:chOff x="2681953" y="1991012"/>
            <a:chExt cx="2246425" cy="998064"/>
          </a:xfrm>
        </p:grpSpPr>
        <p:sp>
          <p:nvSpPr>
            <p:cNvPr id="20" name="等腰三角形 4"/>
            <p:cNvSpPr/>
            <p:nvPr/>
          </p:nvSpPr>
          <p:spPr>
            <a:xfrm>
              <a:off x="2702591" y="1991012"/>
              <a:ext cx="2224200" cy="442703"/>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598747 w 830554"/>
                <a:gd name="connsiteY0-202" fmla="*/ 222081 h 222081"/>
                <a:gd name="connsiteX1-203" fmla="*/ 0 w 830554"/>
                <a:gd name="connsiteY1-204" fmla="*/ 73132 h 222081"/>
                <a:gd name="connsiteX2-205" fmla="*/ 830554 w 830554"/>
                <a:gd name="connsiteY2-206" fmla="*/ 115549 h 222081"/>
                <a:gd name="connsiteX3-207" fmla="*/ 598747 w 830554"/>
                <a:gd name="connsiteY3-208" fmla="*/ 222081 h 222081"/>
                <a:gd name="connsiteX0-209" fmla="*/ 598747 w 892698"/>
                <a:gd name="connsiteY0-210" fmla="*/ 228590 h 228590"/>
                <a:gd name="connsiteX1-211" fmla="*/ 0 w 892698"/>
                <a:gd name="connsiteY1-212" fmla="*/ 79641 h 228590"/>
                <a:gd name="connsiteX2-213" fmla="*/ 892698 w 892698"/>
                <a:gd name="connsiteY2-214" fmla="*/ 107262 h 228590"/>
                <a:gd name="connsiteX3-215" fmla="*/ 598747 w 892698"/>
                <a:gd name="connsiteY3-216" fmla="*/ 228590 h 228590"/>
                <a:gd name="connsiteX0-217" fmla="*/ 936098 w 1230049"/>
                <a:gd name="connsiteY0-218" fmla="*/ 236876 h 236876"/>
                <a:gd name="connsiteX1-219" fmla="*/ 0 w 1230049"/>
                <a:gd name="connsiteY1-220" fmla="*/ 73131 h 236876"/>
                <a:gd name="connsiteX2-221" fmla="*/ 1230049 w 1230049"/>
                <a:gd name="connsiteY2-222" fmla="*/ 115548 h 236876"/>
                <a:gd name="connsiteX3-223" fmla="*/ 936098 w 1230049"/>
                <a:gd name="connsiteY3-224" fmla="*/ 236876 h 236876"/>
                <a:gd name="connsiteX0-225" fmla="*/ 936098 w 1230049"/>
                <a:gd name="connsiteY0-226" fmla="*/ 255459 h 255459"/>
                <a:gd name="connsiteX1-227" fmla="*/ 0 w 1230049"/>
                <a:gd name="connsiteY1-228" fmla="*/ 91714 h 255459"/>
                <a:gd name="connsiteX2-229" fmla="*/ 1230049 w 1230049"/>
                <a:gd name="connsiteY2-230" fmla="*/ 134131 h 255459"/>
                <a:gd name="connsiteX3-231" fmla="*/ 936098 w 1230049"/>
                <a:gd name="connsiteY3-232" fmla="*/ 255459 h 255459"/>
                <a:gd name="connsiteX0-233" fmla="*/ 936098 w 1238926"/>
                <a:gd name="connsiteY0-234" fmla="*/ 255459 h 255459"/>
                <a:gd name="connsiteX1-235" fmla="*/ 0 w 1238926"/>
                <a:gd name="connsiteY1-236" fmla="*/ 91714 h 255459"/>
                <a:gd name="connsiteX2-237" fmla="*/ 1238926 w 1238926"/>
                <a:gd name="connsiteY2-238" fmla="*/ 134131 h 255459"/>
                <a:gd name="connsiteX3-239" fmla="*/ 936098 w 1238926"/>
                <a:gd name="connsiteY3-240" fmla="*/ 255459 h 255459"/>
                <a:gd name="connsiteX0-241" fmla="*/ 936098 w 1238926"/>
                <a:gd name="connsiteY0-242" fmla="*/ 255459 h 255459"/>
                <a:gd name="connsiteX1-243" fmla="*/ 0 w 1238926"/>
                <a:gd name="connsiteY1-244" fmla="*/ 91714 h 255459"/>
                <a:gd name="connsiteX2-245" fmla="*/ 1238926 w 1238926"/>
                <a:gd name="connsiteY2-246" fmla="*/ 134131 h 255459"/>
                <a:gd name="connsiteX3-247" fmla="*/ 936098 w 1238926"/>
                <a:gd name="connsiteY3-248" fmla="*/ 255459 h 255459"/>
                <a:gd name="connsiteX0-249" fmla="*/ 885792 w 1188620"/>
                <a:gd name="connsiteY0-250" fmla="*/ 266838 h 266838"/>
                <a:gd name="connsiteX1-251" fmla="*/ 0 w 1188620"/>
                <a:gd name="connsiteY1-252" fmla="*/ 85337 h 266838"/>
                <a:gd name="connsiteX2-253" fmla="*/ 1188620 w 1188620"/>
                <a:gd name="connsiteY2-254" fmla="*/ 145510 h 266838"/>
                <a:gd name="connsiteX3-255" fmla="*/ 885792 w 1188620"/>
                <a:gd name="connsiteY3-256" fmla="*/ 266838 h 266838"/>
                <a:gd name="connsiteX0-257" fmla="*/ 885792 w 1188620"/>
                <a:gd name="connsiteY0-258" fmla="*/ 260418 h 260418"/>
                <a:gd name="connsiteX1-259" fmla="*/ 0 w 1188620"/>
                <a:gd name="connsiteY1-260" fmla="*/ 78917 h 260418"/>
                <a:gd name="connsiteX2-261" fmla="*/ 1188620 w 1188620"/>
                <a:gd name="connsiteY2-262" fmla="*/ 139090 h 260418"/>
                <a:gd name="connsiteX3-263" fmla="*/ 885792 w 1188620"/>
                <a:gd name="connsiteY3-264" fmla="*/ 260418 h 260418"/>
                <a:gd name="connsiteX0-265" fmla="*/ 885792 w 1188620"/>
                <a:gd name="connsiteY0-266" fmla="*/ 265636 h 265636"/>
                <a:gd name="connsiteX1-267" fmla="*/ 0 w 1188620"/>
                <a:gd name="connsiteY1-268" fmla="*/ 84135 h 265636"/>
                <a:gd name="connsiteX2-269" fmla="*/ 1188620 w 1188620"/>
                <a:gd name="connsiteY2-270" fmla="*/ 144308 h 265636"/>
                <a:gd name="connsiteX3-271" fmla="*/ 885792 w 1188620"/>
                <a:gd name="connsiteY3-272" fmla="*/ 265636 h 265636"/>
                <a:gd name="connsiteX0-273" fmla="*/ 888751 w 1191579"/>
                <a:gd name="connsiteY0-274" fmla="*/ 258396 h 258396"/>
                <a:gd name="connsiteX1-275" fmla="*/ 0 w 1191579"/>
                <a:gd name="connsiteY1-276" fmla="*/ 88732 h 258396"/>
                <a:gd name="connsiteX2-277" fmla="*/ 1191579 w 1191579"/>
                <a:gd name="connsiteY2-278" fmla="*/ 137068 h 258396"/>
                <a:gd name="connsiteX3-279" fmla="*/ 888751 w 1191579"/>
                <a:gd name="connsiteY3-280" fmla="*/ 258396 h 258396"/>
                <a:gd name="connsiteX0-281" fmla="*/ 888751 w 1191579"/>
                <a:gd name="connsiteY0-282" fmla="*/ 258396 h 258396"/>
                <a:gd name="connsiteX1-283" fmla="*/ 0 w 1191579"/>
                <a:gd name="connsiteY1-284" fmla="*/ 88732 h 258396"/>
                <a:gd name="connsiteX2-285" fmla="*/ 1191579 w 1191579"/>
                <a:gd name="connsiteY2-286" fmla="*/ 137068 h 258396"/>
                <a:gd name="connsiteX3-287" fmla="*/ 888751 w 1191579"/>
                <a:gd name="connsiteY3-288" fmla="*/ 258396 h 258396"/>
                <a:gd name="connsiteX0-289" fmla="*/ 915384 w 1218212"/>
                <a:gd name="connsiteY0-290" fmla="*/ 258396 h 258396"/>
                <a:gd name="connsiteX1-291" fmla="*/ 0 w 1218212"/>
                <a:gd name="connsiteY1-292" fmla="*/ 88732 h 258396"/>
                <a:gd name="connsiteX2-293" fmla="*/ 1218212 w 1218212"/>
                <a:gd name="connsiteY2-294" fmla="*/ 137068 h 258396"/>
                <a:gd name="connsiteX3-295" fmla="*/ 915384 w 1218212"/>
                <a:gd name="connsiteY3-296" fmla="*/ 258396 h 258396"/>
                <a:gd name="connsiteX0-297" fmla="*/ 915384 w 1218212"/>
                <a:gd name="connsiteY0-298" fmla="*/ 253484 h 253484"/>
                <a:gd name="connsiteX1-299" fmla="*/ 0 w 1218212"/>
                <a:gd name="connsiteY1-300" fmla="*/ 83820 h 253484"/>
                <a:gd name="connsiteX2-301" fmla="*/ 1218212 w 1218212"/>
                <a:gd name="connsiteY2-302" fmla="*/ 132156 h 253484"/>
                <a:gd name="connsiteX3-303" fmla="*/ 915384 w 1218212"/>
                <a:gd name="connsiteY3-304" fmla="*/ 253484 h 253484"/>
                <a:gd name="connsiteX0-305" fmla="*/ 915384 w 1224018"/>
                <a:gd name="connsiteY0-306" fmla="*/ 251130 h 251130"/>
                <a:gd name="connsiteX1-307" fmla="*/ 0 w 1224018"/>
                <a:gd name="connsiteY1-308" fmla="*/ 81466 h 251130"/>
                <a:gd name="connsiteX2-309" fmla="*/ 1224018 w 1224018"/>
                <a:gd name="connsiteY2-310" fmla="*/ 135608 h 251130"/>
                <a:gd name="connsiteX3-311" fmla="*/ 915384 w 1224018"/>
                <a:gd name="connsiteY3-312" fmla="*/ 251130 h 251130"/>
                <a:gd name="connsiteX0-313" fmla="*/ 926996 w 1235630"/>
                <a:gd name="connsiteY0-314" fmla="*/ 245984 h 245984"/>
                <a:gd name="connsiteX1-315" fmla="*/ 0 w 1235630"/>
                <a:gd name="connsiteY1-316" fmla="*/ 85029 h 245984"/>
                <a:gd name="connsiteX2-317" fmla="*/ 1235630 w 1235630"/>
                <a:gd name="connsiteY2-318" fmla="*/ 130462 h 245984"/>
                <a:gd name="connsiteX3-319" fmla="*/ 926996 w 1235630"/>
                <a:gd name="connsiteY3-320" fmla="*/ 245984 h 245984"/>
              </a:gdLst>
              <a:ahLst/>
              <a:cxnLst>
                <a:cxn ang="0">
                  <a:pos x="connsiteX0-313" y="connsiteY0-314"/>
                </a:cxn>
                <a:cxn ang="0">
                  <a:pos x="connsiteX1-315" y="connsiteY1-316"/>
                </a:cxn>
                <a:cxn ang="0">
                  <a:pos x="connsiteX2-317" y="connsiteY2-318"/>
                </a:cxn>
                <a:cxn ang="0">
                  <a:pos x="connsiteX3-319" y="connsiteY3-320"/>
                </a:cxn>
              </a:cxnLst>
              <a:rect l="l" t="t" r="r" b="b"/>
              <a:pathLst>
                <a:path w="1235630" h="245984">
                  <a:moveTo>
                    <a:pt x="926996" y="245984"/>
                  </a:moveTo>
                  <a:cubicBezTo>
                    <a:pt x="560711" y="11876"/>
                    <a:pt x="239040" y="26173"/>
                    <a:pt x="0" y="85029"/>
                  </a:cubicBezTo>
                  <a:cubicBezTo>
                    <a:pt x="242328" y="-41890"/>
                    <a:pt x="1043610" y="-26705"/>
                    <a:pt x="1235630" y="130462"/>
                  </a:cubicBezTo>
                  <a:lnTo>
                    <a:pt x="926996" y="245984"/>
                  </a:lnTo>
                  <a:close/>
                </a:path>
              </a:pathLst>
            </a:custGeom>
            <a:gradFill flip="none" rotWithShape="1">
              <a:gsLst>
                <a:gs pos="100000">
                  <a:sysClr val="window" lastClr="FFFFFF">
                    <a:lumMod val="95000"/>
                  </a:sysClr>
                </a:gs>
                <a:gs pos="48000">
                  <a:sysClr val="window" lastClr="FFFFFF">
                    <a:lumMod val="65000"/>
                  </a:sysClr>
                </a:gs>
              </a:gsLst>
              <a:lin ang="10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1" name="矩形 13"/>
            <p:cNvSpPr/>
            <p:nvPr/>
          </p:nvSpPr>
          <p:spPr>
            <a:xfrm>
              <a:off x="2681953" y="2062416"/>
              <a:ext cx="1698710" cy="926660"/>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0 w 1665057"/>
                <a:gd name="connsiteY0-2" fmla="*/ 0 h 774331"/>
                <a:gd name="connsiteX1-3" fmla="*/ 1665057 w 1665057"/>
                <a:gd name="connsiteY1-4" fmla="*/ 414291 h 774331"/>
                <a:gd name="connsiteX2-5" fmla="*/ 1665057 w 1665057"/>
                <a:gd name="connsiteY2-6" fmla="*/ 774331 h 774331"/>
                <a:gd name="connsiteX3-7" fmla="*/ 1305017 w 1665057"/>
                <a:gd name="connsiteY3-8" fmla="*/ 774331 h 774331"/>
                <a:gd name="connsiteX4-9" fmla="*/ 0 w 1665057"/>
                <a:gd name="connsiteY4-10" fmla="*/ 0 h 774331"/>
                <a:gd name="connsiteX0-11" fmla="*/ 0 w 1665057"/>
                <a:gd name="connsiteY0-12" fmla="*/ 0 h 774331"/>
                <a:gd name="connsiteX1-13" fmla="*/ 1665057 w 1665057"/>
                <a:gd name="connsiteY1-14" fmla="*/ 414291 h 774331"/>
                <a:gd name="connsiteX2-15" fmla="*/ 1665057 w 1665057"/>
                <a:gd name="connsiteY2-16" fmla="*/ 774331 h 774331"/>
                <a:gd name="connsiteX3-17" fmla="*/ 171634 w 1665057"/>
                <a:gd name="connsiteY3-18" fmla="*/ 339325 h 774331"/>
                <a:gd name="connsiteX4-19" fmla="*/ 0 w 1665057"/>
                <a:gd name="connsiteY4-20" fmla="*/ 0 h 774331"/>
                <a:gd name="connsiteX0-21" fmla="*/ 0 w 1673934"/>
                <a:gd name="connsiteY0-22" fmla="*/ 0 h 774331"/>
                <a:gd name="connsiteX1-23" fmla="*/ 1673934 w 1673934"/>
                <a:gd name="connsiteY1-24" fmla="*/ 414291 h 774331"/>
                <a:gd name="connsiteX2-25" fmla="*/ 1673934 w 1673934"/>
                <a:gd name="connsiteY2-26" fmla="*/ 774331 h 774331"/>
                <a:gd name="connsiteX3-27" fmla="*/ 180511 w 1673934"/>
                <a:gd name="connsiteY3-28" fmla="*/ 339325 h 774331"/>
                <a:gd name="connsiteX4-29" fmla="*/ 0 w 1673934"/>
                <a:gd name="connsiteY4-30" fmla="*/ 0 h 774331"/>
                <a:gd name="connsiteX0-31" fmla="*/ 0 w 1673934"/>
                <a:gd name="connsiteY0-32" fmla="*/ 0 h 466572"/>
                <a:gd name="connsiteX1-33" fmla="*/ 1673934 w 1673934"/>
                <a:gd name="connsiteY1-34" fmla="*/ 414291 h 466572"/>
                <a:gd name="connsiteX2-35" fmla="*/ 839433 w 1673934"/>
                <a:gd name="connsiteY2-36" fmla="*/ 466572 h 466572"/>
                <a:gd name="connsiteX3-37" fmla="*/ 180511 w 1673934"/>
                <a:gd name="connsiteY3-38" fmla="*/ 339325 h 466572"/>
                <a:gd name="connsiteX4-39" fmla="*/ 0 w 1673934"/>
                <a:gd name="connsiteY4-40" fmla="*/ 0 h 466572"/>
                <a:gd name="connsiteX0-41" fmla="*/ 0 w 934129"/>
                <a:gd name="connsiteY0-42" fmla="*/ 0 h 466572"/>
                <a:gd name="connsiteX1-43" fmla="*/ 934129 w 934129"/>
                <a:gd name="connsiteY1-44" fmla="*/ 153880 h 466572"/>
                <a:gd name="connsiteX2-45" fmla="*/ 839433 w 934129"/>
                <a:gd name="connsiteY2-46" fmla="*/ 466572 h 466572"/>
                <a:gd name="connsiteX3-47" fmla="*/ 180511 w 934129"/>
                <a:gd name="connsiteY3-48" fmla="*/ 339325 h 466572"/>
                <a:gd name="connsiteX4-49" fmla="*/ 0 w 934129"/>
                <a:gd name="connsiteY4-50" fmla="*/ 0 h 466572"/>
                <a:gd name="connsiteX0-51" fmla="*/ 0 w 934129"/>
                <a:gd name="connsiteY0-52" fmla="*/ 0 h 466572"/>
                <a:gd name="connsiteX1-53" fmla="*/ 934129 w 934129"/>
                <a:gd name="connsiteY1-54" fmla="*/ 153880 h 466572"/>
                <a:gd name="connsiteX2-55" fmla="*/ 839433 w 934129"/>
                <a:gd name="connsiteY2-56" fmla="*/ 466572 h 466572"/>
                <a:gd name="connsiteX3-57" fmla="*/ 180511 w 934129"/>
                <a:gd name="connsiteY3-58" fmla="*/ 339325 h 466572"/>
                <a:gd name="connsiteX4-59" fmla="*/ 0 w 934129"/>
                <a:gd name="connsiteY4-60" fmla="*/ 0 h 466572"/>
                <a:gd name="connsiteX0-61" fmla="*/ 0 w 934129"/>
                <a:gd name="connsiteY0-62" fmla="*/ 45614 h 512186"/>
                <a:gd name="connsiteX1-63" fmla="*/ 934129 w 934129"/>
                <a:gd name="connsiteY1-64" fmla="*/ 199494 h 512186"/>
                <a:gd name="connsiteX2-65" fmla="*/ 839433 w 934129"/>
                <a:gd name="connsiteY2-66" fmla="*/ 512186 h 512186"/>
                <a:gd name="connsiteX3-67" fmla="*/ 180511 w 934129"/>
                <a:gd name="connsiteY3-68" fmla="*/ 384939 h 512186"/>
                <a:gd name="connsiteX4-69" fmla="*/ 0 w 934129"/>
                <a:gd name="connsiteY4-70" fmla="*/ 45614 h 512186"/>
                <a:gd name="connsiteX0-71" fmla="*/ 0 w 934129"/>
                <a:gd name="connsiteY0-72" fmla="*/ 45614 h 512186"/>
                <a:gd name="connsiteX1-73" fmla="*/ 934129 w 934129"/>
                <a:gd name="connsiteY1-74" fmla="*/ 199494 h 512186"/>
                <a:gd name="connsiteX2-75" fmla="*/ 839433 w 934129"/>
                <a:gd name="connsiteY2-76" fmla="*/ 512186 h 512186"/>
                <a:gd name="connsiteX3-77" fmla="*/ 180511 w 934129"/>
                <a:gd name="connsiteY3-78" fmla="*/ 384939 h 512186"/>
                <a:gd name="connsiteX4-79" fmla="*/ 0 w 934129"/>
                <a:gd name="connsiteY4-80" fmla="*/ 45614 h 512186"/>
                <a:gd name="connsiteX0-81" fmla="*/ 0 w 934129"/>
                <a:gd name="connsiteY0-82" fmla="*/ 45614 h 512186"/>
                <a:gd name="connsiteX1-83" fmla="*/ 934129 w 934129"/>
                <a:gd name="connsiteY1-84" fmla="*/ 199494 h 512186"/>
                <a:gd name="connsiteX2-85" fmla="*/ 839433 w 934129"/>
                <a:gd name="connsiteY2-86" fmla="*/ 512186 h 512186"/>
                <a:gd name="connsiteX3-87" fmla="*/ 180511 w 934129"/>
                <a:gd name="connsiteY3-88" fmla="*/ 384939 h 512186"/>
                <a:gd name="connsiteX4-89" fmla="*/ 0 w 934129"/>
                <a:gd name="connsiteY4-90" fmla="*/ 45614 h 512186"/>
                <a:gd name="connsiteX0-91" fmla="*/ 0 w 942838"/>
                <a:gd name="connsiteY0-92" fmla="*/ 45614 h 512186"/>
                <a:gd name="connsiteX1-93" fmla="*/ 942838 w 942838"/>
                <a:gd name="connsiteY1-94" fmla="*/ 199494 h 512186"/>
                <a:gd name="connsiteX2-95" fmla="*/ 839433 w 942838"/>
                <a:gd name="connsiteY2-96" fmla="*/ 512186 h 512186"/>
                <a:gd name="connsiteX3-97" fmla="*/ 180511 w 942838"/>
                <a:gd name="connsiteY3-98" fmla="*/ 384939 h 512186"/>
                <a:gd name="connsiteX4-99" fmla="*/ 0 w 942838"/>
                <a:gd name="connsiteY4-100" fmla="*/ 45614 h 512186"/>
                <a:gd name="connsiteX0-101" fmla="*/ 0 w 942838"/>
                <a:gd name="connsiteY0-102" fmla="*/ 47625 h 514197"/>
                <a:gd name="connsiteX1-103" fmla="*/ 942838 w 942838"/>
                <a:gd name="connsiteY1-104" fmla="*/ 201505 h 514197"/>
                <a:gd name="connsiteX2-105" fmla="*/ 839433 w 942838"/>
                <a:gd name="connsiteY2-106" fmla="*/ 514197 h 514197"/>
                <a:gd name="connsiteX3-107" fmla="*/ 180511 w 942838"/>
                <a:gd name="connsiteY3-108" fmla="*/ 386950 h 514197"/>
                <a:gd name="connsiteX4-109" fmla="*/ 0 w 942838"/>
                <a:gd name="connsiteY4-110" fmla="*/ 47625 h 514197"/>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942838" h="514197">
                  <a:moveTo>
                    <a:pt x="0" y="47625"/>
                  </a:moveTo>
                  <a:cubicBezTo>
                    <a:pt x="370560" y="-66798"/>
                    <a:pt x="661054" y="40945"/>
                    <a:pt x="942838" y="201505"/>
                  </a:cubicBezTo>
                  <a:lnTo>
                    <a:pt x="839433" y="514197"/>
                  </a:lnTo>
                  <a:cubicBezTo>
                    <a:pt x="646425" y="415555"/>
                    <a:pt x="423826" y="308038"/>
                    <a:pt x="180511" y="386950"/>
                  </a:cubicBezTo>
                  <a:lnTo>
                    <a:pt x="0" y="47625"/>
                  </a:lnTo>
                  <a:close/>
                </a:path>
              </a:pathLst>
            </a:custGeom>
            <a:gradFill flip="none" rotWithShape="1">
              <a:gsLst>
                <a:gs pos="8000">
                  <a:sysClr val="window" lastClr="FFFFFF">
                    <a:lumMod val="95000"/>
                  </a:sysClr>
                </a:gs>
                <a:gs pos="83000">
                  <a:sysClr val="window" lastClr="FFFFFF">
                    <a:lumMod val="65000"/>
                  </a:sysClr>
                </a:gs>
              </a:gsLst>
              <a:lin ang="10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2" name="矩形 8"/>
            <p:cNvSpPr/>
            <p:nvPr/>
          </p:nvSpPr>
          <p:spPr>
            <a:xfrm>
              <a:off x="4194916" y="2230611"/>
              <a:ext cx="733462" cy="747357"/>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0 w 442899"/>
                <a:gd name="connsiteY0-42" fmla="*/ 0 h 587899"/>
                <a:gd name="connsiteX1-43" fmla="*/ 442899 w 442899"/>
                <a:gd name="connsiteY1-44" fmla="*/ 204186 h 587899"/>
                <a:gd name="connsiteX2-45" fmla="*/ 262386 w 442899"/>
                <a:gd name="connsiteY2-46" fmla="*/ 531674 h 587899"/>
                <a:gd name="connsiteX3-47" fmla="*/ 156840 w 442899"/>
                <a:gd name="connsiteY3-48" fmla="*/ 587899 h 587899"/>
                <a:gd name="connsiteX4-49" fmla="*/ 0 w 442899"/>
                <a:gd name="connsiteY4-50" fmla="*/ 0 h 587899"/>
                <a:gd name="connsiteX0-51" fmla="*/ 0 w 303815"/>
                <a:gd name="connsiteY0-52" fmla="*/ 115410 h 703309"/>
                <a:gd name="connsiteX1-53" fmla="*/ 303815 w 303815"/>
                <a:gd name="connsiteY1-54" fmla="*/ 0 h 703309"/>
                <a:gd name="connsiteX2-55" fmla="*/ 262386 w 303815"/>
                <a:gd name="connsiteY2-56" fmla="*/ 647084 h 703309"/>
                <a:gd name="connsiteX3-57" fmla="*/ 156840 w 303815"/>
                <a:gd name="connsiteY3-58" fmla="*/ 703309 h 703309"/>
                <a:gd name="connsiteX4-59" fmla="*/ 0 w 303815"/>
                <a:gd name="connsiteY4-60" fmla="*/ 115410 h 703309"/>
                <a:gd name="connsiteX0-61" fmla="*/ 100613 w 404428"/>
                <a:gd name="connsiteY0-62" fmla="*/ 115410 h 647084"/>
                <a:gd name="connsiteX1-63" fmla="*/ 404428 w 404428"/>
                <a:gd name="connsiteY1-64" fmla="*/ 0 h 647084"/>
                <a:gd name="connsiteX2-65" fmla="*/ 362999 w 404428"/>
                <a:gd name="connsiteY2-66" fmla="*/ 647084 h 647084"/>
                <a:gd name="connsiteX3-67" fmla="*/ 0 w 404428"/>
                <a:gd name="connsiteY3-68" fmla="*/ 422183 h 647084"/>
                <a:gd name="connsiteX4-69" fmla="*/ 100613 w 404428"/>
                <a:gd name="connsiteY4-70" fmla="*/ 115410 h 647084"/>
                <a:gd name="connsiteX0-71" fmla="*/ 100613 w 404428"/>
                <a:gd name="connsiteY0-72" fmla="*/ 115410 h 422183"/>
                <a:gd name="connsiteX1-73" fmla="*/ 404428 w 404428"/>
                <a:gd name="connsiteY1-74" fmla="*/ 0 h 422183"/>
                <a:gd name="connsiteX2-75" fmla="*/ 223916 w 404428"/>
                <a:gd name="connsiteY2-76" fmla="*/ 330447 h 422183"/>
                <a:gd name="connsiteX3-77" fmla="*/ 0 w 404428"/>
                <a:gd name="connsiteY3-78" fmla="*/ 422183 h 422183"/>
                <a:gd name="connsiteX4-79" fmla="*/ 100613 w 404428"/>
                <a:gd name="connsiteY4-80" fmla="*/ 115410 h 422183"/>
                <a:gd name="connsiteX0-81" fmla="*/ 100613 w 397171"/>
                <a:gd name="connsiteY0-82" fmla="*/ 112991 h 419764"/>
                <a:gd name="connsiteX1-83" fmla="*/ 397171 w 397171"/>
                <a:gd name="connsiteY1-84" fmla="*/ 0 h 419764"/>
                <a:gd name="connsiteX2-85" fmla="*/ 223916 w 397171"/>
                <a:gd name="connsiteY2-86" fmla="*/ 328028 h 419764"/>
                <a:gd name="connsiteX3-87" fmla="*/ 0 w 397171"/>
                <a:gd name="connsiteY3-88" fmla="*/ 419764 h 419764"/>
                <a:gd name="connsiteX4-89" fmla="*/ 100613 w 397171"/>
                <a:gd name="connsiteY4-90" fmla="*/ 112991 h 419764"/>
                <a:gd name="connsiteX0-91" fmla="*/ 100613 w 399590"/>
                <a:gd name="connsiteY0-92" fmla="*/ 110572 h 417345"/>
                <a:gd name="connsiteX1-93" fmla="*/ 399590 w 399590"/>
                <a:gd name="connsiteY1-94" fmla="*/ 0 h 417345"/>
                <a:gd name="connsiteX2-95" fmla="*/ 223916 w 399590"/>
                <a:gd name="connsiteY2-96" fmla="*/ 325609 h 417345"/>
                <a:gd name="connsiteX3-97" fmla="*/ 0 w 399590"/>
                <a:gd name="connsiteY3-98" fmla="*/ 417345 h 417345"/>
                <a:gd name="connsiteX4-99" fmla="*/ 100613 w 399590"/>
                <a:gd name="connsiteY4-100" fmla="*/ 110572 h 417345"/>
                <a:gd name="connsiteX0-101" fmla="*/ 100613 w 402009"/>
                <a:gd name="connsiteY0-102" fmla="*/ 108153 h 414926"/>
                <a:gd name="connsiteX1-103" fmla="*/ 402009 w 402009"/>
                <a:gd name="connsiteY1-104" fmla="*/ 0 h 414926"/>
                <a:gd name="connsiteX2-105" fmla="*/ 223916 w 402009"/>
                <a:gd name="connsiteY2-106" fmla="*/ 323190 h 414926"/>
                <a:gd name="connsiteX3-107" fmla="*/ 0 w 402009"/>
                <a:gd name="connsiteY3-108" fmla="*/ 414926 h 414926"/>
                <a:gd name="connsiteX4-109" fmla="*/ 100613 w 402009"/>
                <a:gd name="connsiteY4-110" fmla="*/ 108153 h 414926"/>
                <a:gd name="connsiteX0-111" fmla="*/ 100613 w 406847"/>
                <a:gd name="connsiteY0-112" fmla="*/ 108153 h 414926"/>
                <a:gd name="connsiteX1-113" fmla="*/ 406847 w 406847"/>
                <a:gd name="connsiteY1-114" fmla="*/ 0 h 414926"/>
                <a:gd name="connsiteX2-115" fmla="*/ 223916 w 406847"/>
                <a:gd name="connsiteY2-116" fmla="*/ 323190 h 414926"/>
                <a:gd name="connsiteX3-117" fmla="*/ 0 w 406847"/>
                <a:gd name="connsiteY3-118" fmla="*/ 414926 h 414926"/>
                <a:gd name="connsiteX4-119" fmla="*/ 100613 w 406847"/>
                <a:gd name="connsiteY4-120" fmla="*/ 108153 h 414926"/>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406847" h="414926">
                  <a:moveTo>
                    <a:pt x="100613" y="108153"/>
                  </a:moveTo>
                  <a:lnTo>
                    <a:pt x="406847" y="0"/>
                  </a:lnTo>
                  <a:lnTo>
                    <a:pt x="223916" y="323190"/>
                  </a:lnTo>
                  <a:lnTo>
                    <a:pt x="0" y="414926"/>
                  </a:lnTo>
                  <a:lnTo>
                    <a:pt x="100613" y="108153"/>
                  </a:lnTo>
                  <a:close/>
                </a:path>
              </a:pathLst>
            </a:custGeom>
            <a:gradFill flip="none" rotWithShape="1">
              <a:gsLst>
                <a:gs pos="0">
                  <a:sysClr val="window" lastClr="FFFFFF">
                    <a:lumMod val="95000"/>
                  </a:sysClr>
                </a:gs>
                <a:gs pos="72000">
                  <a:sysClr val="window" lastClr="FFFFFF">
                    <a:lumMod val="65000"/>
                  </a:sysClr>
                </a:gs>
              </a:gsLst>
              <a:lin ang="6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grpSp>
      <p:grpSp>
        <p:nvGrpSpPr>
          <p:cNvPr id="23" name="组合 22"/>
          <p:cNvGrpSpPr/>
          <p:nvPr/>
        </p:nvGrpSpPr>
        <p:grpSpPr bwMode="auto">
          <a:xfrm>
            <a:off x="2478088" y="1495425"/>
            <a:ext cx="2995612" cy="1090613"/>
            <a:chOff x="2315972" y="1275606"/>
            <a:chExt cx="2996545" cy="1091658"/>
          </a:xfrm>
        </p:grpSpPr>
        <p:sp>
          <p:nvSpPr>
            <p:cNvPr id="24" name="矩形 14"/>
            <p:cNvSpPr/>
            <p:nvPr/>
          </p:nvSpPr>
          <p:spPr>
            <a:xfrm>
              <a:off x="2315972" y="1350290"/>
              <a:ext cx="2247012" cy="1016974"/>
            </a:xfrm>
            <a:custGeom>
              <a:avLst/>
              <a:gdLst>
                <a:gd name="connsiteX0" fmla="*/ 0 w 576064"/>
                <a:gd name="connsiteY0" fmla="*/ 0 h 310298"/>
                <a:gd name="connsiteX1" fmla="*/ 576064 w 576064"/>
                <a:gd name="connsiteY1" fmla="*/ 0 h 310298"/>
                <a:gd name="connsiteX2" fmla="*/ 576064 w 576064"/>
                <a:gd name="connsiteY2" fmla="*/ 310298 h 310298"/>
                <a:gd name="connsiteX3" fmla="*/ 0 w 576064"/>
                <a:gd name="connsiteY3" fmla="*/ 310298 h 310298"/>
                <a:gd name="connsiteX4" fmla="*/ 0 w 576064"/>
                <a:gd name="connsiteY4" fmla="*/ 0 h 310298"/>
                <a:gd name="connsiteX0-1" fmla="*/ 0 w 2165167"/>
                <a:gd name="connsiteY0-2" fmla="*/ 0 h 777856"/>
                <a:gd name="connsiteX1-3" fmla="*/ 2165167 w 2165167"/>
                <a:gd name="connsiteY1-4" fmla="*/ 467558 h 777856"/>
                <a:gd name="connsiteX2-5" fmla="*/ 2165167 w 2165167"/>
                <a:gd name="connsiteY2-6" fmla="*/ 777856 h 777856"/>
                <a:gd name="connsiteX3-7" fmla="*/ 1589103 w 2165167"/>
                <a:gd name="connsiteY3-8" fmla="*/ 777856 h 777856"/>
                <a:gd name="connsiteX4-9" fmla="*/ 0 w 2165167"/>
                <a:gd name="connsiteY4-10" fmla="*/ 0 h 777856"/>
                <a:gd name="connsiteX0-11" fmla="*/ 0 w 2165167"/>
                <a:gd name="connsiteY0-12" fmla="*/ 0 h 777856"/>
                <a:gd name="connsiteX1-13" fmla="*/ 2165167 w 2165167"/>
                <a:gd name="connsiteY1-14" fmla="*/ 467558 h 777856"/>
                <a:gd name="connsiteX2-15" fmla="*/ 2165167 w 2165167"/>
                <a:gd name="connsiteY2-16" fmla="*/ 777856 h 777856"/>
                <a:gd name="connsiteX3-17" fmla="*/ 183472 w 2165167"/>
                <a:gd name="connsiteY3-18" fmla="*/ 322136 h 777856"/>
                <a:gd name="connsiteX4-19" fmla="*/ 0 w 2165167"/>
                <a:gd name="connsiteY4-20" fmla="*/ 0 h 777856"/>
                <a:gd name="connsiteX0-21" fmla="*/ 0 w 2165167"/>
                <a:gd name="connsiteY0-22" fmla="*/ 0 h 777856"/>
                <a:gd name="connsiteX1-23" fmla="*/ 1238930 w 2165167"/>
                <a:gd name="connsiteY1-24" fmla="*/ 168677 h 777856"/>
                <a:gd name="connsiteX2-25" fmla="*/ 2165167 w 2165167"/>
                <a:gd name="connsiteY2-26" fmla="*/ 777856 h 777856"/>
                <a:gd name="connsiteX3-27" fmla="*/ 183472 w 2165167"/>
                <a:gd name="connsiteY3-28" fmla="*/ 322136 h 777856"/>
                <a:gd name="connsiteX4-29" fmla="*/ 0 w 2165167"/>
                <a:gd name="connsiteY4-30" fmla="*/ 0 h 777856"/>
                <a:gd name="connsiteX0-31" fmla="*/ 0 w 1238930"/>
                <a:gd name="connsiteY0-32" fmla="*/ 0 h 484893"/>
                <a:gd name="connsiteX1-33" fmla="*/ 1238930 w 1238930"/>
                <a:gd name="connsiteY1-34" fmla="*/ 168677 h 484893"/>
                <a:gd name="connsiteX2-35" fmla="*/ 1150153 w 1238930"/>
                <a:gd name="connsiteY2-36" fmla="*/ 484893 h 484893"/>
                <a:gd name="connsiteX3-37" fmla="*/ 183472 w 1238930"/>
                <a:gd name="connsiteY3-38" fmla="*/ 322136 h 484893"/>
                <a:gd name="connsiteX4-39" fmla="*/ 0 w 1238930"/>
                <a:gd name="connsiteY4-40" fmla="*/ 0 h 484893"/>
                <a:gd name="connsiteX0-41" fmla="*/ 0 w 1238930"/>
                <a:gd name="connsiteY0-42" fmla="*/ 0 h 484893"/>
                <a:gd name="connsiteX1-43" fmla="*/ 1238930 w 1238930"/>
                <a:gd name="connsiteY1-44" fmla="*/ 168677 h 484893"/>
                <a:gd name="connsiteX2-45" fmla="*/ 1150153 w 1238930"/>
                <a:gd name="connsiteY2-46" fmla="*/ 484893 h 484893"/>
                <a:gd name="connsiteX3-47" fmla="*/ 183472 w 1238930"/>
                <a:gd name="connsiteY3-48" fmla="*/ 322136 h 484893"/>
                <a:gd name="connsiteX4-49" fmla="*/ 0 w 1238930"/>
                <a:gd name="connsiteY4-50" fmla="*/ 0 h 484893"/>
                <a:gd name="connsiteX0-51" fmla="*/ 0 w 1238930"/>
                <a:gd name="connsiteY0-52" fmla="*/ 79320 h 564213"/>
                <a:gd name="connsiteX1-53" fmla="*/ 1238930 w 1238930"/>
                <a:gd name="connsiteY1-54" fmla="*/ 247997 h 564213"/>
                <a:gd name="connsiteX2-55" fmla="*/ 1150153 w 1238930"/>
                <a:gd name="connsiteY2-56" fmla="*/ 564213 h 564213"/>
                <a:gd name="connsiteX3-57" fmla="*/ 183472 w 1238930"/>
                <a:gd name="connsiteY3-58" fmla="*/ 401456 h 564213"/>
                <a:gd name="connsiteX4-59" fmla="*/ 0 w 1238930"/>
                <a:gd name="connsiteY4-60" fmla="*/ 79320 h 564213"/>
                <a:gd name="connsiteX0-61" fmla="*/ 0 w 1238930"/>
                <a:gd name="connsiteY0-62" fmla="*/ 79320 h 564213"/>
                <a:gd name="connsiteX1-63" fmla="*/ 1238930 w 1238930"/>
                <a:gd name="connsiteY1-64" fmla="*/ 247997 h 564213"/>
                <a:gd name="connsiteX2-65" fmla="*/ 1150153 w 1238930"/>
                <a:gd name="connsiteY2-66" fmla="*/ 564213 h 564213"/>
                <a:gd name="connsiteX3-67" fmla="*/ 183472 w 1238930"/>
                <a:gd name="connsiteY3-68" fmla="*/ 401456 h 564213"/>
                <a:gd name="connsiteX4-69" fmla="*/ 0 w 1238930"/>
                <a:gd name="connsiteY4-70" fmla="*/ 79320 h 564213"/>
                <a:gd name="connsiteX0-71" fmla="*/ 0 w 1238930"/>
                <a:gd name="connsiteY0-72" fmla="*/ 79320 h 564213"/>
                <a:gd name="connsiteX1-73" fmla="*/ 1238930 w 1238930"/>
                <a:gd name="connsiteY1-74" fmla="*/ 247997 h 564213"/>
                <a:gd name="connsiteX2-75" fmla="*/ 1150153 w 1238930"/>
                <a:gd name="connsiteY2-76" fmla="*/ 564213 h 564213"/>
                <a:gd name="connsiteX3-77" fmla="*/ 183472 w 1238930"/>
                <a:gd name="connsiteY3-78" fmla="*/ 401456 h 564213"/>
                <a:gd name="connsiteX4-79" fmla="*/ 0 w 1238930"/>
                <a:gd name="connsiteY4-80" fmla="*/ 79320 h 564213"/>
                <a:gd name="connsiteX0-81" fmla="*/ 0 w 1247639"/>
                <a:gd name="connsiteY0-82" fmla="*/ 79320 h 564213"/>
                <a:gd name="connsiteX1-83" fmla="*/ 1247639 w 1247639"/>
                <a:gd name="connsiteY1-84" fmla="*/ 247997 h 564213"/>
                <a:gd name="connsiteX2-85" fmla="*/ 1150153 w 1247639"/>
                <a:gd name="connsiteY2-86" fmla="*/ 564213 h 564213"/>
                <a:gd name="connsiteX3-87" fmla="*/ 183472 w 1247639"/>
                <a:gd name="connsiteY3-88" fmla="*/ 401456 h 564213"/>
                <a:gd name="connsiteX4-89" fmla="*/ 0 w 1247639"/>
                <a:gd name="connsiteY4-90" fmla="*/ 79320 h 564213"/>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1247639" h="564213">
                  <a:moveTo>
                    <a:pt x="0" y="79320"/>
                  </a:moveTo>
                  <a:cubicBezTo>
                    <a:pt x="427773" y="-92314"/>
                    <a:pt x="876091" y="37891"/>
                    <a:pt x="1247639" y="247997"/>
                  </a:cubicBezTo>
                  <a:lnTo>
                    <a:pt x="1150153" y="564213"/>
                  </a:lnTo>
                  <a:cubicBezTo>
                    <a:pt x="898947" y="444858"/>
                    <a:pt x="526414" y="263359"/>
                    <a:pt x="183472" y="401456"/>
                  </a:cubicBezTo>
                  <a:lnTo>
                    <a:pt x="0" y="79320"/>
                  </a:lnTo>
                  <a:close/>
                </a:path>
              </a:pathLst>
            </a:custGeom>
            <a:gradFill flip="none" rotWithShape="1">
              <a:gsLst>
                <a:gs pos="20000">
                  <a:schemeClr val="bg2"/>
                </a:gs>
                <a:gs pos="71000">
                  <a:schemeClr val="tx2"/>
                </a:gs>
              </a:gsLst>
              <a:lin ang="19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5" name="矩形 8"/>
            <p:cNvSpPr/>
            <p:nvPr/>
          </p:nvSpPr>
          <p:spPr>
            <a:xfrm>
              <a:off x="4388304" y="1556863"/>
              <a:ext cx="909921" cy="808811"/>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0 w 442899"/>
                <a:gd name="connsiteY0-42" fmla="*/ 0 h 587899"/>
                <a:gd name="connsiteX1-43" fmla="*/ 442899 w 442899"/>
                <a:gd name="connsiteY1-44" fmla="*/ 204186 h 587899"/>
                <a:gd name="connsiteX2-45" fmla="*/ 262386 w 442899"/>
                <a:gd name="connsiteY2-46" fmla="*/ 531674 h 587899"/>
                <a:gd name="connsiteX3-47" fmla="*/ 156840 w 442899"/>
                <a:gd name="connsiteY3-48" fmla="*/ 587899 h 587899"/>
                <a:gd name="connsiteX4-49" fmla="*/ 0 w 442899"/>
                <a:gd name="connsiteY4-50" fmla="*/ 0 h 587899"/>
                <a:gd name="connsiteX0-51" fmla="*/ 0 w 303815"/>
                <a:gd name="connsiteY0-52" fmla="*/ 115410 h 703309"/>
                <a:gd name="connsiteX1-53" fmla="*/ 303815 w 303815"/>
                <a:gd name="connsiteY1-54" fmla="*/ 0 h 703309"/>
                <a:gd name="connsiteX2-55" fmla="*/ 262386 w 303815"/>
                <a:gd name="connsiteY2-56" fmla="*/ 647084 h 703309"/>
                <a:gd name="connsiteX3-57" fmla="*/ 156840 w 303815"/>
                <a:gd name="connsiteY3-58" fmla="*/ 703309 h 703309"/>
                <a:gd name="connsiteX4-59" fmla="*/ 0 w 303815"/>
                <a:gd name="connsiteY4-60" fmla="*/ 115410 h 703309"/>
                <a:gd name="connsiteX0-61" fmla="*/ 100613 w 404428"/>
                <a:gd name="connsiteY0-62" fmla="*/ 115410 h 647084"/>
                <a:gd name="connsiteX1-63" fmla="*/ 404428 w 404428"/>
                <a:gd name="connsiteY1-64" fmla="*/ 0 h 647084"/>
                <a:gd name="connsiteX2-65" fmla="*/ 362999 w 404428"/>
                <a:gd name="connsiteY2-66" fmla="*/ 647084 h 647084"/>
                <a:gd name="connsiteX3-67" fmla="*/ 0 w 404428"/>
                <a:gd name="connsiteY3-68" fmla="*/ 422183 h 647084"/>
                <a:gd name="connsiteX4-69" fmla="*/ 100613 w 404428"/>
                <a:gd name="connsiteY4-70" fmla="*/ 115410 h 647084"/>
                <a:gd name="connsiteX0-71" fmla="*/ 100613 w 404428"/>
                <a:gd name="connsiteY0-72" fmla="*/ 115410 h 422183"/>
                <a:gd name="connsiteX1-73" fmla="*/ 404428 w 404428"/>
                <a:gd name="connsiteY1-74" fmla="*/ 0 h 422183"/>
                <a:gd name="connsiteX2-75" fmla="*/ 223916 w 404428"/>
                <a:gd name="connsiteY2-76" fmla="*/ 330447 h 422183"/>
                <a:gd name="connsiteX3-77" fmla="*/ 0 w 404428"/>
                <a:gd name="connsiteY3-78" fmla="*/ 422183 h 422183"/>
                <a:gd name="connsiteX4-79" fmla="*/ 100613 w 404428"/>
                <a:gd name="connsiteY4-80" fmla="*/ 115410 h 422183"/>
                <a:gd name="connsiteX0-81" fmla="*/ 0 w 534635"/>
                <a:gd name="connsiteY0-82" fmla="*/ 0 h 655962"/>
                <a:gd name="connsiteX1-83" fmla="*/ 534635 w 534635"/>
                <a:gd name="connsiteY1-84" fmla="*/ 233779 h 655962"/>
                <a:gd name="connsiteX2-85" fmla="*/ 354123 w 534635"/>
                <a:gd name="connsiteY2-86" fmla="*/ 564226 h 655962"/>
                <a:gd name="connsiteX3-87" fmla="*/ 130207 w 534635"/>
                <a:gd name="connsiteY3-88" fmla="*/ 655962 h 655962"/>
                <a:gd name="connsiteX4-89" fmla="*/ 0 w 534635"/>
                <a:gd name="connsiteY4-90" fmla="*/ 0 h 655962"/>
                <a:gd name="connsiteX0-91" fmla="*/ 97653 w 632288"/>
                <a:gd name="connsiteY0-92" fmla="*/ 0 h 564226"/>
                <a:gd name="connsiteX1-93" fmla="*/ 632288 w 632288"/>
                <a:gd name="connsiteY1-94" fmla="*/ 233779 h 564226"/>
                <a:gd name="connsiteX2-95" fmla="*/ 451776 w 632288"/>
                <a:gd name="connsiteY2-96" fmla="*/ 564226 h 564226"/>
                <a:gd name="connsiteX3-97" fmla="*/ 0 w 632288"/>
                <a:gd name="connsiteY3-98" fmla="*/ 312692 h 564226"/>
                <a:gd name="connsiteX4-99" fmla="*/ 97653 w 632288"/>
                <a:gd name="connsiteY4-100" fmla="*/ 0 h 564226"/>
                <a:gd name="connsiteX0-101" fmla="*/ 97653 w 505041"/>
                <a:gd name="connsiteY0-102" fmla="*/ 136124 h 700350"/>
                <a:gd name="connsiteX1-103" fmla="*/ 505041 w 505041"/>
                <a:gd name="connsiteY1-104" fmla="*/ 0 h 700350"/>
                <a:gd name="connsiteX2-105" fmla="*/ 451776 w 505041"/>
                <a:gd name="connsiteY2-106" fmla="*/ 700350 h 700350"/>
                <a:gd name="connsiteX3-107" fmla="*/ 0 w 505041"/>
                <a:gd name="connsiteY3-108" fmla="*/ 448816 h 700350"/>
                <a:gd name="connsiteX4-109" fmla="*/ 97653 w 505041"/>
                <a:gd name="connsiteY4-110" fmla="*/ 136124 h 700350"/>
                <a:gd name="connsiteX0-111" fmla="*/ 97653 w 505041"/>
                <a:gd name="connsiteY0-112" fmla="*/ 136124 h 448816"/>
                <a:gd name="connsiteX1-113" fmla="*/ 505041 w 505041"/>
                <a:gd name="connsiteY1-114" fmla="*/ 0 h 448816"/>
                <a:gd name="connsiteX2-115" fmla="*/ 318611 w 505041"/>
                <a:gd name="connsiteY2-116" fmla="*/ 336366 h 448816"/>
                <a:gd name="connsiteX3-117" fmla="*/ 0 w 505041"/>
                <a:gd name="connsiteY3-118" fmla="*/ 448816 h 448816"/>
                <a:gd name="connsiteX4-119" fmla="*/ 97653 w 505041"/>
                <a:gd name="connsiteY4-120" fmla="*/ 136124 h 448816"/>
                <a:gd name="connsiteX0-121" fmla="*/ 97653 w 505041"/>
                <a:gd name="connsiteY0-122" fmla="*/ 139027 h 451719"/>
                <a:gd name="connsiteX1-123" fmla="*/ 505041 w 505041"/>
                <a:gd name="connsiteY1-124" fmla="*/ 0 h 451719"/>
                <a:gd name="connsiteX2-125" fmla="*/ 318611 w 505041"/>
                <a:gd name="connsiteY2-126" fmla="*/ 339269 h 451719"/>
                <a:gd name="connsiteX3-127" fmla="*/ 0 w 505041"/>
                <a:gd name="connsiteY3-128" fmla="*/ 451719 h 451719"/>
                <a:gd name="connsiteX4-129" fmla="*/ 97653 w 505041"/>
                <a:gd name="connsiteY4-130" fmla="*/ 139027 h 451719"/>
                <a:gd name="connsiteX0-131" fmla="*/ 97653 w 507944"/>
                <a:gd name="connsiteY0-132" fmla="*/ 136124 h 448816"/>
                <a:gd name="connsiteX1-133" fmla="*/ 507944 w 507944"/>
                <a:gd name="connsiteY1-134" fmla="*/ 0 h 448816"/>
                <a:gd name="connsiteX2-135" fmla="*/ 318611 w 507944"/>
                <a:gd name="connsiteY2-136" fmla="*/ 336366 h 448816"/>
                <a:gd name="connsiteX3-137" fmla="*/ 0 w 507944"/>
                <a:gd name="connsiteY3-138" fmla="*/ 448816 h 448816"/>
                <a:gd name="connsiteX4-139" fmla="*/ 97653 w 507944"/>
                <a:gd name="connsiteY4-140" fmla="*/ 136124 h 448816"/>
                <a:gd name="connsiteX0-141" fmla="*/ 97653 w 510847"/>
                <a:gd name="connsiteY0-142" fmla="*/ 133221 h 445913"/>
                <a:gd name="connsiteX1-143" fmla="*/ 510847 w 510847"/>
                <a:gd name="connsiteY1-144" fmla="*/ 0 h 445913"/>
                <a:gd name="connsiteX2-145" fmla="*/ 318611 w 510847"/>
                <a:gd name="connsiteY2-146" fmla="*/ 333463 h 445913"/>
                <a:gd name="connsiteX3-147" fmla="*/ 0 w 510847"/>
                <a:gd name="connsiteY3-148" fmla="*/ 445913 h 445913"/>
                <a:gd name="connsiteX4-149" fmla="*/ 97653 w 510847"/>
                <a:gd name="connsiteY4-150" fmla="*/ 133221 h 445913"/>
                <a:gd name="connsiteX0-151" fmla="*/ 94750 w 507944"/>
                <a:gd name="connsiteY0-152" fmla="*/ 133221 h 443010"/>
                <a:gd name="connsiteX1-153" fmla="*/ 507944 w 507944"/>
                <a:gd name="connsiteY1-154" fmla="*/ 0 h 443010"/>
                <a:gd name="connsiteX2-155" fmla="*/ 315708 w 507944"/>
                <a:gd name="connsiteY2-156" fmla="*/ 333463 h 443010"/>
                <a:gd name="connsiteX3-157" fmla="*/ 0 w 507944"/>
                <a:gd name="connsiteY3-158" fmla="*/ 443010 h 443010"/>
                <a:gd name="connsiteX4-159" fmla="*/ 94750 w 507944"/>
                <a:gd name="connsiteY4-160" fmla="*/ 133221 h 443010"/>
                <a:gd name="connsiteX0-161" fmla="*/ 88945 w 502139"/>
                <a:gd name="connsiteY0-162" fmla="*/ 133221 h 443010"/>
                <a:gd name="connsiteX1-163" fmla="*/ 502139 w 502139"/>
                <a:gd name="connsiteY1-164" fmla="*/ 0 h 443010"/>
                <a:gd name="connsiteX2-165" fmla="*/ 309903 w 502139"/>
                <a:gd name="connsiteY2-166" fmla="*/ 333463 h 443010"/>
                <a:gd name="connsiteX3-167" fmla="*/ 0 w 502139"/>
                <a:gd name="connsiteY3-168" fmla="*/ 443010 h 443010"/>
                <a:gd name="connsiteX4-169" fmla="*/ 88945 w 502139"/>
                <a:gd name="connsiteY4-170" fmla="*/ 133221 h 443010"/>
                <a:gd name="connsiteX0-171" fmla="*/ 91848 w 505042"/>
                <a:gd name="connsiteY0-172" fmla="*/ 133221 h 448816"/>
                <a:gd name="connsiteX1-173" fmla="*/ 505042 w 505042"/>
                <a:gd name="connsiteY1-174" fmla="*/ 0 h 448816"/>
                <a:gd name="connsiteX2-175" fmla="*/ 312806 w 505042"/>
                <a:gd name="connsiteY2-176" fmla="*/ 333463 h 448816"/>
                <a:gd name="connsiteX3-177" fmla="*/ 0 w 505042"/>
                <a:gd name="connsiteY3-178" fmla="*/ 448816 h 448816"/>
                <a:gd name="connsiteX4-179" fmla="*/ 91848 w 505042"/>
                <a:gd name="connsiteY4-180" fmla="*/ 133221 h 448816"/>
              </a:gdLst>
              <a:ahLst/>
              <a:cxnLst>
                <a:cxn ang="0">
                  <a:pos x="connsiteX0-171" y="connsiteY0-172"/>
                </a:cxn>
                <a:cxn ang="0">
                  <a:pos x="connsiteX1-173" y="connsiteY1-174"/>
                </a:cxn>
                <a:cxn ang="0">
                  <a:pos x="connsiteX2-175" y="connsiteY2-176"/>
                </a:cxn>
                <a:cxn ang="0">
                  <a:pos x="connsiteX3-177" y="connsiteY3-178"/>
                </a:cxn>
                <a:cxn ang="0">
                  <a:pos x="connsiteX4-179" y="connsiteY4-180"/>
                </a:cxn>
              </a:cxnLst>
              <a:rect l="l" t="t" r="r" b="b"/>
              <a:pathLst>
                <a:path w="505042" h="448816">
                  <a:moveTo>
                    <a:pt x="91848" y="133221"/>
                  </a:moveTo>
                  <a:lnTo>
                    <a:pt x="505042" y="0"/>
                  </a:lnTo>
                  <a:lnTo>
                    <a:pt x="312806" y="333463"/>
                  </a:lnTo>
                  <a:lnTo>
                    <a:pt x="0" y="448816"/>
                  </a:lnTo>
                  <a:lnTo>
                    <a:pt x="91848" y="133221"/>
                  </a:lnTo>
                  <a:close/>
                </a:path>
              </a:pathLst>
            </a:custGeom>
            <a:gradFill flip="none" rotWithShape="1">
              <a:gsLst>
                <a:gs pos="20000">
                  <a:schemeClr val="bg2"/>
                </a:gs>
                <a:gs pos="70000">
                  <a:schemeClr val="tx2"/>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sp>
          <p:nvSpPr>
            <p:cNvPr id="26" name="等腰三角形 4"/>
            <p:cNvSpPr/>
            <p:nvPr/>
          </p:nvSpPr>
          <p:spPr>
            <a:xfrm>
              <a:off x="2319148" y="1275606"/>
              <a:ext cx="2993369" cy="519610"/>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598747 w 830554"/>
                <a:gd name="connsiteY0-202" fmla="*/ 222081 h 222081"/>
                <a:gd name="connsiteX1-203" fmla="*/ 0 w 830554"/>
                <a:gd name="connsiteY1-204" fmla="*/ 73132 h 222081"/>
                <a:gd name="connsiteX2-205" fmla="*/ 830554 w 830554"/>
                <a:gd name="connsiteY2-206" fmla="*/ 115549 h 222081"/>
                <a:gd name="connsiteX3-207" fmla="*/ 598747 w 830554"/>
                <a:gd name="connsiteY3-208" fmla="*/ 222081 h 222081"/>
                <a:gd name="connsiteX0-209" fmla="*/ 598747 w 892698"/>
                <a:gd name="connsiteY0-210" fmla="*/ 228590 h 228590"/>
                <a:gd name="connsiteX1-211" fmla="*/ 0 w 892698"/>
                <a:gd name="connsiteY1-212" fmla="*/ 79641 h 228590"/>
                <a:gd name="connsiteX2-213" fmla="*/ 892698 w 892698"/>
                <a:gd name="connsiteY2-214" fmla="*/ 107262 h 228590"/>
                <a:gd name="connsiteX3-215" fmla="*/ 598747 w 892698"/>
                <a:gd name="connsiteY3-216" fmla="*/ 228590 h 228590"/>
                <a:gd name="connsiteX0-217" fmla="*/ 936098 w 1230049"/>
                <a:gd name="connsiteY0-218" fmla="*/ 236876 h 236876"/>
                <a:gd name="connsiteX1-219" fmla="*/ 0 w 1230049"/>
                <a:gd name="connsiteY1-220" fmla="*/ 73131 h 236876"/>
                <a:gd name="connsiteX2-221" fmla="*/ 1230049 w 1230049"/>
                <a:gd name="connsiteY2-222" fmla="*/ 115548 h 236876"/>
                <a:gd name="connsiteX3-223" fmla="*/ 936098 w 1230049"/>
                <a:gd name="connsiteY3-224" fmla="*/ 236876 h 236876"/>
                <a:gd name="connsiteX0-225" fmla="*/ 936098 w 1230049"/>
                <a:gd name="connsiteY0-226" fmla="*/ 255459 h 255459"/>
                <a:gd name="connsiteX1-227" fmla="*/ 0 w 1230049"/>
                <a:gd name="connsiteY1-228" fmla="*/ 91714 h 255459"/>
                <a:gd name="connsiteX2-229" fmla="*/ 1230049 w 1230049"/>
                <a:gd name="connsiteY2-230" fmla="*/ 134131 h 255459"/>
                <a:gd name="connsiteX3-231" fmla="*/ 936098 w 1230049"/>
                <a:gd name="connsiteY3-232" fmla="*/ 255459 h 255459"/>
                <a:gd name="connsiteX0-233" fmla="*/ 936098 w 1238926"/>
                <a:gd name="connsiteY0-234" fmla="*/ 255459 h 255459"/>
                <a:gd name="connsiteX1-235" fmla="*/ 0 w 1238926"/>
                <a:gd name="connsiteY1-236" fmla="*/ 91714 h 255459"/>
                <a:gd name="connsiteX2-237" fmla="*/ 1238926 w 1238926"/>
                <a:gd name="connsiteY2-238" fmla="*/ 134131 h 255459"/>
                <a:gd name="connsiteX3-239" fmla="*/ 936098 w 1238926"/>
                <a:gd name="connsiteY3-240" fmla="*/ 255459 h 255459"/>
                <a:gd name="connsiteX0-241" fmla="*/ 936098 w 1238926"/>
                <a:gd name="connsiteY0-242" fmla="*/ 255459 h 255459"/>
                <a:gd name="connsiteX1-243" fmla="*/ 0 w 1238926"/>
                <a:gd name="connsiteY1-244" fmla="*/ 91714 h 255459"/>
                <a:gd name="connsiteX2-245" fmla="*/ 1238926 w 1238926"/>
                <a:gd name="connsiteY2-246" fmla="*/ 134131 h 255459"/>
                <a:gd name="connsiteX3-247" fmla="*/ 936098 w 1238926"/>
                <a:gd name="connsiteY3-248" fmla="*/ 255459 h 255459"/>
                <a:gd name="connsiteX0-249" fmla="*/ 885792 w 1188620"/>
                <a:gd name="connsiteY0-250" fmla="*/ 266838 h 266838"/>
                <a:gd name="connsiteX1-251" fmla="*/ 0 w 1188620"/>
                <a:gd name="connsiteY1-252" fmla="*/ 85337 h 266838"/>
                <a:gd name="connsiteX2-253" fmla="*/ 1188620 w 1188620"/>
                <a:gd name="connsiteY2-254" fmla="*/ 145510 h 266838"/>
                <a:gd name="connsiteX3-255" fmla="*/ 885792 w 1188620"/>
                <a:gd name="connsiteY3-256" fmla="*/ 266838 h 266838"/>
                <a:gd name="connsiteX0-257" fmla="*/ 885792 w 1188620"/>
                <a:gd name="connsiteY0-258" fmla="*/ 260418 h 260418"/>
                <a:gd name="connsiteX1-259" fmla="*/ 0 w 1188620"/>
                <a:gd name="connsiteY1-260" fmla="*/ 78917 h 260418"/>
                <a:gd name="connsiteX2-261" fmla="*/ 1188620 w 1188620"/>
                <a:gd name="connsiteY2-262" fmla="*/ 139090 h 260418"/>
                <a:gd name="connsiteX3-263" fmla="*/ 885792 w 1188620"/>
                <a:gd name="connsiteY3-264" fmla="*/ 260418 h 260418"/>
                <a:gd name="connsiteX0-265" fmla="*/ 885792 w 1188620"/>
                <a:gd name="connsiteY0-266" fmla="*/ 265636 h 265636"/>
                <a:gd name="connsiteX1-267" fmla="*/ 0 w 1188620"/>
                <a:gd name="connsiteY1-268" fmla="*/ 84135 h 265636"/>
                <a:gd name="connsiteX2-269" fmla="*/ 1188620 w 1188620"/>
                <a:gd name="connsiteY2-270" fmla="*/ 144308 h 265636"/>
                <a:gd name="connsiteX3-271" fmla="*/ 885792 w 1188620"/>
                <a:gd name="connsiteY3-272" fmla="*/ 265636 h 265636"/>
                <a:gd name="connsiteX0-273" fmla="*/ 888751 w 1191579"/>
                <a:gd name="connsiteY0-274" fmla="*/ 258396 h 258396"/>
                <a:gd name="connsiteX1-275" fmla="*/ 0 w 1191579"/>
                <a:gd name="connsiteY1-276" fmla="*/ 88732 h 258396"/>
                <a:gd name="connsiteX2-277" fmla="*/ 1191579 w 1191579"/>
                <a:gd name="connsiteY2-278" fmla="*/ 137068 h 258396"/>
                <a:gd name="connsiteX3-279" fmla="*/ 888751 w 1191579"/>
                <a:gd name="connsiteY3-280" fmla="*/ 258396 h 258396"/>
                <a:gd name="connsiteX0-281" fmla="*/ 888751 w 1191579"/>
                <a:gd name="connsiteY0-282" fmla="*/ 258396 h 258396"/>
                <a:gd name="connsiteX1-283" fmla="*/ 0 w 1191579"/>
                <a:gd name="connsiteY1-284" fmla="*/ 88732 h 258396"/>
                <a:gd name="connsiteX2-285" fmla="*/ 1191579 w 1191579"/>
                <a:gd name="connsiteY2-286" fmla="*/ 137068 h 258396"/>
                <a:gd name="connsiteX3-287" fmla="*/ 888751 w 1191579"/>
                <a:gd name="connsiteY3-288" fmla="*/ 258396 h 258396"/>
                <a:gd name="connsiteX0-289" fmla="*/ 915384 w 1218212"/>
                <a:gd name="connsiteY0-290" fmla="*/ 258396 h 258396"/>
                <a:gd name="connsiteX1-291" fmla="*/ 0 w 1218212"/>
                <a:gd name="connsiteY1-292" fmla="*/ 88732 h 258396"/>
                <a:gd name="connsiteX2-293" fmla="*/ 1218212 w 1218212"/>
                <a:gd name="connsiteY2-294" fmla="*/ 137068 h 258396"/>
                <a:gd name="connsiteX3-295" fmla="*/ 915384 w 1218212"/>
                <a:gd name="connsiteY3-296" fmla="*/ 258396 h 258396"/>
                <a:gd name="connsiteX0-297" fmla="*/ 915384 w 1218212"/>
                <a:gd name="connsiteY0-298" fmla="*/ 253484 h 253484"/>
                <a:gd name="connsiteX1-299" fmla="*/ 0 w 1218212"/>
                <a:gd name="connsiteY1-300" fmla="*/ 83820 h 253484"/>
                <a:gd name="connsiteX2-301" fmla="*/ 1218212 w 1218212"/>
                <a:gd name="connsiteY2-302" fmla="*/ 132156 h 253484"/>
                <a:gd name="connsiteX3-303" fmla="*/ 915384 w 1218212"/>
                <a:gd name="connsiteY3-304" fmla="*/ 253484 h 253484"/>
                <a:gd name="connsiteX0-305" fmla="*/ 915384 w 1348418"/>
                <a:gd name="connsiteY0-306" fmla="*/ 230824 h 230824"/>
                <a:gd name="connsiteX1-307" fmla="*/ 0 w 1348418"/>
                <a:gd name="connsiteY1-308" fmla="*/ 61160 h 230824"/>
                <a:gd name="connsiteX2-309" fmla="*/ 1348418 w 1348418"/>
                <a:gd name="connsiteY2-310" fmla="*/ 177558 h 230824"/>
                <a:gd name="connsiteX3-311" fmla="*/ 915384 w 1348418"/>
                <a:gd name="connsiteY3-312" fmla="*/ 230824 h 230824"/>
                <a:gd name="connsiteX0-313" fmla="*/ 942017 w 1348418"/>
                <a:gd name="connsiteY0-314" fmla="*/ 310723 h 310723"/>
                <a:gd name="connsiteX1-315" fmla="*/ 0 w 1348418"/>
                <a:gd name="connsiteY1-316" fmla="*/ 61160 h 310723"/>
                <a:gd name="connsiteX2-317" fmla="*/ 1348418 w 1348418"/>
                <a:gd name="connsiteY2-318" fmla="*/ 177558 h 310723"/>
                <a:gd name="connsiteX3-319" fmla="*/ 942017 w 1348418"/>
                <a:gd name="connsiteY3-320" fmla="*/ 310723 h 310723"/>
                <a:gd name="connsiteX0-321" fmla="*/ 1078142 w 1484543"/>
                <a:gd name="connsiteY0-322" fmla="*/ 291745 h 291745"/>
                <a:gd name="connsiteX1-323" fmla="*/ 0 w 1484543"/>
                <a:gd name="connsiteY1-324" fmla="*/ 68815 h 291745"/>
                <a:gd name="connsiteX2-325" fmla="*/ 1484543 w 1484543"/>
                <a:gd name="connsiteY2-326" fmla="*/ 158580 h 291745"/>
                <a:gd name="connsiteX3-327" fmla="*/ 1078142 w 1484543"/>
                <a:gd name="connsiteY3-328" fmla="*/ 291745 h 291745"/>
                <a:gd name="connsiteX0-329" fmla="*/ 1078142 w 1484543"/>
                <a:gd name="connsiteY0-330" fmla="*/ 312851 h 312851"/>
                <a:gd name="connsiteX1-331" fmla="*/ 0 w 1484543"/>
                <a:gd name="connsiteY1-332" fmla="*/ 89921 h 312851"/>
                <a:gd name="connsiteX2-333" fmla="*/ 1484543 w 1484543"/>
                <a:gd name="connsiteY2-334" fmla="*/ 179686 h 312851"/>
                <a:gd name="connsiteX3-335" fmla="*/ 1078142 w 1484543"/>
                <a:gd name="connsiteY3-336" fmla="*/ 312851 h 312851"/>
                <a:gd name="connsiteX0-337" fmla="*/ 1240900 w 1647301"/>
                <a:gd name="connsiteY0-338" fmla="*/ 287611 h 287611"/>
                <a:gd name="connsiteX1-339" fmla="*/ 0 w 1647301"/>
                <a:gd name="connsiteY1-340" fmla="*/ 112028 h 287611"/>
                <a:gd name="connsiteX2-341" fmla="*/ 1647301 w 1647301"/>
                <a:gd name="connsiteY2-342" fmla="*/ 154446 h 287611"/>
                <a:gd name="connsiteX3-343" fmla="*/ 1240900 w 1647301"/>
                <a:gd name="connsiteY3-344" fmla="*/ 287611 h 287611"/>
                <a:gd name="connsiteX0-345" fmla="*/ 1240900 w 1647301"/>
                <a:gd name="connsiteY0-346" fmla="*/ 287611 h 287611"/>
                <a:gd name="connsiteX1-347" fmla="*/ 0 w 1647301"/>
                <a:gd name="connsiteY1-348" fmla="*/ 112028 h 287611"/>
                <a:gd name="connsiteX2-349" fmla="*/ 1647301 w 1647301"/>
                <a:gd name="connsiteY2-350" fmla="*/ 154446 h 287611"/>
                <a:gd name="connsiteX3-351" fmla="*/ 1240900 w 1647301"/>
                <a:gd name="connsiteY3-352" fmla="*/ 287611 h 287611"/>
                <a:gd name="connsiteX0-353" fmla="*/ 1240900 w 1647301"/>
                <a:gd name="connsiteY0-354" fmla="*/ 303223 h 303223"/>
                <a:gd name="connsiteX1-355" fmla="*/ 0 w 1647301"/>
                <a:gd name="connsiteY1-356" fmla="*/ 127640 h 303223"/>
                <a:gd name="connsiteX2-357" fmla="*/ 1647301 w 1647301"/>
                <a:gd name="connsiteY2-358" fmla="*/ 170058 h 303223"/>
                <a:gd name="connsiteX3-359" fmla="*/ 1240900 w 1647301"/>
                <a:gd name="connsiteY3-360" fmla="*/ 303223 h 303223"/>
                <a:gd name="connsiteX0-361" fmla="*/ 1246818 w 1653219"/>
                <a:gd name="connsiteY0-362" fmla="*/ 297158 h 297158"/>
                <a:gd name="connsiteX1-363" fmla="*/ 0 w 1653219"/>
                <a:gd name="connsiteY1-364" fmla="*/ 133411 h 297158"/>
                <a:gd name="connsiteX2-365" fmla="*/ 1653219 w 1653219"/>
                <a:gd name="connsiteY2-366" fmla="*/ 163993 h 297158"/>
                <a:gd name="connsiteX3-367" fmla="*/ 1246818 w 1653219"/>
                <a:gd name="connsiteY3-368" fmla="*/ 297158 h 297158"/>
                <a:gd name="connsiteX0-369" fmla="*/ 1246818 w 1653219"/>
                <a:gd name="connsiteY0-370" fmla="*/ 288437 h 288437"/>
                <a:gd name="connsiteX1-371" fmla="*/ 0 w 1653219"/>
                <a:gd name="connsiteY1-372" fmla="*/ 124690 h 288437"/>
                <a:gd name="connsiteX2-373" fmla="*/ 1653219 w 1653219"/>
                <a:gd name="connsiteY2-374" fmla="*/ 155272 h 288437"/>
                <a:gd name="connsiteX3-375" fmla="*/ 1246818 w 1653219"/>
                <a:gd name="connsiteY3-376" fmla="*/ 288437 h 288437"/>
                <a:gd name="connsiteX0-377" fmla="*/ 1246818 w 1662097"/>
                <a:gd name="connsiteY0-378" fmla="*/ 287041 h 287041"/>
                <a:gd name="connsiteX1-379" fmla="*/ 0 w 1662097"/>
                <a:gd name="connsiteY1-380" fmla="*/ 123294 h 287041"/>
                <a:gd name="connsiteX2-381" fmla="*/ 1662097 w 1662097"/>
                <a:gd name="connsiteY2-382" fmla="*/ 156835 h 287041"/>
                <a:gd name="connsiteX3-383" fmla="*/ 1246818 w 1662097"/>
                <a:gd name="connsiteY3-384" fmla="*/ 287041 h 287041"/>
                <a:gd name="connsiteX0-385" fmla="*/ 1243915 w 1662097"/>
                <a:gd name="connsiteY0-386" fmla="*/ 289943 h 289943"/>
                <a:gd name="connsiteX1-387" fmla="*/ 0 w 1662097"/>
                <a:gd name="connsiteY1-388" fmla="*/ 123294 h 289943"/>
                <a:gd name="connsiteX2-389" fmla="*/ 1662097 w 1662097"/>
                <a:gd name="connsiteY2-390" fmla="*/ 156835 h 289943"/>
                <a:gd name="connsiteX3-391" fmla="*/ 1243915 w 1662097"/>
                <a:gd name="connsiteY3-392" fmla="*/ 289943 h 289943"/>
                <a:gd name="connsiteX0-393" fmla="*/ 1243915 w 1662097"/>
                <a:gd name="connsiteY0-394" fmla="*/ 289943 h 289943"/>
                <a:gd name="connsiteX1-395" fmla="*/ 0 w 1662097"/>
                <a:gd name="connsiteY1-396" fmla="*/ 123294 h 289943"/>
                <a:gd name="connsiteX2-397" fmla="*/ 1662097 w 1662097"/>
                <a:gd name="connsiteY2-398" fmla="*/ 156835 h 289943"/>
                <a:gd name="connsiteX3-399" fmla="*/ 1243915 w 1662097"/>
                <a:gd name="connsiteY3-400" fmla="*/ 289943 h 289943"/>
                <a:gd name="connsiteX0-401" fmla="*/ 1243915 w 1662097"/>
                <a:gd name="connsiteY0-402" fmla="*/ 288410 h 288410"/>
                <a:gd name="connsiteX1-403" fmla="*/ 0 w 1662097"/>
                <a:gd name="connsiteY1-404" fmla="*/ 124664 h 288410"/>
                <a:gd name="connsiteX2-405" fmla="*/ 1662097 w 1662097"/>
                <a:gd name="connsiteY2-406" fmla="*/ 155302 h 288410"/>
                <a:gd name="connsiteX3-407" fmla="*/ 1243915 w 1662097"/>
                <a:gd name="connsiteY3-408" fmla="*/ 288410 h 288410"/>
              </a:gdLst>
              <a:ahLst/>
              <a:cxnLst>
                <a:cxn ang="0">
                  <a:pos x="connsiteX0-401" y="connsiteY0-402"/>
                </a:cxn>
                <a:cxn ang="0">
                  <a:pos x="connsiteX1-403" y="connsiteY1-404"/>
                </a:cxn>
                <a:cxn ang="0">
                  <a:pos x="connsiteX2-405" y="connsiteY2-406"/>
                </a:cxn>
                <a:cxn ang="0">
                  <a:pos x="connsiteX3-407" y="connsiteY3-408"/>
                </a:cxn>
              </a:cxnLst>
              <a:rect l="l" t="t" r="r" b="b"/>
              <a:pathLst>
                <a:path w="1662097" h="288410">
                  <a:moveTo>
                    <a:pt x="1243915" y="288410"/>
                  </a:moveTo>
                  <a:cubicBezTo>
                    <a:pt x="874727" y="80428"/>
                    <a:pt x="304143" y="-25928"/>
                    <a:pt x="0" y="124664"/>
                  </a:cubicBezTo>
                  <a:cubicBezTo>
                    <a:pt x="283757" y="-43684"/>
                    <a:pt x="1437526" y="-49212"/>
                    <a:pt x="1662097" y="155302"/>
                  </a:cubicBezTo>
                  <a:lnTo>
                    <a:pt x="1243915" y="288410"/>
                  </a:lnTo>
                  <a:close/>
                </a:path>
              </a:pathLst>
            </a:custGeom>
            <a:gradFill flip="none" rotWithShape="1">
              <a:gsLst>
                <a:gs pos="0">
                  <a:schemeClr val="bg2"/>
                </a:gs>
                <a:gs pos="76000">
                  <a:schemeClr val="tx2"/>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panose="020F0502020204030204"/>
                <a:ea typeface="宋体" panose="02010600030101010101" pitchFamily="2" charset="-122"/>
              </a:endParaRPr>
            </a:p>
          </p:txBody>
        </p:sp>
      </p:grpSp>
      <p:sp>
        <p:nvSpPr>
          <p:cNvPr id="27" name="等腰三角形 26"/>
          <p:cNvSpPr/>
          <p:nvPr/>
        </p:nvSpPr>
        <p:spPr>
          <a:xfrm rot="16200000">
            <a:off x="4778375" y="3197225"/>
            <a:ext cx="809625" cy="2441575"/>
          </a:xfrm>
          <a:prstGeom prst="triangle">
            <a:avLst/>
          </a:prstGeom>
          <a:gradFill>
            <a:gsLst>
              <a:gs pos="34000">
                <a:sysClr val="window" lastClr="FFFFFF">
                  <a:lumMod val="95000"/>
                  <a:alpha val="0"/>
                </a:sysClr>
              </a:gs>
              <a:gs pos="100000">
                <a:sysClr val="windowText" lastClr="000000">
                  <a:lumMod val="50000"/>
                  <a:lumOff val="50000"/>
                  <a:alpha val="55000"/>
                </a:sysClr>
              </a:gs>
            </a:gsLst>
            <a:lin ang="15600000" scaled="0"/>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sp>
        <p:nvSpPr>
          <p:cNvPr id="28" name="矩形 27"/>
          <p:cNvSpPr>
            <a:spLocks noChangeArrowheads="1"/>
          </p:cNvSpPr>
          <p:nvPr/>
        </p:nvSpPr>
        <p:spPr bwMode="auto">
          <a:xfrm>
            <a:off x="5867400" y="1927225"/>
            <a:ext cx="1962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zh-CN" altLang="en-US" sz="1000">
              <a:latin typeface="微软雅黑" panose="020B0503020204020204" pitchFamily="34" charset="-122"/>
              <a:ea typeface="微软雅黑" panose="020B0503020204020204" pitchFamily="34" charset="-122"/>
            </a:endParaRPr>
          </a:p>
        </p:txBody>
      </p:sp>
      <p:cxnSp>
        <p:nvCxnSpPr>
          <p:cNvPr id="29" name="直接连接符 28"/>
          <p:cNvCxnSpPr>
            <a:cxnSpLocks noChangeShapeType="1"/>
          </p:cNvCxnSpPr>
          <p:nvPr/>
        </p:nvCxnSpPr>
        <p:spPr bwMode="auto">
          <a:xfrm>
            <a:off x="4976813" y="2181225"/>
            <a:ext cx="836612"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0" name="矩形 29"/>
          <p:cNvSpPr>
            <a:spLocks noChangeArrowheads="1"/>
          </p:cNvSpPr>
          <p:nvPr/>
        </p:nvSpPr>
        <p:spPr bwMode="auto">
          <a:xfrm>
            <a:off x="5605463" y="2536825"/>
            <a:ext cx="1963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zh-CN" altLang="en-US" sz="1000">
              <a:latin typeface="微软雅黑" panose="020B0503020204020204" pitchFamily="34" charset="-122"/>
              <a:ea typeface="微软雅黑" panose="020B0503020204020204" pitchFamily="34" charset="-122"/>
            </a:endParaRPr>
          </a:p>
        </p:txBody>
      </p:sp>
      <p:cxnSp>
        <p:nvCxnSpPr>
          <p:cNvPr id="31" name="直接连接符 30"/>
          <p:cNvCxnSpPr>
            <a:cxnSpLocks noChangeShapeType="1"/>
          </p:cNvCxnSpPr>
          <p:nvPr/>
        </p:nvCxnSpPr>
        <p:spPr bwMode="auto">
          <a:xfrm>
            <a:off x="4714875" y="2790825"/>
            <a:ext cx="836613"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2" name="矩形 31"/>
          <p:cNvSpPr>
            <a:spLocks noChangeArrowheads="1"/>
          </p:cNvSpPr>
          <p:nvPr/>
        </p:nvSpPr>
        <p:spPr bwMode="auto">
          <a:xfrm>
            <a:off x="5316538" y="3146425"/>
            <a:ext cx="1963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zh-CN" altLang="en-US" sz="1000" dirty="0">
              <a:latin typeface="微软雅黑" panose="020B0503020204020204" pitchFamily="34" charset="-122"/>
              <a:ea typeface="微软雅黑" panose="020B0503020204020204" pitchFamily="34" charset="-122"/>
            </a:endParaRPr>
          </a:p>
        </p:txBody>
      </p:sp>
      <p:cxnSp>
        <p:nvCxnSpPr>
          <p:cNvPr id="33" name="直接连接符 32"/>
          <p:cNvCxnSpPr>
            <a:cxnSpLocks noChangeShapeType="1"/>
          </p:cNvCxnSpPr>
          <p:nvPr/>
        </p:nvCxnSpPr>
        <p:spPr bwMode="auto">
          <a:xfrm>
            <a:off x="4425950" y="3398838"/>
            <a:ext cx="838200"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4" name="矩形 33"/>
          <p:cNvSpPr>
            <a:spLocks noChangeArrowheads="1"/>
          </p:cNvSpPr>
          <p:nvPr/>
        </p:nvSpPr>
        <p:spPr bwMode="auto">
          <a:xfrm>
            <a:off x="5029200" y="3754438"/>
            <a:ext cx="19637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zh-CN" altLang="en-US" sz="1000" dirty="0">
              <a:latin typeface="微软雅黑" panose="020B0503020204020204" pitchFamily="34" charset="-122"/>
              <a:ea typeface="微软雅黑" panose="020B0503020204020204" pitchFamily="34" charset="-122"/>
            </a:endParaRPr>
          </a:p>
        </p:txBody>
      </p:sp>
      <p:cxnSp>
        <p:nvCxnSpPr>
          <p:cNvPr id="35" name="直接连接符 34"/>
          <p:cNvCxnSpPr>
            <a:cxnSpLocks noChangeShapeType="1"/>
          </p:cNvCxnSpPr>
          <p:nvPr/>
        </p:nvCxnSpPr>
        <p:spPr bwMode="auto">
          <a:xfrm>
            <a:off x="4138613" y="4008438"/>
            <a:ext cx="838200"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6" name="椭圆 35"/>
          <p:cNvSpPr/>
          <p:nvPr/>
        </p:nvSpPr>
        <p:spPr>
          <a:xfrm>
            <a:off x="2051050" y="4214813"/>
            <a:ext cx="981075" cy="300037"/>
          </a:xfrm>
          <a:prstGeom prst="ellipse">
            <a:avLst/>
          </a:prstGeom>
          <a:gradFill flip="none" rotWithShape="1">
            <a:gsLst>
              <a:gs pos="0">
                <a:sysClr val="windowText" lastClr="000000">
                  <a:alpha val="4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37" name="组合 36"/>
          <p:cNvGrpSpPr/>
          <p:nvPr/>
        </p:nvGrpSpPr>
        <p:grpSpPr bwMode="auto">
          <a:xfrm>
            <a:off x="2343150" y="2976563"/>
            <a:ext cx="419100" cy="1441450"/>
            <a:chOff x="814388" y="971551"/>
            <a:chExt cx="784224" cy="2705100"/>
          </a:xfrm>
        </p:grpSpPr>
        <p:sp>
          <p:nvSpPr>
            <p:cNvPr id="38" name="Freeform 6"/>
            <p:cNvSpPr/>
            <p:nvPr/>
          </p:nvSpPr>
          <p:spPr bwMode="auto">
            <a:xfrm>
              <a:off x="900535" y="1489929"/>
              <a:ext cx="698077" cy="589879"/>
            </a:xfrm>
            <a:custGeom>
              <a:avLst/>
              <a:gdLst>
                <a:gd name="T0" fmla="*/ 143 w 186"/>
                <a:gd name="T1" fmla="*/ 9 h 158"/>
                <a:gd name="T2" fmla="*/ 141 w 186"/>
                <a:gd name="T3" fmla="*/ 9 h 158"/>
                <a:gd name="T4" fmla="*/ 134 w 186"/>
                <a:gd name="T5" fmla="*/ 0 h 158"/>
                <a:gd name="T6" fmla="*/ 125 w 186"/>
                <a:gd name="T7" fmla="*/ 17 h 158"/>
                <a:gd name="T8" fmla="*/ 124 w 186"/>
                <a:gd name="T9" fmla="*/ 58 h 158"/>
                <a:gd name="T10" fmla="*/ 104 w 186"/>
                <a:gd name="T11" fmla="*/ 66 h 158"/>
                <a:gd name="T12" fmla="*/ 105 w 186"/>
                <a:gd name="T13" fmla="*/ 69 h 158"/>
                <a:gd name="T14" fmla="*/ 122 w 186"/>
                <a:gd name="T15" fmla="*/ 68 h 158"/>
                <a:gd name="T16" fmla="*/ 127 w 186"/>
                <a:gd name="T17" fmla="*/ 67 h 158"/>
                <a:gd name="T18" fmla="*/ 131 w 186"/>
                <a:gd name="T19" fmla="*/ 54 h 158"/>
                <a:gd name="T20" fmla="*/ 131 w 186"/>
                <a:gd name="T21" fmla="*/ 18 h 158"/>
                <a:gd name="T22" fmla="*/ 140 w 186"/>
                <a:gd name="T23" fmla="*/ 10 h 158"/>
                <a:gd name="T24" fmla="*/ 162 w 186"/>
                <a:gd name="T25" fmla="*/ 54 h 158"/>
                <a:gd name="T26" fmla="*/ 164 w 186"/>
                <a:gd name="T27" fmla="*/ 88 h 158"/>
                <a:gd name="T28" fmla="*/ 92 w 186"/>
                <a:gd name="T29" fmla="*/ 83 h 158"/>
                <a:gd name="T30" fmla="*/ 89 w 186"/>
                <a:gd name="T31" fmla="*/ 98 h 158"/>
                <a:gd name="T32" fmla="*/ 89 w 186"/>
                <a:gd name="T33" fmla="*/ 98 h 158"/>
                <a:gd name="T34" fmla="*/ 118 w 186"/>
                <a:gd name="T35" fmla="*/ 107 h 158"/>
                <a:gd name="T36" fmla="*/ 0 w 186"/>
                <a:gd name="T37" fmla="*/ 108 h 158"/>
                <a:gd name="T38" fmla="*/ 6 w 186"/>
                <a:gd name="T39" fmla="*/ 122 h 158"/>
                <a:gd name="T40" fmla="*/ 8 w 186"/>
                <a:gd name="T41" fmla="*/ 124 h 158"/>
                <a:gd name="T42" fmla="*/ 13 w 186"/>
                <a:gd name="T43" fmla="*/ 129 h 158"/>
                <a:gd name="T44" fmla="*/ 23 w 186"/>
                <a:gd name="T45" fmla="*/ 136 h 158"/>
                <a:gd name="T46" fmla="*/ 86 w 186"/>
                <a:gd name="T47" fmla="*/ 141 h 158"/>
                <a:gd name="T48" fmla="*/ 113 w 186"/>
                <a:gd name="T49" fmla="*/ 131 h 158"/>
                <a:gd name="T50" fmla="*/ 116 w 186"/>
                <a:gd name="T51" fmla="*/ 129 h 158"/>
                <a:gd name="T52" fmla="*/ 126 w 186"/>
                <a:gd name="T53" fmla="*/ 122 h 158"/>
                <a:gd name="T54" fmla="*/ 129 w 186"/>
                <a:gd name="T55" fmla="*/ 136 h 158"/>
                <a:gd name="T56" fmla="*/ 120 w 186"/>
                <a:gd name="T57" fmla="*/ 147 h 158"/>
                <a:gd name="T58" fmla="*/ 122 w 186"/>
                <a:gd name="T59" fmla="*/ 152 h 158"/>
                <a:gd name="T60" fmla="*/ 120 w 186"/>
                <a:gd name="T61" fmla="*/ 158 h 158"/>
                <a:gd name="T62" fmla="*/ 129 w 186"/>
                <a:gd name="T63" fmla="*/ 155 h 158"/>
                <a:gd name="T64" fmla="*/ 137 w 186"/>
                <a:gd name="T65" fmla="*/ 151 h 158"/>
                <a:gd name="T66" fmla="*/ 133 w 186"/>
                <a:gd name="T67" fmla="*/ 118 h 158"/>
                <a:gd name="T68" fmla="*/ 130 w 186"/>
                <a:gd name="T69" fmla="*/ 110 h 158"/>
                <a:gd name="T70" fmla="*/ 138 w 186"/>
                <a:gd name="T71" fmla="*/ 113 h 158"/>
                <a:gd name="T72" fmla="*/ 146 w 186"/>
                <a:gd name="T73" fmla="*/ 115 h 158"/>
                <a:gd name="T74" fmla="*/ 182 w 186"/>
                <a:gd name="T75" fmla="*/ 75 h 158"/>
                <a:gd name="T76" fmla="*/ 163 w 186"/>
                <a:gd name="T77" fmla="*/ 46 h 158"/>
                <a:gd name="T78" fmla="*/ 143 w 186"/>
                <a:gd name="T79"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58">
                  <a:moveTo>
                    <a:pt x="143" y="9"/>
                  </a:moveTo>
                  <a:cubicBezTo>
                    <a:pt x="141" y="9"/>
                    <a:pt x="141" y="9"/>
                    <a:pt x="141" y="9"/>
                  </a:cubicBezTo>
                  <a:cubicBezTo>
                    <a:pt x="139" y="6"/>
                    <a:pt x="137" y="3"/>
                    <a:pt x="134" y="0"/>
                  </a:cubicBezTo>
                  <a:cubicBezTo>
                    <a:pt x="125" y="17"/>
                    <a:pt x="125" y="17"/>
                    <a:pt x="125" y="17"/>
                  </a:cubicBezTo>
                  <a:cubicBezTo>
                    <a:pt x="124" y="58"/>
                    <a:pt x="124" y="58"/>
                    <a:pt x="124" y="58"/>
                  </a:cubicBezTo>
                  <a:cubicBezTo>
                    <a:pt x="104" y="66"/>
                    <a:pt x="104" y="66"/>
                    <a:pt x="104" y="66"/>
                  </a:cubicBezTo>
                  <a:cubicBezTo>
                    <a:pt x="105" y="69"/>
                    <a:pt x="105" y="69"/>
                    <a:pt x="105" y="69"/>
                  </a:cubicBezTo>
                  <a:cubicBezTo>
                    <a:pt x="122" y="68"/>
                    <a:pt x="122" y="68"/>
                    <a:pt x="122" y="68"/>
                  </a:cubicBezTo>
                  <a:cubicBezTo>
                    <a:pt x="127" y="67"/>
                    <a:pt x="127" y="67"/>
                    <a:pt x="127" y="67"/>
                  </a:cubicBezTo>
                  <a:cubicBezTo>
                    <a:pt x="131" y="54"/>
                    <a:pt x="131" y="54"/>
                    <a:pt x="131" y="54"/>
                  </a:cubicBezTo>
                  <a:cubicBezTo>
                    <a:pt x="131" y="18"/>
                    <a:pt x="131" y="18"/>
                    <a:pt x="131" y="18"/>
                  </a:cubicBezTo>
                  <a:cubicBezTo>
                    <a:pt x="140" y="10"/>
                    <a:pt x="140" y="10"/>
                    <a:pt x="140" y="10"/>
                  </a:cubicBezTo>
                  <a:cubicBezTo>
                    <a:pt x="162" y="54"/>
                    <a:pt x="162" y="54"/>
                    <a:pt x="162" y="54"/>
                  </a:cubicBezTo>
                  <a:cubicBezTo>
                    <a:pt x="169" y="67"/>
                    <a:pt x="169" y="79"/>
                    <a:pt x="164" y="88"/>
                  </a:cubicBezTo>
                  <a:cubicBezTo>
                    <a:pt x="141" y="88"/>
                    <a:pt x="117" y="86"/>
                    <a:pt x="92" y="83"/>
                  </a:cubicBezTo>
                  <a:cubicBezTo>
                    <a:pt x="92" y="88"/>
                    <a:pt x="91" y="93"/>
                    <a:pt x="89" y="98"/>
                  </a:cubicBezTo>
                  <a:cubicBezTo>
                    <a:pt x="89" y="98"/>
                    <a:pt x="89" y="98"/>
                    <a:pt x="89" y="98"/>
                  </a:cubicBezTo>
                  <a:cubicBezTo>
                    <a:pt x="118" y="107"/>
                    <a:pt x="118" y="107"/>
                    <a:pt x="118" y="107"/>
                  </a:cubicBezTo>
                  <a:cubicBezTo>
                    <a:pt x="79" y="126"/>
                    <a:pt x="40" y="126"/>
                    <a:pt x="0" y="108"/>
                  </a:cubicBezTo>
                  <a:cubicBezTo>
                    <a:pt x="2" y="112"/>
                    <a:pt x="4" y="117"/>
                    <a:pt x="6" y="122"/>
                  </a:cubicBezTo>
                  <a:cubicBezTo>
                    <a:pt x="7" y="123"/>
                    <a:pt x="7" y="123"/>
                    <a:pt x="8" y="124"/>
                  </a:cubicBezTo>
                  <a:cubicBezTo>
                    <a:pt x="9" y="126"/>
                    <a:pt x="11" y="127"/>
                    <a:pt x="13" y="129"/>
                  </a:cubicBezTo>
                  <a:cubicBezTo>
                    <a:pt x="16" y="131"/>
                    <a:pt x="19" y="134"/>
                    <a:pt x="23" y="136"/>
                  </a:cubicBezTo>
                  <a:cubicBezTo>
                    <a:pt x="45" y="143"/>
                    <a:pt x="66" y="145"/>
                    <a:pt x="86" y="141"/>
                  </a:cubicBezTo>
                  <a:cubicBezTo>
                    <a:pt x="95" y="139"/>
                    <a:pt x="104" y="136"/>
                    <a:pt x="113" y="131"/>
                  </a:cubicBezTo>
                  <a:cubicBezTo>
                    <a:pt x="114" y="131"/>
                    <a:pt x="115" y="130"/>
                    <a:pt x="116" y="129"/>
                  </a:cubicBezTo>
                  <a:cubicBezTo>
                    <a:pt x="126" y="122"/>
                    <a:pt x="126" y="122"/>
                    <a:pt x="126" y="122"/>
                  </a:cubicBezTo>
                  <a:cubicBezTo>
                    <a:pt x="129" y="136"/>
                    <a:pt x="129" y="136"/>
                    <a:pt x="129" y="136"/>
                  </a:cubicBezTo>
                  <a:cubicBezTo>
                    <a:pt x="120" y="147"/>
                    <a:pt x="120" y="147"/>
                    <a:pt x="120" y="147"/>
                  </a:cubicBezTo>
                  <a:cubicBezTo>
                    <a:pt x="122" y="152"/>
                    <a:pt x="122" y="152"/>
                    <a:pt x="122" y="152"/>
                  </a:cubicBezTo>
                  <a:cubicBezTo>
                    <a:pt x="120" y="158"/>
                    <a:pt x="120" y="158"/>
                    <a:pt x="120" y="158"/>
                  </a:cubicBezTo>
                  <a:cubicBezTo>
                    <a:pt x="129" y="155"/>
                    <a:pt x="129" y="155"/>
                    <a:pt x="129" y="155"/>
                  </a:cubicBezTo>
                  <a:cubicBezTo>
                    <a:pt x="137" y="151"/>
                    <a:pt x="137" y="151"/>
                    <a:pt x="137" y="151"/>
                  </a:cubicBezTo>
                  <a:cubicBezTo>
                    <a:pt x="133" y="118"/>
                    <a:pt x="133" y="118"/>
                    <a:pt x="133" y="118"/>
                  </a:cubicBezTo>
                  <a:cubicBezTo>
                    <a:pt x="130" y="110"/>
                    <a:pt x="130" y="110"/>
                    <a:pt x="130" y="110"/>
                  </a:cubicBezTo>
                  <a:cubicBezTo>
                    <a:pt x="138" y="113"/>
                    <a:pt x="138" y="113"/>
                    <a:pt x="138" y="113"/>
                  </a:cubicBezTo>
                  <a:cubicBezTo>
                    <a:pt x="146" y="115"/>
                    <a:pt x="146" y="115"/>
                    <a:pt x="146" y="115"/>
                  </a:cubicBezTo>
                  <a:cubicBezTo>
                    <a:pt x="174" y="114"/>
                    <a:pt x="186" y="101"/>
                    <a:pt x="182" y="75"/>
                  </a:cubicBezTo>
                  <a:cubicBezTo>
                    <a:pt x="163" y="46"/>
                    <a:pt x="163" y="46"/>
                    <a:pt x="163" y="46"/>
                  </a:cubicBezTo>
                  <a:cubicBezTo>
                    <a:pt x="143" y="9"/>
                    <a:pt x="143" y="9"/>
                    <a:pt x="143" y="9"/>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9" name="Freeform 7"/>
            <p:cNvSpPr>
              <a:spLocks noEditPoints="1"/>
            </p:cNvSpPr>
            <p:nvPr/>
          </p:nvSpPr>
          <p:spPr bwMode="auto">
            <a:xfrm>
              <a:off x="1007474" y="971551"/>
              <a:ext cx="210908" cy="232376"/>
            </a:xfrm>
            <a:custGeom>
              <a:avLst/>
              <a:gdLst>
                <a:gd name="T0" fmla="*/ 52 w 57"/>
                <a:gd name="T1" fmla="*/ 7 h 62"/>
                <a:gd name="T2" fmla="*/ 45 w 57"/>
                <a:gd name="T3" fmla="*/ 6 h 62"/>
                <a:gd name="T4" fmla="*/ 5 w 57"/>
                <a:gd name="T5" fmla="*/ 17 h 62"/>
                <a:gd name="T6" fmla="*/ 2 w 57"/>
                <a:gd name="T7" fmla="*/ 46 h 62"/>
                <a:gd name="T8" fmla="*/ 4 w 57"/>
                <a:gd name="T9" fmla="*/ 55 h 62"/>
                <a:gd name="T10" fmla="*/ 7 w 57"/>
                <a:gd name="T11" fmla="*/ 62 h 62"/>
                <a:gd name="T12" fmla="*/ 7 w 57"/>
                <a:gd name="T13" fmla="*/ 47 h 62"/>
                <a:gd name="T14" fmla="*/ 9 w 57"/>
                <a:gd name="T15" fmla="*/ 33 h 62"/>
                <a:gd name="T16" fmla="*/ 13 w 57"/>
                <a:gd name="T17" fmla="*/ 23 h 62"/>
                <a:gd name="T18" fmla="*/ 40 w 57"/>
                <a:gd name="T19" fmla="*/ 23 h 62"/>
                <a:gd name="T20" fmla="*/ 41 w 57"/>
                <a:gd name="T21" fmla="*/ 23 h 62"/>
                <a:gd name="T22" fmla="*/ 53 w 57"/>
                <a:gd name="T23" fmla="*/ 20 h 62"/>
                <a:gd name="T24" fmla="*/ 52 w 57"/>
                <a:gd name="T25" fmla="*/ 7 h 62"/>
                <a:gd name="T26" fmla="*/ 4 w 57"/>
                <a:gd name="T27" fmla="*/ 39 h 62"/>
                <a:gd name="T28" fmla="*/ 7 w 57"/>
                <a:gd name="T29" fmla="*/ 19 h 62"/>
                <a:gd name="T30" fmla="*/ 42 w 57"/>
                <a:gd name="T31" fmla="*/ 7 h 62"/>
                <a:gd name="T32" fmla="*/ 9 w 57"/>
                <a:gd name="T33" fmla="*/ 24 h 62"/>
                <a:gd name="T34" fmla="*/ 4 w 57"/>
                <a:gd name="T3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52" y="7"/>
                  </a:moveTo>
                  <a:cubicBezTo>
                    <a:pt x="50" y="7"/>
                    <a:pt x="48" y="6"/>
                    <a:pt x="45" y="6"/>
                  </a:cubicBezTo>
                  <a:cubicBezTo>
                    <a:pt x="29" y="0"/>
                    <a:pt x="16" y="4"/>
                    <a:pt x="5" y="17"/>
                  </a:cubicBezTo>
                  <a:cubicBezTo>
                    <a:pt x="1" y="24"/>
                    <a:pt x="0" y="34"/>
                    <a:pt x="2" y="46"/>
                  </a:cubicBezTo>
                  <a:cubicBezTo>
                    <a:pt x="4" y="55"/>
                    <a:pt x="4" y="55"/>
                    <a:pt x="4" y="55"/>
                  </a:cubicBezTo>
                  <a:cubicBezTo>
                    <a:pt x="7" y="62"/>
                    <a:pt x="7" y="62"/>
                    <a:pt x="7" y="62"/>
                  </a:cubicBezTo>
                  <a:cubicBezTo>
                    <a:pt x="7" y="47"/>
                    <a:pt x="7" y="47"/>
                    <a:pt x="7" y="47"/>
                  </a:cubicBezTo>
                  <a:cubicBezTo>
                    <a:pt x="9" y="33"/>
                    <a:pt x="9" y="33"/>
                    <a:pt x="9" y="33"/>
                  </a:cubicBezTo>
                  <a:cubicBezTo>
                    <a:pt x="13" y="23"/>
                    <a:pt x="13" y="23"/>
                    <a:pt x="13" y="23"/>
                  </a:cubicBezTo>
                  <a:cubicBezTo>
                    <a:pt x="40" y="23"/>
                    <a:pt x="40" y="23"/>
                    <a:pt x="40" y="23"/>
                  </a:cubicBezTo>
                  <a:cubicBezTo>
                    <a:pt x="41" y="23"/>
                    <a:pt x="41" y="23"/>
                    <a:pt x="41" y="23"/>
                  </a:cubicBezTo>
                  <a:cubicBezTo>
                    <a:pt x="53" y="20"/>
                    <a:pt x="53" y="20"/>
                    <a:pt x="53" y="20"/>
                  </a:cubicBezTo>
                  <a:cubicBezTo>
                    <a:pt x="57" y="19"/>
                    <a:pt x="57" y="15"/>
                    <a:pt x="52" y="7"/>
                  </a:cubicBezTo>
                  <a:close/>
                  <a:moveTo>
                    <a:pt x="4" y="39"/>
                  </a:moveTo>
                  <a:cubicBezTo>
                    <a:pt x="3" y="31"/>
                    <a:pt x="4" y="24"/>
                    <a:pt x="7" y="19"/>
                  </a:cubicBezTo>
                  <a:cubicBezTo>
                    <a:pt x="16" y="7"/>
                    <a:pt x="28" y="3"/>
                    <a:pt x="42" y="7"/>
                  </a:cubicBezTo>
                  <a:cubicBezTo>
                    <a:pt x="24" y="8"/>
                    <a:pt x="13" y="13"/>
                    <a:pt x="9" y="24"/>
                  </a:cubicBezTo>
                  <a:cubicBezTo>
                    <a:pt x="6" y="27"/>
                    <a:pt x="4" y="33"/>
                    <a:pt x="4" y="3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0" name="Freeform 8"/>
            <p:cNvSpPr/>
            <p:nvPr/>
          </p:nvSpPr>
          <p:spPr bwMode="auto">
            <a:xfrm>
              <a:off x="1016385" y="983468"/>
              <a:ext cx="148527" cy="134062"/>
            </a:xfrm>
            <a:custGeom>
              <a:avLst/>
              <a:gdLst>
                <a:gd name="T0" fmla="*/ 4 w 39"/>
                <a:gd name="T1" fmla="*/ 16 h 36"/>
                <a:gd name="T2" fmla="*/ 1 w 39"/>
                <a:gd name="T3" fmla="*/ 36 h 36"/>
                <a:gd name="T4" fmla="*/ 6 w 39"/>
                <a:gd name="T5" fmla="*/ 21 h 36"/>
                <a:gd name="T6" fmla="*/ 39 w 39"/>
                <a:gd name="T7" fmla="*/ 4 h 36"/>
                <a:gd name="T8" fmla="*/ 4 w 39"/>
                <a:gd name="T9" fmla="*/ 16 h 36"/>
              </a:gdLst>
              <a:ahLst/>
              <a:cxnLst>
                <a:cxn ang="0">
                  <a:pos x="T0" y="T1"/>
                </a:cxn>
                <a:cxn ang="0">
                  <a:pos x="T2" y="T3"/>
                </a:cxn>
                <a:cxn ang="0">
                  <a:pos x="T4" y="T5"/>
                </a:cxn>
                <a:cxn ang="0">
                  <a:pos x="T6" y="T7"/>
                </a:cxn>
                <a:cxn ang="0">
                  <a:pos x="T8" y="T9"/>
                </a:cxn>
              </a:cxnLst>
              <a:rect l="0" t="0" r="r" b="b"/>
              <a:pathLst>
                <a:path w="39" h="36">
                  <a:moveTo>
                    <a:pt x="4" y="16"/>
                  </a:moveTo>
                  <a:cubicBezTo>
                    <a:pt x="1" y="21"/>
                    <a:pt x="0" y="28"/>
                    <a:pt x="1" y="36"/>
                  </a:cubicBezTo>
                  <a:cubicBezTo>
                    <a:pt x="1" y="30"/>
                    <a:pt x="3" y="24"/>
                    <a:pt x="6" y="21"/>
                  </a:cubicBezTo>
                  <a:cubicBezTo>
                    <a:pt x="10" y="10"/>
                    <a:pt x="21" y="5"/>
                    <a:pt x="39" y="4"/>
                  </a:cubicBezTo>
                  <a:cubicBezTo>
                    <a:pt x="25" y="0"/>
                    <a:pt x="13" y="4"/>
                    <a:pt x="4" y="1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1" name="Freeform 9"/>
            <p:cNvSpPr/>
            <p:nvPr/>
          </p:nvSpPr>
          <p:spPr bwMode="auto">
            <a:xfrm>
              <a:off x="1161943" y="998363"/>
              <a:ext cx="103968" cy="181731"/>
            </a:xfrm>
            <a:custGeom>
              <a:avLst/>
              <a:gdLst>
                <a:gd name="T0" fmla="*/ 28 w 28"/>
                <a:gd name="T1" fmla="*/ 23 h 49"/>
                <a:gd name="T2" fmla="*/ 28 w 28"/>
                <a:gd name="T3" fmla="*/ 22 h 49"/>
                <a:gd name="T4" fmla="*/ 11 w 28"/>
                <a:gd name="T5" fmla="*/ 0 h 49"/>
                <a:gd name="T6" fmla="*/ 12 w 28"/>
                <a:gd name="T7" fmla="*/ 13 h 49"/>
                <a:gd name="T8" fmla="*/ 0 w 28"/>
                <a:gd name="T9" fmla="*/ 16 h 49"/>
                <a:gd name="T10" fmla="*/ 1 w 28"/>
                <a:gd name="T11" fmla="*/ 16 h 49"/>
                <a:gd name="T12" fmla="*/ 2 w 28"/>
                <a:gd name="T13" fmla="*/ 16 h 49"/>
                <a:gd name="T14" fmla="*/ 15 w 28"/>
                <a:gd name="T15" fmla="*/ 20 h 49"/>
                <a:gd name="T16" fmla="*/ 23 w 28"/>
                <a:gd name="T17" fmla="*/ 49 h 49"/>
                <a:gd name="T18" fmla="*/ 28 w 28"/>
                <a:gd name="T19" fmla="*/ 44 h 49"/>
                <a:gd name="T20" fmla="*/ 28 w 28"/>
                <a:gd name="T21"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28" y="23"/>
                  </a:moveTo>
                  <a:cubicBezTo>
                    <a:pt x="28" y="22"/>
                    <a:pt x="28" y="22"/>
                    <a:pt x="28" y="22"/>
                  </a:cubicBezTo>
                  <a:cubicBezTo>
                    <a:pt x="26" y="10"/>
                    <a:pt x="20" y="3"/>
                    <a:pt x="11" y="0"/>
                  </a:cubicBezTo>
                  <a:cubicBezTo>
                    <a:pt x="16" y="8"/>
                    <a:pt x="16" y="12"/>
                    <a:pt x="12" y="13"/>
                  </a:cubicBezTo>
                  <a:cubicBezTo>
                    <a:pt x="0" y="16"/>
                    <a:pt x="0" y="16"/>
                    <a:pt x="0" y="16"/>
                  </a:cubicBezTo>
                  <a:cubicBezTo>
                    <a:pt x="1" y="16"/>
                    <a:pt x="1" y="16"/>
                    <a:pt x="1" y="16"/>
                  </a:cubicBezTo>
                  <a:cubicBezTo>
                    <a:pt x="1" y="16"/>
                    <a:pt x="2" y="16"/>
                    <a:pt x="2" y="16"/>
                  </a:cubicBezTo>
                  <a:cubicBezTo>
                    <a:pt x="15" y="20"/>
                    <a:pt x="15" y="20"/>
                    <a:pt x="15" y="20"/>
                  </a:cubicBezTo>
                  <a:cubicBezTo>
                    <a:pt x="23" y="49"/>
                    <a:pt x="23" y="49"/>
                    <a:pt x="23" y="49"/>
                  </a:cubicBezTo>
                  <a:cubicBezTo>
                    <a:pt x="28" y="44"/>
                    <a:pt x="28" y="44"/>
                    <a:pt x="28" y="44"/>
                  </a:cubicBezTo>
                  <a:cubicBezTo>
                    <a:pt x="28" y="23"/>
                    <a:pt x="28" y="23"/>
                    <a:pt x="2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2" name="Freeform 10"/>
            <p:cNvSpPr/>
            <p:nvPr/>
          </p:nvSpPr>
          <p:spPr bwMode="auto">
            <a:xfrm>
              <a:off x="1031239" y="1057946"/>
              <a:ext cx="213879" cy="145981"/>
            </a:xfrm>
            <a:custGeom>
              <a:avLst/>
              <a:gdLst>
                <a:gd name="T0" fmla="*/ 36 w 57"/>
                <a:gd name="T1" fmla="*/ 0 h 39"/>
                <a:gd name="T2" fmla="*/ 35 w 57"/>
                <a:gd name="T3" fmla="*/ 0 h 39"/>
                <a:gd name="T4" fmla="*/ 34 w 57"/>
                <a:gd name="T5" fmla="*/ 0 h 39"/>
                <a:gd name="T6" fmla="*/ 33 w 57"/>
                <a:gd name="T7" fmla="*/ 0 h 39"/>
                <a:gd name="T8" fmla="*/ 4 w 57"/>
                <a:gd name="T9" fmla="*/ 8 h 39"/>
                <a:gd name="T10" fmla="*/ 4 w 57"/>
                <a:gd name="T11" fmla="*/ 19 h 39"/>
                <a:gd name="T12" fmla="*/ 0 w 57"/>
                <a:gd name="T13" fmla="*/ 24 h 39"/>
                <a:gd name="T14" fmla="*/ 0 w 57"/>
                <a:gd name="T15" fmla="*/ 39 h 39"/>
                <a:gd name="T16" fmla="*/ 4 w 57"/>
                <a:gd name="T17" fmla="*/ 27 h 39"/>
                <a:gd name="T18" fmla="*/ 8 w 57"/>
                <a:gd name="T19" fmla="*/ 21 h 39"/>
                <a:gd name="T20" fmla="*/ 8 w 57"/>
                <a:gd name="T21" fmla="*/ 10 h 39"/>
                <a:gd name="T22" fmla="*/ 44 w 57"/>
                <a:gd name="T23" fmla="*/ 7 h 39"/>
                <a:gd name="T24" fmla="*/ 50 w 57"/>
                <a:gd name="T25" fmla="*/ 26 h 39"/>
                <a:gd name="T26" fmla="*/ 57 w 57"/>
                <a:gd name="T27" fmla="*/ 33 h 39"/>
                <a:gd name="T28" fmla="*/ 49 w 57"/>
                <a:gd name="T29" fmla="*/ 4 h 39"/>
                <a:gd name="T30" fmla="*/ 36 w 57"/>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9">
                  <a:moveTo>
                    <a:pt x="36" y="0"/>
                  </a:moveTo>
                  <a:cubicBezTo>
                    <a:pt x="36" y="0"/>
                    <a:pt x="35" y="0"/>
                    <a:pt x="35" y="0"/>
                  </a:cubicBezTo>
                  <a:cubicBezTo>
                    <a:pt x="35" y="0"/>
                    <a:pt x="35" y="0"/>
                    <a:pt x="34" y="0"/>
                  </a:cubicBezTo>
                  <a:cubicBezTo>
                    <a:pt x="33" y="0"/>
                    <a:pt x="33" y="0"/>
                    <a:pt x="33" y="0"/>
                  </a:cubicBezTo>
                  <a:cubicBezTo>
                    <a:pt x="21" y="0"/>
                    <a:pt x="11" y="3"/>
                    <a:pt x="4" y="8"/>
                  </a:cubicBezTo>
                  <a:cubicBezTo>
                    <a:pt x="4" y="19"/>
                    <a:pt x="4" y="19"/>
                    <a:pt x="4" y="19"/>
                  </a:cubicBezTo>
                  <a:cubicBezTo>
                    <a:pt x="0" y="24"/>
                    <a:pt x="0" y="24"/>
                    <a:pt x="0" y="24"/>
                  </a:cubicBezTo>
                  <a:cubicBezTo>
                    <a:pt x="0" y="39"/>
                    <a:pt x="0" y="39"/>
                    <a:pt x="0" y="39"/>
                  </a:cubicBezTo>
                  <a:cubicBezTo>
                    <a:pt x="4" y="27"/>
                    <a:pt x="4" y="27"/>
                    <a:pt x="4" y="27"/>
                  </a:cubicBezTo>
                  <a:cubicBezTo>
                    <a:pt x="8" y="21"/>
                    <a:pt x="8" y="21"/>
                    <a:pt x="8" y="21"/>
                  </a:cubicBezTo>
                  <a:cubicBezTo>
                    <a:pt x="8" y="10"/>
                    <a:pt x="8" y="10"/>
                    <a:pt x="8" y="10"/>
                  </a:cubicBezTo>
                  <a:cubicBezTo>
                    <a:pt x="20" y="3"/>
                    <a:pt x="32" y="2"/>
                    <a:pt x="44" y="7"/>
                  </a:cubicBezTo>
                  <a:cubicBezTo>
                    <a:pt x="50" y="26"/>
                    <a:pt x="50" y="26"/>
                    <a:pt x="50" y="26"/>
                  </a:cubicBezTo>
                  <a:cubicBezTo>
                    <a:pt x="57" y="33"/>
                    <a:pt x="57" y="33"/>
                    <a:pt x="57" y="33"/>
                  </a:cubicBezTo>
                  <a:cubicBezTo>
                    <a:pt x="49" y="4"/>
                    <a:pt x="49" y="4"/>
                    <a:pt x="49" y="4"/>
                  </a:cubicBezTo>
                  <a:cubicBezTo>
                    <a:pt x="36" y="0"/>
                    <a:pt x="36" y="0"/>
                    <a:pt x="36"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3" name="Freeform 11"/>
            <p:cNvSpPr>
              <a:spLocks noEditPoints="1"/>
            </p:cNvSpPr>
            <p:nvPr/>
          </p:nvSpPr>
          <p:spPr bwMode="auto">
            <a:xfrm>
              <a:off x="1007474" y="1063905"/>
              <a:ext cx="264378" cy="288982"/>
            </a:xfrm>
            <a:custGeom>
              <a:avLst/>
              <a:gdLst>
                <a:gd name="T0" fmla="*/ 64 w 71"/>
                <a:gd name="T1" fmla="*/ 31 h 77"/>
                <a:gd name="T2" fmla="*/ 57 w 71"/>
                <a:gd name="T3" fmla="*/ 24 h 77"/>
                <a:gd name="T4" fmla="*/ 51 w 71"/>
                <a:gd name="T5" fmla="*/ 5 h 77"/>
                <a:gd name="T6" fmla="*/ 15 w 71"/>
                <a:gd name="T7" fmla="*/ 8 h 77"/>
                <a:gd name="T8" fmla="*/ 15 w 71"/>
                <a:gd name="T9" fmla="*/ 19 h 77"/>
                <a:gd name="T10" fmla="*/ 11 w 71"/>
                <a:gd name="T11" fmla="*/ 25 h 77"/>
                <a:gd name="T12" fmla="*/ 7 w 71"/>
                <a:gd name="T13" fmla="*/ 37 h 77"/>
                <a:gd name="T14" fmla="*/ 4 w 71"/>
                <a:gd name="T15" fmla="*/ 30 h 77"/>
                <a:gd name="T16" fmla="*/ 4 w 71"/>
                <a:gd name="T17" fmla="*/ 50 h 77"/>
                <a:gd name="T18" fmla="*/ 5 w 71"/>
                <a:gd name="T19" fmla="*/ 52 h 77"/>
                <a:gd name="T20" fmla="*/ 7 w 71"/>
                <a:gd name="T21" fmla="*/ 44 h 77"/>
                <a:gd name="T22" fmla="*/ 8 w 71"/>
                <a:gd name="T23" fmla="*/ 53 h 77"/>
                <a:gd name="T24" fmla="*/ 8 w 71"/>
                <a:gd name="T25" fmla="*/ 55 h 77"/>
                <a:gd name="T26" fmla="*/ 14 w 71"/>
                <a:gd name="T27" fmla="*/ 66 h 77"/>
                <a:gd name="T28" fmla="*/ 57 w 71"/>
                <a:gd name="T29" fmla="*/ 51 h 77"/>
                <a:gd name="T30" fmla="*/ 66 w 71"/>
                <a:gd name="T31" fmla="*/ 41 h 77"/>
                <a:gd name="T32" fmla="*/ 64 w 71"/>
                <a:gd name="T33" fmla="*/ 50 h 77"/>
                <a:gd name="T34" fmla="*/ 70 w 71"/>
                <a:gd name="T35" fmla="*/ 47 h 77"/>
                <a:gd name="T36" fmla="*/ 71 w 71"/>
                <a:gd name="T37" fmla="*/ 36 h 77"/>
                <a:gd name="T38" fmla="*/ 69 w 71"/>
                <a:gd name="T39" fmla="*/ 26 h 77"/>
                <a:gd name="T40" fmla="*/ 64 w 71"/>
                <a:gd name="T41" fmla="*/ 31 h 77"/>
                <a:gd name="T42" fmla="*/ 11 w 71"/>
                <a:gd name="T43" fmla="*/ 37 h 77"/>
                <a:gd name="T44" fmla="*/ 19 w 71"/>
                <a:gd name="T45" fmla="*/ 59 h 77"/>
                <a:gd name="T46" fmla="*/ 37 w 71"/>
                <a:gd name="T47" fmla="*/ 69 h 77"/>
                <a:gd name="T48" fmla="*/ 14 w 71"/>
                <a:gd name="T49" fmla="*/ 62 h 77"/>
                <a:gd name="T50" fmla="*/ 9 w 71"/>
                <a:gd name="T51" fmla="*/ 39 h 77"/>
                <a:gd name="T52" fmla="*/ 11 w 71"/>
                <a:gd name="T53"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7">
                  <a:moveTo>
                    <a:pt x="64" y="31"/>
                  </a:moveTo>
                  <a:cubicBezTo>
                    <a:pt x="57" y="24"/>
                    <a:pt x="57" y="24"/>
                    <a:pt x="57" y="24"/>
                  </a:cubicBezTo>
                  <a:cubicBezTo>
                    <a:pt x="51" y="5"/>
                    <a:pt x="51" y="5"/>
                    <a:pt x="51" y="5"/>
                  </a:cubicBezTo>
                  <a:cubicBezTo>
                    <a:pt x="39" y="0"/>
                    <a:pt x="27" y="1"/>
                    <a:pt x="15" y="8"/>
                  </a:cubicBezTo>
                  <a:cubicBezTo>
                    <a:pt x="15" y="19"/>
                    <a:pt x="15" y="19"/>
                    <a:pt x="15" y="19"/>
                  </a:cubicBezTo>
                  <a:cubicBezTo>
                    <a:pt x="11" y="25"/>
                    <a:pt x="11" y="25"/>
                    <a:pt x="11" y="25"/>
                  </a:cubicBezTo>
                  <a:cubicBezTo>
                    <a:pt x="7" y="37"/>
                    <a:pt x="7" y="37"/>
                    <a:pt x="7" y="37"/>
                  </a:cubicBezTo>
                  <a:cubicBezTo>
                    <a:pt x="4" y="30"/>
                    <a:pt x="4" y="30"/>
                    <a:pt x="4" y="30"/>
                  </a:cubicBezTo>
                  <a:cubicBezTo>
                    <a:pt x="0" y="33"/>
                    <a:pt x="0" y="40"/>
                    <a:pt x="4" y="50"/>
                  </a:cubicBezTo>
                  <a:cubicBezTo>
                    <a:pt x="4" y="51"/>
                    <a:pt x="5" y="52"/>
                    <a:pt x="5" y="52"/>
                  </a:cubicBezTo>
                  <a:cubicBezTo>
                    <a:pt x="7" y="44"/>
                    <a:pt x="7" y="44"/>
                    <a:pt x="7" y="44"/>
                  </a:cubicBezTo>
                  <a:cubicBezTo>
                    <a:pt x="8" y="53"/>
                    <a:pt x="8" y="53"/>
                    <a:pt x="8" y="53"/>
                  </a:cubicBezTo>
                  <a:cubicBezTo>
                    <a:pt x="8" y="54"/>
                    <a:pt x="8" y="54"/>
                    <a:pt x="8" y="55"/>
                  </a:cubicBezTo>
                  <a:cubicBezTo>
                    <a:pt x="10" y="59"/>
                    <a:pt x="11" y="63"/>
                    <a:pt x="14" y="66"/>
                  </a:cubicBezTo>
                  <a:cubicBezTo>
                    <a:pt x="40" y="77"/>
                    <a:pt x="54" y="72"/>
                    <a:pt x="57" y="51"/>
                  </a:cubicBezTo>
                  <a:cubicBezTo>
                    <a:pt x="66" y="41"/>
                    <a:pt x="66" y="41"/>
                    <a:pt x="66" y="41"/>
                  </a:cubicBezTo>
                  <a:cubicBezTo>
                    <a:pt x="64" y="50"/>
                    <a:pt x="64" y="50"/>
                    <a:pt x="64" y="50"/>
                  </a:cubicBezTo>
                  <a:cubicBezTo>
                    <a:pt x="66" y="53"/>
                    <a:pt x="69" y="52"/>
                    <a:pt x="70" y="47"/>
                  </a:cubicBezTo>
                  <a:cubicBezTo>
                    <a:pt x="71" y="43"/>
                    <a:pt x="71" y="39"/>
                    <a:pt x="71" y="36"/>
                  </a:cubicBezTo>
                  <a:cubicBezTo>
                    <a:pt x="71" y="32"/>
                    <a:pt x="70" y="28"/>
                    <a:pt x="69" y="26"/>
                  </a:cubicBezTo>
                  <a:cubicBezTo>
                    <a:pt x="64" y="31"/>
                    <a:pt x="64" y="31"/>
                    <a:pt x="64" y="31"/>
                  </a:cubicBezTo>
                  <a:close/>
                  <a:moveTo>
                    <a:pt x="11" y="37"/>
                  </a:moveTo>
                  <a:cubicBezTo>
                    <a:pt x="11" y="46"/>
                    <a:pt x="13" y="53"/>
                    <a:pt x="19" y="59"/>
                  </a:cubicBezTo>
                  <a:cubicBezTo>
                    <a:pt x="24" y="63"/>
                    <a:pt x="30" y="66"/>
                    <a:pt x="37" y="69"/>
                  </a:cubicBezTo>
                  <a:cubicBezTo>
                    <a:pt x="27" y="69"/>
                    <a:pt x="20" y="67"/>
                    <a:pt x="14" y="62"/>
                  </a:cubicBezTo>
                  <a:cubicBezTo>
                    <a:pt x="9" y="55"/>
                    <a:pt x="7" y="47"/>
                    <a:pt x="9" y="39"/>
                  </a:cubicBezTo>
                  <a:cubicBezTo>
                    <a:pt x="11" y="37"/>
                    <a:pt x="11" y="37"/>
                    <a:pt x="11" y="3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4" name="Freeform 12"/>
            <p:cNvSpPr/>
            <p:nvPr/>
          </p:nvSpPr>
          <p:spPr bwMode="auto">
            <a:xfrm>
              <a:off x="1031239" y="1203927"/>
              <a:ext cx="112881" cy="119167"/>
            </a:xfrm>
            <a:custGeom>
              <a:avLst/>
              <a:gdLst>
                <a:gd name="T0" fmla="*/ 12 w 30"/>
                <a:gd name="T1" fmla="*/ 22 h 32"/>
                <a:gd name="T2" fmla="*/ 4 w 30"/>
                <a:gd name="T3" fmla="*/ 0 h 32"/>
                <a:gd name="T4" fmla="*/ 2 w 30"/>
                <a:gd name="T5" fmla="*/ 2 h 32"/>
                <a:gd name="T6" fmla="*/ 7 w 30"/>
                <a:gd name="T7" fmla="*/ 25 h 32"/>
                <a:gd name="T8" fmla="*/ 30 w 30"/>
                <a:gd name="T9" fmla="*/ 32 h 32"/>
                <a:gd name="T10" fmla="*/ 12 w 30"/>
                <a:gd name="T11" fmla="*/ 22 h 32"/>
              </a:gdLst>
              <a:ahLst/>
              <a:cxnLst>
                <a:cxn ang="0">
                  <a:pos x="T0" y="T1"/>
                </a:cxn>
                <a:cxn ang="0">
                  <a:pos x="T2" y="T3"/>
                </a:cxn>
                <a:cxn ang="0">
                  <a:pos x="T4" y="T5"/>
                </a:cxn>
                <a:cxn ang="0">
                  <a:pos x="T6" y="T7"/>
                </a:cxn>
                <a:cxn ang="0">
                  <a:pos x="T8" y="T9"/>
                </a:cxn>
                <a:cxn ang="0">
                  <a:pos x="T10" y="T11"/>
                </a:cxn>
              </a:cxnLst>
              <a:rect l="0" t="0" r="r" b="b"/>
              <a:pathLst>
                <a:path w="30" h="32">
                  <a:moveTo>
                    <a:pt x="12" y="22"/>
                  </a:moveTo>
                  <a:cubicBezTo>
                    <a:pt x="6" y="16"/>
                    <a:pt x="4" y="9"/>
                    <a:pt x="4" y="0"/>
                  </a:cubicBezTo>
                  <a:cubicBezTo>
                    <a:pt x="2" y="2"/>
                    <a:pt x="2" y="2"/>
                    <a:pt x="2" y="2"/>
                  </a:cubicBezTo>
                  <a:cubicBezTo>
                    <a:pt x="0" y="10"/>
                    <a:pt x="2" y="18"/>
                    <a:pt x="7" y="25"/>
                  </a:cubicBezTo>
                  <a:cubicBezTo>
                    <a:pt x="13" y="30"/>
                    <a:pt x="20" y="32"/>
                    <a:pt x="30" y="32"/>
                  </a:cubicBezTo>
                  <a:cubicBezTo>
                    <a:pt x="23" y="29"/>
                    <a:pt x="17" y="26"/>
                    <a:pt x="12" y="22"/>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1" name="Freeform 13"/>
            <p:cNvSpPr/>
            <p:nvPr/>
          </p:nvSpPr>
          <p:spPr bwMode="auto">
            <a:xfrm>
              <a:off x="1031239" y="1057946"/>
              <a:ext cx="124763" cy="89376"/>
            </a:xfrm>
            <a:custGeom>
              <a:avLst/>
              <a:gdLst>
                <a:gd name="T0" fmla="*/ 2 w 33"/>
                <a:gd name="T1" fmla="*/ 10 h 24"/>
                <a:gd name="T2" fmla="*/ 0 w 33"/>
                <a:gd name="T3" fmla="*/ 24 h 24"/>
                <a:gd name="T4" fmla="*/ 4 w 33"/>
                <a:gd name="T5" fmla="*/ 19 h 24"/>
                <a:gd name="T6" fmla="*/ 4 w 33"/>
                <a:gd name="T7" fmla="*/ 8 h 24"/>
                <a:gd name="T8" fmla="*/ 33 w 33"/>
                <a:gd name="T9" fmla="*/ 0 h 24"/>
                <a:gd name="T10" fmla="*/ 6 w 33"/>
                <a:gd name="T11" fmla="*/ 0 h 24"/>
                <a:gd name="T12" fmla="*/ 2 w 33"/>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2" y="10"/>
                  </a:moveTo>
                  <a:cubicBezTo>
                    <a:pt x="0" y="24"/>
                    <a:pt x="0" y="24"/>
                    <a:pt x="0" y="24"/>
                  </a:cubicBezTo>
                  <a:cubicBezTo>
                    <a:pt x="4" y="19"/>
                    <a:pt x="4" y="19"/>
                    <a:pt x="4" y="19"/>
                  </a:cubicBezTo>
                  <a:cubicBezTo>
                    <a:pt x="4" y="8"/>
                    <a:pt x="4" y="8"/>
                    <a:pt x="4" y="8"/>
                  </a:cubicBezTo>
                  <a:cubicBezTo>
                    <a:pt x="11" y="3"/>
                    <a:pt x="21" y="0"/>
                    <a:pt x="33" y="0"/>
                  </a:cubicBezTo>
                  <a:cubicBezTo>
                    <a:pt x="6" y="0"/>
                    <a:pt x="6" y="0"/>
                    <a:pt x="6" y="0"/>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3" name="Freeform 14"/>
            <p:cNvSpPr/>
            <p:nvPr/>
          </p:nvSpPr>
          <p:spPr bwMode="auto">
            <a:xfrm>
              <a:off x="1025298" y="1230739"/>
              <a:ext cx="11882" cy="44689"/>
            </a:xfrm>
            <a:custGeom>
              <a:avLst/>
              <a:gdLst>
                <a:gd name="T0" fmla="*/ 3 w 3"/>
                <a:gd name="T1" fmla="*/ 11 h 12"/>
                <a:gd name="T2" fmla="*/ 3 w 3"/>
                <a:gd name="T3" fmla="*/ 9 h 12"/>
                <a:gd name="T4" fmla="*/ 2 w 3"/>
                <a:gd name="T5" fmla="*/ 0 h 12"/>
                <a:gd name="T6" fmla="*/ 0 w 3"/>
                <a:gd name="T7" fmla="*/ 8 h 12"/>
                <a:gd name="T8" fmla="*/ 3 w 3"/>
                <a:gd name="T9" fmla="*/ 11 h 12"/>
              </a:gdLst>
              <a:ahLst/>
              <a:cxnLst>
                <a:cxn ang="0">
                  <a:pos x="T0" y="T1"/>
                </a:cxn>
                <a:cxn ang="0">
                  <a:pos x="T2" y="T3"/>
                </a:cxn>
                <a:cxn ang="0">
                  <a:pos x="T4" y="T5"/>
                </a:cxn>
                <a:cxn ang="0">
                  <a:pos x="T6" y="T7"/>
                </a:cxn>
                <a:cxn ang="0">
                  <a:pos x="T8" y="T9"/>
                </a:cxn>
              </a:cxnLst>
              <a:rect l="0" t="0" r="r" b="b"/>
              <a:pathLst>
                <a:path w="3" h="12">
                  <a:moveTo>
                    <a:pt x="3" y="11"/>
                  </a:moveTo>
                  <a:cubicBezTo>
                    <a:pt x="3" y="10"/>
                    <a:pt x="3" y="10"/>
                    <a:pt x="3" y="9"/>
                  </a:cubicBezTo>
                  <a:cubicBezTo>
                    <a:pt x="2" y="0"/>
                    <a:pt x="2" y="0"/>
                    <a:pt x="2" y="0"/>
                  </a:cubicBezTo>
                  <a:cubicBezTo>
                    <a:pt x="0" y="8"/>
                    <a:pt x="0" y="8"/>
                    <a:pt x="0" y="8"/>
                  </a:cubicBezTo>
                  <a:cubicBezTo>
                    <a:pt x="2" y="11"/>
                    <a:pt x="3" y="12"/>
                    <a:pt x="3" y="1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4" name="Freeform 15"/>
            <p:cNvSpPr/>
            <p:nvPr/>
          </p:nvSpPr>
          <p:spPr bwMode="auto">
            <a:xfrm>
              <a:off x="1016385" y="1323095"/>
              <a:ext cx="160409" cy="157896"/>
            </a:xfrm>
            <a:custGeom>
              <a:avLst/>
              <a:gdLst>
                <a:gd name="T0" fmla="*/ 9 w 43"/>
                <a:gd name="T1" fmla="*/ 7 h 42"/>
                <a:gd name="T2" fmla="*/ 10 w 43"/>
                <a:gd name="T3" fmla="*/ 0 h 42"/>
                <a:gd name="T4" fmla="*/ 6 w 43"/>
                <a:gd name="T5" fmla="*/ 2 h 42"/>
                <a:gd name="T6" fmla="*/ 0 w 43"/>
                <a:gd name="T7" fmla="*/ 19 h 42"/>
                <a:gd name="T8" fmla="*/ 5 w 43"/>
                <a:gd name="T9" fmla="*/ 26 h 42"/>
                <a:gd name="T10" fmla="*/ 6 w 43"/>
                <a:gd name="T11" fmla="*/ 24 h 42"/>
                <a:gd name="T12" fmla="*/ 2 w 43"/>
                <a:gd name="T13" fmla="*/ 19 h 42"/>
                <a:gd name="T14" fmla="*/ 8 w 43"/>
                <a:gd name="T15" fmla="*/ 3 h 42"/>
                <a:gd name="T16" fmla="*/ 7 w 43"/>
                <a:gd name="T17" fmla="*/ 6 h 42"/>
                <a:gd name="T18" fmla="*/ 7 w 43"/>
                <a:gd name="T19" fmla="*/ 7 h 42"/>
                <a:gd name="T20" fmla="*/ 8 w 43"/>
                <a:gd name="T21" fmla="*/ 8 h 42"/>
                <a:gd name="T22" fmla="*/ 39 w 43"/>
                <a:gd name="T23" fmla="*/ 35 h 42"/>
                <a:gd name="T24" fmla="*/ 40 w 43"/>
                <a:gd name="T25" fmla="*/ 36 h 42"/>
                <a:gd name="T26" fmla="*/ 38 w 43"/>
                <a:gd name="T27" fmla="*/ 41 h 42"/>
                <a:gd name="T28" fmla="*/ 40 w 43"/>
                <a:gd name="T29" fmla="*/ 42 h 42"/>
                <a:gd name="T30" fmla="*/ 42 w 43"/>
                <a:gd name="T31" fmla="*/ 37 h 42"/>
                <a:gd name="T32" fmla="*/ 43 w 43"/>
                <a:gd name="T33" fmla="*/ 35 h 42"/>
                <a:gd name="T34" fmla="*/ 41 w 43"/>
                <a:gd name="T35" fmla="*/ 33 h 42"/>
                <a:gd name="T36" fmla="*/ 9 w 43"/>
                <a:gd name="T3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2">
                  <a:moveTo>
                    <a:pt x="9" y="7"/>
                  </a:moveTo>
                  <a:cubicBezTo>
                    <a:pt x="10" y="0"/>
                    <a:pt x="10" y="0"/>
                    <a:pt x="10" y="0"/>
                  </a:cubicBezTo>
                  <a:cubicBezTo>
                    <a:pt x="6" y="2"/>
                    <a:pt x="6" y="2"/>
                    <a:pt x="6" y="2"/>
                  </a:cubicBezTo>
                  <a:cubicBezTo>
                    <a:pt x="0" y="19"/>
                    <a:pt x="0" y="19"/>
                    <a:pt x="0" y="19"/>
                  </a:cubicBezTo>
                  <a:cubicBezTo>
                    <a:pt x="5" y="26"/>
                    <a:pt x="5" y="26"/>
                    <a:pt x="5" y="26"/>
                  </a:cubicBezTo>
                  <a:cubicBezTo>
                    <a:pt x="6" y="24"/>
                    <a:pt x="6" y="24"/>
                    <a:pt x="6" y="24"/>
                  </a:cubicBezTo>
                  <a:cubicBezTo>
                    <a:pt x="2" y="19"/>
                    <a:pt x="2" y="19"/>
                    <a:pt x="2" y="19"/>
                  </a:cubicBezTo>
                  <a:cubicBezTo>
                    <a:pt x="8" y="3"/>
                    <a:pt x="8" y="3"/>
                    <a:pt x="8" y="3"/>
                  </a:cubicBezTo>
                  <a:cubicBezTo>
                    <a:pt x="7" y="6"/>
                    <a:pt x="7" y="6"/>
                    <a:pt x="7" y="6"/>
                  </a:cubicBezTo>
                  <a:cubicBezTo>
                    <a:pt x="7" y="7"/>
                    <a:pt x="7" y="7"/>
                    <a:pt x="7" y="7"/>
                  </a:cubicBezTo>
                  <a:cubicBezTo>
                    <a:pt x="7" y="8"/>
                    <a:pt x="8" y="8"/>
                    <a:pt x="8" y="8"/>
                  </a:cubicBezTo>
                  <a:cubicBezTo>
                    <a:pt x="19" y="19"/>
                    <a:pt x="29" y="28"/>
                    <a:pt x="39" y="35"/>
                  </a:cubicBezTo>
                  <a:cubicBezTo>
                    <a:pt x="40" y="35"/>
                    <a:pt x="40" y="36"/>
                    <a:pt x="40" y="36"/>
                  </a:cubicBezTo>
                  <a:cubicBezTo>
                    <a:pt x="38" y="41"/>
                    <a:pt x="38" y="41"/>
                    <a:pt x="38" y="41"/>
                  </a:cubicBezTo>
                  <a:cubicBezTo>
                    <a:pt x="40" y="42"/>
                    <a:pt x="40" y="42"/>
                    <a:pt x="40" y="42"/>
                  </a:cubicBezTo>
                  <a:cubicBezTo>
                    <a:pt x="42" y="37"/>
                    <a:pt x="42" y="37"/>
                    <a:pt x="42" y="37"/>
                  </a:cubicBezTo>
                  <a:cubicBezTo>
                    <a:pt x="43" y="35"/>
                    <a:pt x="43" y="35"/>
                    <a:pt x="43" y="35"/>
                  </a:cubicBezTo>
                  <a:cubicBezTo>
                    <a:pt x="42" y="34"/>
                    <a:pt x="41" y="34"/>
                    <a:pt x="41" y="33"/>
                  </a:cubicBezTo>
                  <a:cubicBezTo>
                    <a:pt x="31" y="26"/>
                    <a:pt x="20" y="17"/>
                    <a:pt x="9" y="7"/>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5" name="Freeform 16"/>
            <p:cNvSpPr>
              <a:spLocks noEditPoints="1"/>
            </p:cNvSpPr>
            <p:nvPr/>
          </p:nvSpPr>
          <p:spPr bwMode="auto">
            <a:xfrm>
              <a:off x="1052032" y="1314156"/>
              <a:ext cx="133675" cy="134064"/>
            </a:xfrm>
            <a:custGeom>
              <a:avLst/>
              <a:gdLst>
                <a:gd name="T0" fmla="*/ 1 w 36"/>
                <a:gd name="T1" fmla="*/ 3 h 36"/>
                <a:gd name="T2" fmla="*/ 0 w 36"/>
                <a:gd name="T3" fmla="*/ 10 h 36"/>
                <a:gd name="T4" fmla="*/ 32 w 36"/>
                <a:gd name="T5" fmla="*/ 36 h 36"/>
                <a:gd name="T6" fmla="*/ 36 w 36"/>
                <a:gd name="T7" fmla="*/ 25 h 36"/>
                <a:gd name="T8" fmla="*/ 35 w 36"/>
                <a:gd name="T9" fmla="*/ 10 h 36"/>
                <a:gd name="T10" fmla="*/ 22 w 36"/>
                <a:gd name="T11" fmla="*/ 12 h 36"/>
                <a:gd name="T12" fmla="*/ 2 w 36"/>
                <a:gd name="T13" fmla="*/ 0 h 36"/>
                <a:gd name="T14" fmla="*/ 1 w 36"/>
                <a:gd name="T15" fmla="*/ 3 h 36"/>
                <a:gd name="T16" fmla="*/ 2 w 36"/>
                <a:gd name="T17" fmla="*/ 9 h 36"/>
                <a:gd name="T18" fmla="*/ 2 w 36"/>
                <a:gd name="T19" fmla="*/ 4 h 36"/>
                <a:gd name="T20" fmla="*/ 6 w 36"/>
                <a:gd name="T21" fmla="*/ 6 h 36"/>
                <a:gd name="T22" fmla="*/ 5 w 36"/>
                <a:gd name="T23" fmla="*/ 13 h 36"/>
                <a:gd name="T24" fmla="*/ 2 w 36"/>
                <a:gd name="T2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 y="3"/>
                  </a:moveTo>
                  <a:cubicBezTo>
                    <a:pt x="0" y="10"/>
                    <a:pt x="0" y="10"/>
                    <a:pt x="0" y="10"/>
                  </a:cubicBezTo>
                  <a:cubicBezTo>
                    <a:pt x="11" y="20"/>
                    <a:pt x="22" y="29"/>
                    <a:pt x="32" y="36"/>
                  </a:cubicBezTo>
                  <a:cubicBezTo>
                    <a:pt x="36" y="25"/>
                    <a:pt x="36" y="25"/>
                    <a:pt x="36" y="25"/>
                  </a:cubicBezTo>
                  <a:cubicBezTo>
                    <a:pt x="35" y="10"/>
                    <a:pt x="35" y="10"/>
                    <a:pt x="35" y="10"/>
                  </a:cubicBezTo>
                  <a:cubicBezTo>
                    <a:pt x="31" y="11"/>
                    <a:pt x="27" y="12"/>
                    <a:pt x="22" y="12"/>
                  </a:cubicBezTo>
                  <a:cubicBezTo>
                    <a:pt x="13" y="11"/>
                    <a:pt x="6" y="7"/>
                    <a:pt x="2" y="0"/>
                  </a:cubicBezTo>
                  <a:cubicBezTo>
                    <a:pt x="1" y="3"/>
                    <a:pt x="1" y="3"/>
                    <a:pt x="1" y="3"/>
                  </a:cubicBezTo>
                  <a:close/>
                  <a:moveTo>
                    <a:pt x="2" y="9"/>
                  </a:moveTo>
                  <a:cubicBezTo>
                    <a:pt x="2" y="4"/>
                    <a:pt x="2" y="4"/>
                    <a:pt x="2" y="4"/>
                  </a:cubicBezTo>
                  <a:cubicBezTo>
                    <a:pt x="6" y="6"/>
                    <a:pt x="6" y="6"/>
                    <a:pt x="6" y="6"/>
                  </a:cubicBezTo>
                  <a:cubicBezTo>
                    <a:pt x="5" y="13"/>
                    <a:pt x="5" y="13"/>
                    <a:pt x="5" y="13"/>
                  </a:cubicBezTo>
                  <a:cubicBezTo>
                    <a:pt x="2" y="9"/>
                    <a:pt x="2" y="9"/>
                    <a:pt x="2"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6" name="Freeform 17"/>
            <p:cNvSpPr/>
            <p:nvPr/>
          </p:nvSpPr>
          <p:spPr bwMode="auto">
            <a:xfrm>
              <a:off x="1057973" y="1326073"/>
              <a:ext cx="14854" cy="35750"/>
            </a:xfrm>
            <a:custGeom>
              <a:avLst/>
              <a:gdLst>
                <a:gd name="T0" fmla="*/ 0 w 9"/>
                <a:gd name="T1" fmla="*/ 0 h 22"/>
                <a:gd name="T2" fmla="*/ 0 w 9"/>
                <a:gd name="T3" fmla="*/ 12 h 22"/>
                <a:gd name="T4" fmla="*/ 7 w 9"/>
                <a:gd name="T5" fmla="*/ 22 h 22"/>
                <a:gd name="T6" fmla="*/ 9 w 9"/>
                <a:gd name="T7" fmla="*/ 5 h 22"/>
                <a:gd name="T8" fmla="*/ 0 w 9"/>
                <a:gd name="T9" fmla="*/ 0 h 22"/>
                <a:gd name="T10" fmla="*/ 0 w 9"/>
                <a:gd name="T11" fmla="*/ 0 h 22"/>
              </a:gdLst>
              <a:ahLst/>
              <a:cxnLst>
                <a:cxn ang="0">
                  <a:pos x="T0" y="T1"/>
                </a:cxn>
                <a:cxn ang="0">
                  <a:pos x="T2" y="T3"/>
                </a:cxn>
                <a:cxn ang="0">
                  <a:pos x="T4" y="T5"/>
                </a:cxn>
                <a:cxn ang="0">
                  <a:pos x="T6" y="T7"/>
                </a:cxn>
                <a:cxn ang="0">
                  <a:pos x="T8" y="T9"/>
                </a:cxn>
                <a:cxn ang="0">
                  <a:pos x="T10" y="T11"/>
                </a:cxn>
              </a:cxnLst>
              <a:rect l="0" t="0" r="r" b="b"/>
              <a:pathLst>
                <a:path w="9" h="22">
                  <a:moveTo>
                    <a:pt x="0" y="0"/>
                  </a:moveTo>
                  <a:lnTo>
                    <a:pt x="0" y="12"/>
                  </a:lnTo>
                  <a:lnTo>
                    <a:pt x="7" y="22"/>
                  </a:lnTo>
                  <a:lnTo>
                    <a:pt x="9" y="5"/>
                  </a:lnTo>
                  <a:lnTo>
                    <a:pt x="0" y="0"/>
                  </a:lnTo>
                  <a:lnTo>
                    <a:pt x="0" y="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7" name="Freeform 18"/>
            <p:cNvSpPr/>
            <p:nvPr/>
          </p:nvSpPr>
          <p:spPr bwMode="auto">
            <a:xfrm>
              <a:off x="1025298" y="1335012"/>
              <a:ext cx="142586" cy="143001"/>
            </a:xfrm>
            <a:custGeom>
              <a:avLst/>
              <a:gdLst>
                <a:gd name="T0" fmla="*/ 6 w 38"/>
                <a:gd name="T1" fmla="*/ 5 h 38"/>
                <a:gd name="T2" fmla="*/ 5 w 38"/>
                <a:gd name="T3" fmla="*/ 4 h 38"/>
                <a:gd name="T4" fmla="*/ 5 w 38"/>
                <a:gd name="T5" fmla="*/ 3 h 38"/>
                <a:gd name="T6" fmla="*/ 6 w 38"/>
                <a:gd name="T7" fmla="*/ 0 h 38"/>
                <a:gd name="T8" fmla="*/ 0 w 38"/>
                <a:gd name="T9" fmla="*/ 16 h 38"/>
                <a:gd name="T10" fmla="*/ 4 w 38"/>
                <a:gd name="T11" fmla="*/ 21 h 38"/>
                <a:gd name="T12" fmla="*/ 7 w 38"/>
                <a:gd name="T13" fmla="*/ 13 h 38"/>
                <a:gd name="T14" fmla="*/ 36 w 38"/>
                <a:gd name="T15" fmla="*/ 38 h 38"/>
                <a:gd name="T16" fmla="*/ 38 w 38"/>
                <a:gd name="T17" fmla="*/ 33 h 38"/>
                <a:gd name="T18" fmla="*/ 37 w 38"/>
                <a:gd name="T19" fmla="*/ 32 h 38"/>
                <a:gd name="T20" fmla="*/ 6 w 38"/>
                <a:gd name="T2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8">
                  <a:moveTo>
                    <a:pt x="6" y="5"/>
                  </a:moveTo>
                  <a:cubicBezTo>
                    <a:pt x="6" y="5"/>
                    <a:pt x="5" y="5"/>
                    <a:pt x="5" y="4"/>
                  </a:cubicBezTo>
                  <a:cubicBezTo>
                    <a:pt x="5" y="4"/>
                    <a:pt x="5" y="4"/>
                    <a:pt x="5" y="3"/>
                  </a:cubicBezTo>
                  <a:cubicBezTo>
                    <a:pt x="6" y="0"/>
                    <a:pt x="6" y="0"/>
                    <a:pt x="6" y="0"/>
                  </a:cubicBezTo>
                  <a:cubicBezTo>
                    <a:pt x="0" y="16"/>
                    <a:pt x="0" y="16"/>
                    <a:pt x="0" y="16"/>
                  </a:cubicBezTo>
                  <a:cubicBezTo>
                    <a:pt x="4" y="21"/>
                    <a:pt x="4" y="21"/>
                    <a:pt x="4" y="21"/>
                  </a:cubicBezTo>
                  <a:cubicBezTo>
                    <a:pt x="7" y="13"/>
                    <a:pt x="7" y="13"/>
                    <a:pt x="7" y="13"/>
                  </a:cubicBezTo>
                  <a:cubicBezTo>
                    <a:pt x="36" y="38"/>
                    <a:pt x="36" y="38"/>
                    <a:pt x="36" y="38"/>
                  </a:cubicBezTo>
                  <a:cubicBezTo>
                    <a:pt x="38" y="33"/>
                    <a:pt x="38" y="33"/>
                    <a:pt x="38" y="33"/>
                  </a:cubicBezTo>
                  <a:cubicBezTo>
                    <a:pt x="38" y="33"/>
                    <a:pt x="38" y="32"/>
                    <a:pt x="37" y="32"/>
                  </a:cubicBezTo>
                  <a:cubicBezTo>
                    <a:pt x="27" y="25"/>
                    <a:pt x="17" y="1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8" name="Freeform 19"/>
            <p:cNvSpPr/>
            <p:nvPr/>
          </p:nvSpPr>
          <p:spPr bwMode="auto">
            <a:xfrm>
              <a:off x="858947" y="1510783"/>
              <a:ext cx="311906" cy="345585"/>
            </a:xfrm>
            <a:custGeom>
              <a:avLst/>
              <a:gdLst>
                <a:gd name="T0" fmla="*/ 8 w 83"/>
                <a:gd name="T1" fmla="*/ 4 h 92"/>
                <a:gd name="T2" fmla="*/ 0 w 83"/>
                <a:gd name="T3" fmla="*/ 0 h 92"/>
                <a:gd name="T4" fmla="*/ 67 w 83"/>
                <a:gd name="T5" fmla="*/ 88 h 92"/>
                <a:gd name="T6" fmla="*/ 83 w 83"/>
                <a:gd name="T7" fmla="*/ 92 h 92"/>
                <a:gd name="T8" fmla="*/ 73 w 83"/>
                <a:gd name="T9" fmla="*/ 80 h 92"/>
                <a:gd name="T10" fmla="*/ 64 w 83"/>
                <a:gd name="T11" fmla="*/ 69 h 92"/>
                <a:gd name="T12" fmla="*/ 64 w 83"/>
                <a:gd name="T13" fmla="*/ 69 h 92"/>
                <a:gd name="T14" fmla="*/ 63 w 83"/>
                <a:gd name="T15" fmla="*/ 67 h 92"/>
                <a:gd name="T16" fmla="*/ 8 w 83"/>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2">
                  <a:moveTo>
                    <a:pt x="8" y="4"/>
                  </a:moveTo>
                  <a:cubicBezTo>
                    <a:pt x="5" y="2"/>
                    <a:pt x="3" y="1"/>
                    <a:pt x="0" y="0"/>
                  </a:cubicBezTo>
                  <a:cubicBezTo>
                    <a:pt x="26" y="29"/>
                    <a:pt x="48" y="58"/>
                    <a:pt x="67" y="88"/>
                  </a:cubicBezTo>
                  <a:cubicBezTo>
                    <a:pt x="83" y="92"/>
                    <a:pt x="83" y="92"/>
                    <a:pt x="83" y="92"/>
                  </a:cubicBezTo>
                  <a:cubicBezTo>
                    <a:pt x="73" y="80"/>
                    <a:pt x="73" y="80"/>
                    <a:pt x="73" y="80"/>
                  </a:cubicBezTo>
                  <a:cubicBezTo>
                    <a:pt x="64" y="69"/>
                    <a:pt x="64" y="69"/>
                    <a:pt x="64" y="69"/>
                  </a:cubicBezTo>
                  <a:cubicBezTo>
                    <a:pt x="64" y="69"/>
                    <a:pt x="64" y="69"/>
                    <a:pt x="64" y="69"/>
                  </a:cubicBezTo>
                  <a:cubicBezTo>
                    <a:pt x="63" y="68"/>
                    <a:pt x="63" y="67"/>
                    <a:pt x="63" y="67"/>
                  </a:cubicBezTo>
                  <a:cubicBezTo>
                    <a:pt x="49" y="37"/>
                    <a:pt x="31" y="16"/>
                    <a:pt x="8" y="4"/>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9" name="Freeform 20"/>
            <p:cNvSpPr>
              <a:spLocks noEditPoints="1"/>
            </p:cNvSpPr>
            <p:nvPr/>
          </p:nvSpPr>
          <p:spPr bwMode="auto">
            <a:xfrm>
              <a:off x="858947" y="1403532"/>
              <a:ext cx="323789" cy="366441"/>
            </a:xfrm>
            <a:custGeom>
              <a:avLst/>
              <a:gdLst>
                <a:gd name="T0" fmla="*/ 0 w 86"/>
                <a:gd name="T1" fmla="*/ 29 h 98"/>
                <a:gd name="T2" fmla="*/ 8 w 86"/>
                <a:gd name="T3" fmla="*/ 33 h 98"/>
                <a:gd name="T4" fmla="*/ 63 w 86"/>
                <a:gd name="T5" fmla="*/ 96 h 98"/>
                <a:gd name="T6" fmla="*/ 64 w 86"/>
                <a:gd name="T7" fmla="*/ 98 h 98"/>
                <a:gd name="T8" fmla="*/ 86 w 86"/>
                <a:gd name="T9" fmla="*/ 95 h 98"/>
                <a:gd name="T10" fmla="*/ 80 w 86"/>
                <a:gd name="T11" fmla="*/ 50 h 98"/>
                <a:gd name="T12" fmla="*/ 80 w 86"/>
                <a:gd name="T13" fmla="*/ 41 h 98"/>
                <a:gd name="T14" fmla="*/ 73 w 86"/>
                <a:gd name="T15" fmla="*/ 47 h 98"/>
                <a:gd name="T16" fmla="*/ 39 w 86"/>
                <a:gd name="T17" fmla="*/ 0 h 98"/>
                <a:gd name="T18" fmla="*/ 0 w 86"/>
                <a:gd name="T19" fmla="*/ 29 h 98"/>
                <a:gd name="T20" fmla="*/ 10 w 86"/>
                <a:gd name="T21" fmla="*/ 31 h 98"/>
                <a:gd name="T22" fmla="*/ 4 w 86"/>
                <a:gd name="T23" fmla="*/ 28 h 98"/>
                <a:gd name="T24" fmla="*/ 38 w 86"/>
                <a:gd name="T25" fmla="*/ 3 h 98"/>
                <a:gd name="T26" fmla="*/ 43 w 86"/>
                <a:gd name="T27" fmla="*/ 9 h 98"/>
                <a:gd name="T28" fmla="*/ 10 w 86"/>
                <a:gd name="T2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98">
                  <a:moveTo>
                    <a:pt x="0" y="29"/>
                  </a:moveTo>
                  <a:cubicBezTo>
                    <a:pt x="3" y="30"/>
                    <a:pt x="5" y="31"/>
                    <a:pt x="8" y="33"/>
                  </a:cubicBezTo>
                  <a:cubicBezTo>
                    <a:pt x="31" y="45"/>
                    <a:pt x="49" y="66"/>
                    <a:pt x="63" y="96"/>
                  </a:cubicBezTo>
                  <a:cubicBezTo>
                    <a:pt x="64" y="98"/>
                    <a:pt x="64" y="98"/>
                    <a:pt x="64" y="98"/>
                  </a:cubicBezTo>
                  <a:cubicBezTo>
                    <a:pt x="86" y="95"/>
                    <a:pt x="86" y="95"/>
                    <a:pt x="86" y="95"/>
                  </a:cubicBezTo>
                  <a:cubicBezTo>
                    <a:pt x="80" y="50"/>
                    <a:pt x="80" y="50"/>
                    <a:pt x="80" y="50"/>
                  </a:cubicBezTo>
                  <a:cubicBezTo>
                    <a:pt x="80" y="41"/>
                    <a:pt x="80" y="41"/>
                    <a:pt x="80" y="41"/>
                  </a:cubicBezTo>
                  <a:cubicBezTo>
                    <a:pt x="73" y="47"/>
                    <a:pt x="73" y="47"/>
                    <a:pt x="73" y="47"/>
                  </a:cubicBezTo>
                  <a:cubicBezTo>
                    <a:pt x="39" y="0"/>
                    <a:pt x="39" y="0"/>
                    <a:pt x="39" y="0"/>
                  </a:cubicBezTo>
                  <a:cubicBezTo>
                    <a:pt x="0" y="29"/>
                    <a:pt x="0" y="29"/>
                    <a:pt x="0" y="29"/>
                  </a:cubicBezTo>
                  <a:close/>
                  <a:moveTo>
                    <a:pt x="10" y="31"/>
                  </a:moveTo>
                  <a:cubicBezTo>
                    <a:pt x="8" y="30"/>
                    <a:pt x="6" y="29"/>
                    <a:pt x="4" y="28"/>
                  </a:cubicBezTo>
                  <a:cubicBezTo>
                    <a:pt x="38" y="3"/>
                    <a:pt x="38" y="3"/>
                    <a:pt x="38" y="3"/>
                  </a:cubicBezTo>
                  <a:cubicBezTo>
                    <a:pt x="43" y="9"/>
                    <a:pt x="43" y="9"/>
                    <a:pt x="43" y="9"/>
                  </a:cubicBezTo>
                  <a:cubicBezTo>
                    <a:pt x="10" y="31"/>
                    <a:pt x="10" y="31"/>
                    <a:pt x="10" y="3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0" name="Freeform 21"/>
            <p:cNvSpPr/>
            <p:nvPr/>
          </p:nvSpPr>
          <p:spPr bwMode="auto">
            <a:xfrm>
              <a:off x="873799" y="1415449"/>
              <a:ext cx="145558" cy="104272"/>
            </a:xfrm>
            <a:custGeom>
              <a:avLst/>
              <a:gdLst>
                <a:gd name="T0" fmla="*/ 0 w 39"/>
                <a:gd name="T1" fmla="*/ 25 h 28"/>
                <a:gd name="T2" fmla="*/ 6 w 39"/>
                <a:gd name="T3" fmla="*/ 28 h 28"/>
                <a:gd name="T4" fmla="*/ 39 w 39"/>
                <a:gd name="T5" fmla="*/ 6 h 28"/>
                <a:gd name="T6" fmla="*/ 34 w 39"/>
                <a:gd name="T7" fmla="*/ 0 h 28"/>
                <a:gd name="T8" fmla="*/ 0 w 39"/>
                <a:gd name="T9" fmla="*/ 25 h 28"/>
              </a:gdLst>
              <a:ahLst/>
              <a:cxnLst>
                <a:cxn ang="0">
                  <a:pos x="T0" y="T1"/>
                </a:cxn>
                <a:cxn ang="0">
                  <a:pos x="T2" y="T3"/>
                </a:cxn>
                <a:cxn ang="0">
                  <a:pos x="T4" y="T5"/>
                </a:cxn>
                <a:cxn ang="0">
                  <a:pos x="T6" y="T7"/>
                </a:cxn>
                <a:cxn ang="0">
                  <a:pos x="T8" y="T9"/>
                </a:cxn>
              </a:cxnLst>
              <a:rect l="0" t="0" r="r" b="b"/>
              <a:pathLst>
                <a:path w="39" h="28">
                  <a:moveTo>
                    <a:pt x="0" y="25"/>
                  </a:moveTo>
                  <a:cubicBezTo>
                    <a:pt x="2" y="26"/>
                    <a:pt x="4" y="27"/>
                    <a:pt x="6" y="28"/>
                  </a:cubicBezTo>
                  <a:cubicBezTo>
                    <a:pt x="39" y="6"/>
                    <a:pt x="39" y="6"/>
                    <a:pt x="39" y="6"/>
                  </a:cubicBezTo>
                  <a:cubicBezTo>
                    <a:pt x="34" y="0"/>
                    <a:pt x="34" y="0"/>
                    <a:pt x="34" y="0"/>
                  </a:cubicBezTo>
                  <a:cubicBezTo>
                    <a:pt x="0" y="25"/>
                    <a:pt x="0"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1" name="Freeform 22"/>
            <p:cNvSpPr/>
            <p:nvPr/>
          </p:nvSpPr>
          <p:spPr bwMode="auto">
            <a:xfrm>
              <a:off x="1007474" y="1394595"/>
              <a:ext cx="196056" cy="363461"/>
            </a:xfrm>
            <a:custGeom>
              <a:avLst/>
              <a:gdLst>
                <a:gd name="T0" fmla="*/ 19 w 125"/>
                <a:gd name="T1" fmla="*/ 16 h 229"/>
                <a:gd name="T2" fmla="*/ 7 w 125"/>
                <a:gd name="T3" fmla="*/ 0 h 229"/>
                <a:gd name="T4" fmla="*/ 0 w 125"/>
                <a:gd name="T5" fmla="*/ 5 h 229"/>
                <a:gd name="T6" fmla="*/ 80 w 125"/>
                <a:gd name="T7" fmla="*/ 116 h 229"/>
                <a:gd name="T8" fmla="*/ 97 w 125"/>
                <a:gd name="T9" fmla="*/ 102 h 229"/>
                <a:gd name="T10" fmla="*/ 97 w 125"/>
                <a:gd name="T11" fmla="*/ 123 h 229"/>
                <a:gd name="T12" fmla="*/ 111 w 125"/>
                <a:gd name="T13" fmla="*/ 229 h 229"/>
                <a:gd name="T14" fmla="*/ 125 w 125"/>
                <a:gd name="T15" fmla="*/ 227 h 229"/>
                <a:gd name="T16" fmla="*/ 106 w 125"/>
                <a:gd name="T17" fmla="*/ 113 h 229"/>
                <a:gd name="T18" fmla="*/ 113 w 125"/>
                <a:gd name="T19" fmla="*/ 78 h 229"/>
                <a:gd name="T20" fmla="*/ 106 w 125"/>
                <a:gd name="T21" fmla="*/ 73 h 229"/>
                <a:gd name="T22" fmla="*/ 97 w 125"/>
                <a:gd name="T23" fmla="*/ 66 h 229"/>
                <a:gd name="T24" fmla="*/ 85 w 125"/>
                <a:gd name="T25" fmla="*/ 97 h 229"/>
                <a:gd name="T26" fmla="*/ 19 w 125"/>
                <a:gd name="T27" fmla="*/ 16 h 229"/>
                <a:gd name="T28" fmla="*/ 19 w 125"/>
                <a:gd name="T29" fmla="*/ 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229">
                  <a:moveTo>
                    <a:pt x="19" y="16"/>
                  </a:moveTo>
                  <a:lnTo>
                    <a:pt x="7" y="0"/>
                  </a:lnTo>
                  <a:lnTo>
                    <a:pt x="0" y="5"/>
                  </a:lnTo>
                  <a:lnTo>
                    <a:pt x="80" y="116"/>
                  </a:lnTo>
                  <a:lnTo>
                    <a:pt x="97" y="102"/>
                  </a:lnTo>
                  <a:lnTo>
                    <a:pt x="97" y="123"/>
                  </a:lnTo>
                  <a:lnTo>
                    <a:pt x="111" y="229"/>
                  </a:lnTo>
                  <a:lnTo>
                    <a:pt x="125" y="227"/>
                  </a:lnTo>
                  <a:lnTo>
                    <a:pt x="106" y="113"/>
                  </a:lnTo>
                  <a:lnTo>
                    <a:pt x="113" y="78"/>
                  </a:lnTo>
                  <a:lnTo>
                    <a:pt x="106" y="73"/>
                  </a:lnTo>
                  <a:lnTo>
                    <a:pt x="97" y="66"/>
                  </a:lnTo>
                  <a:lnTo>
                    <a:pt x="85" y="97"/>
                  </a:lnTo>
                  <a:lnTo>
                    <a:pt x="19" y="16"/>
                  </a:lnTo>
                  <a:lnTo>
                    <a:pt x="19" y="1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2" name="Freeform 23"/>
            <p:cNvSpPr/>
            <p:nvPr/>
          </p:nvSpPr>
          <p:spPr bwMode="auto">
            <a:xfrm>
              <a:off x="1040149" y="1385657"/>
              <a:ext cx="121793" cy="145981"/>
            </a:xfrm>
            <a:custGeom>
              <a:avLst/>
              <a:gdLst>
                <a:gd name="T0" fmla="*/ 7 w 76"/>
                <a:gd name="T1" fmla="*/ 0 h 92"/>
                <a:gd name="T2" fmla="*/ 0 w 76"/>
                <a:gd name="T3" fmla="*/ 19 h 92"/>
                <a:gd name="T4" fmla="*/ 61 w 76"/>
                <a:gd name="T5" fmla="*/ 92 h 92"/>
                <a:gd name="T6" fmla="*/ 76 w 76"/>
                <a:gd name="T7" fmla="*/ 59 h 92"/>
                <a:gd name="T8" fmla="*/ 7 w 76"/>
                <a:gd name="T9" fmla="*/ 0 h 92"/>
                <a:gd name="T10" fmla="*/ 7 w 76"/>
                <a:gd name="T11" fmla="*/ 0 h 92"/>
              </a:gdLst>
              <a:ahLst/>
              <a:cxnLst>
                <a:cxn ang="0">
                  <a:pos x="T0" y="T1"/>
                </a:cxn>
                <a:cxn ang="0">
                  <a:pos x="T2" y="T3"/>
                </a:cxn>
                <a:cxn ang="0">
                  <a:pos x="T4" y="T5"/>
                </a:cxn>
                <a:cxn ang="0">
                  <a:pos x="T6" y="T7"/>
                </a:cxn>
                <a:cxn ang="0">
                  <a:pos x="T8" y="T9"/>
                </a:cxn>
                <a:cxn ang="0">
                  <a:pos x="T10" y="T11"/>
                </a:cxn>
              </a:cxnLst>
              <a:rect l="0" t="0" r="r" b="b"/>
              <a:pathLst>
                <a:path w="76" h="92">
                  <a:moveTo>
                    <a:pt x="7" y="0"/>
                  </a:moveTo>
                  <a:lnTo>
                    <a:pt x="0" y="19"/>
                  </a:lnTo>
                  <a:lnTo>
                    <a:pt x="61" y="92"/>
                  </a:lnTo>
                  <a:lnTo>
                    <a:pt x="76" y="59"/>
                  </a:lnTo>
                  <a:lnTo>
                    <a:pt x="7" y="0"/>
                  </a:lnTo>
                  <a:lnTo>
                    <a:pt x="7"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3" name="Freeform 24"/>
            <p:cNvSpPr/>
            <p:nvPr/>
          </p:nvSpPr>
          <p:spPr bwMode="auto">
            <a:xfrm>
              <a:off x="1057973" y="1218822"/>
              <a:ext cx="196056" cy="238335"/>
            </a:xfrm>
            <a:custGeom>
              <a:avLst/>
              <a:gdLst>
                <a:gd name="T0" fmla="*/ 48 w 52"/>
                <a:gd name="T1" fmla="*/ 13 h 63"/>
                <a:gd name="T2" fmla="*/ 50 w 52"/>
                <a:gd name="T3" fmla="*/ 9 h 63"/>
                <a:gd name="T4" fmla="*/ 52 w 52"/>
                <a:gd name="T5" fmla="*/ 0 h 63"/>
                <a:gd name="T6" fmla="*/ 43 w 52"/>
                <a:gd name="T7" fmla="*/ 10 h 63"/>
                <a:gd name="T8" fmla="*/ 0 w 52"/>
                <a:gd name="T9" fmla="*/ 25 h 63"/>
                <a:gd name="T10" fmla="*/ 20 w 52"/>
                <a:gd name="T11" fmla="*/ 37 h 63"/>
                <a:gd name="T12" fmla="*/ 33 w 52"/>
                <a:gd name="T13" fmla="*/ 35 h 63"/>
                <a:gd name="T14" fmla="*/ 34 w 52"/>
                <a:gd name="T15" fmla="*/ 50 h 63"/>
                <a:gd name="T16" fmla="*/ 30 w 52"/>
                <a:gd name="T17" fmla="*/ 61 h 63"/>
                <a:gd name="T18" fmla="*/ 32 w 52"/>
                <a:gd name="T19" fmla="*/ 63 h 63"/>
                <a:gd name="T20" fmla="*/ 43 w 52"/>
                <a:gd name="T21" fmla="*/ 41 h 63"/>
                <a:gd name="T22" fmla="*/ 43 w 52"/>
                <a:gd name="T23" fmla="*/ 38 h 63"/>
                <a:gd name="T24" fmla="*/ 43 w 52"/>
                <a:gd name="T25" fmla="*/ 27 h 63"/>
                <a:gd name="T26" fmla="*/ 48 w 52"/>
                <a:gd name="T2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3">
                  <a:moveTo>
                    <a:pt x="48" y="13"/>
                  </a:moveTo>
                  <a:cubicBezTo>
                    <a:pt x="50" y="9"/>
                    <a:pt x="50" y="9"/>
                    <a:pt x="50" y="9"/>
                  </a:cubicBezTo>
                  <a:cubicBezTo>
                    <a:pt x="52" y="0"/>
                    <a:pt x="52" y="0"/>
                    <a:pt x="52" y="0"/>
                  </a:cubicBezTo>
                  <a:cubicBezTo>
                    <a:pt x="43" y="10"/>
                    <a:pt x="43" y="10"/>
                    <a:pt x="43" y="10"/>
                  </a:cubicBezTo>
                  <a:cubicBezTo>
                    <a:pt x="40" y="31"/>
                    <a:pt x="26" y="36"/>
                    <a:pt x="0" y="25"/>
                  </a:cubicBezTo>
                  <a:cubicBezTo>
                    <a:pt x="4" y="32"/>
                    <a:pt x="11" y="36"/>
                    <a:pt x="20" y="37"/>
                  </a:cubicBezTo>
                  <a:cubicBezTo>
                    <a:pt x="25" y="37"/>
                    <a:pt x="29" y="36"/>
                    <a:pt x="33" y="35"/>
                  </a:cubicBezTo>
                  <a:cubicBezTo>
                    <a:pt x="34" y="50"/>
                    <a:pt x="34" y="50"/>
                    <a:pt x="34" y="50"/>
                  </a:cubicBezTo>
                  <a:cubicBezTo>
                    <a:pt x="30" y="61"/>
                    <a:pt x="30" y="61"/>
                    <a:pt x="30" y="61"/>
                  </a:cubicBezTo>
                  <a:cubicBezTo>
                    <a:pt x="30" y="62"/>
                    <a:pt x="31" y="62"/>
                    <a:pt x="32" y="63"/>
                  </a:cubicBezTo>
                  <a:cubicBezTo>
                    <a:pt x="38" y="60"/>
                    <a:pt x="42" y="53"/>
                    <a:pt x="43" y="41"/>
                  </a:cubicBezTo>
                  <a:cubicBezTo>
                    <a:pt x="43" y="38"/>
                    <a:pt x="43" y="38"/>
                    <a:pt x="43" y="38"/>
                  </a:cubicBezTo>
                  <a:cubicBezTo>
                    <a:pt x="43" y="27"/>
                    <a:pt x="43" y="27"/>
                    <a:pt x="43" y="27"/>
                  </a:cubicBezTo>
                  <a:cubicBezTo>
                    <a:pt x="45" y="23"/>
                    <a:pt x="47" y="19"/>
                    <a:pt x="48"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4" name="Freeform 25"/>
            <p:cNvSpPr/>
            <p:nvPr/>
          </p:nvSpPr>
          <p:spPr bwMode="auto">
            <a:xfrm>
              <a:off x="1176795" y="1361823"/>
              <a:ext cx="77234" cy="175773"/>
            </a:xfrm>
            <a:custGeom>
              <a:avLst/>
              <a:gdLst>
                <a:gd name="T0" fmla="*/ 13 w 20"/>
                <a:gd name="T1" fmla="*/ 2 h 47"/>
                <a:gd name="T2" fmla="*/ 11 w 20"/>
                <a:gd name="T3" fmla="*/ 0 h 47"/>
                <a:gd name="T4" fmla="*/ 11 w 20"/>
                <a:gd name="T5" fmla="*/ 3 h 47"/>
                <a:gd name="T6" fmla="*/ 0 w 20"/>
                <a:gd name="T7" fmla="*/ 25 h 47"/>
                <a:gd name="T8" fmla="*/ 11 w 20"/>
                <a:gd name="T9" fmla="*/ 33 h 47"/>
                <a:gd name="T10" fmla="*/ 20 w 20"/>
                <a:gd name="T11" fmla="*/ 47 h 47"/>
                <a:gd name="T12" fmla="*/ 14 w 20"/>
                <a:gd name="T13" fmla="*/ 13 h 47"/>
                <a:gd name="T14" fmla="*/ 13 w 20"/>
                <a:gd name="T15" fmla="*/ 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7">
                  <a:moveTo>
                    <a:pt x="13" y="2"/>
                  </a:moveTo>
                  <a:cubicBezTo>
                    <a:pt x="11" y="0"/>
                    <a:pt x="11" y="0"/>
                    <a:pt x="11" y="0"/>
                  </a:cubicBezTo>
                  <a:cubicBezTo>
                    <a:pt x="11" y="3"/>
                    <a:pt x="11" y="3"/>
                    <a:pt x="11" y="3"/>
                  </a:cubicBezTo>
                  <a:cubicBezTo>
                    <a:pt x="10" y="15"/>
                    <a:pt x="6" y="22"/>
                    <a:pt x="0" y="25"/>
                  </a:cubicBezTo>
                  <a:cubicBezTo>
                    <a:pt x="4" y="26"/>
                    <a:pt x="7" y="29"/>
                    <a:pt x="11" y="33"/>
                  </a:cubicBezTo>
                  <a:cubicBezTo>
                    <a:pt x="14" y="37"/>
                    <a:pt x="17" y="41"/>
                    <a:pt x="20" y="47"/>
                  </a:cubicBezTo>
                  <a:cubicBezTo>
                    <a:pt x="14" y="13"/>
                    <a:pt x="14" y="13"/>
                    <a:pt x="14" y="13"/>
                  </a:cubicBezTo>
                  <a:cubicBezTo>
                    <a:pt x="13" y="2"/>
                    <a:pt x="13" y="2"/>
                    <a:pt x="13" y="2"/>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5" name="Freeform 26"/>
            <p:cNvSpPr/>
            <p:nvPr/>
          </p:nvSpPr>
          <p:spPr bwMode="auto">
            <a:xfrm>
              <a:off x="1218382" y="1409490"/>
              <a:ext cx="41588" cy="148959"/>
            </a:xfrm>
            <a:custGeom>
              <a:avLst/>
              <a:gdLst>
                <a:gd name="T0" fmla="*/ 11 w 11"/>
                <a:gd name="T1" fmla="*/ 1 h 39"/>
                <a:gd name="T2" fmla="*/ 3 w 11"/>
                <a:gd name="T3" fmla="*/ 0 h 39"/>
                <a:gd name="T4" fmla="*/ 9 w 11"/>
                <a:gd name="T5" fmla="*/ 34 h 39"/>
                <a:gd name="T6" fmla="*/ 0 w 11"/>
                <a:gd name="T7" fmla="*/ 20 h 39"/>
                <a:gd name="T8" fmla="*/ 0 w 11"/>
                <a:gd name="T9" fmla="*/ 29 h 39"/>
                <a:gd name="T10" fmla="*/ 1 w 11"/>
                <a:gd name="T11" fmla="*/ 31 h 39"/>
                <a:gd name="T12" fmla="*/ 9 w 11"/>
                <a:gd name="T13" fmla="*/ 39 h 39"/>
                <a:gd name="T14" fmla="*/ 11 w 11"/>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9">
                  <a:moveTo>
                    <a:pt x="11" y="1"/>
                  </a:moveTo>
                  <a:cubicBezTo>
                    <a:pt x="9" y="0"/>
                    <a:pt x="6" y="0"/>
                    <a:pt x="3" y="0"/>
                  </a:cubicBezTo>
                  <a:cubicBezTo>
                    <a:pt x="9" y="34"/>
                    <a:pt x="9" y="34"/>
                    <a:pt x="9" y="34"/>
                  </a:cubicBezTo>
                  <a:cubicBezTo>
                    <a:pt x="6" y="28"/>
                    <a:pt x="3" y="24"/>
                    <a:pt x="0" y="20"/>
                  </a:cubicBezTo>
                  <a:cubicBezTo>
                    <a:pt x="0" y="29"/>
                    <a:pt x="0" y="29"/>
                    <a:pt x="0" y="29"/>
                  </a:cubicBezTo>
                  <a:cubicBezTo>
                    <a:pt x="1" y="31"/>
                    <a:pt x="1" y="31"/>
                    <a:pt x="1" y="31"/>
                  </a:cubicBezTo>
                  <a:cubicBezTo>
                    <a:pt x="9" y="39"/>
                    <a:pt x="9" y="39"/>
                    <a:pt x="9" y="39"/>
                  </a:cubicBezTo>
                  <a:cubicBezTo>
                    <a:pt x="11" y="1"/>
                    <a:pt x="11" y="1"/>
                    <a:pt x="11"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6" name="Freeform 27"/>
            <p:cNvSpPr/>
            <p:nvPr/>
          </p:nvSpPr>
          <p:spPr bwMode="auto">
            <a:xfrm>
              <a:off x="1161943" y="1463116"/>
              <a:ext cx="35647" cy="47667"/>
            </a:xfrm>
            <a:custGeom>
              <a:avLst/>
              <a:gdLst>
                <a:gd name="T0" fmla="*/ 0 w 23"/>
                <a:gd name="T1" fmla="*/ 24 h 31"/>
                <a:gd name="T2" fmla="*/ 9 w 23"/>
                <a:gd name="T3" fmla="*/ 31 h 31"/>
                <a:gd name="T4" fmla="*/ 23 w 23"/>
                <a:gd name="T5" fmla="*/ 12 h 31"/>
                <a:gd name="T6" fmla="*/ 9 w 23"/>
                <a:gd name="T7" fmla="*/ 0 h 31"/>
                <a:gd name="T8" fmla="*/ 4 w 23"/>
                <a:gd name="T9" fmla="*/ 12 h 31"/>
                <a:gd name="T10" fmla="*/ 0 w 23"/>
                <a:gd name="T11" fmla="*/ 24 h 31"/>
                <a:gd name="T12" fmla="*/ 0 w 23"/>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24"/>
                  </a:moveTo>
                  <a:lnTo>
                    <a:pt x="9" y="31"/>
                  </a:lnTo>
                  <a:lnTo>
                    <a:pt x="23" y="12"/>
                  </a:lnTo>
                  <a:lnTo>
                    <a:pt x="9" y="0"/>
                  </a:lnTo>
                  <a:lnTo>
                    <a:pt x="4" y="12"/>
                  </a:lnTo>
                  <a:lnTo>
                    <a:pt x="0" y="24"/>
                  </a:lnTo>
                  <a:lnTo>
                    <a:pt x="0" y="24"/>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7" name="Freeform 28"/>
            <p:cNvSpPr/>
            <p:nvPr/>
          </p:nvSpPr>
          <p:spPr bwMode="auto">
            <a:xfrm>
              <a:off x="1173825" y="1457157"/>
              <a:ext cx="121791" cy="294940"/>
            </a:xfrm>
            <a:custGeom>
              <a:avLst/>
              <a:gdLst>
                <a:gd name="T0" fmla="*/ 0 w 32"/>
                <a:gd name="T1" fmla="*/ 15 h 79"/>
                <a:gd name="T2" fmla="*/ 3 w 32"/>
                <a:gd name="T3" fmla="*/ 17 h 79"/>
                <a:gd name="T4" fmla="*/ 7 w 32"/>
                <a:gd name="T5" fmla="*/ 17 h 79"/>
                <a:gd name="T6" fmla="*/ 19 w 32"/>
                <a:gd name="T7" fmla="*/ 79 h 79"/>
                <a:gd name="T8" fmla="*/ 32 w 32"/>
                <a:gd name="T9" fmla="*/ 78 h 79"/>
                <a:gd name="T10" fmla="*/ 31 w 32"/>
                <a:gd name="T11" fmla="*/ 75 h 79"/>
                <a:gd name="T12" fmla="*/ 19 w 32"/>
                <a:gd name="T13" fmla="*/ 33 h 79"/>
                <a:gd name="T14" fmla="*/ 13 w 32"/>
                <a:gd name="T15" fmla="*/ 19 h 79"/>
                <a:gd name="T16" fmla="*/ 12 w 32"/>
                <a:gd name="T17" fmla="*/ 17 h 79"/>
                <a:gd name="T18" fmla="*/ 12 w 32"/>
                <a:gd name="T19" fmla="*/ 8 h 79"/>
                <a:gd name="T20" fmla="*/ 1 w 32"/>
                <a:gd name="T21" fmla="*/ 0 h 79"/>
                <a:gd name="T22" fmla="*/ 0 w 32"/>
                <a:gd name="T23" fmla="*/ 2 h 79"/>
                <a:gd name="T24" fmla="*/ 6 w 32"/>
                <a:gd name="T25" fmla="*/ 7 h 79"/>
                <a:gd name="T26" fmla="*/ 0 w 3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79">
                  <a:moveTo>
                    <a:pt x="0" y="15"/>
                  </a:moveTo>
                  <a:cubicBezTo>
                    <a:pt x="3" y="17"/>
                    <a:pt x="3" y="17"/>
                    <a:pt x="3" y="17"/>
                  </a:cubicBezTo>
                  <a:cubicBezTo>
                    <a:pt x="7" y="17"/>
                    <a:pt x="7" y="17"/>
                    <a:pt x="7" y="17"/>
                  </a:cubicBezTo>
                  <a:cubicBezTo>
                    <a:pt x="19" y="79"/>
                    <a:pt x="19" y="79"/>
                    <a:pt x="19" y="79"/>
                  </a:cubicBezTo>
                  <a:cubicBezTo>
                    <a:pt x="32" y="78"/>
                    <a:pt x="32" y="78"/>
                    <a:pt x="32" y="78"/>
                  </a:cubicBezTo>
                  <a:cubicBezTo>
                    <a:pt x="31" y="75"/>
                    <a:pt x="31" y="75"/>
                    <a:pt x="31" y="75"/>
                  </a:cubicBezTo>
                  <a:cubicBezTo>
                    <a:pt x="19" y="33"/>
                    <a:pt x="19" y="33"/>
                    <a:pt x="19" y="33"/>
                  </a:cubicBezTo>
                  <a:cubicBezTo>
                    <a:pt x="13" y="19"/>
                    <a:pt x="13" y="19"/>
                    <a:pt x="13" y="19"/>
                  </a:cubicBezTo>
                  <a:cubicBezTo>
                    <a:pt x="12" y="17"/>
                    <a:pt x="12" y="17"/>
                    <a:pt x="12" y="17"/>
                  </a:cubicBezTo>
                  <a:cubicBezTo>
                    <a:pt x="12" y="8"/>
                    <a:pt x="12" y="8"/>
                    <a:pt x="12" y="8"/>
                  </a:cubicBezTo>
                  <a:cubicBezTo>
                    <a:pt x="8" y="4"/>
                    <a:pt x="5" y="1"/>
                    <a:pt x="1" y="0"/>
                  </a:cubicBezTo>
                  <a:cubicBezTo>
                    <a:pt x="0" y="2"/>
                    <a:pt x="0" y="2"/>
                    <a:pt x="0" y="2"/>
                  </a:cubicBezTo>
                  <a:cubicBezTo>
                    <a:pt x="6" y="7"/>
                    <a:pt x="6" y="7"/>
                    <a:pt x="6" y="7"/>
                  </a:cubicBezTo>
                  <a:cubicBezTo>
                    <a:pt x="0" y="15"/>
                    <a:pt x="0" y="15"/>
                    <a:pt x="0" y="15"/>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8" name="Freeform 29"/>
            <p:cNvSpPr/>
            <p:nvPr/>
          </p:nvSpPr>
          <p:spPr bwMode="auto">
            <a:xfrm>
              <a:off x="1173825" y="1519721"/>
              <a:ext cx="71293" cy="235355"/>
            </a:xfrm>
            <a:custGeom>
              <a:avLst/>
              <a:gdLst>
                <a:gd name="T0" fmla="*/ 17 w 45"/>
                <a:gd name="T1" fmla="*/ 0 h 149"/>
                <a:gd name="T2" fmla="*/ 7 w 45"/>
                <a:gd name="T3" fmla="*/ 0 h 149"/>
                <a:gd name="T4" fmla="*/ 0 w 45"/>
                <a:gd name="T5" fmla="*/ 35 h 149"/>
                <a:gd name="T6" fmla="*/ 19 w 45"/>
                <a:gd name="T7" fmla="*/ 149 h 149"/>
                <a:gd name="T8" fmla="*/ 38 w 45"/>
                <a:gd name="T9" fmla="*/ 149 h 149"/>
                <a:gd name="T10" fmla="*/ 45 w 45"/>
                <a:gd name="T11" fmla="*/ 146 h 149"/>
                <a:gd name="T12" fmla="*/ 17 w 45"/>
                <a:gd name="T13" fmla="*/ 0 h 149"/>
                <a:gd name="T14" fmla="*/ 17 w 45"/>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49">
                  <a:moveTo>
                    <a:pt x="17" y="0"/>
                  </a:moveTo>
                  <a:lnTo>
                    <a:pt x="7" y="0"/>
                  </a:lnTo>
                  <a:lnTo>
                    <a:pt x="0" y="35"/>
                  </a:lnTo>
                  <a:lnTo>
                    <a:pt x="19" y="149"/>
                  </a:lnTo>
                  <a:lnTo>
                    <a:pt x="38" y="149"/>
                  </a:lnTo>
                  <a:lnTo>
                    <a:pt x="45" y="146"/>
                  </a:lnTo>
                  <a:lnTo>
                    <a:pt x="17" y="0"/>
                  </a:lnTo>
                  <a:lnTo>
                    <a:pt x="17"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9" name="Freeform 30"/>
            <p:cNvSpPr>
              <a:spLocks noEditPoints="1"/>
            </p:cNvSpPr>
            <p:nvPr/>
          </p:nvSpPr>
          <p:spPr bwMode="auto">
            <a:xfrm>
              <a:off x="1224323" y="1415449"/>
              <a:ext cx="178233" cy="321752"/>
            </a:xfrm>
            <a:custGeom>
              <a:avLst/>
              <a:gdLst>
                <a:gd name="T0" fmla="*/ 39 w 48"/>
                <a:gd name="T1" fmla="*/ 37 h 86"/>
                <a:gd name="T2" fmla="*/ 48 w 48"/>
                <a:gd name="T3" fmla="*/ 20 h 86"/>
                <a:gd name="T4" fmla="*/ 10 w 48"/>
                <a:gd name="T5" fmla="*/ 0 h 86"/>
                <a:gd name="T6" fmla="*/ 8 w 48"/>
                <a:gd name="T7" fmla="*/ 38 h 86"/>
                <a:gd name="T8" fmla="*/ 0 w 48"/>
                <a:gd name="T9" fmla="*/ 30 h 86"/>
                <a:gd name="T10" fmla="*/ 6 w 48"/>
                <a:gd name="T11" fmla="*/ 44 h 86"/>
                <a:gd name="T12" fmla="*/ 18 w 48"/>
                <a:gd name="T13" fmla="*/ 86 h 86"/>
                <a:gd name="T14" fmla="*/ 38 w 48"/>
                <a:gd name="T15" fmla="*/ 78 h 86"/>
                <a:gd name="T16" fmla="*/ 39 w 48"/>
                <a:gd name="T17" fmla="*/ 37 h 86"/>
                <a:gd name="T18" fmla="*/ 12 w 48"/>
                <a:gd name="T19" fmla="*/ 8 h 86"/>
                <a:gd name="T20" fmla="*/ 12 w 48"/>
                <a:gd name="T21" fmla="*/ 2 h 86"/>
                <a:gd name="T22" fmla="*/ 46 w 48"/>
                <a:gd name="T23" fmla="*/ 21 h 86"/>
                <a:gd name="T24" fmla="*/ 42 w 48"/>
                <a:gd name="T25" fmla="*/ 27 h 86"/>
                <a:gd name="T26" fmla="*/ 12 w 48"/>
                <a:gd name="T27" fmla="*/ 8 h 86"/>
                <a:gd name="T28" fmla="*/ 25 w 48"/>
                <a:gd name="T29" fmla="*/ 81 h 86"/>
                <a:gd name="T30" fmla="*/ 20 w 48"/>
                <a:gd name="T31" fmla="*/ 83 h 86"/>
                <a:gd name="T32" fmla="*/ 8 w 48"/>
                <a:gd name="T33" fmla="*/ 44 h 86"/>
                <a:gd name="T34" fmla="*/ 8 w 48"/>
                <a:gd name="T35" fmla="*/ 43 h 86"/>
                <a:gd name="T36" fmla="*/ 6 w 48"/>
                <a:gd name="T37" fmla="*/ 39 h 86"/>
                <a:gd name="T38" fmla="*/ 7 w 48"/>
                <a:gd name="T39" fmla="*/ 39 h 86"/>
                <a:gd name="T40" fmla="*/ 9 w 48"/>
                <a:gd name="T41" fmla="*/ 40 h 86"/>
                <a:gd name="T42" fmla="*/ 10 w 48"/>
                <a:gd name="T43" fmla="*/ 39 h 86"/>
                <a:gd name="T44" fmla="*/ 11 w 48"/>
                <a:gd name="T45" fmla="*/ 38 h 86"/>
                <a:gd name="T46" fmla="*/ 11 w 48"/>
                <a:gd name="T47" fmla="*/ 34 h 86"/>
                <a:gd name="T48" fmla="*/ 25 w 48"/>
                <a:gd name="T4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39" y="37"/>
                  </a:moveTo>
                  <a:cubicBezTo>
                    <a:pt x="48" y="20"/>
                    <a:pt x="48" y="20"/>
                    <a:pt x="48" y="20"/>
                  </a:cubicBezTo>
                  <a:cubicBezTo>
                    <a:pt x="37" y="9"/>
                    <a:pt x="25" y="2"/>
                    <a:pt x="10" y="0"/>
                  </a:cubicBezTo>
                  <a:cubicBezTo>
                    <a:pt x="8" y="38"/>
                    <a:pt x="8" y="38"/>
                    <a:pt x="8" y="38"/>
                  </a:cubicBezTo>
                  <a:cubicBezTo>
                    <a:pt x="0" y="30"/>
                    <a:pt x="0" y="30"/>
                    <a:pt x="0" y="30"/>
                  </a:cubicBezTo>
                  <a:cubicBezTo>
                    <a:pt x="6" y="44"/>
                    <a:pt x="6" y="44"/>
                    <a:pt x="6" y="44"/>
                  </a:cubicBezTo>
                  <a:cubicBezTo>
                    <a:pt x="18" y="86"/>
                    <a:pt x="18" y="86"/>
                    <a:pt x="18" y="86"/>
                  </a:cubicBezTo>
                  <a:cubicBezTo>
                    <a:pt x="38" y="78"/>
                    <a:pt x="38" y="78"/>
                    <a:pt x="38" y="78"/>
                  </a:cubicBezTo>
                  <a:cubicBezTo>
                    <a:pt x="39" y="37"/>
                    <a:pt x="39" y="37"/>
                    <a:pt x="39" y="37"/>
                  </a:cubicBezTo>
                  <a:close/>
                  <a:moveTo>
                    <a:pt x="12" y="8"/>
                  </a:moveTo>
                  <a:cubicBezTo>
                    <a:pt x="12" y="2"/>
                    <a:pt x="12" y="2"/>
                    <a:pt x="12" y="2"/>
                  </a:cubicBezTo>
                  <a:cubicBezTo>
                    <a:pt x="25" y="4"/>
                    <a:pt x="36" y="11"/>
                    <a:pt x="46" y="21"/>
                  </a:cubicBezTo>
                  <a:cubicBezTo>
                    <a:pt x="42" y="27"/>
                    <a:pt x="42" y="27"/>
                    <a:pt x="42" y="27"/>
                  </a:cubicBezTo>
                  <a:cubicBezTo>
                    <a:pt x="33" y="18"/>
                    <a:pt x="23" y="11"/>
                    <a:pt x="12" y="8"/>
                  </a:cubicBezTo>
                  <a:close/>
                  <a:moveTo>
                    <a:pt x="25" y="81"/>
                  </a:moveTo>
                  <a:cubicBezTo>
                    <a:pt x="20" y="83"/>
                    <a:pt x="20" y="83"/>
                    <a:pt x="20" y="83"/>
                  </a:cubicBezTo>
                  <a:cubicBezTo>
                    <a:pt x="8" y="44"/>
                    <a:pt x="8" y="44"/>
                    <a:pt x="8" y="44"/>
                  </a:cubicBezTo>
                  <a:cubicBezTo>
                    <a:pt x="8" y="43"/>
                    <a:pt x="8" y="43"/>
                    <a:pt x="8" y="43"/>
                  </a:cubicBezTo>
                  <a:cubicBezTo>
                    <a:pt x="6" y="39"/>
                    <a:pt x="6" y="39"/>
                    <a:pt x="6" y="39"/>
                  </a:cubicBezTo>
                  <a:cubicBezTo>
                    <a:pt x="7" y="39"/>
                    <a:pt x="7" y="39"/>
                    <a:pt x="7" y="39"/>
                  </a:cubicBezTo>
                  <a:cubicBezTo>
                    <a:pt x="7" y="40"/>
                    <a:pt x="8" y="40"/>
                    <a:pt x="9" y="40"/>
                  </a:cubicBezTo>
                  <a:cubicBezTo>
                    <a:pt x="9" y="40"/>
                    <a:pt x="10" y="40"/>
                    <a:pt x="10" y="39"/>
                  </a:cubicBezTo>
                  <a:cubicBezTo>
                    <a:pt x="10" y="39"/>
                    <a:pt x="11" y="39"/>
                    <a:pt x="11" y="38"/>
                  </a:cubicBezTo>
                  <a:cubicBezTo>
                    <a:pt x="11" y="34"/>
                    <a:pt x="11" y="34"/>
                    <a:pt x="11" y="34"/>
                  </a:cubicBezTo>
                  <a:cubicBezTo>
                    <a:pt x="25" y="81"/>
                    <a:pt x="25" y="81"/>
                    <a:pt x="25" y="8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0" name="Freeform 31"/>
            <p:cNvSpPr/>
            <p:nvPr/>
          </p:nvSpPr>
          <p:spPr bwMode="auto">
            <a:xfrm>
              <a:off x="1268882" y="1421407"/>
              <a:ext cx="127733" cy="95334"/>
            </a:xfrm>
            <a:custGeom>
              <a:avLst/>
              <a:gdLst>
                <a:gd name="T0" fmla="*/ 0 w 34"/>
                <a:gd name="T1" fmla="*/ 0 h 25"/>
                <a:gd name="T2" fmla="*/ 0 w 34"/>
                <a:gd name="T3" fmla="*/ 6 h 25"/>
                <a:gd name="T4" fmla="*/ 30 w 34"/>
                <a:gd name="T5" fmla="*/ 25 h 25"/>
                <a:gd name="T6" fmla="*/ 34 w 34"/>
                <a:gd name="T7" fmla="*/ 19 h 25"/>
                <a:gd name="T8" fmla="*/ 0 w 34"/>
                <a:gd name="T9" fmla="*/ 0 h 25"/>
              </a:gdLst>
              <a:ahLst/>
              <a:cxnLst>
                <a:cxn ang="0">
                  <a:pos x="T0" y="T1"/>
                </a:cxn>
                <a:cxn ang="0">
                  <a:pos x="T2" y="T3"/>
                </a:cxn>
                <a:cxn ang="0">
                  <a:pos x="T4" y="T5"/>
                </a:cxn>
                <a:cxn ang="0">
                  <a:pos x="T6" y="T7"/>
                </a:cxn>
                <a:cxn ang="0">
                  <a:pos x="T8" y="T9"/>
                </a:cxn>
              </a:cxnLst>
              <a:rect l="0" t="0" r="r" b="b"/>
              <a:pathLst>
                <a:path w="34" h="25">
                  <a:moveTo>
                    <a:pt x="0" y="0"/>
                  </a:moveTo>
                  <a:cubicBezTo>
                    <a:pt x="0" y="6"/>
                    <a:pt x="0" y="6"/>
                    <a:pt x="0" y="6"/>
                  </a:cubicBezTo>
                  <a:cubicBezTo>
                    <a:pt x="11" y="9"/>
                    <a:pt x="21" y="16"/>
                    <a:pt x="30" y="25"/>
                  </a:cubicBezTo>
                  <a:cubicBezTo>
                    <a:pt x="34" y="19"/>
                    <a:pt x="34" y="19"/>
                    <a:pt x="34" y="19"/>
                  </a:cubicBezTo>
                  <a:cubicBezTo>
                    <a:pt x="24" y="9"/>
                    <a:pt x="1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1" name="Freeform 32"/>
            <p:cNvSpPr/>
            <p:nvPr/>
          </p:nvSpPr>
          <p:spPr bwMode="auto">
            <a:xfrm>
              <a:off x="1245118" y="1540574"/>
              <a:ext cx="71293" cy="184709"/>
            </a:xfrm>
            <a:custGeom>
              <a:avLst/>
              <a:gdLst>
                <a:gd name="T0" fmla="*/ 14 w 19"/>
                <a:gd name="T1" fmla="*/ 49 h 49"/>
                <a:gd name="T2" fmla="*/ 19 w 19"/>
                <a:gd name="T3" fmla="*/ 47 h 49"/>
                <a:gd name="T4" fmla="*/ 5 w 19"/>
                <a:gd name="T5" fmla="*/ 0 h 49"/>
                <a:gd name="T6" fmla="*/ 5 w 19"/>
                <a:gd name="T7" fmla="*/ 4 h 49"/>
                <a:gd name="T8" fmla="*/ 4 w 19"/>
                <a:gd name="T9" fmla="*/ 5 h 49"/>
                <a:gd name="T10" fmla="*/ 3 w 19"/>
                <a:gd name="T11" fmla="*/ 6 h 49"/>
                <a:gd name="T12" fmla="*/ 1 w 19"/>
                <a:gd name="T13" fmla="*/ 5 h 49"/>
                <a:gd name="T14" fmla="*/ 0 w 19"/>
                <a:gd name="T15" fmla="*/ 5 h 49"/>
                <a:gd name="T16" fmla="*/ 2 w 19"/>
                <a:gd name="T17" fmla="*/ 9 h 49"/>
                <a:gd name="T18" fmla="*/ 2 w 19"/>
                <a:gd name="T19" fmla="*/ 10 h 49"/>
                <a:gd name="T20" fmla="*/ 14 w 1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9">
                  <a:moveTo>
                    <a:pt x="14" y="49"/>
                  </a:moveTo>
                  <a:cubicBezTo>
                    <a:pt x="19" y="47"/>
                    <a:pt x="19" y="47"/>
                    <a:pt x="19" y="47"/>
                  </a:cubicBezTo>
                  <a:cubicBezTo>
                    <a:pt x="5" y="0"/>
                    <a:pt x="5" y="0"/>
                    <a:pt x="5" y="0"/>
                  </a:cubicBezTo>
                  <a:cubicBezTo>
                    <a:pt x="5" y="4"/>
                    <a:pt x="5" y="4"/>
                    <a:pt x="5" y="4"/>
                  </a:cubicBezTo>
                  <a:cubicBezTo>
                    <a:pt x="5" y="5"/>
                    <a:pt x="4" y="5"/>
                    <a:pt x="4" y="5"/>
                  </a:cubicBezTo>
                  <a:cubicBezTo>
                    <a:pt x="4" y="6"/>
                    <a:pt x="3" y="6"/>
                    <a:pt x="3" y="6"/>
                  </a:cubicBezTo>
                  <a:cubicBezTo>
                    <a:pt x="2" y="6"/>
                    <a:pt x="1" y="6"/>
                    <a:pt x="1" y="5"/>
                  </a:cubicBezTo>
                  <a:cubicBezTo>
                    <a:pt x="0" y="5"/>
                    <a:pt x="0" y="5"/>
                    <a:pt x="0" y="5"/>
                  </a:cubicBezTo>
                  <a:cubicBezTo>
                    <a:pt x="2" y="9"/>
                    <a:pt x="2" y="9"/>
                    <a:pt x="2" y="9"/>
                  </a:cubicBezTo>
                  <a:cubicBezTo>
                    <a:pt x="2" y="9"/>
                    <a:pt x="2" y="9"/>
                    <a:pt x="2" y="10"/>
                  </a:cubicBezTo>
                  <a:cubicBezTo>
                    <a:pt x="14" y="49"/>
                    <a:pt x="14" y="49"/>
                    <a:pt x="14"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2" name="Freeform 33"/>
            <p:cNvSpPr/>
            <p:nvPr/>
          </p:nvSpPr>
          <p:spPr bwMode="auto">
            <a:xfrm>
              <a:off x="1245118" y="1528658"/>
              <a:ext cx="291113" cy="291960"/>
            </a:xfrm>
            <a:custGeom>
              <a:avLst/>
              <a:gdLst>
                <a:gd name="T0" fmla="*/ 39 w 77"/>
                <a:gd name="T1" fmla="*/ 44 h 78"/>
                <a:gd name="T2" fmla="*/ 41 w 77"/>
                <a:gd name="T3" fmla="*/ 45 h 78"/>
                <a:gd name="T4" fmla="*/ 42 w 77"/>
                <a:gd name="T5" fmla="*/ 48 h 78"/>
                <a:gd name="T6" fmla="*/ 43 w 77"/>
                <a:gd name="T7" fmla="*/ 43 h 78"/>
                <a:gd name="T8" fmla="*/ 42 w 77"/>
                <a:gd name="T9" fmla="*/ 43 h 78"/>
                <a:gd name="T10" fmla="*/ 41 w 77"/>
                <a:gd name="T11" fmla="*/ 43 h 78"/>
                <a:gd name="T12" fmla="*/ 41 w 77"/>
                <a:gd name="T13" fmla="*/ 9 h 78"/>
                <a:gd name="T14" fmla="*/ 45 w 77"/>
                <a:gd name="T15" fmla="*/ 5 h 78"/>
                <a:gd name="T16" fmla="*/ 43 w 77"/>
                <a:gd name="T17" fmla="*/ 43 h 78"/>
                <a:gd name="T18" fmla="*/ 44 w 77"/>
                <a:gd name="T19" fmla="*/ 46 h 78"/>
                <a:gd name="T20" fmla="*/ 48 w 77"/>
                <a:gd name="T21" fmla="*/ 41 h 78"/>
                <a:gd name="T22" fmla="*/ 49 w 77"/>
                <a:gd name="T23" fmla="*/ 41 h 78"/>
                <a:gd name="T24" fmla="*/ 50 w 77"/>
                <a:gd name="T25" fmla="*/ 40 h 78"/>
                <a:gd name="T26" fmla="*/ 54 w 77"/>
                <a:gd name="T27" fmla="*/ 42 h 78"/>
                <a:gd name="T28" fmla="*/ 55 w 77"/>
                <a:gd name="T29" fmla="*/ 44 h 78"/>
                <a:gd name="T30" fmla="*/ 57 w 77"/>
                <a:gd name="T31" fmla="*/ 45 h 78"/>
                <a:gd name="T32" fmla="*/ 60 w 77"/>
                <a:gd name="T33" fmla="*/ 49 h 78"/>
                <a:gd name="T34" fmla="*/ 60 w 77"/>
                <a:gd name="T35" fmla="*/ 52 h 78"/>
                <a:gd name="T36" fmla="*/ 59 w 77"/>
                <a:gd name="T37" fmla="*/ 53 h 78"/>
                <a:gd name="T38" fmla="*/ 59 w 77"/>
                <a:gd name="T39" fmla="*/ 54 h 78"/>
                <a:gd name="T40" fmla="*/ 64 w 77"/>
                <a:gd name="T41" fmla="*/ 60 h 78"/>
                <a:gd name="T42" fmla="*/ 1 w 77"/>
                <a:gd name="T43" fmla="*/ 66 h 78"/>
                <a:gd name="T44" fmla="*/ 2 w 77"/>
                <a:gd name="T45" fmla="*/ 71 h 78"/>
                <a:gd name="T46" fmla="*/ 7 w 77"/>
                <a:gd name="T47" fmla="*/ 71 h 78"/>
                <a:gd name="T48" fmla="*/ 0 w 77"/>
                <a:gd name="T49" fmla="*/ 73 h 78"/>
                <a:gd name="T50" fmla="*/ 72 w 77"/>
                <a:gd name="T51" fmla="*/ 78 h 78"/>
                <a:gd name="T52" fmla="*/ 70 w 77"/>
                <a:gd name="T53" fmla="*/ 44 h 78"/>
                <a:gd name="T54" fmla="*/ 48 w 77"/>
                <a:gd name="T55" fmla="*/ 0 h 78"/>
                <a:gd name="T56" fmla="*/ 39 w 77"/>
                <a:gd name="T57" fmla="*/ 8 h 78"/>
                <a:gd name="T58" fmla="*/ 39 w 77"/>
                <a:gd name="T59"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78">
                  <a:moveTo>
                    <a:pt x="39" y="44"/>
                  </a:moveTo>
                  <a:cubicBezTo>
                    <a:pt x="40" y="44"/>
                    <a:pt x="40" y="45"/>
                    <a:pt x="41" y="45"/>
                  </a:cubicBezTo>
                  <a:cubicBezTo>
                    <a:pt x="42" y="45"/>
                    <a:pt x="42" y="46"/>
                    <a:pt x="42" y="48"/>
                  </a:cubicBezTo>
                  <a:cubicBezTo>
                    <a:pt x="43" y="43"/>
                    <a:pt x="43" y="43"/>
                    <a:pt x="43" y="43"/>
                  </a:cubicBezTo>
                  <a:cubicBezTo>
                    <a:pt x="42" y="43"/>
                    <a:pt x="42" y="43"/>
                    <a:pt x="42" y="43"/>
                  </a:cubicBezTo>
                  <a:cubicBezTo>
                    <a:pt x="42" y="43"/>
                    <a:pt x="41" y="43"/>
                    <a:pt x="41" y="43"/>
                  </a:cubicBezTo>
                  <a:cubicBezTo>
                    <a:pt x="41" y="9"/>
                    <a:pt x="41" y="9"/>
                    <a:pt x="41" y="9"/>
                  </a:cubicBezTo>
                  <a:cubicBezTo>
                    <a:pt x="45" y="5"/>
                    <a:pt x="45" y="5"/>
                    <a:pt x="45" y="5"/>
                  </a:cubicBezTo>
                  <a:cubicBezTo>
                    <a:pt x="43" y="43"/>
                    <a:pt x="43" y="43"/>
                    <a:pt x="43" y="43"/>
                  </a:cubicBezTo>
                  <a:cubicBezTo>
                    <a:pt x="43" y="44"/>
                    <a:pt x="44" y="45"/>
                    <a:pt x="44" y="46"/>
                  </a:cubicBezTo>
                  <a:cubicBezTo>
                    <a:pt x="48" y="41"/>
                    <a:pt x="48" y="41"/>
                    <a:pt x="48" y="41"/>
                  </a:cubicBezTo>
                  <a:cubicBezTo>
                    <a:pt x="48" y="41"/>
                    <a:pt x="49" y="41"/>
                    <a:pt x="49" y="41"/>
                  </a:cubicBezTo>
                  <a:cubicBezTo>
                    <a:pt x="49" y="40"/>
                    <a:pt x="50" y="40"/>
                    <a:pt x="50" y="40"/>
                  </a:cubicBezTo>
                  <a:cubicBezTo>
                    <a:pt x="52" y="41"/>
                    <a:pt x="53" y="41"/>
                    <a:pt x="54" y="42"/>
                  </a:cubicBezTo>
                  <a:cubicBezTo>
                    <a:pt x="54" y="43"/>
                    <a:pt x="55" y="43"/>
                    <a:pt x="55" y="44"/>
                  </a:cubicBezTo>
                  <a:cubicBezTo>
                    <a:pt x="56" y="44"/>
                    <a:pt x="56" y="45"/>
                    <a:pt x="57" y="45"/>
                  </a:cubicBezTo>
                  <a:cubicBezTo>
                    <a:pt x="59" y="46"/>
                    <a:pt x="60" y="47"/>
                    <a:pt x="60" y="49"/>
                  </a:cubicBezTo>
                  <a:cubicBezTo>
                    <a:pt x="61" y="50"/>
                    <a:pt x="61" y="50"/>
                    <a:pt x="60" y="52"/>
                  </a:cubicBezTo>
                  <a:cubicBezTo>
                    <a:pt x="60" y="52"/>
                    <a:pt x="60" y="53"/>
                    <a:pt x="59" y="53"/>
                  </a:cubicBezTo>
                  <a:cubicBezTo>
                    <a:pt x="59" y="54"/>
                    <a:pt x="59" y="54"/>
                    <a:pt x="59" y="54"/>
                  </a:cubicBezTo>
                  <a:cubicBezTo>
                    <a:pt x="64" y="60"/>
                    <a:pt x="64" y="60"/>
                    <a:pt x="64" y="60"/>
                  </a:cubicBezTo>
                  <a:cubicBezTo>
                    <a:pt x="1" y="66"/>
                    <a:pt x="1" y="66"/>
                    <a:pt x="1" y="66"/>
                  </a:cubicBezTo>
                  <a:cubicBezTo>
                    <a:pt x="1" y="68"/>
                    <a:pt x="2" y="69"/>
                    <a:pt x="2" y="71"/>
                  </a:cubicBezTo>
                  <a:cubicBezTo>
                    <a:pt x="4" y="71"/>
                    <a:pt x="5" y="71"/>
                    <a:pt x="7" y="71"/>
                  </a:cubicBezTo>
                  <a:cubicBezTo>
                    <a:pt x="0" y="73"/>
                    <a:pt x="0" y="73"/>
                    <a:pt x="0" y="73"/>
                  </a:cubicBezTo>
                  <a:cubicBezTo>
                    <a:pt x="25" y="76"/>
                    <a:pt x="49" y="78"/>
                    <a:pt x="72" y="78"/>
                  </a:cubicBezTo>
                  <a:cubicBezTo>
                    <a:pt x="77" y="69"/>
                    <a:pt x="77" y="57"/>
                    <a:pt x="70" y="44"/>
                  </a:cubicBezTo>
                  <a:cubicBezTo>
                    <a:pt x="48" y="0"/>
                    <a:pt x="48" y="0"/>
                    <a:pt x="48" y="0"/>
                  </a:cubicBezTo>
                  <a:cubicBezTo>
                    <a:pt x="39" y="8"/>
                    <a:pt x="39" y="8"/>
                    <a:pt x="39" y="8"/>
                  </a:cubicBezTo>
                  <a:cubicBezTo>
                    <a:pt x="39" y="44"/>
                    <a:pt x="39" y="44"/>
                    <a:pt x="39" y="4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3" name="Freeform 34"/>
            <p:cNvSpPr/>
            <p:nvPr/>
          </p:nvSpPr>
          <p:spPr bwMode="auto">
            <a:xfrm>
              <a:off x="1378792" y="1692514"/>
              <a:ext cx="20795" cy="47667"/>
            </a:xfrm>
            <a:custGeom>
              <a:avLst/>
              <a:gdLst>
                <a:gd name="T0" fmla="*/ 6 w 6"/>
                <a:gd name="T1" fmla="*/ 1 h 13"/>
                <a:gd name="T2" fmla="*/ 4 w 6"/>
                <a:gd name="T3" fmla="*/ 0 h 13"/>
                <a:gd name="T4" fmla="*/ 0 w 6"/>
                <a:gd name="T5" fmla="*/ 13 h 13"/>
                <a:gd name="T6" fmla="*/ 2 w 6"/>
                <a:gd name="T7" fmla="*/ 12 h 13"/>
                <a:gd name="T8" fmla="*/ 6 w 6"/>
                <a:gd name="T9" fmla="*/ 1 h 13"/>
              </a:gdLst>
              <a:ahLst/>
              <a:cxnLst>
                <a:cxn ang="0">
                  <a:pos x="T0" y="T1"/>
                </a:cxn>
                <a:cxn ang="0">
                  <a:pos x="T2" y="T3"/>
                </a:cxn>
                <a:cxn ang="0">
                  <a:pos x="T4" y="T5"/>
                </a:cxn>
                <a:cxn ang="0">
                  <a:pos x="T6" y="T7"/>
                </a:cxn>
                <a:cxn ang="0">
                  <a:pos x="T8" y="T9"/>
                </a:cxn>
              </a:cxnLst>
              <a:rect l="0" t="0" r="r" b="b"/>
              <a:pathLst>
                <a:path w="6" h="13">
                  <a:moveTo>
                    <a:pt x="6" y="1"/>
                  </a:moveTo>
                  <a:cubicBezTo>
                    <a:pt x="5" y="1"/>
                    <a:pt x="5" y="0"/>
                    <a:pt x="4" y="0"/>
                  </a:cubicBezTo>
                  <a:cubicBezTo>
                    <a:pt x="0" y="13"/>
                    <a:pt x="0" y="13"/>
                    <a:pt x="0" y="13"/>
                  </a:cubicBezTo>
                  <a:cubicBezTo>
                    <a:pt x="2" y="12"/>
                    <a:pt x="2" y="12"/>
                    <a:pt x="2" y="12"/>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4" name="Freeform 35"/>
            <p:cNvSpPr/>
            <p:nvPr/>
          </p:nvSpPr>
          <p:spPr bwMode="auto">
            <a:xfrm>
              <a:off x="1399586" y="1543555"/>
              <a:ext cx="14852" cy="143001"/>
            </a:xfrm>
            <a:custGeom>
              <a:avLst/>
              <a:gdLst>
                <a:gd name="T0" fmla="*/ 0 w 4"/>
                <a:gd name="T1" fmla="*/ 38 h 38"/>
                <a:gd name="T2" fmla="*/ 1 w 4"/>
                <a:gd name="T3" fmla="*/ 38 h 38"/>
                <a:gd name="T4" fmla="*/ 2 w 4"/>
                <a:gd name="T5" fmla="*/ 38 h 38"/>
                <a:gd name="T6" fmla="*/ 4 w 4"/>
                <a:gd name="T7" fmla="*/ 0 h 38"/>
                <a:gd name="T8" fmla="*/ 0 w 4"/>
                <a:gd name="T9" fmla="*/ 4 h 38"/>
                <a:gd name="T10" fmla="*/ 0 w 4"/>
                <a:gd name="T11" fmla="*/ 38 h 38"/>
              </a:gdLst>
              <a:ahLst/>
              <a:cxnLst>
                <a:cxn ang="0">
                  <a:pos x="T0" y="T1"/>
                </a:cxn>
                <a:cxn ang="0">
                  <a:pos x="T2" y="T3"/>
                </a:cxn>
                <a:cxn ang="0">
                  <a:pos x="T4" y="T5"/>
                </a:cxn>
                <a:cxn ang="0">
                  <a:pos x="T6" y="T7"/>
                </a:cxn>
                <a:cxn ang="0">
                  <a:pos x="T8" y="T9"/>
                </a:cxn>
                <a:cxn ang="0">
                  <a:pos x="T10" y="T11"/>
                </a:cxn>
              </a:cxnLst>
              <a:rect l="0" t="0" r="r" b="b"/>
              <a:pathLst>
                <a:path w="4" h="38">
                  <a:moveTo>
                    <a:pt x="0" y="38"/>
                  </a:moveTo>
                  <a:cubicBezTo>
                    <a:pt x="0" y="38"/>
                    <a:pt x="1" y="38"/>
                    <a:pt x="1" y="38"/>
                  </a:cubicBezTo>
                  <a:cubicBezTo>
                    <a:pt x="1" y="38"/>
                    <a:pt x="1" y="38"/>
                    <a:pt x="2" y="38"/>
                  </a:cubicBezTo>
                  <a:cubicBezTo>
                    <a:pt x="4" y="0"/>
                    <a:pt x="4" y="0"/>
                    <a:pt x="4" y="0"/>
                  </a:cubicBezTo>
                  <a:cubicBezTo>
                    <a:pt x="0" y="4"/>
                    <a:pt x="0" y="4"/>
                    <a:pt x="0" y="4"/>
                  </a:cubicBezTo>
                  <a:cubicBezTo>
                    <a:pt x="0" y="38"/>
                    <a:pt x="0" y="38"/>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5" name="Freeform 36"/>
            <p:cNvSpPr/>
            <p:nvPr/>
          </p:nvSpPr>
          <p:spPr bwMode="auto">
            <a:xfrm>
              <a:off x="1236205" y="1722306"/>
              <a:ext cx="231703" cy="56604"/>
            </a:xfrm>
            <a:custGeom>
              <a:avLst/>
              <a:gdLst>
                <a:gd name="T0" fmla="*/ 40 w 62"/>
                <a:gd name="T1" fmla="*/ 4 h 15"/>
                <a:gd name="T2" fmla="*/ 38 w 62"/>
                <a:gd name="T3" fmla="*/ 5 h 15"/>
                <a:gd name="T4" fmla="*/ 33 w 62"/>
                <a:gd name="T5" fmla="*/ 6 h 15"/>
                <a:gd name="T6" fmla="*/ 16 w 62"/>
                <a:gd name="T7" fmla="*/ 7 h 15"/>
                <a:gd name="T8" fmla="*/ 3 w 62"/>
                <a:gd name="T9" fmla="*/ 8 h 15"/>
                <a:gd name="T10" fmla="*/ 0 w 62"/>
                <a:gd name="T11" fmla="*/ 9 h 15"/>
                <a:gd name="T12" fmla="*/ 2 w 62"/>
                <a:gd name="T13" fmla="*/ 15 h 15"/>
                <a:gd name="T14" fmla="*/ 4 w 62"/>
                <a:gd name="T15" fmla="*/ 14 h 15"/>
                <a:gd name="T16" fmla="*/ 3 w 62"/>
                <a:gd name="T17" fmla="*/ 11 h 15"/>
                <a:gd name="T18" fmla="*/ 33 w 62"/>
                <a:gd name="T19" fmla="*/ 8 h 15"/>
                <a:gd name="T20" fmla="*/ 33 w 62"/>
                <a:gd name="T21" fmla="*/ 8 h 15"/>
                <a:gd name="T22" fmla="*/ 61 w 62"/>
                <a:gd name="T23" fmla="*/ 3 h 15"/>
                <a:gd name="T24" fmla="*/ 62 w 62"/>
                <a:gd name="T25" fmla="*/ 2 h 15"/>
                <a:gd name="T26" fmla="*/ 62 w 62"/>
                <a:gd name="T27" fmla="*/ 2 h 15"/>
                <a:gd name="T28" fmla="*/ 60 w 62"/>
                <a:gd name="T29" fmla="*/ 0 h 15"/>
                <a:gd name="T30" fmla="*/ 57 w 62"/>
                <a:gd name="T31" fmla="*/ 1 h 15"/>
                <a:gd name="T32" fmla="*/ 53 w 62"/>
                <a:gd name="T33" fmla="*/ 2 h 15"/>
                <a:gd name="T34" fmla="*/ 48 w 62"/>
                <a:gd name="T35" fmla="*/ 3 h 15"/>
                <a:gd name="T36" fmla="*/ 43 w 62"/>
                <a:gd name="T37" fmla="*/ 4 h 15"/>
                <a:gd name="T38" fmla="*/ 40 w 62"/>
                <a:gd name="T3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5">
                  <a:moveTo>
                    <a:pt x="40" y="4"/>
                  </a:moveTo>
                  <a:cubicBezTo>
                    <a:pt x="38" y="5"/>
                    <a:pt x="38" y="5"/>
                    <a:pt x="38" y="5"/>
                  </a:cubicBezTo>
                  <a:cubicBezTo>
                    <a:pt x="33" y="6"/>
                    <a:pt x="33" y="6"/>
                    <a:pt x="33" y="6"/>
                  </a:cubicBezTo>
                  <a:cubicBezTo>
                    <a:pt x="16" y="7"/>
                    <a:pt x="16" y="7"/>
                    <a:pt x="16" y="7"/>
                  </a:cubicBezTo>
                  <a:cubicBezTo>
                    <a:pt x="3" y="8"/>
                    <a:pt x="3" y="8"/>
                    <a:pt x="3" y="8"/>
                  </a:cubicBezTo>
                  <a:cubicBezTo>
                    <a:pt x="0" y="9"/>
                    <a:pt x="0" y="9"/>
                    <a:pt x="0" y="9"/>
                  </a:cubicBezTo>
                  <a:cubicBezTo>
                    <a:pt x="1" y="11"/>
                    <a:pt x="1" y="13"/>
                    <a:pt x="2" y="15"/>
                  </a:cubicBezTo>
                  <a:cubicBezTo>
                    <a:pt x="4" y="14"/>
                    <a:pt x="4" y="14"/>
                    <a:pt x="4" y="14"/>
                  </a:cubicBezTo>
                  <a:cubicBezTo>
                    <a:pt x="4" y="13"/>
                    <a:pt x="3" y="12"/>
                    <a:pt x="3" y="11"/>
                  </a:cubicBezTo>
                  <a:cubicBezTo>
                    <a:pt x="33" y="8"/>
                    <a:pt x="33" y="8"/>
                    <a:pt x="33" y="8"/>
                  </a:cubicBezTo>
                  <a:cubicBezTo>
                    <a:pt x="33" y="8"/>
                    <a:pt x="33" y="8"/>
                    <a:pt x="33" y="8"/>
                  </a:cubicBezTo>
                  <a:cubicBezTo>
                    <a:pt x="61" y="3"/>
                    <a:pt x="61" y="3"/>
                    <a:pt x="61" y="3"/>
                  </a:cubicBezTo>
                  <a:cubicBezTo>
                    <a:pt x="61" y="2"/>
                    <a:pt x="61" y="2"/>
                    <a:pt x="62" y="2"/>
                  </a:cubicBezTo>
                  <a:cubicBezTo>
                    <a:pt x="62" y="2"/>
                    <a:pt x="62" y="2"/>
                    <a:pt x="62" y="2"/>
                  </a:cubicBezTo>
                  <a:cubicBezTo>
                    <a:pt x="60" y="0"/>
                    <a:pt x="60" y="0"/>
                    <a:pt x="60" y="0"/>
                  </a:cubicBezTo>
                  <a:cubicBezTo>
                    <a:pt x="57" y="1"/>
                    <a:pt x="57" y="1"/>
                    <a:pt x="57" y="1"/>
                  </a:cubicBezTo>
                  <a:cubicBezTo>
                    <a:pt x="53" y="2"/>
                    <a:pt x="53" y="2"/>
                    <a:pt x="53" y="2"/>
                  </a:cubicBezTo>
                  <a:cubicBezTo>
                    <a:pt x="48" y="3"/>
                    <a:pt x="48" y="3"/>
                    <a:pt x="48" y="3"/>
                  </a:cubicBezTo>
                  <a:cubicBezTo>
                    <a:pt x="43" y="4"/>
                    <a:pt x="43" y="4"/>
                    <a:pt x="43" y="4"/>
                  </a:cubicBezTo>
                  <a:cubicBezTo>
                    <a:pt x="40" y="4"/>
                    <a:pt x="40" y="4"/>
                    <a:pt x="40"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6" name="Freeform 37"/>
            <p:cNvSpPr/>
            <p:nvPr/>
          </p:nvSpPr>
          <p:spPr bwMode="auto">
            <a:xfrm>
              <a:off x="1384733" y="1695492"/>
              <a:ext cx="17823" cy="41709"/>
            </a:xfrm>
            <a:custGeom>
              <a:avLst/>
              <a:gdLst>
                <a:gd name="T0" fmla="*/ 4 w 5"/>
                <a:gd name="T1" fmla="*/ 8 h 11"/>
                <a:gd name="T2" fmla="*/ 5 w 5"/>
                <a:gd name="T3" fmla="*/ 3 h 11"/>
                <a:gd name="T4" fmla="*/ 4 w 5"/>
                <a:gd name="T5" fmla="*/ 0 h 11"/>
                <a:gd name="T6" fmla="*/ 0 w 5"/>
                <a:gd name="T7" fmla="*/ 11 h 11"/>
                <a:gd name="T8" fmla="*/ 3 w 5"/>
                <a:gd name="T9" fmla="*/ 11 h 11"/>
                <a:gd name="T10" fmla="*/ 4 w 5"/>
                <a:gd name="T11" fmla="*/ 8 h 11"/>
              </a:gdLst>
              <a:ahLst/>
              <a:cxnLst>
                <a:cxn ang="0">
                  <a:pos x="T0" y="T1"/>
                </a:cxn>
                <a:cxn ang="0">
                  <a:pos x="T2" y="T3"/>
                </a:cxn>
                <a:cxn ang="0">
                  <a:pos x="T4" y="T5"/>
                </a:cxn>
                <a:cxn ang="0">
                  <a:pos x="T6" y="T7"/>
                </a:cxn>
                <a:cxn ang="0">
                  <a:pos x="T8" y="T9"/>
                </a:cxn>
                <a:cxn ang="0">
                  <a:pos x="T10" y="T11"/>
                </a:cxn>
              </a:cxnLst>
              <a:rect l="0" t="0" r="r" b="b"/>
              <a:pathLst>
                <a:path w="5" h="11">
                  <a:moveTo>
                    <a:pt x="4" y="8"/>
                  </a:moveTo>
                  <a:cubicBezTo>
                    <a:pt x="5" y="6"/>
                    <a:pt x="5" y="4"/>
                    <a:pt x="5" y="3"/>
                  </a:cubicBezTo>
                  <a:cubicBezTo>
                    <a:pt x="5" y="1"/>
                    <a:pt x="5" y="0"/>
                    <a:pt x="4" y="0"/>
                  </a:cubicBezTo>
                  <a:cubicBezTo>
                    <a:pt x="0" y="11"/>
                    <a:pt x="0" y="11"/>
                    <a:pt x="0" y="11"/>
                  </a:cubicBezTo>
                  <a:cubicBezTo>
                    <a:pt x="3" y="11"/>
                    <a:pt x="3" y="11"/>
                    <a:pt x="3" y="11"/>
                  </a:cubicBezTo>
                  <a:cubicBezTo>
                    <a:pt x="3" y="10"/>
                    <a:pt x="3" y="9"/>
                    <a:pt x="4" y="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7" name="Freeform 38"/>
            <p:cNvSpPr/>
            <p:nvPr/>
          </p:nvSpPr>
          <p:spPr bwMode="auto">
            <a:xfrm>
              <a:off x="1396615" y="1686555"/>
              <a:ext cx="44559" cy="50645"/>
            </a:xfrm>
            <a:custGeom>
              <a:avLst/>
              <a:gdLst>
                <a:gd name="T0" fmla="*/ 1 w 12"/>
                <a:gd name="T1" fmla="*/ 10 h 13"/>
                <a:gd name="T2" fmla="*/ 0 w 12"/>
                <a:gd name="T3" fmla="*/ 13 h 13"/>
                <a:gd name="T4" fmla="*/ 5 w 12"/>
                <a:gd name="T5" fmla="*/ 12 h 13"/>
                <a:gd name="T6" fmla="*/ 12 w 12"/>
                <a:gd name="T7" fmla="*/ 1 h 13"/>
                <a:gd name="T8" fmla="*/ 10 w 12"/>
                <a:gd name="T9" fmla="*/ 0 h 13"/>
                <a:gd name="T10" fmla="*/ 1 w 12"/>
                <a:gd name="T11" fmla="*/ 10 h 13"/>
              </a:gdLst>
              <a:ahLst/>
              <a:cxnLst>
                <a:cxn ang="0">
                  <a:pos x="T0" y="T1"/>
                </a:cxn>
                <a:cxn ang="0">
                  <a:pos x="T2" y="T3"/>
                </a:cxn>
                <a:cxn ang="0">
                  <a:pos x="T4" y="T5"/>
                </a:cxn>
                <a:cxn ang="0">
                  <a:pos x="T6" y="T7"/>
                </a:cxn>
                <a:cxn ang="0">
                  <a:pos x="T8" y="T9"/>
                </a:cxn>
                <a:cxn ang="0">
                  <a:pos x="T10" y="T11"/>
                </a:cxn>
              </a:cxnLst>
              <a:rect l="0" t="0" r="r" b="b"/>
              <a:pathLst>
                <a:path w="12" h="13">
                  <a:moveTo>
                    <a:pt x="1" y="10"/>
                  </a:moveTo>
                  <a:cubicBezTo>
                    <a:pt x="0" y="11"/>
                    <a:pt x="0" y="12"/>
                    <a:pt x="0" y="13"/>
                  </a:cubicBezTo>
                  <a:cubicBezTo>
                    <a:pt x="5" y="12"/>
                    <a:pt x="5" y="12"/>
                    <a:pt x="5" y="12"/>
                  </a:cubicBezTo>
                  <a:cubicBezTo>
                    <a:pt x="12" y="1"/>
                    <a:pt x="12" y="1"/>
                    <a:pt x="12" y="1"/>
                  </a:cubicBezTo>
                  <a:cubicBezTo>
                    <a:pt x="12" y="0"/>
                    <a:pt x="11" y="0"/>
                    <a:pt x="10" y="0"/>
                  </a:cubicBezTo>
                  <a:cubicBezTo>
                    <a:pt x="1" y="10"/>
                    <a:pt x="1" y="10"/>
                    <a:pt x="1" y="1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8" name="Freeform 39"/>
            <p:cNvSpPr>
              <a:spLocks noEditPoints="1"/>
            </p:cNvSpPr>
            <p:nvPr/>
          </p:nvSpPr>
          <p:spPr bwMode="auto">
            <a:xfrm>
              <a:off x="1099560" y="1755076"/>
              <a:ext cx="145558" cy="56605"/>
            </a:xfrm>
            <a:custGeom>
              <a:avLst/>
              <a:gdLst>
                <a:gd name="T0" fmla="*/ 38 w 39"/>
                <a:gd name="T1" fmla="*/ 6 h 15"/>
                <a:gd name="T2" fmla="*/ 36 w 39"/>
                <a:gd name="T3" fmla="*/ 0 h 15"/>
                <a:gd name="T4" fmla="*/ 28 w 39"/>
                <a:gd name="T5" fmla="*/ 0 h 15"/>
                <a:gd name="T6" fmla="*/ 22 w 39"/>
                <a:gd name="T7" fmla="*/ 1 h 15"/>
                <a:gd name="T8" fmla="*/ 0 w 39"/>
                <a:gd name="T9" fmla="*/ 4 h 15"/>
                <a:gd name="T10" fmla="*/ 9 w 39"/>
                <a:gd name="T11" fmla="*/ 15 h 15"/>
                <a:gd name="T12" fmla="*/ 39 w 39"/>
                <a:gd name="T13" fmla="*/ 12 h 15"/>
                <a:gd name="T14" fmla="*/ 38 w 39"/>
                <a:gd name="T15" fmla="*/ 6 h 15"/>
                <a:gd name="T16" fmla="*/ 35 w 39"/>
                <a:gd name="T17" fmla="*/ 1 h 15"/>
                <a:gd name="T18" fmla="*/ 35 w 39"/>
                <a:gd name="T19" fmla="*/ 5 h 15"/>
                <a:gd name="T20" fmla="*/ 8 w 39"/>
                <a:gd name="T21" fmla="*/ 8 h 15"/>
                <a:gd name="T22" fmla="*/ 3 w 39"/>
                <a:gd name="T23" fmla="*/ 5 h 15"/>
                <a:gd name="T24" fmla="*/ 35 w 39"/>
                <a:gd name="T2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5">
                  <a:moveTo>
                    <a:pt x="38" y="6"/>
                  </a:moveTo>
                  <a:cubicBezTo>
                    <a:pt x="37" y="4"/>
                    <a:pt x="37" y="2"/>
                    <a:pt x="36" y="0"/>
                  </a:cubicBezTo>
                  <a:cubicBezTo>
                    <a:pt x="28" y="0"/>
                    <a:pt x="28" y="0"/>
                    <a:pt x="28" y="0"/>
                  </a:cubicBezTo>
                  <a:cubicBezTo>
                    <a:pt x="22" y="1"/>
                    <a:pt x="22" y="1"/>
                    <a:pt x="22" y="1"/>
                  </a:cubicBezTo>
                  <a:cubicBezTo>
                    <a:pt x="0" y="4"/>
                    <a:pt x="0" y="4"/>
                    <a:pt x="0" y="4"/>
                  </a:cubicBezTo>
                  <a:cubicBezTo>
                    <a:pt x="9" y="15"/>
                    <a:pt x="9" y="15"/>
                    <a:pt x="9" y="15"/>
                  </a:cubicBezTo>
                  <a:cubicBezTo>
                    <a:pt x="39" y="12"/>
                    <a:pt x="39" y="12"/>
                    <a:pt x="39" y="12"/>
                  </a:cubicBezTo>
                  <a:cubicBezTo>
                    <a:pt x="39" y="10"/>
                    <a:pt x="38" y="8"/>
                    <a:pt x="38" y="6"/>
                  </a:cubicBezTo>
                  <a:close/>
                  <a:moveTo>
                    <a:pt x="35" y="1"/>
                  </a:moveTo>
                  <a:cubicBezTo>
                    <a:pt x="35" y="5"/>
                    <a:pt x="35" y="5"/>
                    <a:pt x="35" y="5"/>
                  </a:cubicBezTo>
                  <a:cubicBezTo>
                    <a:pt x="8" y="8"/>
                    <a:pt x="8" y="8"/>
                    <a:pt x="8" y="8"/>
                  </a:cubicBezTo>
                  <a:cubicBezTo>
                    <a:pt x="3" y="5"/>
                    <a:pt x="3" y="5"/>
                    <a:pt x="3" y="5"/>
                  </a:cubicBezTo>
                  <a:cubicBezTo>
                    <a:pt x="35" y="1"/>
                    <a:pt x="35" y="1"/>
                    <a:pt x="35"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9" name="Freeform 40"/>
            <p:cNvSpPr/>
            <p:nvPr/>
          </p:nvSpPr>
          <p:spPr bwMode="auto">
            <a:xfrm>
              <a:off x="1111443" y="1758056"/>
              <a:ext cx="121793" cy="26812"/>
            </a:xfrm>
            <a:custGeom>
              <a:avLst/>
              <a:gdLst>
                <a:gd name="T0" fmla="*/ 76 w 76"/>
                <a:gd name="T1" fmla="*/ 10 h 17"/>
                <a:gd name="T2" fmla="*/ 76 w 76"/>
                <a:gd name="T3" fmla="*/ 0 h 17"/>
                <a:gd name="T4" fmla="*/ 0 w 76"/>
                <a:gd name="T5" fmla="*/ 10 h 17"/>
                <a:gd name="T6" fmla="*/ 12 w 76"/>
                <a:gd name="T7" fmla="*/ 17 h 17"/>
                <a:gd name="T8" fmla="*/ 76 w 76"/>
                <a:gd name="T9" fmla="*/ 10 h 17"/>
                <a:gd name="T10" fmla="*/ 76 w 76"/>
                <a:gd name="T11" fmla="*/ 10 h 17"/>
              </a:gdLst>
              <a:ahLst/>
              <a:cxnLst>
                <a:cxn ang="0">
                  <a:pos x="T0" y="T1"/>
                </a:cxn>
                <a:cxn ang="0">
                  <a:pos x="T2" y="T3"/>
                </a:cxn>
                <a:cxn ang="0">
                  <a:pos x="T4" y="T5"/>
                </a:cxn>
                <a:cxn ang="0">
                  <a:pos x="T6" y="T7"/>
                </a:cxn>
                <a:cxn ang="0">
                  <a:pos x="T8" y="T9"/>
                </a:cxn>
                <a:cxn ang="0">
                  <a:pos x="T10" y="T11"/>
                </a:cxn>
              </a:cxnLst>
              <a:rect l="0" t="0" r="r" b="b"/>
              <a:pathLst>
                <a:path w="76" h="17">
                  <a:moveTo>
                    <a:pt x="76" y="10"/>
                  </a:moveTo>
                  <a:lnTo>
                    <a:pt x="76" y="0"/>
                  </a:lnTo>
                  <a:lnTo>
                    <a:pt x="0" y="10"/>
                  </a:lnTo>
                  <a:lnTo>
                    <a:pt x="12" y="17"/>
                  </a:lnTo>
                  <a:lnTo>
                    <a:pt x="76" y="10"/>
                  </a:lnTo>
                  <a:lnTo>
                    <a:pt x="76" y="1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0" name="Freeform 41"/>
            <p:cNvSpPr/>
            <p:nvPr/>
          </p:nvSpPr>
          <p:spPr bwMode="auto">
            <a:xfrm>
              <a:off x="1245118" y="1728264"/>
              <a:ext cx="240613" cy="47667"/>
            </a:xfrm>
            <a:custGeom>
              <a:avLst/>
              <a:gdLst>
                <a:gd name="T0" fmla="*/ 0 w 64"/>
                <a:gd name="T1" fmla="*/ 9 h 12"/>
                <a:gd name="T2" fmla="*/ 1 w 64"/>
                <a:gd name="T3" fmla="*/ 12 h 12"/>
                <a:gd name="T4" fmla="*/ 64 w 64"/>
                <a:gd name="T5" fmla="*/ 6 h 12"/>
                <a:gd name="T6" fmla="*/ 59 w 64"/>
                <a:gd name="T7" fmla="*/ 0 h 12"/>
                <a:gd name="T8" fmla="*/ 59 w 64"/>
                <a:gd name="T9" fmla="*/ 0 h 12"/>
                <a:gd name="T10" fmla="*/ 58 w 64"/>
                <a:gd name="T11" fmla="*/ 1 h 12"/>
                <a:gd name="T12" fmla="*/ 30 w 64"/>
                <a:gd name="T13" fmla="*/ 6 h 12"/>
                <a:gd name="T14" fmla="*/ 30 w 64"/>
                <a:gd name="T15" fmla="*/ 6 h 12"/>
                <a:gd name="T16" fmla="*/ 0 w 64"/>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
                  <a:moveTo>
                    <a:pt x="0" y="9"/>
                  </a:moveTo>
                  <a:cubicBezTo>
                    <a:pt x="0" y="10"/>
                    <a:pt x="1" y="11"/>
                    <a:pt x="1" y="12"/>
                  </a:cubicBezTo>
                  <a:cubicBezTo>
                    <a:pt x="64" y="6"/>
                    <a:pt x="64" y="6"/>
                    <a:pt x="64" y="6"/>
                  </a:cubicBezTo>
                  <a:cubicBezTo>
                    <a:pt x="59" y="0"/>
                    <a:pt x="59" y="0"/>
                    <a:pt x="59" y="0"/>
                  </a:cubicBezTo>
                  <a:cubicBezTo>
                    <a:pt x="59" y="0"/>
                    <a:pt x="59" y="0"/>
                    <a:pt x="59" y="0"/>
                  </a:cubicBezTo>
                  <a:cubicBezTo>
                    <a:pt x="58" y="0"/>
                    <a:pt x="58" y="0"/>
                    <a:pt x="58" y="1"/>
                  </a:cubicBezTo>
                  <a:cubicBezTo>
                    <a:pt x="30" y="6"/>
                    <a:pt x="30" y="6"/>
                    <a:pt x="30" y="6"/>
                  </a:cubicBezTo>
                  <a:cubicBezTo>
                    <a:pt x="30" y="6"/>
                    <a:pt x="30" y="6"/>
                    <a:pt x="30" y="6"/>
                  </a:cubicBezTo>
                  <a:cubicBezTo>
                    <a:pt x="0" y="9"/>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1" name="Freeform 42"/>
            <p:cNvSpPr>
              <a:spLocks noEditPoints="1"/>
            </p:cNvSpPr>
            <p:nvPr/>
          </p:nvSpPr>
          <p:spPr bwMode="auto">
            <a:xfrm>
              <a:off x="814388" y="1510783"/>
              <a:ext cx="528757" cy="452836"/>
            </a:xfrm>
            <a:custGeom>
              <a:avLst/>
              <a:gdLst>
                <a:gd name="T0" fmla="*/ 112 w 141"/>
                <a:gd name="T1" fmla="*/ 92 h 120"/>
                <a:gd name="T2" fmla="*/ 110 w 141"/>
                <a:gd name="T3" fmla="*/ 92 h 120"/>
                <a:gd name="T4" fmla="*/ 95 w 141"/>
                <a:gd name="T5" fmla="*/ 92 h 120"/>
                <a:gd name="T6" fmla="*/ 79 w 141"/>
                <a:gd name="T7" fmla="*/ 88 h 120"/>
                <a:gd name="T8" fmla="*/ 12 w 141"/>
                <a:gd name="T9" fmla="*/ 0 h 120"/>
                <a:gd name="T10" fmla="*/ 23 w 141"/>
                <a:gd name="T11" fmla="*/ 102 h 120"/>
                <a:gd name="T12" fmla="*/ 141 w 141"/>
                <a:gd name="T13" fmla="*/ 101 h 120"/>
                <a:gd name="T14" fmla="*/ 112 w 141"/>
                <a:gd name="T15" fmla="*/ 92 h 120"/>
                <a:gd name="T16" fmla="*/ 12 w 141"/>
                <a:gd name="T17" fmla="*/ 3 h 120"/>
                <a:gd name="T18" fmla="*/ 16 w 141"/>
                <a:gd name="T19" fmla="*/ 8 h 120"/>
                <a:gd name="T20" fmla="*/ 31 w 141"/>
                <a:gd name="T21" fmla="*/ 103 h 120"/>
                <a:gd name="T22" fmla="*/ 25 w 141"/>
                <a:gd name="T23" fmla="*/ 100 h 120"/>
                <a:gd name="T24" fmla="*/ 12 w 141"/>
                <a:gd name="T25" fmla="*/ 3 h 120"/>
                <a:gd name="T26" fmla="*/ 95 w 141"/>
                <a:gd name="T27" fmla="*/ 94 h 120"/>
                <a:gd name="T28" fmla="*/ 95 w 141"/>
                <a:gd name="T29" fmla="*/ 94 h 120"/>
                <a:gd name="T30" fmla="*/ 109 w 141"/>
                <a:gd name="T31" fmla="*/ 94 h 120"/>
                <a:gd name="T32" fmla="*/ 122 w 141"/>
                <a:gd name="T33" fmla="*/ 98 h 120"/>
                <a:gd name="T34" fmla="*/ 75 w 141"/>
                <a:gd name="T35" fmla="*/ 94 h 120"/>
                <a:gd name="T36" fmla="*/ 75 w 141"/>
                <a:gd name="T37" fmla="*/ 87 h 120"/>
                <a:gd name="T38" fmla="*/ 77 w 141"/>
                <a:gd name="T39" fmla="*/ 89 h 120"/>
                <a:gd name="T40" fmla="*/ 79 w 141"/>
                <a:gd name="T41" fmla="*/ 90 h 120"/>
                <a:gd name="T42" fmla="*/ 95 w 141"/>
                <a:gd name="T43"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20">
                  <a:moveTo>
                    <a:pt x="112" y="92"/>
                  </a:moveTo>
                  <a:cubicBezTo>
                    <a:pt x="110" y="92"/>
                    <a:pt x="110" y="92"/>
                    <a:pt x="110" y="92"/>
                  </a:cubicBezTo>
                  <a:cubicBezTo>
                    <a:pt x="95" y="92"/>
                    <a:pt x="95" y="92"/>
                    <a:pt x="95" y="92"/>
                  </a:cubicBezTo>
                  <a:cubicBezTo>
                    <a:pt x="79" y="88"/>
                    <a:pt x="79" y="88"/>
                    <a:pt x="79" y="88"/>
                  </a:cubicBezTo>
                  <a:cubicBezTo>
                    <a:pt x="60" y="58"/>
                    <a:pt x="38" y="29"/>
                    <a:pt x="12" y="0"/>
                  </a:cubicBezTo>
                  <a:cubicBezTo>
                    <a:pt x="0" y="19"/>
                    <a:pt x="4" y="54"/>
                    <a:pt x="23" y="102"/>
                  </a:cubicBezTo>
                  <a:cubicBezTo>
                    <a:pt x="63" y="120"/>
                    <a:pt x="102" y="120"/>
                    <a:pt x="141" y="101"/>
                  </a:cubicBezTo>
                  <a:cubicBezTo>
                    <a:pt x="112" y="92"/>
                    <a:pt x="112" y="92"/>
                    <a:pt x="112" y="92"/>
                  </a:cubicBezTo>
                  <a:close/>
                  <a:moveTo>
                    <a:pt x="12" y="3"/>
                  </a:moveTo>
                  <a:cubicBezTo>
                    <a:pt x="13" y="5"/>
                    <a:pt x="15" y="6"/>
                    <a:pt x="16" y="8"/>
                  </a:cubicBezTo>
                  <a:cubicBezTo>
                    <a:pt x="9" y="32"/>
                    <a:pt x="14" y="64"/>
                    <a:pt x="31" y="103"/>
                  </a:cubicBezTo>
                  <a:cubicBezTo>
                    <a:pt x="29" y="102"/>
                    <a:pt x="27" y="101"/>
                    <a:pt x="25" y="100"/>
                  </a:cubicBezTo>
                  <a:cubicBezTo>
                    <a:pt x="7" y="55"/>
                    <a:pt x="3" y="23"/>
                    <a:pt x="12" y="3"/>
                  </a:cubicBezTo>
                  <a:close/>
                  <a:moveTo>
                    <a:pt x="95" y="94"/>
                  </a:moveTo>
                  <a:cubicBezTo>
                    <a:pt x="95" y="94"/>
                    <a:pt x="95" y="94"/>
                    <a:pt x="95" y="94"/>
                  </a:cubicBezTo>
                  <a:cubicBezTo>
                    <a:pt x="109" y="94"/>
                    <a:pt x="109" y="94"/>
                    <a:pt x="109" y="94"/>
                  </a:cubicBezTo>
                  <a:cubicBezTo>
                    <a:pt x="122" y="98"/>
                    <a:pt x="122" y="98"/>
                    <a:pt x="122" y="98"/>
                  </a:cubicBezTo>
                  <a:cubicBezTo>
                    <a:pt x="75" y="94"/>
                    <a:pt x="75" y="94"/>
                    <a:pt x="75" y="94"/>
                  </a:cubicBezTo>
                  <a:cubicBezTo>
                    <a:pt x="75" y="87"/>
                    <a:pt x="75" y="87"/>
                    <a:pt x="75" y="87"/>
                  </a:cubicBezTo>
                  <a:cubicBezTo>
                    <a:pt x="76" y="88"/>
                    <a:pt x="77" y="88"/>
                    <a:pt x="77" y="89"/>
                  </a:cubicBezTo>
                  <a:cubicBezTo>
                    <a:pt x="77" y="90"/>
                    <a:pt x="78" y="90"/>
                    <a:pt x="79" y="90"/>
                  </a:cubicBezTo>
                  <a:cubicBezTo>
                    <a:pt x="95" y="94"/>
                    <a:pt x="95" y="94"/>
                    <a:pt x="95" y="9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2" name="Freeform 43"/>
            <p:cNvSpPr/>
            <p:nvPr/>
          </p:nvSpPr>
          <p:spPr bwMode="auto">
            <a:xfrm>
              <a:off x="826270" y="1522699"/>
              <a:ext cx="106940" cy="375377"/>
            </a:xfrm>
            <a:custGeom>
              <a:avLst/>
              <a:gdLst>
                <a:gd name="T0" fmla="*/ 13 w 28"/>
                <a:gd name="T1" fmla="*/ 5 h 100"/>
                <a:gd name="T2" fmla="*/ 9 w 28"/>
                <a:gd name="T3" fmla="*/ 0 h 100"/>
                <a:gd name="T4" fmla="*/ 22 w 28"/>
                <a:gd name="T5" fmla="*/ 97 h 100"/>
                <a:gd name="T6" fmla="*/ 28 w 28"/>
                <a:gd name="T7" fmla="*/ 100 h 100"/>
                <a:gd name="T8" fmla="*/ 13 w 28"/>
                <a:gd name="T9" fmla="*/ 5 h 100"/>
              </a:gdLst>
              <a:ahLst/>
              <a:cxnLst>
                <a:cxn ang="0">
                  <a:pos x="T0" y="T1"/>
                </a:cxn>
                <a:cxn ang="0">
                  <a:pos x="T2" y="T3"/>
                </a:cxn>
                <a:cxn ang="0">
                  <a:pos x="T4" y="T5"/>
                </a:cxn>
                <a:cxn ang="0">
                  <a:pos x="T6" y="T7"/>
                </a:cxn>
                <a:cxn ang="0">
                  <a:pos x="T8" y="T9"/>
                </a:cxn>
              </a:cxnLst>
              <a:rect l="0" t="0" r="r" b="b"/>
              <a:pathLst>
                <a:path w="28" h="100">
                  <a:moveTo>
                    <a:pt x="13" y="5"/>
                  </a:moveTo>
                  <a:cubicBezTo>
                    <a:pt x="12" y="3"/>
                    <a:pt x="10" y="2"/>
                    <a:pt x="9" y="0"/>
                  </a:cubicBezTo>
                  <a:cubicBezTo>
                    <a:pt x="0" y="20"/>
                    <a:pt x="4" y="52"/>
                    <a:pt x="22" y="97"/>
                  </a:cubicBezTo>
                  <a:cubicBezTo>
                    <a:pt x="24" y="98"/>
                    <a:pt x="26" y="99"/>
                    <a:pt x="28" y="100"/>
                  </a:cubicBezTo>
                  <a:cubicBezTo>
                    <a:pt x="11" y="61"/>
                    <a:pt x="6" y="29"/>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3" name="Freeform 44"/>
            <p:cNvSpPr/>
            <p:nvPr/>
          </p:nvSpPr>
          <p:spPr bwMode="auto">
            <a:xfrm>
              <a:off x="1096591" y="1838493"/>
              <a:ext cx="175261" cy="41709"/>
            </a:xfrm>
            <a:custGeom>
              <a:avLst/>
              <a:gdLst>
                <a:gd name="T0" fmla="*/ 20 w 47"/>
                <a:gd name="T1" fmla="*/ 7 h 11"/>
                <a:gd name="T2" fmla="*/ 20 w 47"/>
                <a:gd name="T3" fmla="*/ 7 h 11"/>
                <a:gd name="T4" fmla="*/ 4 w 47"/>
                <a:gd name="T5" fmla="*/ 3 h 11"/>
                <a:gd name="T6" fmla="*/ 2 w 47"/>
                <a:gd name="T7" fmla="*/ 2 h 11"/>
                <a:gd name="T8" fmla="*/ 0 w 47"/>
                <a:gd name="T9" fmla="*/ 0 h 11"/>
                <a:gd name="T10" fmla="*/ 0 w 47"/>
                <a:gd name="T11" fmla="*/ 7 h 11"/>
                <a:gd name="T12" fmla="*/ 47 w 47"/>
                <a:gd name="T13" fmla="*/ 11 h 11"/>
                <a:gd name="T14" fmla="*/ 34 w 47"/>
                <a:gd name="T15" fmla="*/ 7 h 11"/>
                <a:gd name="T16" fmla="*/ 20 w 4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1">
                  <a:moveTo>
                    <a:pt x="20" y="7"/>
                  </a:moveTo>
                  <a:cubicBezTo>
                    <a:pt x="20" y="7"/>
                    <a:pt x="20" y="7"/>
                    <a:pt x="20" y="7"/>
                  </a:cubicBezTo>
                  <a:cubicBezTo>
                    <a:pt x="4" y="3"/>
                    <a:pt x="4" y="3"/>
                    <a:pt x="4" y="3"/>
                  </a:cubicBezTo>
                  <a:cubicBezTo>
                    <a:pt x="3" y="3"/>
                    <a:pt x="2" y="3"/>
                    <a:pt x="2" y="2"/>
                  </a:cubicBezTo>
                  <a:cubicBezTo>
                    <a:pt x="2" y="1"/>
                    <a:pt x="1" y="1"/>
                    <a:pt x="0" y="0"/>
                  </a:cubicBezTo>
                  <a:cubicBezTo>
                    <a:pt x="0" y="7"/>
                    <a:pt x="0" y="7"/>
                    <a:pt x="0" y="7"/>
                  </a:cubicBezTo>
                  <a:cubicBezTo>
                    <a:pt x="47" y="11"/>
                    <a:pt x="47" y="11"/>
                    <a:pt x="47" y="11"/>
                  </a:cubicBezTo>
                  <a:cubicBezTo>
                    <a:pt x="34" y="7"/>
                    <a:pt x="34" y="7"/>
                    <a:pt x="34" y="7"/>
                  </a:cubicBezTo>
                  <a:cubicBezTo>
                    <a:pt x="20" y="7"/>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4" name="Freeform 45"/>
            <p:cNvSpPr/>
            <p:nvPr/>
          </p:nvSpPr>
          <p:spPr bwMode="auto">
            <a:xfrm>
              <a:off x="1132237" y="1799764"/>
              <a:ext cx="112881" cy="56604"/>
            </a:xfrm>
            <a:custGeom>
              <a:avLst/>
              <a:gdLst>
                <a:gd name="T0" fmla="*/ 25 w 30"/>
                <a:gd name="T1" fmla="*/ 15 h 15"/>
                <a:gd name="T2" fmla="*/ 27 w 30"/>
                <a:gd name="T3" fmla="*/ 15 h 15"/>
                <a:gd name="T4" fmla="*/ 30 w 30"/>
                <a:gd name="T5" fmla="*/ 0 h 15"/>
                <a:gd name="T6" fmla="*/ 0 w 30"/>
                <a:gd name="T7" fmla="*/ 3 h 15"/>
                <a:gd name="T8" fmla="*/ 10 w 30"/>
                <a:gd name="T9" fmla="*/ 15 h 15"/>
                <a:gd name="T10" fmla="*/ 25 w 30"/>
                <a:gd name="T11" fmla="*/ 15 h 15"/>
              </a:gdLst>
              <a:ahLst/>
              <a:cxnLst>
                <a:cxn ang="0">
                  <a:pos x="T0" y="T1"/>
                </a:cxn>
                <a:cxn ang="0">
                  <a:pos x="T2" y="T3"/>
                </a:cxn>
                <a:cxn ang="0">
                  <a:pos x="T4" y="T5"/>
                </a:cxn>
                <a:cxn ang="0">
                  <a:pos x="T6" y="T7"/>
                </a:cxn>
                <a:cxn ang="0">
                  <a:pos x="T8" y="T9"/>
                </a:cxn>
                <a:cxn ang="0">
                  <a:pos x="T10" y="T11"/>
                </a:cxn>
              </a:cxnLst>
              <a:rect l="0" t="0" r="r" b="b"/>
              <a:pathLst>
                <a:path w="30" h="15">
                  <a:moveTo>
                    <a:pt x="25" y="15"/>
                  </a:moveTo>
                  <a:cubicBezTo>
                    <a:pt x="27" y="15"/>
                    <a:pt x="27" y="15"/>
                    <a:pt x="27" y="15"/>
                  </a:cubicBezTo>
                  <a:cubicBezTo>
                    <a:pt x="29" y="10"/>
                    <a:pt x="30" y="5"/>
                    <a:pt x="30" y="0"/>
                  </a:cubicBezTo>
                  <a:cubicBezTo>
                    <a:pt x="0" y="3"/>
                    <a:pt x="0" y="3"/>
                    <a:pt x="0" y="3"/>
                  </a:cubicBezTo>
                  <a:cubicBezTo>
                    <a:pt x="10" y="15"/>
                    <a:pt x="10" y="15"/>
                    <a:pt x="10" y="15"/>
                  </a:cubicBezTo>
                  <a:cubicBezTo>
                    <a:pt x="25" y="15"/>
                    <a:pt x="25" y="15"/>
                    <a:pt x="25" y="1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5" name="Freeform 46"/>
            <p:cNvSpPr/>
            <p:nvPr/>
          </p:nvSpPr>
          <p:spPr bwMode="auto">
            <a:xfrm>
              <a:off x="1387704" y="1901057"/>
              <a:ext cx="32675" cy="29792"/>
            </a:xfrm>
            <a:custGeom>
              <a:avLst/>
              <a:gdLst>
                <a:gd name="T0" fmla="*/ 19 w 19"/>
                <a:gd name="T1" fmla="*/ 7 h 19"/>
                <a:gd name="T2" fmla="*/ 0 w 19"/>
                <a:gd name="T3" fmla="*/ 0 h 19"/>
                <a:gd name="T4" fmla="*/ 7 w 19"/>
                <a:gd name="T5" fmla="*/ 19 h 19"/>
                <a:gd name="T6" fmla="*/ 19 w 19"/>
                <a:gd name="T7" fmla="*/ 7 h 19"/>
                <a:gd name="T8" fmla="*/ 19 w 19"/>
                <a:gd name="T9" fmla="*/ 7 h 19"/>
              </a:gdLst>
              <a:ahLst/>
              <a:cxnLst>
                <a:cxn ang="0">
                  <a:pos x="T0" y="T1"/>
                </a:cxn>
                <a:cxn ang="0">
                  <a:pos x="T2" y="T3"/>
                </a:cxn>
                <a:cxn ang="0">
                  <a:pos x="T4" y="T5"/>
                </a:cxn>
                <a:cxn ang="0">
                  <a:pos x="T6" y="T7"/>
                </a:cxn>
                <a:cxn ang="0">
                  <a:pos x="T8" y="T9"/>
                </a:cxn>
              </a:cxnLst>
              <a:rect l="0" t="0" r="r" b="b"/>
              <a:pathLst>
                <a:path w="19" h="19">
                  <a:moveTo>
                    <a:pt x="19" y="7"/>
                  </a:moveTo>
                  <a:lnTo>
                    <a:pt x="0" y="0"/>
                  </a:lnTo>
                  <a:lnTo>
                    <a:pt x="7" y="19"/>
                  </a:lnTo>
                  <a:lnTo>
                    <a:pt x="19" y="7"/>
                  </a:lnTo>
                  <a:lnTo>
                    <a:pt x="19" y="7"/>
                  </a:ln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6" name="Freeform 47"/>
            <p:cNvSpPr>
              <a:spLocks noEditPoints="1"/>
            </p:cNvSpPr>
            <p:nvPr/>
          </p:nvSpPr>
          <p:spPr bwMode="auto">
            <a:xfrm>
              <a:off x="912417" y="1954682"/>
              <a:ext cx="326760" cy="122146"/>
            </a:xfrm>
            <a:custGeom>
              <a:avLst/>
              <a:gdLst>
                <a:gd name="T0" fmla="*/ 10 w 87"/>
                <a:gd name="T1" fmla="*/ 5 h 33"/>
                <a:gd name="T2" fmla="*/ 5 w 87"/>
                <a:gd name="T3" fmla="*/ 0 h 33"/>
                <a:gd name="T4" fmla="*/ 9 w 87"/>
                <a:gd name="T5" fmla="*/ 33 h 33"/>
                <a:gd name="T6" fmla="*/ 14 w 87"/>
                <a:gd name="T7" fmla="*/ 31 h 33"/>
                <a:gd name="T8" fmla="*/ 15 w 87"/>
                <a:gd name="T9" fmla="*/ 29 h 33"/>
                <a:gd name="T10" fmla="*/ 36 w 87"/>
                <a:gd name="T11" fmla="*/ 28 h 33"/>
                <a:gd name="T12" fmla="*/ 87 w 87"/>
                <a:gd name="T13" fmla="*/ 33 h 33"/>
                <a:gd name="T14" fmla="*/ 83 w 87"/>
                <a:gd name="T15" fmla="*/ 17 h 33"/>
                <a:gd name="T16" fmla="*/ 20 w 87"/>
                <a:gd name="T17" fmla="*/ 12 h 33"/>
                <a:gd name="T18" fmla="*/ 10 w 87"/>
                <a:gd name="T19" fmla="*/ 5 h 33"/>
                <a:gd name="T20" fmla="*/ 6 w 87"/>
                <a:gd name="T21" fmla="*/ 4 h 33"/>
                <a:gd name="T22" fmla="*/ 10 w 87"/>
                <a:gd name="T23" fmla="*/ 8 h 33"/>
                <a:gd name="T24" fmla="*/ 14 w 87"/>
                <a:gd name="T25" fmla="*/ 26 h 33"/>
                <a:gd name="T26" fmla="*/ 13 w 87"/>
                <a:gd name="T27" fmla="*/ 27 h 33"/>
                <a:gd name="T28" fmla="*/ 12 w 87"/>
                <a:gd name="T29" fmla="*/ 30 h 33"/>
                <a:gd name="T30" fmla="*/ 10 w 87"/>
                <a:gd name="T31" fmla="*/ 30 h 33"/>
                <a:gd name="T32" fmla="*/ 6 w 87"/>
                <a:gd name="T3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33">
                  <a:moveTo>
                    <a:pt x="10" y="5"/>
                  </a:moveTo>
                  <a:cubicBezTo>
                    <a:pt x="8" y="3"/>
                    <a:pt x="6" y="2"/>
                    <a:pt x="5" y="0"/>
                  </a:cubicBezTo>
                  <a:cubicBezTo>
                    <a:pt x="0" y="12"/>
                    <a:pt x="1" y="23"/>
                    <a:pt x="9" y="33"/>
                  </a:cubicBezTo>
                  <a:cubicBezTo>
                    <a:pt x="14" y="31"/>
                    <a:pt x="14" y="31"/>
                    <a:pt x="14" y="31"/>
                  </a:cubicBezTo>
                  <a:cubicBezTo>
                    <a:pt x="14" y="30"/>
                    <a:pt x="14" y="29"/>
                    <a:pt x="15" y="29"/>
                  </a:cubicBezTo>
                  <a:cubicBezTo>
                    <a:pt x="17" y="27"/>
                    <a:pt x="24" y="27"/>
                    <a:pt x="36" y="28"/>
                  </a:cubicBezTo>
                  <a:cubicBezTo>
                    <a:pt x="87" y="33"/>
                    <a:pt x="87" y="33"/>
                    <a:pt x="87" y="33"/>
                  </a:cubicBezTo>
                  <a:cubicBezTo>
                    <a:pt x="83" y="17"/>
                    <a:pt x="83" y="17"/>
                    <a:pt x="83" y="17"/>
                  </a:cubicBezTo>
                  <a:cubicBezTo>
                    <a:pt x="63" y="21"/>
                    <a:pt x="42" y="19"/>
                    <a:pt x="20" y="12"/>
                  </a:cubicBezTo>
                  <a:cubicBezTo>
                    <a:pt x="16" y="10"/>
                    <a:pt x="13" y="7"/>
                    <a:pt x="10" y="5"/>
                  </a:cubicBezTo>
                  <a:close/>
                  <a:moveTo>
                    <a:pt x="6" y="4"/>
                  </a:moveTo>
                  <a:cubicBezTo>
                    <a:pt x="7" y="6"/>
                    <a:pt x="9" y="7"/>
                    <a:pt x="10" y="8"/>
                  </a:cubicBezTo>
                  <a:cubicBezTo>
                    <a:pt x="9" y="15"/>
                    <a:pt x="10" y="21"/>
                    <a:pt x="14" y="26"/>
                  </a:cubicBezTo>
                  <a:cubicBezTo>
                    <a:pt x="14" y="27"/>
                    <a:pt x="14" y="27"/>
                    <a:pt x="13" y="27"/>
                  </a:cubicBezTo>
                  <a:cubicBezTo>
                    <a:pt x="12" y="28"/>
                    <a:pt x="12" y="29"/>
                    <a:pt x="12" y="30"/>
                  </a:cubicBezTo>
                  <a:cubicBezTo>
                    <a:pt x="10" y="30"/>
                    <a:pt x="10" y="30"/>
                    <a:pt x="10" y="30"/>
                  </a:cubicBezTo>
                  <a:cubicBezTo>
                    <a:pt x="4" y="22"/>
                    <a:pt x="3" y="13"/>
                    <a:pt x="6"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7" name="Freeform 48"/>
            <p:cNvSpPr/>
            <p:nvPr/>
          </p:nvSpPr>
          <p:spPr bwMode="auto">
            <a:xfrm>
              <a:off x="924299" y="1969577"/>
              <a:ext cx="41588" cy="98314"/>
            </a:xfrm>
            <a:custGeom>
              <a:avLst/>
              <a:gdLst>
                <a:gd name="T0" fmla="*/ 7 w 11"/>
                <a:gd name="T1" fmla="*/ 4 h 26"/>
                <a:gd name="T2" fmla="*/ 3 w 11"/>
                <a:gd name="T3" fmla="*/ 0 h 26"/>
                <a:gd name="T4" fmla="*/ 7 w 11"/>
                <a:gd name="T5" fmla="*/ 26 h 26"/>
                <a:gd name="T6" fmla="*/ 9 w 11"/>
                <a:gd name="T7" fmla="*/ 26 h 26"/>
                <a:gd name="T8" fmla="*/ 10 w 11"/>
                <a:gd name="T9" fmla="*/ 23 h 26"/>
                <a:gd name="T10" fmla="*/ 11 w 11"/>
                <a:gd name="T11" fmla="*/ 22 h 26"/>
                <a:gd name="T12" fmla="*/ 7 w 11"/>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7" y="4"/>
                  </a:moveTo>
                  <a:cubicBezTo>
                    <a:pt x="6" y="3"/>
                    <a:pt x="4" y="2"/>
                    <a:pt x="3" y="0"/>
                  </a:cubicBezTo>
                  <a:cubicBezTo>
                    <a:pt x="0" y="9"/>
                    <a:pt x="1" y="18"/>
                    <a:pt x="7" y="26"/>
                  </a:cubicBezTo>
                  <a:cubicBezTo>
                    <a:pt x="9" y="26"/>
                    <a:pt x="9" y="26"/>
                    <a:pt x="9" y="26"/>
                  </a:cubicBezTo>
                  <a:cubicBezTo>
                    <a:pt x="9" y="25"/>
                    <a:pt x="9" y="24"/>
                    <a:pt x="10" y="23"/>
                  </a:cubicBezTo>
                  <a:cubicBezTo>
                    <a:pt x="11" y="23"/>
                    <a:pt x="11" y="23"/>
                    <a:pt x="11" y="22"/>
                  </a:cubicBezTo>
                  <a:cubicBezTo>
                    <a:pt x="7" y="17"/>
                    <a:pt x="6" y="11"/>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8" name="Freeform 49"/>
            <p:cNvSpPr/>
            <p:nvPr/>
          </p:nvSpPr>
          <p:spPr bwMode="auto">
            <a:xfrm>
              <a:off x="965887" y="2055974"/>
              <a:ext cx="300024" cy="74479"/>
            </a:xfrm>
            <a:custGeom>
              <a:avLst/>
              <a:gdLst>
                <a:gd name="T0" fmla="*/ 1 w 80"/>
                <a:gd name="T1" fmla="*/ 2 h 20"/>
                <a:gd name="T2" fmla="*/ 0 w 80"/>
                <a:gd name="T3" fmla="*/ 4 h 20"/>
                <a:gd name="T4" fmla="*/ 1 w 80"/>
                <a:gd name="T5" fmla="*/ 4 h 20"/>
                <a:gd name="T6" fmla="*/ 80 w 80"/>
                <a:gd name="T7" fmla="*/ 20 h 20"/>
                <a:gd name="T8" fmla="*/ 74 w 80"/>
                <a:gd name="T9" fmla="*/ 12 h 20"/>
                <a:gd name="T10" fmla="*/ 73 w 80"/>
                <a:gd name="T11" fmla="*/ 6 h 20"/>
                <a:gd name="T12" fmla="*/ 22 w 80"/>
                <a:gd name="T13" fmla="*/ 1 h 20"/>
                <a:gd name="T14" fmla="*/ 1 w 80"/>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1" y="2"/>
                  </a:moveTo>
                  <a:cubicBezTo>
                    <a:pt x="0" y="2"/>
                    <a:pt x="0" y="3"/>
                    <a:pt x="0" y="4"/>
                  </a:cubicBezTo>
                  <a:cubicBezTo>
                    <a:pt x="0" y="4"/>
                    <a:pt x="1" y="4"/>
                    <a:pt x="1" y="4"/>
                  </a:cubicBezTo>
                  <a:cubicBezTo>
                    <a:pt x="33" y="12"/>
                    <a:pt x="60" y="18"/>
                    <a:pt x="80" y="20"/>
                  </a:cubicBezTo>
                  <a:cubicBezTo>
                    <a:pt x="74" y="12"/>
                    <a:pt x="74" y="12"/>
                    <a:pt x="74" y="12"/>
                  </a:cubicBezTo>
                  <a:cubicBezTo>
                    <a:pt x="73" y="6"/>
                    <a:pt x="73" y="6"/>
                    <a:pt x="73" y="6"/>
                  </a:cubicBezTo>
                  <a:cubicBezTo>
                    <a:pt x="22" y="1"/>
                    <a:pt x="22" y="1"/>
                    <a:pt x="22" y="1"/>
                  </a:cubicBezTo>
                  <a:cubicBezTo>
                    <a:pt x="10" y="0"/>
                    <a:pt x="3" y="0"/>
                    <a:pt x="1" y="2"/>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9" name="Freeform 50"/>
            <p:cNvSpPr/>
            <p:nvPr/>
          </p:nvSpPr>
          <p:spPr bwMode="auto">
            <a:xfrm>
              <a:off x="945092" y="2070869"/>
              <a:ext cx="439641" cy="1447884"/>
            </a:xfrm>
            <a:custGeom>
              <a:avLst/>
              <a:gdLst>
                <a:gd name="T0" fmla="*/ 5 w 117"/>
                <a:gd name="T1" fmla="*/ 0 h 386"/>
                <a:gd name="T2" fmla="*/ 0 w 117"/>
                <a:gd name="T3" fmla="*/ 2 h 386"/>
                <a:gd name="T4" fmla="*/ 107 w 117"/>
                <a:gd name="T5" fmla="*/ 37 h 386"/>
                <a:gd name="T6" fmla="*/ 107 w 117"/>
                <a:gd name="T7" fmla="*/ 114 h 386"/>
                <a:gd name="T8" fmla="*/ 80 w 117"/>
                <a:gd name="T9" fmla="*/ 232 h 386"/>
                <a:gd name="T10" fmla="*/ 80 w 117"/>
                <a:gd name="T11" fmla="*/ 340 h 386"/>
                <a:gd name="T12" fmla="*/ 58 w 117"/>
                <a:gd name="T13" fmla="*/ 363 h 386"/>
                <a:gd name="T14" fmla="*/ 71 w 117"/>
                <a:gd name="T15" fmla="*/ 371 h 386"/>
                <a:gd name="T16" fmla="*/ 40 w 117"/>
                <a:gd name="T17" fmla="*/ 386 h 386"/>
                <a:gd name="T18" fmla="*/ 106 w 117"/>
                <a:gd name="T19" fmla="*/ 375 h 386"/>
                <a:gd name="T20" fmla="*/ 108 w 117"/>
                <a:gd name="T21" fmla="*/ 375 h 386"/>
                <a:gd name="T22" fmla="*/ 87 w 117"/>
                <a:gd name="T23" fmla="*/ 359 h 386"/>
                <a:gd name="T24" fmla="*/ 98 w 117"/>
                <a:gd name="T25" fmla="*/ 352 h 386"/>
                <a:gd name="T26" fmla="*/ 108 w 117"/>
                <a:gd name="T27" fmla="*/ 190 h 386"/>
                <a:gd name="T28" fmla="*/ 117 w 117"/>
                <a:gd name="T29" fmla="*/ 120 h 386"/>
                <a:gd name="T30" fmla="*/ 115 w 117"/>
                <a:gd name="T31" fmla="*/ 14 h 386"/>
                <a:gd name="T32" fmla="*/ 103 w 117"/>
                <a:gd name="T33" fmla="*/ 17 h 386"/>
                <a:gd name="T34" fmla="*/ 98 w 117"/>
                <a:gd name="T35" fmla="*/ 31 h 386"/>
                <a:gd name="T36" fmla="*/ 91 w 117"/>
                <a:gd name="T37" fmla="*/ 24 h 386"/>
                <a:gd name="T38" fmla="*/ 85 w 117"/>
                <a:gd name="T39" fmla="*/ 16 h 386"/>
                <a:gd name="T40" fmla="*/ 6 w 117"/>
                <a:gd name="T41" fmla="*/ 0 h 386"/>
                <a:gd name="T42" fmla="*/ 5 w 117"/>
                <a:gd name="T4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386">
                  <a:moveTo>
                    <a:pt x="5" y="0"/>
                  </a:moveTo>
                  <a:cubicBezTo>
                    <a:pt x="0" y="2"/>
                    <a:pt x="0" y="2"/>
                    <a:pt x="0" y="2"/>
                  </a:cubicBezTo>
                  <a:cubicBezTo>
                    <a:pt x="107" y="37"/>
                    <a:pt x="107" y="37"/>
                    <a:pt x="107" y="37"/>
                  </a:cubicBezTo>
                  <a:cubicBezTo>
                    <a:pt x="107" y="114"/>
                    <a:pt x="107" y="114"/>
                    <a:pt x="107" y="114"/>
                  </a:cubicBezTo>
                  <a:cubicBezTo>
                    <a:pt x="80" y="232"/>
                    <a:pt x="80" y="232"/>
                    <a:pt x="80" y="232"/>
                  </a:cubicBezTo>
                  <a:cubicBezTo>
                    <a:pt x="80" y="340"/>
                    <a:pt x="80" y="340"/>
                    <a:pt x="80" y="340"/>
                  </a:cubicBezTo>
                  <a:cubicBezTo>
                    <a:pt x="58" y="363"/>
                    <a:pt x="58" y="363"/>
                    <a:pt x="58" y="363"/>
                  </a:cubicBezTo>
                  <a:cubicBezTo>
                    <a:pt x="71" y="371"/>
                    <a:pt x="71" y="371"/>
                    <a:pt x="71" y="371"/>
                  </a:cubicBezTo>
                  <a:cubicBezTo>
                    <a:pt x="40" y="386"/>
                    <a:pt x="40" y="386"/>
                    <a:pt x="40" y="386"/>
                  </a:cubicBezTo>
                  <a:cubicBezTo>
                    <a:pt x="106" y="375"/>
                    <a:pt x="106" y="375"/>
                    <a:pt x="106" y="375"/>
                  </a:cubicBezTo>
                  <a:cubicBezTo>
                    <a:pt x="108" y="375"/>
                    <a:pt x="108" y="375"/>
                    <a:pt x="108" y="375"/>
                  </a:cubicBezTo>
                  <a:cubicBezTo>
                    <a:pt x="87" y="359"/>
                    <a:pt x="87" y="359"/>
                    <a:pt x="87" y="359"/>
                  </a:cubicBezTo>
                  <a:cubicBezTo>
                    <a:pt x="98" y="352"/>
                    <a:pt x="98" y="352"/>
                    <a:pt x="98" y="352"/>
                  </a:cubicBezTo>
                  <a:cubicBezTo>
                    <a:pt x="108" y="190"/>
                    <a:pt x="108" y="190"/>
                    <a:pt x="108" y="190"/>
                  </a:cubicBezTo>
                  <a:cubicBezTo>
                    <a:pt x="117" y="120"/>
                    <a:pt x="117" y="120"/>
                    <a:pt x="117" y="120"/>
                  </a:cubicBezTo>
                  <a:cubicBezTo>
                    <a:pt x="115" y="14"/>
                    <a:pt x="115" y="14"/>
                    <a:pt x="115" y="14"/>
                  </a:cubicBezTo>
                  <a:cubicBezTo>
                    <a:pt x="103" y="17"/>
                    <a:pt x="103" y="17"/>
                    <a:pt x="103" y="17"/>
                  </a:cubicBezTo>
                  <a:cubicBezTo>
                    <a:pt x="98" y="31"/>
                    <a:pt x="98" y="31"/>
                    <a:pt x="98" y="31"/>
                  </a:cubicBezTo>
                  <a:cubicBezTo>
                    <a:pt x="91" y="24"/>
                    <a:pt x="91" y="24"/>
                    <a:pt x="91" y="24"/>
                  </a:cubicBezTo>
                  <a:cubicBezTo>
                    <a:pt x="85" y="16"/>
                    <a:pt x="85" y="16"/>
                    <a:pt x="85" y="16"/>
                  </a:cubicBezTo>
                  <a:cubicBezTo>
                    <a:pt x="65" y="14"/>
                    <a:pt x="38" y="8"/>
                    <a:pt x="6" y="0"/>
                  </a:cubicBezTo>
                  <a:cubicBezTo>
                    <a:pt x="6" y="0"/>
                    <a:pt x="5" y="0"/>
                    <a:pt x="5" y="0"/>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0" name="Freeform 51"/>
            <p:cNvSpPr>
              <a:spLocks noEditPoints="1"/>
            </p:cNvSpPr>
            <p:nvPr/>
          </p:nvSpPr>
          <p:spPr bwMode="auto">
            <a:xfrm>
              <a:off x="867858" y="2076828"/>
              <a:ext cx="481228" cy="1486614"/>
            </a:xfrm>
            <a:custGeom>
              <a:avLst/>
              <a:gdLst>
                <a:gd name="T0" fmla="*/ 21 w 128"/>
                <a:gd name="T1" fmla="*/ 0 h 396"/>
                <a:gd name="T2" fmla="*/ 9 w 128"/>
                <a:gd name="T3" fmla="*/ 50 h 396"/>
                <a:gd name="T4" fmla="*/ 9 w 128"/>
                <a:gd name="T5" fmla="*/ 210 h 396"/>
                <a:gd name="T6" fmla="*/ 1 w 128"/>
                <a:gd name="T7" fmla="*/ 342 h 396"/>
                <a:gd name="T8" fmla="*/ 13 w 128"/>
                <a:gd name="T9" fmla="*/ 396 h 396"/>
                <a:gd name="T10" fmla="*/ 36 w 128"/>
                <a:gd name="T11" fmla="*/ 358 h 396"/>
                <a:gd name="T12" fmla="*/ 26 w 128"/>
                <a:gd name="T13" fmla="*/ 326 h 396"/>
                <a:gd name="T14" fmla="*/ 38 w 128"/>
                <a:gd name="T15" fmla="*/ 232 h 396"/>
                <a:gd name="T16" fmla="*/ 76 w 128"/>
                <a:gd name="T17" fmla="*/ 111 h 396"/>
                <a:gd name="T18" fmla="*/ 112 w 128"/>
                <a:gd name="T19" fmla="*/ 36 h 396"/>
                <a:gd name="T20" fmla="*/ 112 w 128"/>
                <a:gd name="T21" fmla="*/ 86 h 396"/>
                <a:gd name="T22" fmla="*/ 96 w 128"/>
                <a:gd name="T23" fmla="*/ 131 h 396"/>
                <a:gd name="T24" fmla="*/ 64 w 128"/>
                <a:gd name="T25" fmla="*/ 238 h 396"/>
                <a:gd name="T26" fmla="*/ 59 w 128"/>
                <a:gd name="T27" fmla="*/ 371 h 396"/>
                <a:gd name="T28" fmla="*/ 61 w 128"/>
                <a:gd name="T29" fmla="*/ 384 h 396"/>
                <a:gd name="T30" fmla="*/ 92 w 128"/>
                <a:gd name="T31" fmla="*/ 369 h 396"/>
                <a:gd name="T32" fmla="*/ 79 w 128"/>
                <a:gd name="T33" fmla="*/ 361 h 396"/>
                <a:gd name="T34" fmla="*/ 101 w 128"/>
                <a:gd name="T35" fmla="*/ 338 h 396"/>
                <a:gd name="T36" fmla="*/ 101 w 128"/>
                <a:gd name="T37" fmla="*/ 230 h 396"/>
                <a:gd name="T38" fmla="*/ 128 w 128"/>
                <a:gd name="T39" fmla="*/ 112 h 396"/>
                <a:gd name="T40" fmla="*/ 128 w 128"/>
                <a:gd name="T41" fmla="*/ 35 h 396"/>
                <a:gd name="T42" fmla="*/ 21 w 128"/>
                <a:gd name="T43" fmla="*/ 0 h 396"/>
                <a:gd name="T44" fmla="*/ 11 w 128"/>
                <a:gd name="T45" fmla="*/ 50 h 396"/>
                <a:gd name="T46" fmla="*/ 22 w 128"/>
                <a:gd name="T47" fmla="*/ 3 h 396"/>
                <a:gd name="T48" fmla="*/ 30 w 128"/>
                <a:gd name="T49" fmla="*/ 5 h 396"/>
                <a:gd name="T50" fmla="*/ 16 w 128"/>
                <a:gd name="T51" fmla="*/ 52 h 396"/>
                <a:gd name="T52" fmla="*/ 18 w 128"/>
                <a:gd name="T53" fmla="*/ 200 h 396"/>
                <a:gd name="T54" fmla="*/ 8 w 128"/>
                <a:gd name="T55" fmla="*/ 345 h 396"/>
                <a:gd name="T56" fmla="*/ 16 w 128"/>
                <a:gd name="T57" fmla="*/ 386 h 396"/>
                <a:gd name="T58" fmla="*/ 13 w 128"/>
                <a:gd name="T59" fmla="*/ 392 h 396"/>
                <a:gd name="T60" fmla="*/ 3 w 128"/>
                <a:gd name="T61" fmla="*/ 342 h 396"/>
                <a:gd name="T62" fmla="*/ 11 w 128"/>
                <a:gd name="T63" fmla="*/ 210 h 396"/>
                <a:gd name="T64" fmla="*/ 11 w 128"/>
                <a:gd name="T65" fmla="*/ 50 h 396"/>
                <a:gd name="T66" fmla="*/ 113 w 128"/>
                <a:gd name="T67" fmla="*/ 89 h 396"/>
                <a:gd name="T68" fmla="*/ 116 w 128"/>
                <a:gd name="T69" fmla="*/ 95 h 396"/>
                <a:gd name="T70" fmla="*/ 71 w 128"/>
                <a:gd name="T71" fmla="*/ 244 h 396"/>
                <a:gd name="T72" fmla="*/ 67 w 128"/>
                <a:gd name="T73" fmla="*/ 368 h 396"/>
                <a:gd name="T74" fmla="*/ 70 w 128"/>
                <a:gd name="T75" fmla="*/ 377 h 396"/>
                <a:gd name="T76" fmla="*/ 63 w 128"/>
                <a:gd name="T77" fmla="*/ 380 h 396"/>
                <a:gd name="T78" fmla="*/ 61 w 128"/>
                <a:gd name="T79" fmla="*/ 371 h 396"/>
                <a:gd name="T80" fmla="*/ 67 w 128"/>
                <a:gd name="T81" fmla="*/ 238 h 396"/>
                <a:gd name="T82" fmla="*/ 98 w 128"/>
                <a:gd name="T83" fmla="*/ 131 h 396"/>
                <a:gd name="T84" fmla="*/ 98 w 128"/>
                <a:gd name="T85" fmla="*/ 131 h 396"/>
                <a:gd name="T86" fmla="*/ 113 w 128"/>
                <a:gd name="T87" fmla="*/ 8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396">
                  <a:moveTo>
                    <a:pt x="21" y="0"/>
                  </a:moveTo>
                  <a:cubicBezTo>
                    <a:pt x="9" y="50"/>
                    <a:pt x="9" y="50"/>
                    <a:pt x="9" y="50"/>
                  </a:cubicBezTo>
                  <a:cubicBezTo>
                    <a:pt x="9" y="210"/>
                    <a:pt x="9" y="210"/>
                    <a:pt x="9" y="210"/>
                  </a:cubicBezTo>
                  <a:cubicBezTo>
                    <a:pt x="1" y="342"/>
                    <a:pt x="1" y="342"/>
                    <a:pt x="1" y="342"/>
                  </a:cubicBezTo>
                  <a:cubicBezTo>
                    <a:pt x="0" y="363"/>
                    <a:pt x="4" y="381"/>
                    <a:pt x="13" y="396"/>
                  </a:cubicBezTo>
                  <a:cubicBezTo>
                    <a:pt x="36" y="358"/>
                    <a:pt x="36" y="358"/>
                    <a:pt x="36" y="358"/>
                  </a:cubicBezTo>
                  <a:cubicBezTo>
                    <a:pt x="26" y="326"/>
                    <a:pt x="26" y="326"/>
                    <a:pt x="26" y="326"/>
                  </a:cubicBezTo>
                  <a:cubicBezTo>
                    <a:pt x="38" y="232"/>
                    <a:pt x="38" y="232"/>
                    <a:pt x="38" y="232"/>
                  </a:cubicBezTo>
                  <a:cubicBezTo>
                    <a:pt x="76" y="111"/>
                    <a:pt x="76" y="111"/>
                    <a:pt x="76" y="111"/>
                  </a:cubicBezTo>
                  <a:cubicBezTo>
                    <a:pt x="112" y="36"/>
                    <a:pt x="112" y="36"/>
                    <a:pt x="112" y="36"/>
                  </a:cubicBezTo>
                  <a:cubicBezTo>
                    <a:pt x="112" y="86"/>
                    <a:pt x="112" y="86"/>
                    <a:pt x="112" y="86"/>
                  </a:cubicBezTo>
                  <a:cubicBezTo>
                    <a:pt x="96" y="131"/>
                    <a:pt x="96" y="131"/>
                    <a:pt x="96" y="131"/>
                  </a:cubicBezTo>
                  <a:cubicBezTo>
                    <a:pt x="64" y="238"/>
                    <a:pt x="64" y="238"/>
                    <a:pt x="64" y="238"/>
                  </a:cubicBezTo>
                  <a:cubicBezTo>
                    <a:pt x="59" y="371"/>
                    <a:pt x="59" y="371"/>
                    <a:pt x="59" y="371"/>
                  </a:cubicBezTo>
                  <a:cubicBezTo>
                    <a:pt x="61" y="384"/>
                    <a:pt x="61" y="384"/>
                    <a:pt x="61" y="384"/>
                  </a:cubicBezTo>
                  <a:cubicBezTo>
                    <a:pt x="92" y="369"/>
                    <a:pt x="92" y="369"/>
                    <a:pt x="92" y="369"/>
                  </a:cubicBezTo>
                  <a:cubicBezTo>
                    <a:pt x="79" y="361"/>
                    <a:pt x="79" y="361"/>
                    <a:pt x="79" y="361"/>
                  </a:cubicBezTo>
                  <a:cubicBezTo>
                    <a:pt x="101" y="338"/>
                    <a:pt x="101" y="338"/>
                    <a:pt x="101" y="338"/>
                  </a:cubicBezTo>
                  <a:cubicBezTo>
                    <a:pt x="101" y="230"/>
                    <a:pt x="101" y="230"/>
                    <a:pt x="101" y="230"/>
                  </a:cubicBezTo>
                  <a:cubicBezTo>
                    <a:pt x="128" y="112"/>
                    <a:pt x="128" y="112"/>
                    <a:pt x="128" y="112"/>
                  </a:cubicBezTo>
                  <a:cubicBezTo>
                    <a:pt x="128" y="35"/>
                    <a:pt x="128" y="35"/>
                    <a:pt x="128" y="35"/>
                  </a:cubicBezTo>
                  <a:cubicBezTo>
                    <a:pt x="21" y="0"/>
                    <a:pt x="21" y="0"/>
                    <a:pt x="21" y="0"/>
                  </a:cubicBezTo>
                  <a:close/>
                  <a:moveTo>
                    <a:pt x="11" y="50"/>
                  </a:moveTo>
                  <a:cubicBezTo>
                    <a:pt x="22" y="3"/>
                    <a:pt x="22" y="3"/>
                    <a:pt x="22" y="3"/>
                  </a:cubicBezTo>
                  <a:cubicBezTo>
                    <a:pt x="30" y="5"/>
                    <a:pt x="30" y="5"/>
                    <a:pt x="30" y="5"/>
                  </a:cubicBezTo>
                  <a:cubicBezTo>
                    <a:pt x="16" y="52"/>
                    <a:pt x="16" y="52"/>
                    <a:pt x="16" y="52"/>
                  </a:cubicBezTo>
                  <a:cubicBezTo>
                    <a:pt x="18" y="200"/>
                    <a:pt x="18" y="200"/>
                    <a:pt x="18" y="200"/>
                  </a:cubicBezTo>
                  <a:cubicBezTo>
                    <a:pt x="8" y="345"/>
                    <a:pt x="8" y="345"/>
                    <a:pt x="8" y="345"/>
                  </a:cubicBezTo>
                  <a:cubicBezTo>
                    <a:pt x="16" y="386"/>
                    <a:pt x="16" y="386"/>
                    <a:pt x="16" y="386"/>
                  </a:cubicBezTo>
                  <a:cubicBezTo>
                    <a:pt x="13" y="392"/>
                    <a:pt x="13" y="392"/>
                    <a:pt x="13" y="392"/>
                  </a:cubicBezTo>
                  <a:cubicBezTo>
                    <a:pt x="6" y="378"/>
                    <a:pt x="2" y="361"/>
                    <a:pt x="3" y="342"/>
                  </a:cubicBezTo>
                  <a:cubicBezTo>
                    <a:pt x="11" y="210"/>
                    <a:pt x="11" y="210"/>
                    <a:pt x="11" y="210"/>
                  </a:cubicBezTo>
                  <a:cubicBezTo>
                    <a:pt x="11" y="50"/>
                    <a:pt x="11" y="50"/>
                    <a:pt x="11" y="50"/>
                  </a:cubicBezTo>
                  <a:close/>
                  <a:moveTo>
                    <a:pt x="113" y="89"/>
                  </a:moveTo>
                  <a:cubicBezTo>
                    <a:pt x="116" y="95"/>
                    <a:pt x="116" y="95"/>
                    <a:pt x="116" y="95"/>
                  </a:cubicBezTo>
                  <a:cubicBezTo>
                    <a:pt x="71" y="244"/>
                    <a:pt x="71" y="244"/>
                    <a:pt x="71" y="244"/>
                  </a:cubicBezTo>
                  <a:cubicBezTo>
                    <a:pt x="67" y="368"/>
                    <a:pt x="67" y="368"/>
                    <a:pt x="67" y="368"/>
                  </a:cubicBezTo>
                  <a:cubicBezTo>
                    <a:pt x="70" y="377"/>
                    <a:pt x="70" y="377"/>
                    <a:pt x="70" y="377"/>
                  </a:cubicBezTo>
                  <a:cubicBezTo>
                    <a:pt x="63" y="380"/>
                    <a:pt x="63" y="380"/>
                    <a:pt x="63" y="380"/>
                  </a:cubicBezTo>
                  <a:cubicBezTo>
                    <a:pt x="61" y="371"/>
                    <a:pt x="61" y="371"/>
                    <a:pt x="61" y="371"/>
                  </a:cubicBezTo>
                  <a:cubicBezTo>
                    <a:pt x="67" y="238"/>
                    <a:pt x="67" y="238"/>
                    <a:pt x="67" y="238"/>
                  </a:cubicBezTo>
                  <a:cubicBezTo>
                    <a:pt x="98" y="131"/>
                    <a:pt x="98" y="131"/>
                    <a:pt x="98" y="131"/>
                  </a:cubicBezTo>
                  <a:cubicBezTo>
                    <a:pt x="98" y="131"/>
                    <a:pt x="98" y="131"/>
                    <a:pt x="98" y="131"/>
                  </a:cubicBezTo>
                  <a:cubicBezTo>
                    <a:pt x="113" y="89"/>
                    <a:pt x="113" y="89"/>
                    <a:pt x="113" y="89"/>
                  </a:cubicBezTo>
                  <a:close/>
                </a:path>
              </a:pathLst>
            </a:custGeom>
            <a:solidFill>
              <a:srgbClr val="3C44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1" name="Freeform 52"/>
            <p:cNvSpPr/>
            <p:nvPr/>
          </p:nvSpPr>
          <p:spPr bwMode="auto">
            <a:xfrm>
              <a:off x="873799" y="2088744"/>
              <a:ext cx="106940" cy="1459801"/>
            </a:xfrm>
            <a:custGeom>
              <a:avLst/>
              <a:gdLst>
                <a:gd name="T0" fmla="*/ 20 w 28"/>
                <a:gd name="T1" fmla="*/ 0 h 389"/>
                <a:gd name="T2" fmla="*/ 9 w 28"/>
                <a:gd name="T3" fmla="*/ 47 h 389"/>
                <a:gd name="T4" fmla="*/ 9 w 28"/>
                <a:gd name="T5" fmla="*/ 207 h 389"/>
                <a:gd name="T6" fmla="*/ 1 w 28"/>
                <a:gd name="T7" fmla="*/ 339 h 389"/>
                <a:gd name="T8" fmla="*/ 11 w 28"/>
                <a:gd name="T9" fmla="*/ 389 h 389"/>
                <a:gd name="T10" fmla="*/ 14 w 28"/>
                <a:gd name="T11" fmla="*/ 383 h 389"/>
                <a:gd name="T12" fmla="*/ 6 w 28"/>
                <a:gd name="T13" fmla="*/ 342 h 389"/>
                <a:gd name="T14" fmla="*/ 16 w 28"/>
                <a:gd name="T15" fmla="*/ 197 h 389"/>
                <a:gd name="T16" fmla="*/ 14 w 28"/>
                <a:gd name="T17" fmla="*/ 49 h 389"/>
                <a:gd name="T18" fmla="*/ 28 w 28"/>
                <a:gd name="T19" fmla="*/ 2 h 389"/>
                <a:gd name="T20" fmla="*/ 20 w 28"/>
                <a:gd name="T21"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9">
                  <a:moveTo>
                    <a:pt x="20" y="0"/>
                  </a:moveTo>
                  <a:cubicBezTo>
                    <a:pt x="9" y="47"/>
                    <a:pt x="9" y="47"/>
                    <a:pt x="9" y="47"/>
                  </a:cubicBezTo>
                  <a:cubicBezTo>
                    <a:pt x="9" y="207"/>
                    <a:pt x="9" y="207"/>
                    <a:pt x="9" y="207"/>
                  </a:cubicBezTo>
                  <a:cubicBezTo>
                    <a:pt x="1" y="339"/>
                    <a:pt x="1" y="339"/>
                    <a:pt x="1" y="339"/>
                  </a:cubicBezTo>
                  <a:cubicBezTo>
                    <a:pt x="0" y="358"/>
                    <a:pt x="4" y="375"/>
                    <a:pt x="11" y="389"/>
                  </a:cubicBezTo>
                  <a:cubicBezTo>
                    <a:pt x="14" y="383"/>
                    <a:pt x="14" y="383"/>
                    <a:pt x="14" y="383"/>
                  </a:cubicBezTo>
                  <a:cubicBezTo>
                    <a:pt x="6" y="342"/>
                    <a:pt x="6" y="342"/>
                    <a:pt x="6" y="342"/>
                  </a:cubicBezTo>
                  <a:cubicBezTo>
                    <a:pt x="16" y="197"/>
                    <a:pt x="16" y="197"/>
                    <a:pt x="16" y="197"/>
                  </a:cubicBezTo>
                  <a:cubicBezTo>
                    <a:pt x="14" y="49"/>
                    <a:pt x="14" y="49"/>
                    <a:pt x="14" y="49"/>
                  </a:cubicBezTo>
                  <a:cubicBezTo>
                    <a:pt x="28" y="2"/>
                    <a:pt x="28" y="2"/>
                    <a:pt x="28" y="2"/>
                  </a:cubicBezTo>
                  <a:cubicBezTo>
                    <a:pt x="20" y="0"/>
                    <a:pt x="20" y="0"/>
                    <a:pt x="20"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2" name="Freeform 53"/>
            <p:cNvSpPr/>
            <p:nvPr/>
          </p:nvSpPr>
          <p:spPr bwMode="auto">
            <a:xfrm>
              <a:off x="1096591" y="2410496"/>
              <a:ext cx="204967" cy="1093362"/>
            </a:xfrm>
            <a:custGeom>
              <a:avLst/>
              <a:gdLst>
                <a:gd name="T0" fmla="*/ 130 w 130"/>
                <a:gd name="T1" fmla="*/ 14 h 688"/>
                <a:gd name="T2" fmla="*/ 123 w 130"/>
                <a:gd name="T3" fmla="*/ 0 h 688"/>
                <a:gd name="T4" fmla="*/ 88 w 130"/>
                <a:gd name="T5" fmla="*/ 99 h 688"/>
                <a:gd name="T6" fmla="*/ 88 w 130"/>
                <a:gd name="T7" fmla="*/ 99 h 688"/>
                <a:gd name="T8" fmla="*/ 15 w 130"/>
                <a:gd name="T9" fmla="*/ 352 h 688"/>
                <a:gd name="T10" fmla="*/ 0 w 130"/>
                <a:gd name="T11" fmla="*/ 667 h 688"/>
                <a:gd name="T12" fmla="*/ 5 w 130"/>
                <a:gd name="T13" fmla="*/ 688 h 688"/>
                <a:gd name="T14" fmla="*/ 22 w 130"/>
                <a:gd name="T15" fmla="*/ 681 h 688"/>
                <a:gd name="T16" fmla="*/ 15 w 130"/>
                <a:gd name="T17" fmla="*/ 659 h 688"/>
                <a:gd name="T18" fmla="*/ 24 w 130"/>
                <a:gd name="T19" fmla="*/ 366 h 688"/>
                <a:gd name="T20" fmla="*/ 130 w 130"/>
                <a:gd name="T21" fmla="*/ 14 h 688"/>
                <a:gd name="T22" fmla="*/ 130 w 130"/>
                <a:gd name="T23" fmla="*/ 1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688">
                  <a:moveTo>
                    <a:pt x="130" y="14"/>
                  </a:moveTo>
                  <a:lnTo>
                    <a:pt x="123" y="0"/>
                  </a:lnTo>
                  <a:lnTo>
                    <a:pt x="88" y="99"/>
                  </a:lnTo>
                  <a:lnTo>
                    <a:pt x="88" y="99"/>
                  </a:lnTo>
                  <a:lnTo>
                    <a:pt x="15" y="352"/>
                  </a:lnTo>
                  <a:lnTo>
                    <a:pt x="0" y="667"/>
                  </a:lnTo>
                  <a:lnTo>
                    <a:pt x="5" y="688"/>
                  </a:lnTo>
                  <a:lnTo>
                    <a:pt x="22" y="681"/>
                  </a:lnTo>
                  <a:lnTo>
                    <a:pt x="15" y="659"/>
                  </a:lnTo>
                  <a:lnTo>
                    <a:pt x="24" y="366"/>
                  </a:lnTo>
                  <a:lnTo>
                    <a:pt x="130" y="14"/>
                  </a:lnTo>
                  <a:lnTo>
                    <a:pt x="130" y="1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3" name="Freeform 54"/>
            <p:cNvSpPr/>
            <p:nvPr/>
          </p:nvSpPr>
          <p:spPr bwMode="auto">
            <a:xfrm>
              <a:off x="1224323" y="1981494"/>
              <a:ext cx="133675" cy="205565"/>
            </a:xfrm>
            <a:custGeom>
              <a:avLst/>
              <a:gdLst>
                <a:gd name="T0" fmla="*/ 36 w 36"/>
                <a:gd name="T1" fmla="*/ 21 h 55"/>
                <a:gd name="T2" fmla="*/ 34 w 36"/>
                <a:gd name="T3" fmla="*/ 16 h 55"/>
                <a:gd name="T4" fmla="*/ 27 w 36"/>
                <a:gd name="T5" fmla="*/ 0 h 55"/>
                <a:gd name="T6" fmla="*/ 0 w 36"/>
                <a:gd name="T7" fmla="*/ 10 h 55"/>
                <a:gd name="T8" fmla="*/ 23 w 36"/>
                <a:gd name="T9" fmla="*/ 14 h 55"/>
                <a:gd name="T10" fmla="*/ 17 w 36"/>
                <a:gd name="T11" fmla="*/ 48 h 55"/>
                <a:gd name="T12" fmla="*/ 24 w 36"/>
                <a:gd name="T13" fmla="*/ 55 h 55"/>
                <a:gd name="T14" fmla="*/ 29 w 36"/>
                <a:gd name="T15" fmla="*/ 41 h 55"/>
                <a:gd name="T16" fmla="*/ 34 w 36"/>
                <a:gd name="T17" fmla="*/ 27 h 55"/>
                <a:gd name="T18" fmla="*/ 36 w 36"/>
                <a:gd name="T1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5">
                  <a:moveTo>
                    <a:pt x="36" y="21"/>
                  </a:moveTo>
                  <a:cubicBezTo>
                    <a:pt x="34" y="16"/>
                    <a:pt x="34" y="16"/>
                    <a:pt x="34" y="16"/>
                  </a:cubicBezTo>
                  <a:cubicBezTo>
                    <a:pt x="27" y="0"/>
                    <a:pt x="27" y="0"/>
                    <a:pt x="27" y="0"/>
                  </a:cubicBezTo>
                  <a:cubicBezTo>
                    <a:pt x="18" y="5"/>
                    <a:pt x="9" y="8"/>
                    <a:pt x="0" y="10"/>
                  </a:cubicBezTo>
                  <a:cubicBezTo>
                    <a:pt x="23" y="14"/>
                    <a:pt x="23" y="14"/>
                    <a:pt x="23" y="14"/>
                  </a:cubicBezTo>
                  <a:cubicBezTo>
                    <a:pt x="17" y="48"/>
                    <a:pt x="17" y="48"/>
                    <a:pt x="17" y="48"/>
                  </a:cubicBezTo>
                  <a:cubicBezTo>
                    <a:pt x="24" y="55"/>
                    <a:pt x="24" y="55"/>
                    <a:pt x="24" y="55"/>
                  </a:cubicBezTo>
                  <a:cubicBezTo>
                    <a:pt x="29" y="41"/>
                    <a:pt x="29" y="41"/>
                    <a:pt x="29" y="41"/>
                  </a:cubicBezTo>
                  <a:cubicBezTo>
                    <a:pt x="34" y="27"/>
                    <a:pt x="34" y="27"/>
                    <a:pt x="34" y="27"/>
                  </a:cubicBezTo>
                  <a:cubicBezTo>
                    <a:pt x="36" y="21"/>
                    <a:pt x="36" y="21"/>
                    <a:pt x="36" y="21"/>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4" name="Freeform 55"/>
            <p:cNvSpPr/>
            <p:nvPr/>
          </p:nvSpPr>
          <p:spPr bwMode="auto">
            <a:xfrm>
              <a:off x="1331263" y="2070869"/>
              <a:ext cx="56441" cy="62564"/>
            </a:xfrm>
            <a:custGeom>
              <a:avLst/>
              <a:gdLst>
                <a:gd name="T0" fmla="*/ 33 w 36"/>
                <a:gd name="T1" fmla="*/ 0 h 40"/>
                <a:gd name="T2" fmla="*/ 12 w 36"/>
                <a:gd name="T3" fmla="*/ 7 h 40"/>
                <a:gd name="T4" fmla="*/ 0 w 36"/>
                <a:gd name="T5" fmla="*/ 40 h 40"/>
                <a:gd name="T6" fmla="*/ 29 w 36"/>
                <a:gd name="T7" fmla="*/ 33 h 40"/>
                <a:gd name="T8" fmla="*/ 36 w 36"/>
                <a:gd name="T9" fmla="*/ 33 h 40"/>
                <a:gd name="T10" fmla="*/ 33 w 36"/>
                <a:gd name="T11" fmla="*/ 0 h 40"/>
                <a:gd name="T12" fmla="*/ 33 w 3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6" h="40">
                  <a:moveTo>
                    <a:pt x="33" y="0"/>
                  </a:moveTo>
                  <a:lnTo>
                    <a:pt x="12" y="7"/>
                  </a:lnTo>
                  <a:lnTo>
                    <a:pt x="0" y="40"/>
                  </a:lnTo>
                  <a:lnTo>
                    <a:pt x="29" y="33"/>
                  </a:lnTo>
                  <a:lnTo>
                    <a:pt x="36" y="33"/>
                  </a:lnTo>
                  <a:lnTo>
                    <a:pt x="33" y="0"/>
                  </a:lnTo>
                  <a:lnTo>
                    <a:pt x="33"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5" name="Freeform 56"/>
            <p:cNvSpPr/>
            <p:nvPr/>
          </p:nvSpPr>
          <p:spPr bwMode="auto">
            <a:xfrm>
              <a:off x="1224323" y="2017244"/>
              <a:ext cx="86147" cy="143001"/>
            </a:xfrm>
            <a:custGeom>
              <a:avLst/>
              <a:gdLst>
                <a:gd name="T0" fmla="*/ 0 w 54"/>
                <a:gd name="T1" fmla="*/ 0 h 90"/>
                <a:gd name="T2" fmla="*/ 9 w 54"/>
                <a:gd name="T3" fmla="*/ 38 h 90"/>
                <a:gd name="T4" fmla="*/ 12 w 54"/>
                <a:gd name="T5" fmla="*/ 52 h 90"/>
                <a:gd name="T6" fmla="*/ 26 w 54"/>
                <a:gd name="T7" fmla="*/ 71 h 90"/>
                <a:gd name="T8" fmla="*/ 40 w 54"/>
                <a:gd name="T9" fmla="*/ 90 h 90"/>
                <a:gd name="T10" fmla="*/ 54 w 54"/>
                <a:gd name="T11" fmla="*/ 10 h 90"/>
                <a:gd name="T12" fmla="*/ 0 w 54"/>
                <a:gd name="T13" fmla="*/ 0 h 90"/>
                <a:gd name="T14" fmla="*/ 0 w 54"/>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90">
                  <a:moveTo>
                    <a:pt x="0" y="0"/>
                  </a:moveTo>
                  <a:lnTo>
                    <a:pt x="9" y="38"/>
                  </a:lnTo>
                  <a:lnTo>
                    <a:pt x="12" y="52"/>
                  </a:lnTo>
                  <a:lnTo>
                    <a:pt x="26" y="71"/>
                  </a:lnTo>
                  <a:lnTo>
                    <a:pt x="40" y="90"/>
                  </a:lnTo>
                  <a:lnTo>
                    <a:pt x="54" y="10"/>
                  </a:lnTo>
                  <a:lnTo>
                    <a:pt x="0" y="0"/>
                  </a:lnTo>
                  <a:lnTo>
                    <a:pt x="0"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7" name="Freeform 57"/>
            <p:cNvSpPr/>
            <p:nvPr/>
          </p:nvSpPr>
          <p:spPr bwMode="auto">
            <a:xfrm>
              <a:off x="1432261" y="1698472"/>
              <a:ext cx="23764" cy="29792"/>
            </a:xfrm>
            <a:custGeom>
              <a:avLst/>
              <a:gdLst>
                <a:gd name="T0" fmla="*/ 6 w 6"/>
                <a:gd name="T1" fmla="*/ 1 h 8"/>
                <a:gd name="T2" fmla="*/ 3 w 6"/>
                <a:gd name="T3" fmla="*/ 0 h 8"/>
                <a:gd name="T4" fmla="*/ 0 w 6"/>
                <a:gd name="T5" fmla="*/ 8 h 8"/>
                <a:gd name="T6" fmla="*/ 4 w 6"/>
                <a:gd name="T7" fmla="*/ 7 h 8"/>
                <a:gd name="T8" fmla="*/ 6 w 6"/>
                <a:gd name="T9" fmla="*/ 1 h 8"/>
              </a:gdLst>
              <a:ahLst/>
              <a:cxnLst>
                <a:cxn ang="0">
                  <a:pos x="T0" y="T1"/>
                </a:cxn>
                <a:cxn ang="0">
                  <a:pos x="T2" y="T3"/>
                </a:cxn>
                <a:cxn ang="0">
                  <a:pos x="T4" y="T5"/>
                </a:cxn>
                <a:cxn ang="0">
                  <a:pos x="T6" y="T7"/>
                </a:cxn>
                <a:cxn ang="0">
                  <a:pos x="T8" y="T9"/>
                </a:cxn>
              </a:cxnLst>
              <a:rect l="0" t="0" r="r" b="b"/>
              <a:pathLst>
                <a:path w="6" h="8">
                  <a:moveTo>
                    <a:pt x="6" y="1"/>
                  </a:moveTo>
                  <a:cubicBezTo>
                    <a:pt x="5" y="1"/>
                    <a:pt x="4" y="0"/>
                    <a:pt x="3" y="0"/>
                  </a:cubicBezTo>
                  <a:cubicBezTo>
                    <a:pt x="3" y="2"/>
                    <a:pt x="2" y="4"/>
                    <a:pt x="0" y="8"/>
                  </a:cubicBezTo>
                  <a:cubicBezTo>
                    <a:pt x="4" y="7"/>
                    <a:pt x="4" y="7"/>
                    <a:pt x="4" y="7"/>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8" name="Freeform 58"/>
            <p:cNvSpPr/>
            <p:nvPr/>
          </p:nvSpPr>
          <p:spPr bwMode="auto">
            <a:xfrm>
              <a:off x="1450085" y="1704431"/>
              <a:ext cx="17823" cy="20853"/>
            </a:xfrm>
            <a:custGeom>
              <a:avLst/>
              <a:gdLst>
                <a:gd name="T0" fmla="*/ 2 w 5"/>
                <a:gd name="T1" fmla="*/ 0 h 6"/>
                <a:gd name="T2" fmla="*/ 0 w 5"/>
                <a:gd name="T3" fmla="*/ 6 h 6"/>
                <a:gd name="T4" fmla="*/ 3 w 5"/>
                <a:gd name="T5" fmla="*/ 5 h 6"/>
                <a:gd name="T6" fmla="*/ 2 w 5"/>
                <a:gd name="T7" fmla="*/ 0 h 6"/>
              </a:gdLst>
              <a:ahLst/>
              <a:cxnLst>
                <a:cxn ang="0">
                  <a:pos x="T0" y="T1"/>
                </a:cxn>
                <a:cxn ang="0">
                  <a:pos x="T2" y="T3"/>
                </a:cxn>
                <a:cxn ang="0">
                  <a:pos x="T4" y="T5"/>
                </a:cxn>
                <a:cxn ang="0">
                  <a:pos x="T6" y="T7"/>
                </a:cxn>
              </a:cxnLst>
              <a:rect l="0" t="0" r="r" b="b"/>
              <a:pathLst>
                <a:path w="5" h="6">
                  <a:moveTo>
                    <a:pt x="2" y="0"/>
                  </a:moveTo>
                  <a:cubicBezTo>
                    <a:pt x="0" y="6"/>
                    <a:pt x="0" y="6"/>
                    <a:pt x="0" y="6"/>
                  </a:cubicBezTo>
                  <a:cubicBezTo>
                    <a:pt x="3" y="5"/>
                    <a:pt x="3" y="5"/>
                    <a:pt x="3" y="5"/>
                  </a:cubicBezTo>
                  <a:cubicBezTo>
                    <a:pt x="5" y="3"/>
                    <a:pt x="5" y="1"/>
                    <a:pt x="2"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9" name="Freeform 59"/>
            <p:cNvSpPr/>
            <p:nvPr/>
          </p:nvSpPr>
          <p:spPr bwMode="auto">
            <a:xfrm>
              <a:off x="1414438" y="1692514"/>
              <a:ext cx="29705" cy="41709"/>
            </a:xfrm>
            <a:custGeom>
              <a:avLst/>
              <a:gdLst>
                <a:gd name="T0" fmla="*/ 5 w 8"/>
                <a:gd name="T1" fmla="*/ 10 h 11"/>
                <a:gd name="T2" fmla="*/ 8 w 8"/>
                <a:gd name="T3" fmla="*/ 2 h 11"/>
                <a:gd name="T4" fmla="*/ 7 w 8"/>
                <a:gd name="T5" fmla="*/ 0 h 11"/>
                <a:gd name="T6" fmla="*/ 0 w 8"/>
                <a:gd name="T7" fmla="*/ 11 h 11"/>
                <a:gd name="T8" fmla="*/ 5 w 8"/>
                <a:gd name="T9" fmla="*/ 10 h 11"/>
              </a:gdLst>
              <a:ahLst/>
              <a:cxnLst>
                <a:cxn ang="0">
                  <a:pos x="T0" y="T1"/>
                </a:cxn>
                <a:cxn ang="0">
                  <a:pos x="T2" y="T3"/>
                </a:cxn>
                <a:cxn ang="0">
                  <a:pos x="T4" y="T5"/>
                </a:cxn>
                <a:cxn ang="0">
                  <a:pos x="T6" y="T7"/>
                </a:cxn>
                <a:cxn ang="0">
                  <a:pos x="T8" y="T9"/>
                </a:cxn>
              </a:cxnLst>
              <a:rect l="0" t="0" r="r" b="b"/>
              <a:pathLst>
                <a:path w="8" h="11">
                  <a:moveTo>
                    <a:pt x="5" y="10"/>
                  </a:moveTo>
                  <a:cubicBezTo>
                    <a:pt x="7" y="6"/>
                    <a:pt x="8" y="4"/>
                    <a:pt x="8" y="2"/>
                  </a:cubicBezTo>
                  <a:cubicBezTo>
                    <a:pt x="8" y="1"/>
                    <a:pt x="8" y="0"/>
                    <a:pt x="7" y="0"/>
                  </a:cubicBezTo>
                  <a:cubicBezTo>
                    <a:pt x="0" y="11"/>
                    <a:pt x="0" y="11"/>
                    <a:pt x="0" y="11"/>
                  </a:cubicBezTo>
                  <a:cubicBezTo>
                    <a:pt x="5" y="10"/>
                    <a:pt x="5" y="10"/>
                    <a:pt x="5"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0" name="Freeform 60"/>
            <p:cNvSpPr/>
            <p:nvPr/>
          </p:nvSpPr>
          <p:spPr bwMode="auto">
            <a:xfrm>
              <a:off x="915387" y="2213870"/>
              <a:ext cx="371319" cy="1349572"/>
            </a:xfrm>
            <a:custGeom>
              <a:avLst/>
              <a:gdLst>
                <a:gd name="T0" fmla="*/ 83 w 99"/>
                <a:gd name="T1" fmla="*/ 95 h 360"/>
                <a:gd name="T2" fmla="*/ 99 w 99"/>
                <a:gd name="T3" fmla="*/ 50 h 360"/>
                <a:gd name="T4" fmla="*/ 99 w 99"/>
                <a:gd name="T5" fmla="*/ 0 h 360"/>
                <a:gd name="T6" fmla="*/ 63 w 99"/>
                <a:gd name="T7" fmla="*/ 75 h 360"/>
                <a:gd name="T8" fmla="*/ 25 w 99"/>
                <a:gd name="T9" fmla="*/ 196 h 360"/>
                <a:gd name="T10" fmla="*/ 13 w 99"/>
                <a:gd name="T11" fmla="*/ 290 h 360"/>
                <a:gd name="T12" fmla="*/ 23 w 99"/>
                <a:gd name="T13" fmla="*/ 322 h 360"/>
                <a:gd name="T14" fmla="*/ 0 w 99"/>
                <a:gd name="T15" fmla="*/ 360 h 360"/>
                <a:gd name="T16" fmla="*/ 47 w 99"/>
                <a:gd name="T17" fmla="*/ 359 h 360"/>
                <a:gd name="T18" fmla="*/ 50 w 99"/>
                <a:gd name="T19" fmla="*/ 360 h 360"/>
                <a:gd name="T20" fmla="*/ 50 w 99"/>
                <a:gd name="T21" fmla="*/ 357 h 360"/>
                <a:gd name="T22" fmla="*/ 48 w 99"/>
                <a:gd name="T23" fmla="*/ 348 h 360"/>
                <a:gd name="T24" fmla="*/ 46 w 99"/>
                <a:gd name="T25" fmla="*/ 335 h 360"/>
                <a:gd name="T26" fmla="*/ 36 w 99"/>
                <a:gd name="T27" fmla="*/ 284 h 360"/>
                <a:gd name="T28" fmla="*/ 45 w 99"/>
                <a:gd name="T29" fmla="*/ 225 h 360"/>
                <a:gd name="T30" fmla="*/ 51 w 99"/>
                <a:gd name="T31" fmla="*/ 202 h 360"/>
                <a:gd name="T32" fmla="*/ 83 w 99"/>
                <a:gd name="T33" fmla="*/ 9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360">
                  <a:moveTo>
                    <a:pt x="83" y="95"/>
                  </a:moveTo>
                  <a:cubicBezTo>
                    <a:pt x="99" y="50"/>
                    <a:pt x="99" y="50"/>
                    <a:pt x="99" y="50"/>
                  </a:cubicBezTo>
                  <a:cubicBezTo>
                    <a:pt x="99" y="0"/>
                    <a:pt x="99" y="0"/>
                    <a:pt x="99" y="0"/>
                  </a:cubicBezTo>
                  <a:cubicBezTo>
                    <a:pt x="63" y="75"/>
                    <a:pt x="63" y="75"/>
                    <a:pt x="63" y="75"/>
                  </a:cubicBezTo>
                  <a:cubicBezTo>
                    <a:pt x="25" y="196"/>
                    <a:pt x="25" y="196"/>
                    <a:pt x="25" y="196"/>
                  </a:cubicBezTo>
                  <a:cubicBezTo>
                    <a:pt x="13" y="290"/>
                    <a:pt x="13" y="290"/>
                    <a:pt x="13" y="290"/>
                  </a:cubicBezTo>
                  <a:cubicBezTo>
                    <a:pt x="23" y="322"/>
                    <a:pt x="23" y="322"/>
                    <a:pt x="23" y="322"/>
                  </a:cubicBezTo>
                  <a:cubicBezTo>
                    <a:pt x="0" y="360"/>
                    <a:pt x="0" y="360"/>
                    <a:pt x="0" y="360"/>
                  </a:cubicBezTo>
                  <a:cubicBezTo>
                    <a:pt x="13" y="354"/>
                    <a:pt x="29" y="354"/>
                    <a:pt x="47" y="359"/>
                  </a:cubicBezTo>
                  <a:cubicBezTo>
                    <a:pt x="48" y="359"/>
                    <a:pt x="49" y="360"/>
                    <a:pt x="50" y="360"/>
                  </a:cubicBezTo>
                  <a:cubicBezTo>
                    <a:pt x="50" y="357"/>
                    <a:pt x="50" y="357"/>
                    <a:pt x="50" y="357"/>
                  </a:cubicBezTo>
                  <a:cubicBezTo>
                    <a:pt x="48" y="348"/>
                    <a:pt x="48" y="348"/>
                    <a:pt x="48" y="348"/>
                  </a:cubicBezTo>
                  <a:cubicBezTo>
                    <a:pt x="46" y="335"/>
                    <a:pt x="46" y="335"/>
                    <a:pt x="46" y="335"/>
                  </a:cubicBezTo>
                  <a:cubicBezTo>
                    <a:pt x="36" y="284"/>
                    <a:pt x="36" y="284"/>
                    <a:pt x="36" y="284"/>
                  </a:cubicBezTo>
                  <a:cubicBezTo>
                    <a:pt x="45" y="225"/>
                    <a:pt x="45" y="225"/>
                    <a:pt x="45" y="225"/>
                  </a:cubicBezTo>
                  <a:cubicBezTo>
                    <a:pt x="51" y="202"/>
                    <a:pt x="51" y="202"/>
                    <a:pt x="51" y="202"/>
                  </a:cubicBezTo>
                  <a:cubicBezTo>
                    <a:pt x="83" y="95"/>
                    <a:pt x="83" y="95"/>
                    <a:pt x="83" y="95"/>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1" name="Freeform 61"/>
            <p:cNvSpPr/>
            <p:nvPr/>
          </p:nvSpPr>
          <p:spPr bwMode="auto">
            <a:xfrm>
              <a:off x="1096591" y="3477045"/>
              <a:ext cx="406964" cy="131084"/>
            </a:xfrm>
            <a:custGeom>
              <a:avLst/>
              <a:gdLst>
                <a:gd name="T0" fmla="*/ 0 w 109"/>
                <a:gd name="T1" fmla="*/ 11 h 35"/>
                <a:gd name="T2" fmla="*/ 2 w 109"/>
                <a:gd name="T3" fmla="*/ 20 h 35"/>
                <a:gd name="T4" fmla="*/ 29 w 109"/>
                <a:gd name="T5" fmla="*/ 25 h 35"/>
                <a:gd name="T6" fmla="*/ 37 w 109"/>
                <a:gd name="T7" fmla="*/ 19 h 35"/>
                <a:gd name="T8" fmla="*/ 50 w 109"/>
                <a:gd name="T9" fmla="*/ 23 h 35"/>
                <a:gd name="T10" fmla="*/ 50 w 109"/>
                <a:gd name="T11" fmla="*/ 28 h 35"/>
                <a:gd name="T12" fmla="*/ 109 w 109"/>
                <a:gd name="T13" fmla="*/ 22 h 35"/>
                <a:gd name="T14" fmla="*/ 101 w 109"/>
                <a:gd name="T15" fmla="*/ 13 h 35"/>
                <a:gd name="T16" fmla="*/ 66 w 109"/>
                <a:gd name="T17" fmla="*/ 0 h 35"/>
                <a:gd name="T18" fmla="*/ 0 w 109"/>
                <a:gd name="T1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5">
                  <a:moveTo>
                    <a:pt x="0" y="11"/>
                  </a:moveTo>
                  <a:cubicBezTo>
                    <a:pt x="2" y="20"/>
                    <a:pt x="2" y="20"/>
                    <a:pt x="2" y="20"/>
                  </a:cubicBezTo>
                  <a:cubicBezTo>
                    <a:pt x="29" y="25"/>
                    <a:pt x="29" y="25"/>
                    <a:pt x="29" y="25"/>
                  </a:cubicBezTo>
                  <a:cubicBezTo>
                    <a:pt x="37" y="19"/>
                    <a:pt x="37" y="19"/>
                    <a:pt x="37" y="19"/>
                  </a:cubicBezTo>
                  <a:cubicBezTo>
                    <a:pt x="50" y="23"/>
                    <a:pt x="50" y="23"/>
                    <a:pt x="50" y="23"/>
                  </a:cubicBezTo>
                  <a:cubicBezTo>
                    <a:pt x="50" y="28"/>
                    <a:pt x="50" y="28"/>
                    <a:pt x="50" y="28"/>
                  </a:cubicBezTo>
                  <a:cubicBezTo>
                    <a:pt x="76" y="35"/>
                    <a:pt x="96" y="33"/>
                    <a:pt x="109" y="22"/>
                  </a:cubicBezTo>
                  <a:cubicBezTo>
                    <a:pt x="101" y="13"/>
                    <a:pt x="101" y="13"/>
                    <a:pt x="101" y="13"/>
                  </a:cubicBezTo>
                  <a:cubicBezTo>
                    <a:pt x="87" y="13"/>
                    <a:pt x="75" y="9"/>
                    <a:pt x="66" y="0"/>
                  </a:cubicBezTo>
                  <a:cubicBezTo>
                    <a:pt x="0" y="11"/>
                    <a:pt x="0" y="11"/>
                    <a:pt x="0" y="11"/>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2" name="Freeform 62"/>
            <p:cNvSpPr/>
            <p:nvPr/>
          </p:nvSpPr>
          <p:spPr bwMode="auto">
            <a:xfrm>
              <a:off x="915387" y="3539608"/>
              <a:ext cx="225761" cy="137043"/>
            </a:xfrm>
            <a:custGeom>
              <a:avLst/>
              <a:gdLst>
                <a:gd name="T0" fmla="*/ 6 w 60"/>
                <a:gd name="T1" fmla="*/ 20 h 36"/>
                <a:gd name="T2" fmla="*/ 6 w 60"/>
                <a:gd name="T3" fmla="*/ 27 h 36"/>
                <a:gd name="T4" fmla="*/ 37 w 60"/>
                <a:gd name="T5" fmla="*/ 35 h 36"/>
                <a:gd name="T6" fmla="*/ 57 w 60"/>
                <a:gd name="T7" fmla="*/ 20 h 36"/>
                <a:gd name="T8" fmla="*/ 47 w 60"/>
                <a:gd name="T9" fmla="*/ 5 h 36"/>
                <a:gd name="T10" fmla="*/ 0 w 60"/>
                <a:gd name="T11" fmla="*/ 6 h 36"/>
                <a:gd name="T12" fmla="*/ 0 w 60"/>
                <a:gd name="T13" fmla="*/ 17 h 36"/>
                <a:gd name="T14" fmla="*/ 6 w 60"/>
                <a:gd name="T15" fmla="*/ 2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
                  <a:moveTo>
                    <a:pt x="6" y="20"/>
                  </a:moveTo>
                  <a:cubicBezTo>
                    <a:pt x="6" y="27"/>
                    <a:pt x="6" y="27"/>
                    <a:pt x="6" y="27"/>
                  </a:cubicBezTo>
                  <a:cubicBezTo>
                    <a:pt x="15" y="33"/>
                    <a:pt x="26" y="36"/>
                    <a:pt x="37" y="35"/>
                  </a:cubicBezTo>
                  <a:cubicBezTo>
                    <a:pt x="53" y="34"/>
                    <a:pt x="60" y="29"/>
                    <a:pt x="57" y="20"/>
                  </a:cubicBezTo>
                  <a:cubicBezTo>
                    <a:pt x="47" y="5"/>
                    <a:pt x="47" y="5"/>
                    <a:pt x="47" y="5"/>
                  </a:cubicBezTo>
                  <a:cubicBezTo>
                    <a:pt x="29" y="0"/>
                    <a:pt x="13" y="0"/>
                    <a:pt x="0" y="6"/>
                  </a:cubicBezTo>
                  <a:cubicBezTo>
                    <a:pt x="0" y="17"/>
                    <a:pt x="0" y="17"/>
                    <a:pt x="0" y="17"/>
                  </a:cubicBezTo>
                  <a:cubicBezTo>
                    <a:pt x="6" y="20"/>
                    <a:pt x="6" y="20"/>
                    <a:pt x="6" y="2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6" presetClass="entr" presetSubtype="32"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out)">
                                      <p:cBhvr>
                                        <p:cTn id="46" dur="300"/>
                                        <p:tgtEl>
                                          <p:spTgt spid="36"/>
                                        </p:tgtEl>
                                      </p:cBhvr>
                                    </p:animEffect>
                                  </p:childTnLst>
                                </p:cTn>
                              </p:par>
                            </p:childTnLst>
                          </p:cTn>
                        </p:par>
                        <p:par>
                          <p:cTn id="47" fill="hold">
                            <p:stCondLst>
                              <p:cond delay="4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200"/>
                                        <p:tgtEl>
                                          <p:spTgt spid="37"/>
                                        </p:tgtEl>
                                      </p:cBhvr>
                                    </p:animEffect>
                                    <p:anim calcmode="lin" valueType="num">
                                      <p:cBhvr>
                                        <p:cTn id="51" dur="200" fill="hold"/>
                                        <p:tgtEl>
                                          <p:spTgt spid="37"/>
                                        </p:tgtEl>
                                        <p:attrNameLst>
                                          <p:attrName>ppt_x</p:attrName>
                                        </p:attrNameLst>
                                      </p:cBhvr>
                                      <p:tavLst>
                                        <p:tav tm="0">
                                          <p:val>
                                            <p:strVal val="#ppt_x"/>
                                          </p:val>
                                        </p:tav>
                                        <p:tav tm="100000">
                                          <p:val>
                                            <p:strVal val="#ppt_x"/>
                                          </p:val>
                                        </p:tav>
                                      </p:tavLst>
                                    </p:anim>
                                    <p:anim calcmode="lin" valueType="num">
                                      <p:cBhvr>
                                        <p:cTn id="52" dur="2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1"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300" fill="hold"/>
                                        <p:tgtEl>
                                          <p:spTgt spid="11"/>
                                        </p:tgtEl>
                                        <p:attrNameLst>
                                          <p:attrName>ppt_x</p:attrName>
                                        </p:attrNameLst>
                                      </p:cBhvr>
                                      <p:tavLst>
                                        <p:tav tm="0">
                                          <p:val>
                                            <p:strVal val="#ppt_x"/>
                                          </p:val>
                                        </p:tav>
                                        <p:tav tm="100000">
                                          <p:val>
                                            <p:strVal val="#ppt_x"/>
                                          </p:val>
                                        </p:tav>
                                      </p:tavLst>
                                    </p:anim>
                                    <p:anim calcmode="lin" valueType="num">
                                      <p:cBhvr additive="base">
                                        <p:cTn id="57" dur="300" fill="hold"/>
                                        <p:tgtEl>
                                          <p:spTgt spid="11"/>
                                        </p:tgtEl>
                                        <p:attrNameLst>
                                          <p:attrName>ppt_y</p:attrName>
                                        </p:attrNameLst>
                                      </p:cBhvr>
                                      <p:tavLst>
                                        <p:tav tm="0">
                                          <p:val>
                                            <p:strVal val="0-#ppt_h/2"/>
                                          </p:val>
                                        </p:tav>
                                        <p:tav tm="100000">
                                          <p:val>
                                            <p:strVal val="#ppt_y"/>
                                          </p:val>
                                        </p:tav>
                                      </p:tavLst>
                                    </p:anim>
                                  </p:childTnLst>
                                </p:cTn>
                              </p:par>
                              <p:par>
                                <p:cTn id="58" presetID="6" presetClass="entr" presetSubtype="32"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circle(out)">
                                      <p:cBhvr>
                                        <p:cTn id="60" dur="300"/>
                                        <p:tgtEl>
                                          <p:spTgt spid="27"/>
                                        </p:tgtEl>
                                      </p:cBhvr>
                                    </p:animEffect>
                                  </p:childTnLst>
                                </p:cTn>
                              </p:par>
                            </p:childTnLst>
                          </p:cTn>
                        </p:par>
                        <p:par>
                          <p:cTn id="61" fill="hold">
                            <p:stCondLst>
                              <p:cond delay="5500"/>
                            </p:stCondLst>
                            <p:childTnLst>
                              <p:par>
                                <p:cTn id="62" presetID="2" presetClass="entr" presetSubtype="1"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300" fill="hold"/>
                                        <p:tgtEl>
                                          <p:spTgt spid="15"/>
                                        </p:tgtEl>
                                        <p:attrNameLst>
                                          <p:attrName>ppt_x</p:attrName>
                                        </p:attrNameLst>
                                      </p:cBhvr>
                                      <p:tavLst>
                                        <p:tav tm="0">
                                          <p:val>
                                            <p:strVal val="#ppt_x"/>
                                          </p:val>
                                        </p:tav>
                                        <p:tav tm="100000">
                                          <p:val>
                                            <p:strVal val="#ppt_x"/>
                                          </p:val>
                                        </p:tav>
                                      </p:tavLst>
                                    </p:anim>
                                    <p:anim calcmode="lin" valueType="num">
                                      <p:cBhvr additive="base">
                                        <p:cTn id="65" dur="300" fill="hold"/>
                                        <p:tgtEl>
                                          <p:spTgt spid="15"/>
                                        </p:tgtEl>
                                        <p:attrNameLst>
                                          <p:attrName>ppt_y</p:attrName>
                                        </p:attrNameLst>
                                      </p:cBhvr>
                                      <p:tavLst>
                                        <p:tav tm="0">
                                          <p:val>
                                            <p:strVal val="0-#ppt_h/2"/>
                                          </p:val>
                                        </p:tav>
                                        <p:tav tm="100000">
                                          <p:val>
                                            <p:strVal val="#ppt_y"/>
                                          </p:val>
                                        </p:tav>
                                      </p:tavLst>
                                    </p:anim>
                                  </p:childTnLst>
                                </p:cTn>
                              </p:par>
                            </p:childTnLst>
                          </p:cTn>
                        </p:par>
                        <p:par>
                          <p:cTn id="66" fill="hold">
                            <p:stCondLst>
                              <p:cond delay="6000"/>
                            </p:stCondLst>
                            <p:childTnLst>
                              <p:par>
                                <p:cTn id="67" presetID="2" presetClass="entr" presetSubtype="1"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300" fill="hold"/>
                                        <p:tgtEl>
                                          <p:spTgt spid="19"/>
                                        </p:tgtEl>
                                        <p:attrNameLst>
                                          <p:attrName>ppt_x</p:attrName>
                                        </p:attrNameLst>
                                      </p:cBhvr>
                                      <p:tavLst>
                                        <p:tav tm="0">
                                          <p:val>
                                            <p:strVal val="#ppt_x"/>
                                          </p:val>
                                        </p:tav>
                                        <p:tav tm="100000">
                                          <p:val>
                                            <p:strVal val="#ppt_x"/>
                                          </p:val>
                                        </p:tav>
                                      </p:tavLst>
                                    </p:anim>
                                    <p:anim calcmode="lin" valueType="num">
                                      <p:cBhvr additive="base">
                                        <p:cTn id="70" dur="300" fill="hold"/>
                                        <p:tgtEl>
                                          <p:spTgt spid="19"/>
                                        </p:tgtEl>
                                        <p:attrNameLst>
                                          <p:attrName>ppt_y</p:attrName>
                                        </p:attrNameLst>
                                      </p:cBhvr>
                                      <p:tavLst>
                                        <p:tav tm="0">
                                          <p:val>
                                            <p:strVal val="0-#ppt_h/2"/>
                                          </p:val>
                                        </p:tav>
                                        <p:tav tm="100000">
                                          <p:val>
                                            <p:strVal val="#ppt_y"/>
                                          </p:val>
                                        </p:tav>
                                      </p:tavLst>
                                    </p:anim>
                                  </p:childTnLst>
                                </p:cTn>
                              </p:par>
                            </p:childTnLst>
                          </p:cTn>
                        </p:par>
                        <p:par>
                          <p:cTn id="71" fill="hold">
                            <p:stCondLst>
                              <p:cond delay="6500"/>
                            </p:stCondLst>
                            <p:childTnLst>
                              <p:par>
                                <p:cTn id="72" presetID="2" presetClass="entr" presetSubtype="1"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300" fill="hold"/>
                                        <p:tgtEl>
                                          <p:spTgt spid="23"/>
                                        </p:tgtEl>
                                        <p:attrNameLst>
                                          <p:attrName>ppt_x</p:attrName>
                                        </p:attrNameLst>
                                      </p:cBhvr>
                                      <p:tavLst>
                                        <p:tav tm="0">
                                          <p:val>
                                            <p:strVal val="#ppt_x"/>
                                          </p:val>
                                        </p:tav>
                                        <p:tav tm="100000">
                                          <p:val>
                                            <p:strVal val="#ppt_x"/>
                                          </p:val>
                                        </p:tav>
                                      </p:tavLst>
                                    </p:anim>
                                    <p:anim calcmode="lin" valueType="num">
                                      <p:cBhvr additive="base">
                                        <p:cTn id="75" dur="300" fill="hold"/>
                                        <p:tgtEl>
                                          <p:spTgt spid="23"/>
                                        </p:tgtEl>
                                        <p:attrNameLst>
                                          <p:attrName>ppt_y</p:attrName>
                                        </p:attrNameLst>
                                      </p:cBhvr>
                                      <p:tavLst>
                                        <p:tav tm="0">
                                          <p:val>
                                            <p:strVal val="0-#ppt_h/2"/>
                                          </p:val>
                                        </p:tav>
                                        <p:tav tm="100000">
                                          <p:val>
                                            <p:strVal val="#ppt_y"/>
                                          </p:val>
                                        </p:tav>
                                      </p:tavLst>
                                    </p:anim>
                                  </p:childTnLst>
                                </p:cTn>
                              </p:par>
                            </p:childTnLst>
                          </p:cTn>
                        </p:par>
                        <p:par>
                          <p:cTn id="76" fill="hold">
                            <p:stCondLst>
                              <p:cond delay="7000"/>
                            </p:stCondLst>
                            <p:childTnLst>
                              <p:par>
                                <p:cTn id="77" presetID="22" presetClass="entr" presetSubtype="8"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7500"/>
                            </p:stCondLst>
                            <p:childTnLst>
                              <p:par>
                                <p:cTn id="81" presetID="2" presetClass="entr" presetSubtype="2"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1+#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childTnLst>
                          </p:cTn>
                        </p:par>
                        <p:par>
                          <p:cTn id="89" fill="hold">
                            <p:stCondLst>
                              <p:cond delay="8500"/>
                            </p:stCondLst>
                            <p:childTnLst>
                              <p:par>
                                <p:cTn id="90" presetID="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1+#ppt_w/2"/>
                                          </p:val>
                                        </p:tav>
                                        <p:tav tm="100000">
                                          <p:val>
                                            <p:strVal val="#ppt_x"/>
                                          </p:val>
                                        </p:tav>
                                      </p:tavLst>
                                    </p:anim>
                                    <p:anim calcmode="lin" valueType="num">
                                      <p:cBhvr additive="base">
                                        <p:cTn id="93" dur="500" fill="hold"/>
                                        <p:tgtEl>
                                          <p:spTgt spid="30"/>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1+#ppt_w/2"/>
                                          </p:val>
                                        </p:tav>
                                        <p:tav tm="100000">
                                          <p:val>
                                            <p:strVal val="#ppt_x"/>
                                          </p:val>
                                        </p:tav>
                                      </p:tavLst>
                                    </p:anim>
                                    <p:anim calcmode="lin" valueType="num">
                                      <p:cBhvr additive="base">
                                        <p:cTn id="102" dur="500" fill="hold"/>
                                        <p:tgtEl>
                                          <p:spTgt spid="32"/>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left)">
                                      <p:cBhvr>
                                        <p:cTn id="106" dur="500"/>
                                        <p:tgtEl>
                                          <p:spTgt spid="35"/>
                                        </p:tgtEl>
                                      </p:cBhvr>
                                    </p:animEffect>
                                  </p:childTnLst>
                                </p:cTn>
                              </p:par>
                            </p:childTnLst>
                          </p:cTn>
                        </p:par>
                        <p:par>
                          <p:cTn id="107" fill="hold">
                            <p:stCondLst>
                              <p:cond delay="10500"/>
                            </p:stCondLst>
                            <p:childTnLst>
                              <p:par>
                                <p:cTn id="108" presetID="2" presetClass="entr" presetSubtype="2"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1+#ppt_w/2"/>
                                          </p:val>
                                        </p:tav>
                                        <p:tav tm="100000">
                                          <p:val>
                                            <p:strVal val="#ppt_x"/>
                                          </p:val>
                                        </p:tav>
                                      </p:tavLst>
                                    </p:anim>
                                    <p:anim calcmode="lin" valueType="num">
                                      <p:cBhvr additive="base">
                                        <p:cTn id="111"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8" grpId="0"/>
      <p:bldP spid="30" grpId="0"/>
      <p:bldP spid="32" grpId="0"/>
      <p:bldP spid="34"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735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16</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3862388" y="4749800"/>
            <a:ext cx="1668462" cy="125413"/>
          </a:xfrm>
          <a:prstGeom prst="ellipse">
            <a:avLst/>
          </a:prstGeom>
          <a:gradFill flip="none" rotWithShape="1">
            <a:gsLst>
              <a:gs pos="0">
                <a:sysClr val="windowText" lastClr="000000">
                  <a:alpha val="70000"/>
                </a:sysClr>
              </a:gs>
              <a:gs pos="100000">
                <a:srgbClr val="FFFFFF">
                  <a:alpha val="0"/>
                </a:srgbClr>
              </a:gs>
            </a:gsLst>
            <a:path path="rect">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12" name="Freeform 18"/>
          <p:cNvSpPr/>
          <p:nvPr/>
        </p:nvSpPr>
        <p:spPr bwMode="auto">
          <a:xfrm>
            <a:off x="3708400" y="1004888"/>
            <a:ext cx="869950" cy="730250"/>
          </a:xfrm>
          <a:custGeom>
            <a:avLst/>
            <a:gdLst>
              <a:gd name="T0" fmla="*/ 210 w 1040"/>
              <a:gd name="T1" fmla="*/ 0 h 874"/>
              <a:gd name="T2" fmla="*/ 0 w 1040"/>
              <a:gd name="T3" fmla="*/ 634 h 874"/>
              <a:gd name="T4" fmla="*/ 624 w 1040"/>
              <a:gd name="T5" fmla="*/ 874 h 874"/>
              <a:gd name="T6" fmla="*/ 1040 w 1040"/>
              <a:gd name="T7" fmla="*/ 0 h 874"/>
              <a:gd name="T8" fmla="*/ 210 w 1040"/>
              <a:gd name="T9" fmla="*/ 0 h 874"/>
            </a:gdLst>
            <a:ahLst/>
            <a:cxnLst>
              <a:cxn ang="0">
                <a:pos x="T0" y="T1"/>
              </a:cxn>
              <a:cxn ang="0">
                <a:pos x="T2" y="T3"/>
              </a:cxn>
              <a:cxn ang="0">
                <a:pos x="T4" y="T5"/>
              </a:cxn>
              <a:cxn ang="0">
                <a:pos x="T6" y="T7"/>
              </a:cxn>
              <a:cxn ang="0">
                <a:pos x="T8" y="T9"/>
              </a:cxn>
            </a:cxnLst>
            <a:rect l="0" t="0" r="r" b="b"/>
            <a:pathLst>
              <a:path w="1040" h="874">
                <a:moveTo>
                  <a:pt x="210" y="0"/>
                </a:moveTo>
                <a:lnTo>
                  <a:pt x="0" y="634"/>
                </a:lnTo>
                <a:lnTo>
                  <a:pt x="624" y="874"/>
                </a:lnTo>
                <a:lnTo>
                  <a:pt x="1040" y="0"/>
                </a:lnTo>
                <a:lnTo>
                  <a:pt x="210" y="0"/>
                </a:lnTo>
                <a:close/>
              </a:path>
            </a:pathLst>
          </a:custGeom>
          <a:solidFill>
            <a:sysClr val="window" lastClr="FFFFFF">
              <a:lumMod val="50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grpSp>
        <p:nvGrpSpPr>
          <p:cNvPr id="13" name="组合 12"/>
          <p:cNvGrpSpPr/>
          <p:nvPr/>
        </p:nvGrpSpPr>
        <p:grpSpPr bwMode="auto">
          <a:xfrm>
            <a:off x="3630613" y="1252538"/>
            <a:ext cx="1862137" cy="1989137"/>
            <a:chOff x="3558425" y="1091119"/>
            <a:chExt cx="1862563" cy="1989688"/>
          </a:xfrm>
        </p:grpSpPr>
        <p:grpSp>
          <p:nvGrpSpPr>
            <p:cNvPr id="57357" name="组合 13"/>
            <p:cNvGrpSpPr/>
            <p:nvPr/>
          </p:nvGrpSpPr>
          <p:grpSpPr bwMode="auto">
            <a:xfrm>
              <a:off x="3558425" y="1091119"/>
              <a:ext cx="1862563" cy="1989688"/>
              <a:chOff x="3836713" y="1091119"/>
              <a:chExt cx="1862563" cy="1989688"/>
            </a:xfrm>
          </p:grpSpPr>
          <p:sp>
            <p:nvSpPr>
              <p:cNvPr id="16" name="Freeform 17"/>
              <p:cNvSpPr/>
              <p:nvPr/>
            </p:nvSpPr>
            <p:spPr bwMode="auto">
              <a:xfrm>
                <a:off x="3836713" y="1091119"/>
                <a:ext cx="1862563" cy="1989688"/>
              </a:xfrm>
              <a:custGeom>
                <a:avLst/>
                <a:gdLst>
                  <a:gd name="T0" fmla="*/ 441 w 943"/>
                  <a:gd name="T1" fmla="*/ 1007 h 1007"/>
                  <a:gd name="T2" fmla="*/ 943 w 943"/>
                  <a:gd name="T3" fmla="*/ 596 h 1007"/>
                  <a:gd name="T4" fmla="*/ 309 w 943"/>
                  <a:gd name="T5" fmla="*/ 63 h 1007"/>
                  <a:gd name="T6" fmla="*/ 208 w 943"/>
                  <a:gd name="T7" fmla="*/ 14 h 1007"/>
                  <a:gd name="T8" fmla="*/ 5 w 943"/>
                  <a:gd name="T9" fmla="*/ 167 h 1007"/>
                  <a:gd name="T10" fmla="*/ 23 w 943"/>
                  <a:gd name="T11" fmla="*/ 275 h 1007"/>
                  <a:gd name="T12" fmla="*/ 23 w 943"/>
                  <a:gd name="T13" fmla="*/ 275 h 1007"/>
                  <a:gd name="T14" fmla="*/ 441 w 943"/>
                  <a:gd name="T15" fmla="*/ 1007 h 10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007">
                    <a:moveTo>
                      <a:pt x="441" y="1007"/>
                    </a:moveTo>
                    <a:cubicBezTo>
                      <a:pt x="943" y="596"/>
                      <a:pt x="943" y="596"/>
                      <a:pt x="943" y="596"/>
                    </a:cubicBezTo>
                    <a:cubicBezTo>
                      <a:pt x="309" y="63"/>
                      <a:pt x="309" y="63"/>
                      <a:pt x="309" y="63"/>
                    </a:cubicBezTo>
                    <a:cubicBezTo>
                      <a:pt x="283" y="37"/>
                      <a:pt x="248" y="19"/>
                      <a:pt x="208" y="14"/>
                    </a:cubicBezTo>
                    <a:cubicBezTo>
                      <a:pt x="110" y="0"/>
                      <a:pt x="19" y="69"/>
                      <a:pt x="5" y="167"/>
                    </a:cubicBezTo>
                    <a:cubicBezTo>
                      <a:pt x="0" y="206"/>
                      <a:pt x="7" y="243"/>
                      <a:pt x="23" y="275"/>
                    </a:cubicBezTo>
                    <a:cubicBezTo>
                      <a:pt x="23" y="275"/>
                      <a:pt x="23" y="275"/>
                      <a:pt x="23" y="275"/>
                    </a:cubicBezTo>
                    <a:lnTo>
                      <a:pt x="441" y="1007"/>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7" name="Freeform 19"/>
              <p:cNvSpPr/>
              <p:nvPr/>
            </p:nvSpPr>
            <p:spPr bwMode="auto">
              <a:xfrm>
                <a:off x="3870058" y="1129230"/>
                <a:ext cx="635145" cy="635176"/>
              </a:xfrm>
              <a:custGeom>
                <a:avLst/>
                <a:gdLst>
                  <a:gd name="T0" fmla="*/ 216 w 322"/>
                  <a:gd name="T1" fmla="*/ 31 h 322"/>
                  <a:gd name="T2" fmla="*/ 291 w 322"/>
                  <a:gd name="T3" fmla="*/ 216 h 322"/>
                  <a:gd name="T4" fmla="*/ 106 w 322"/>
                  <a:gd name="T5" fmla="*/ 291 h 322"/>
                  <a:gd name="T6" fmla="*/ 31 w 322"/>
                  <a:gd name="T7" fmla="*/ 106 h 322"/>
                  <a:gd name="T8" fmla="*/ 216 w 322"/>
                  <a:gd name="T9" fmla="*/ 31 h 322"/>
                </a:gdLst>
                <a:ahLst/>
                <a:cxnLst>
                  <a:cxn ang="0">
                    <a:pos x="T0" y="T1"/>
                  </a:cxn>
                  <a:cxn ang="0">
                    <a:pos x="T2" y="T3"/>
                  </a:cxn>
                  <a:cxn ang="0">
                    <a:pos x="T4" y="T5"/>
                  </a:cxn>
                  <a:cxn ang="0">
                    <a:pos x="T6" y="T7"/>
                  </a:cxn>
                  <a:cxn ang="0">
                    <a:pos x="T8" y="T9"/>
                  </a:cxn>
                </a:cxnLst>
                <a:rect l="0" t="0" r="r" b="b"/>
                <a:pathLst>
                  <a:path w="322" h="322">
                    <a:moveTo>
                      <a:pt x="216" y="31"/>
                    </a:moveTo>
                    <a:cubicBezTo>
                      <a:pt x="288" y="61"/>
                      <a:pt x="322" y="144"/>
                      <a:pt x="291" y="216"/>
                    </a:cubicBezTo>
                    <a:cubicBezTo>
                      <a:pt x="261" y="288"/>
                      <a:pt x="178" y="322"/>
                      <a:pt x="106" y="291"/>
                    </a:cubicBezTo>
                    <a:cubicBezTo>
                      <a:pt x="34" y="261"/>
                      <a:pt x="0" y="178"/>
                      <a:pt x="31" y="106"/>
                    </a:cubicBezTo>
                    <a:cubicBezTo>
                      <a:pt x="61" y="34"/>
                      <a:pt x="144" y="0"/>
                      <a:pt x="216"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8" name="Freeform 30"/>
              <p:cNvSpPr>
                <a:spLocks noEditPoints="1"/>
              </p:cNvSpPr>
              <p:nvPr/>
            </p:nvSpPr>
            <p:spPr bwMode="auto">
              <a:xfrm>
                <a:off x="3989148" y="1295963"/>
                <a:ext cx="398553" cy="301709"/>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15" name="TextBox 14"/>
            <p:cNvSpPr txBox="1"/>
            <p:nvPr/>
          </p:nvSpPr>
          <p:spPr>
            <a:xfrm>
              <a:off x="4050663" y="1704064"/>
              <a:ext cx="579570" cy="462090"/>
            </a:xfrm>
            <a:prstGeom prst="rect">
              <a:avLst/>
            </a:prstGeom>
            <a:noFill/>
          </p:spPr>
          <p:txBody>
            <a:bodyPr wrap="none">
              <a:spAutoFit/>
            </a:bodyPr>
            <a:lstStyle/>
            <a:p>
              <a:pPr fontAlgn="auto">
                <a:spcBef>
                  <a:spcPts val="0"/>
                </a:spcBef>
                <a:spcAft>
                  <a:spcPts val="0"/>
                </a:spcAft>
                <a:buFontTx/>
                <a:buNone/>
                <a:defRPr/>
              </a:pPr>
              <a:r>
                <a:rPr lang="en-US" altLang="zh-CN" sz="2400" kern="0" dirty="0">
                  <a:solidFill>
                    <a:sysClr val="window" lastClr="FFFFFF"/>
                  </a:solidFill>
                  <a:latin typeface="Broadway" pitchFamily="82" charset="0"/>
                </a:rPr>
                <a:t>04</a:t>
              </a:r>
              <a:endParaRPr lang="zh-CN" altLang="en-US" sz="2400" kern="0" dirty="0">
                <a:solidFill>
                  <a:sysClr val="window" lastClr="FFFFFF"/>
                </a:solidFill>
                <a:latin typeface="Broadway" pitchFamily="82" charset="0"/>
              </a:endParaRPr>
            </a:p>
          </p:txBody>
        </p:sp>
      </p:grpSp>
      <p:grpSp>
        <p:nvGrpSpPr>
          <p:cNvPr id="19" name="组合 18"/>
          <p:cNvGrpSpPr/>
          <p:nvPr/>
        </p:nvGrpSpPr>
        <p:grpSpPr bwMode="auto">
          <a:xfrm>
            <a:off x="3730625" y="2216150"/>
            <a:ext cx="1987550" cy="1751013"/>
            <a:chOff x="3658788" y="2055436"/>
            <a:chExt cx="1988016" cy="1750491"/>
          </a:xfrm>
        </p:grpSpPr>
        <p:grpSp>
          <p:nvGrpSpPr>
            <p:cNvPr id="57363" name="组合 19"/>
            <p:cNvGrpSpPr/>
            <p:nvPr/>
          </p:nvGrpSpPr>
          <p:grpSpPr bwMode="auto">
            <a:xfrm>
              <a:off x="3658788" y="2055436"/>
              <a:ext cx="1988016" cy="1750491"/>
              <a:chOff x="3658788" y="2055436"/>
              <a:chExt cx="1988016" cy="1750491"/>
            </a:xfrm>
          </p:grpSpPr>
          <p:grpSp>
            <p:nvGrpSpPr>
              <p:cNvPr id="57364" name="组合 21"/>
              <p:cNvGrpSpPr/>
              <p:nvPr/>
            </p:nvGrpSpPr>
            <p:grpSpPr bwMode="auto">
              <a:xfrm>
                <a:off x="3658788" y="2055436"/>
                <a:ext cx="1988016" cy="1750491"/>
                <a:chOff x="3937076" y="2055436"/>
                <a:chExt cx="1988016" cy="1750491"/>
              </a:xfrm>
            </p:grpSpPr>
            <p:sp>
              <p:nvSpPr>
                <p:cNvPr id="24" name="Freeform 20"/>
                <p:cNvSpPr/>
                <p:nvPr/>
              </p:nvSpPr>
              <p:spPr bwMode="auto">
                <a:xfrm>
                  <a:off x="3937076" y="2055436"/>
                  <a:ext cx="1988016" cy="1750491"/>
                </a:xfrm>
                <a:custGeom>
                  <a:avLst/>
                  <a:gdLst>
                    <a:gd name="T0" fmla="*/ 802 w 1006"/>
                    <a:gd name="T1" fmla="*/ 624 h 886"/>
                    <a:gd name="T2" fmla="*/ 802 w 1006"/>
                    <a:gd name="T3" fmla="*/ 624 h 886"/>
                    <a:gd name="T4" fmla="*/ 982 w 1006"/>
                    <a:gd name="T5" fmla="*/ 378 h 886"/>
                    <a:gd name="T6" fmla="*/ 707 w 1006"/>
                    <a:gd name="T7" fmla="*/ 14 h 886"/>
                    <a:gd name="T8" fmla="*/ 431 w 1006"/>
                    <a:gd name="T9" fmla="*/ 110 h 886"/>
                    <a:gd name="T10" fmla="*/ 0 w 1006"/>
                    <a:gd name="T11" fmla="*/ 620 h 886"/>
                    <a:gd name="T12" fmla="*/ 225 w 1006"/>
                    <a:gd name="T13" fmla="*/ 886 h 886"/>
                    <a:gd name="T14" fmla="*/ 802 w 1006"/>
                    <a:gd name="T15" fmla="*/ 624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886">
                      <a:moveTo>
                        <a:pt x="802" y="624"/>
                      </a:moveTo>
                      <a:cubicBezTo>
                        <a:pt x="802" y="624"/>
                        <a:pt x="802" y="624"/>
                        <a:pt x="802" y="624"/>
                      </a:cubicBezTo>
                      <a:cubicBezTo>
                        <a:pt x="896" y="579"/>
                        <a:pt x="967" y="489"/>
                        <a:pt x="982" y="378"/>
                      </a:cubicBezTo>
                      <a:cubicBezTo>
                        <a:pt x="1006" y="201"/>
                        <a:pt x="883" y="39"/>
                        <a:pt x="707" y="14"/>
                      </a:cubicBezTo>
                      <a:cubicBezTo>
                        <a:pt x="601" y="0"/>
                        <a:pt x="500" y="38"/>
                        <a:pt x="431" y="110"/>
                      </a:cubicBezTo>
                      <a:cubicBezTo>
                        <a:pt x="0" y="620"/>
                        <a:pt x="0" y="620"/>
                        <a:pt x="0" y="620"/>
                      </a:cubicBezTo>
                      <a:cubicBezTo>
                        <a:pt x="225" y="886"/>
                        <a:pt x="225" y="886"/>
                        <a:pt x="225" y="886"/>
                      </a:cubicBezTo>
                      <a:lnTo>
                        <a:pt x="802" y="62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5" name="Freeform 21"/>
                <p:cNvSpPr/>
                <p:nvPr/>
              </p:nvSpPr>
              <p:spPr bwMode="auto">
                <a:xfrm>
                  <a:off x="4726249" y="2166528"/>
                  <a:ext cx="1065462" cy="1066482"/>
                </a:xfrm>
                <a:custGeom>
                  <a:avLst/>
                  <a:gdLst>
                    <a:gd name="T0" fmla="*/ 236 w 540"/>
                    <a:gd name="T1" fmla="*/ 521 h 540"/>
                    <a:gd name="T2" fmla="*/ 20 w 540"/>
                    <a:gd name="T3" fmla="*/ 235 h 540"/>
                    <a:gd name="T4" fmla="*/ 305 w 540"/>
                    <a:gd name="T5" fmla="*/ 19 h 540"/>
                    <a:gd name="T6" fmla="*/ 521 w 540"/>
                    <a:gd name="T7" fmla="*/ 305 h 540"/>
                    <a:gd name="T8" fmla="*/ 236 w 540"/>
                    <a:gd name="T9" fmla="*/ 521 h 540"/>
                  </a:gdLst>
                  <a:ahLst/>
                  <a:cxnLst>
                    <a:cxn ang="0">
                      <a:pos x="T0" y="T1"/>
                    </a:cxn>
                    <a:cxn ang="0">
                      <a:pos x="T2" y="T3"/>
                    </a:cxn>
                    <a:cxn ang="0">
                      <a:pos x="T4" y="T5"/>
                    </a:cxn>
                    <a:cxn ang="0">
                      <a:pos x="T6" y="T7"/>
                    </a:cxn>
                    <a:cxn ang="0">
                      <a:pos x="T8" y="T9"/>
                    </a:cxn>
                  </a:cxnLst>
                  <a:rect l="0" t="0" r="r" b="b"/>
                  <a:pathLst>
                    <a:path w="540" h="540">
                      <a:moveTo>
                        <a:pt x="236" y="521"/>
                      </a:moveTo>
                      <a:cubicBezTo>
                        <a:pt x="97" y="502"/>
                        <a:pt x="0" y="374"/>
                        <a:pt x="20" y="235"/>
                      </a:cubicBezTo>
                      <a:cubicBezTo>
                        <a:pt x="39" y="97"/>
                        <a:pt x="166" y="0"/>
                        <a:pt x="305" y="19"/>
                      </a:cubicBezTo>
                      <a:cubicBezTo>
                        <a:pt x="444" y="38"/>
                        <a:pt x="540" y="166"/>
                        <a:pt x="521" y="305"/>
                      </a:cubicBezTo>
                      <a:cubicBezTo>
                        <a:pt x="502" y="443"/>
                        <a:pt x="374" y="540"/>
                        <a:pt x="236" y="5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23" name="TextBox 22"/>
              <p:cNvSpPr txBox="1"/>
              <p:nvPr/>
            </p:nvSpPr>
            <p:spPr>
              <a:xfrm>
                <a:off x="4124035" y="2896560"/>
                <a:ext cx="514471" cy="399931"/>
              </a:xfrm>
              <a:prstGeom prst="rect">
                <a:avLst/>
              </a:prstGeom>
              <a:noFill/>
            </p:spPr>
            <p:txBody>
              <a:bodyPr wrap="none">
                <a:spAutoFit/>
              </a:bodyPr>
              <a:lstStyle/>
              <a:p>
                <a:pPr fontAlgn="auto">
                  <a:spcBef>
                    <a:spcPts val="0"/>
                  </a:spcBef>
                  <a:spcAft>
                    <a:spcPts val="0"/>
                  </a:spcAft>
                  <a:buFontTx/>
                  <a:buNone/>
                  <a:defRPr/>
                </a:pPr>
                <a:r>
                  <a:rPr lang="en-US" altLang="zh-CN" sz="2000" kern="0" dirty="0">
                    <a:solidFill>
                      <a:sysClr val="window" lastClr="FFFFFF"/>
                    </a:solidFill>
                    <a:latin typeface="Broadway" pitchFamily="82" charset="0"/>
                  </a:rPr>
                  <a:t>03</a:t>
                </a:r>
                <a:endParaRPr lang="zh-CN" altLang="en-US" sz="2000" kern="0" dirty="0">
                  <a:solidFill>
                    <a:sysClr val="window" lastClr="FFFFFF"/>
                  </a:solidFill>
                  <a:latin typeface="Broadway" pitchFamily="82" charset="0"/>
                </a:endParaRPr>
              </a:p>
            </p:txBody>
          </p:sp>
        </p:grpSp>
        <p:sp>
          <p:nvSpPr>
            <p:cNvPr id="21" name="Freeform 45"/>
            <p:cNvSpPr>
              <a:spLocks noEditPoints="1"/>
            </p:cNvSpPr>
            <p:nvPr/>
          </p:nvSpPr>
          <p:spPr bwMode="auto">
            <a:xfrm>
              <a:off x="4762360" y="2374429"/>
              <a:ext cx="498592" cy="557046"/>
            </a:xfrm>
            <a:custGeom>
              <a:avLst/>
              <a:gdLst>
                <a:gd name="T0" fmla="*/ 0 w 86"/>
                <a:gd name="T1" fmla="*/ 41 h 96"/>
                <a:gd name="T2" fmla="*/ 13 w 86"/>
                <a:gd name="T3" fmla="*/ 62 h 96"/>
                <a:gd name="T4" fmla="*/ 27 w 86"/>
                <a:gd name="T5" fmla="*/ 51 h 96"/>
                <a:gd name="T6" fmla="*/ 27 w 86"/>
                <a:gd name="T7" fmla="*/ 51 h 96"/>
                <a:gd name="T8" fmla="*/ 27 w 86"/>
                <a:gd name="T9" fmla="*/ 51 h 96"/>
                <a:gd name="T10" fmla="*/ 27 w 86"/>
                <a:gd name="T11" fmla="*/ 51 h 96"/>
                <a:gd name="T12" fmla="*/ 27 w 86"/>
                <a:gd name="T13" fmla="*/ 51 h 96"/>
                <a:gd name="T14" fmla="*/ 27 w 86"/>
                <a:gd name="T15" fmla="*/ 51 h 96"/>
                <a:gd name="T16" fmla="*/ 27 w 86"/>
                <a:gd name="T17" fmla="*/ 51 h 96"/>
                <a:gd name="T18" fmla="*/ 27 w 86"/>
                <a:gd name="T19" fmla="*/ 51 h 96"/>
                <a:gd name="T20" fmla="*/ 27 w 86"/>
                <a:gd name="T21" fmla="*/ 51 h 96"/>
                <a:gd name="T22" fmla="*/ 27 w 86"/>
                <a:gd name="T23" fmla="*/ 50 h 96"/>
                <a:gd name="T24" fmla="*/ 27 w 86"/>
                <a:gd name="T25" fmla="*/ 50 h 96"/>
                <a:gd name="T26" fmla="*/ 27 w 86"/>
                <a:gd name="T27" fmla="*/ 50 h 96"/>
                <a:gd name="T28" fmla="*/ 28 w 86"/>
                <a:gd name="T29" fmla="*/ 50 h 96"/>
                <a:gd name="T30" fmla="*/ 28 w 86"/>
                <a:gd name="T31" fmla="*/ 50 h 96"/>
                <a:gd name="T32" fmla="*/ 28 w 86"/>
                <a:gd name="T33" fmla="*/ 50 h 96"/>
                <a:gd name="T34" fmla="*/ 28 w 86"/>
                <a:gd name="T35" fmla="*/ 50 h 96"/>
                <a:gd name="T36" fmla="*/ 28 w 86"/>
                <a:gd name="T37" fmla="*/ 50 h 96"/>
                <a:gd name="T38" fmla="*/ 28 w 86"/>
                <a:gd name="T39" fmla="*/ 50 h 96"/>
                <a:gd name="T40" fmla="*/ 28 w 86"/>
                <a:gd name="T41" fmla="*/ 50 h 96"/>
                <a:gd name="T42" fmla="*/ 28 w 86"/>
                <a:gd name="T43" fmla="*/ 50 h 96"/>
                <a:gd name="T44" fmla="*/ 28 w 86"/>
                <a:gd name="T45" fmla="*/ 50 h 96"/>
                <a:gd name="T46" fmla="*/ 28 w 86"/>
                <a:gd name="T47" fmla="*/ 50 h 96"/>
                <a:gd name="T48" fmla="*/ 29 w 86"/>
                <a:gd name="T49" fmla="*/ 50 h 96"/>
                <a:gd name="T50" fmla="*/ 36 w 86"/>
                <a:gd name="T51" fmla="*/ 32 h 96"/>
                <a:gd name="T52" fmla="*/ 75 w 86"/>
                <a:gd name="T53" fmla="*/ 50 h 96"/>
                <a:gd name="T54" fmla="*/ 82 w 86"/>
                <a:gd name="T55" fmla="*/ 30 h 96"/>
                <a:gd name="T56" fmla="*/ 53 w 86"/>
                <a:gd name="T57" fmla="*/ 13 h 96"/>
                <a:gd name="T58" fmla="*/ 35 w 86"/>
                <a:gd name="T59" fmla="*/ 3 h 96"/>
                <a:gd name="T60" fmla="*/ 2 w 86"/>
                <a:gd name="T61" fmla="*/ 0 h 96"/>
                <a:gd name="T62" fmla="*/ 9 w 86"/>
                <a:gd name="T63" fmla="*/ 30 h 96"/>
                <a:gd name="T64" fmla="*/ 23 w 86"/>
                <a:gd name="T65" fmla="*/ 36 h 96"/>
                <a:gd name="T66" fmla="*/ 72 w 86"/>
                <a:gd name="T67" fmla="*/ 45 h 96"/>
                <a:gd name="T68" fmla="*/ 41 w 86"/>
                <a:gd name="T69" fmla="*/ 36 h 96"/>
                <a:gd name="T70" fmla="*/ 41 w 86"/>
                <a:gd name="T71" fmla="*/ 39 h 96"/>
                <a:gd name="T72" fmla="*/ 50 w 86"/>
                <a:gd name="T73" fmla="*/ 26 h 96"/>
                <a:gd name="T74" fmla="*/ 31 w 86"/>
                <a:gd name="T75" fmla="*/ 26 h 96"/>
                <a:gd name="T76" fmla="*/ 50 w 86"/>
                <a:gd name="T77" fmla="*/ 23 h 96"/>
                <a:gd name="T78" fmla="*/ 30 w 86"/>
                <a:gd name="T79" fmla="*/ 18 h 96"/>
                <a:gd name="T80" fmla="*/ 30 w 86"/>
                <a:gd name="T81" fmla="*/ 20 h 96"/>
                <a:gd name="T82" fmla="*/ 6 w 86"/>
                <a:gd name="T83" fmla="*/ 96 h 96"/>
                <a:gd name="T84" fmla="*/ 28 w 86"/>
                <a:gd name="T85" fmla="*/ 55 h 96"/>
                <a:gd name="T86" fmla="*/ 86 w 86"/>
                <a:gd name="T87" fmla="*/ 57 h 96"/>
                <a:gd name="T88" fmla="*/ 74 w 86"/>
                <a:gd name="T89" fmla="*/ 96 h 96"/>
                <a:gd name="T90" fmla="*/ 27 w 86"/>
                <a:gd name="T91" fmla="*/ 29 h 96"/>
                <a:gd name="T92" fmla="*/ 54 w 86"/>
                <a:gd name="T93" fmla="*/ 29 h 96"/>
                <a:gd name="T94" fmla="*/ 33 w 86"/>
                <a:gd name="T95" fmla="*/ 31 h 96"/>
                <a:gd name="T96" fmla="*/ 12 w 86"/>
                <a:gd name="T97" fmla="*/ 29 h 96"/>
                <a:gd name="T98" fmla="*/ 30 w 86"/>
                <a:gd name="T99" fmla="*/ 3 h 96"/>
                <a:gd name="T100" fmla="*/ 23 w 86"/>
                <a:gd name="T10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26" name="组合 25"/>
          <p:cNvGrpSpPr/>
          <p:nvPr/>
        </p:nvGrpSpPr>
        <p:grpSpPr bwMode="auto">
          <a:xfrm>
            <a:off x="3644900" y="3263900"/>
            <a:ext cx="1439863" cy="1262063"/>
            <a:chOff x="3573479" y="3102553"/>
            <a:chExt cx="1438531" cy="1262060"/>
          </a:xfrm>
        </p:grpSpPr>
        <p:grpSp>
          <p:nvGrpSpPr>
            <p:cNvPr id="57370" name="组合 26"/>
            <p:cNvGrpSpPr/>
            <p:nvPr/>
          </p:nvGrpSpPr>
          <p:grpSpPr bwMode="auto">
            <a:xfrm>
              <a:off x="3573479" y="3102553"/>
              <a:ext cx="1438531" cy="1262060"/>
              <a:chOff x="3851767" y="3102553"/>
              <a:chExt cx="1438531" cy="1262060"/>
            </a:xfrm>
          </p:grpSpPr>
          <p:sp>
            <p:nvSpPr>
              <p:cNvPr id="29" name="Freeform 22"/>
              <p:cNvSpPr/>
              <p:nvPr/>
            </p:nvSpPr>
            <p:spPr bwMode="auto">
              <a:xfrm>
                <a:off x="3851767" y="3102553"/>
                <a:ext cx="1438531" cy="1262060"/>
              </a:xfrm>
              <a:custGeom>
                <a:avLst/>
                <a:gdLst>
                  <a:gd name="T0" fmla="*/ 570 w 728"/>
                  <a:gd name="T1" fmla="*/ 639 h 639"/>
                  <a:gd name="T2" fmla="*/ 728 w 728"/>
                  <a:gd name="T3" fmla="*/ 422 h 639"/>
                  <a:gd name="T4" fmla="*/ 297 w 728"/>
                  <a:gd name="T5" fmla="*/ 46 h 639"/>
                  <a:gd name="T6" fmla="*/ 216 w 728"/>
                  <a:gd name="T7" fmla="*/ 14 h 639"/>
                  <a:gd name="T8" fmla="*/ 11 w 728"/>
                  <a:gd name="T9" fmla="*/ 169 h 639"/>
                  <a:gd name="T10" fmla="*/ 122 w 728"/>
                  <a:gd name="T11" fmla="*/ 368 h 639"/>
                  <a:gd name="T12" fmla="*/ 570 w 728"/>
                  <a:gd name="T13" fmla="*/ 639 h 639"/>
                </a:gdLst>
                <a:ahLst/>
                <a:cxnLst>
                  <a:cxn ang="0">
                    <a:pos x="T0" y="T1"/>
                  </a:cxn>
                  <a:cxn ang="0">
                    <a:pos x="T2" y="T3"/>
                  </a:cxn>
                  <a:cxn ang="0">
                    <a:pos x="T4" y="T5"/>
                  </a:cxn>
                  <a:cxn ang="0">
                    <a:pos x="T6" y="T7"/>
                  </a:cxn>
                  <a:cxn ang="0">
                    <a:pos x="T8" y="T9"/>
                  </a:cxn>
                  <a:cxn ang="0">
                    <a:pos x="T10" y="T11"/>
                  </a:cxn>
                  <a:cxn ang="0">
                    <a:pos x="T12" y="T13"/>
                  </a:cxn>
                </a:cxnLst>
                <a:rect l="0" t="0" r="r" b="b"/>
                <a:pathLst>
                  <a:path w="728" h="639">
                    <a:moveTo>
                      <a:pt x="570" y="639"/>
                    </a:moveTo>
                    <a:cubicBezTo>
                      <a:pt x="728" y="422"/>
                      <a:pt x="728" y="422"/>
                      <a:pt x="728" y="422"/>
                    </a:cubicBezTo>
                    <a:cubicBezTo>
                      <a:pt x="297" y="46"/>
                      <a:pt x="297" y="46"/>
                      <a:pt x="297" y="46"/>
                    </a:cubicBezTo>
                    <a:cubicBezTo>
                      <a:pt x="274" y="29"/>
                      <a:pt x="247" y="18"/>
                      <a:pt x="216" y="14"/>
                    </a:cubicBezTo>
                    <a:cubicBezTo>
                      <a:pt x="117" y="0"/>
                      <a:pt x="25" y="69"/>
                      <a:pt x="11" y="169"/>
                    </a:cubicBezTo>
                    <a:cubicBezTo>
                      <a:pt x="0" y="254"/>
                      <a:pt x="50" y="325"/>
                      <a:pt x="122" y="368"/>
                    </a:cubicBezTo>
                    <a:lnTo>
                      <a:pt x="570" y="639"/>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0" name="Freeform 23"/>
              <p:cNvSpPr/>
              <p:nvPr/>
            </p:nvSpPr>
            <p:spPr bwMode="auto">
              <a:xfrm>
                <a:off x="3916795" y="3178753"/>
                <a:ext cx="642342" cy="642936"/>
              </a:xfrm>
              <a:custGeom>
                <a:avLst/>
                <a:gdLst>
                  <a:gd name="T0" fmla="*/ 141 w 325"/>
                  <a:gd name="T1" fmla="*/ 314 h 325"/>
                  <a:gd name="T2" fmla="*/ 11 w 325"/>
                  <a:gd name="T3" fmla="*/ 142 h 325"/>
                  <a:gd name="T4" fmla="*/ 183 w 325"/>
                  <a:gd name="T5" fmla="*/ 12 h 325"/>
                  <a:gd name="T6" fmla="*/ 313 w 325"/>
                  <a:gd name="T7" fmla="*/ 184 h 325"/>
                  <a:gd name="T8" fmla="*/ 141 w 325"/>
                  <a:gd name="T9" fmla="*/ 314 h 325"/>
                </a:gdLst>
                <a:ahLst/>
                <a:cxnLst>
                  <a:cxn ang="0">
                    <a:pos x="T0" y="T1"/>
                  </a:cxn>
                  <a:cxn ang="0">
                    <a:pos x="T2" y="T3"/>
                  </a:cxn>
                  <a:cxn ang="0">
                    <a:pos x="T4" y="T5"/>
                  </a:cxn>
                  <a:cxn ang="0">
                    <a:pos x="T6" y="T7"/>
                  </a:cxn>
                  <a:cxn ang="0">
                    <a:pos x="T8" y="T9"/>
                  </a:cxn>
                </a:cxnLst>
                <a:rect l="0" t="0" r="r" b="b"/>
                <a:pathLst>
                  <a:path w="325" h="325">
                    <a:moveTo>
                      <a:pt x="141" y="314"/>
                    </a:moveTo>
                    <a:cubicBezTo>
                      <a:pt x="58" y="302"/>
                      <a:pt x="0" y="225"/>
                      <a:pt x="11" y="142"/>
                    </a:cubicBezTo>
                    <a:cubicBezTo>
                      <a:pt x="23" y="58"/>
                      <a:pt x="100" y="0"/>
                      <a:pt x="183" y="12"/>
                    </a:cubicBezTo>
                    <a:cubicBezTo>
                      <a:pt x="267" y="23"/>
                      <a:pt x="325" y="100"/>
                      <a:pt x="313" y="184"/>
                    </a:cubicBezTo>
                    <a:cubicBezTo>
                      <a:pt x="302" y="267"/>
                      <a:pt x="225" y="325"/>
                      <a:pt x="141" y="3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1" name="Freeform 35"/>
              <p:cNvSpPr>
                <a:spLocks noEditPoints="1"/>
              </p:cNvSpPr>
              <p:nvPr/>
            </p:nvSpPr>
            <p:spPr bwMode="auto">
              <a:xfrm>
                <a:off x="4007198" y="3307341"/>
                <a:ext cx="390164" cy="385761"/>
              </a:xfrm>
              <a:custGeom>
                <a:avLst/>
                <a:gdLst>
                  <a:gd name="T0" fmla="*/ 41 w 96"/>
                  <a:gd name="T1" fmla="*/ 67 h 95"/>
                  <a:gd name="T2" fmla="*/ 49 w 96"/>
                  <a:gd name="T3" fmla="*/ 80 h 95"/>
                  <a:gd name="T4" fmla="*/ 43 w 96"/>
                  <a:gd name="T5" fmla="*/ 91 h 95"/>
                  <a:gd name="T6" fmla="*/ 5 w 96"/>
                  <a:gd name="T7" fmla="*/ 91 h 95"/>
                  <a:gd name="T8" fmla="*/ 9 w 96"/>
                  <a:gd name="T9" fmla="*/ 78 h 95"/>
                  <a:gd name="T10" fmla="*/ 1 w 96"/>
                  <a:gd name="T11" fmla="*/ 68 h 95"/>
                  <a:gd name="T12" fmla="*/ 9 w 96"/>
                  <a:gd name="T13" fmla="*/ 55 h 95"/>
                  <a:gd name="T14" fmla="*/ 7 w 96"/>
                  <a:gd name="T15" fmla="*/ 43 h 95"/>
                  <a:gd name="T16" fmla="*/ 1 w 96"/>
                  <a:gd name="T17" fmla="*/ 29 h 95"/>
                  <a:gd name="T18" fmla="*/ 39 w 96"/>
                  <a:gd name="T19" fmla="*/ 29 h 95"/>
                  <a:gd name="T20" fmla="*/ 41 w 96"/>
                  <a:gd name="T21" fmla="*/ 41 h 95"/>
                  <a:gd name="T22" fmla="*/ 47 w 96"/>
                  <a:gd name="T23" fmla="*/ 56 h 95"/>
                  <a:gd name="T24" fmla="*/ 60 w 96"/>
                  <a:gd name="T25" fmla="*/ 1 h 95"/>
                  <a:gd name="T26" fmla="*/ 54 w 96"/>
                  <a:gd name="T27" fmla="*/ 15 h 95"/>
                  <a:gd name="T28" fmla="*/ 47 w 96"/>
                  <a:gd name="T29" fmla="*/ 20 h 95"/>
                  <a:gd name="T30" fmla="*/ 55 w 96"/>
                  <a:gd name="T31" fmla="*/ 33 h 95"/>
                  <a:gd name="T32" fmla="*/ 54 w 96"/>
                  <a:gd name="T33" fmla="*/ 45 h 95"/>
                  <a:gd name="T34" fmla="*/ 54 w 96"/>
                  <a:gd name="T35" fmla="*/ 58 h 95"/>
                  <a:gd name="T36" fmla="*/ 57 w 96"/>
                  <a:gd name="T37" fmla="*/ 64 h 95"/>
                  <a:gd name="T38" fmla="*/ 55 w 96"/>
                  <a:gd name="T39" fmla="*/ 77 h 95"/>
                  <a:gd name="T40" fmla="*/ 61 w 96"/>
                  <a:gd name="T41" fmla="*/ 92 h 95"/>
                  <a:gd name="T42" fmla="*/ 94 w 96"/>
                  <a:gd name="T43" fmla="*/ 88 h 95"/>
                  <a:gd name="T44" fmla="*/ 95 w 96"/>
                  <a:gd name="T45" fmla="*/ 75 h 95"/>
                  <a:gd name="T46" fmla="*/ 91 w 96"/>
                  <a:gd name="T47" fmla="*/ 61 h 95"/>
                  <a:gd name="T48" fmla="*/ 93 w 96"/>
                  <a:gd name="T49" fmla="*/ 48 h 95"/>
                  <a:gd name="T50" fmla="*/ 93 w 96"/>
                  <a:gd name="T51" fmla="*/ 35 h 95"/>
                  <a:gd name="T52" fmla="*/ 86 w 96"/>
                  <a:gd name="T53" fmla="*/ 30 h 95"/>
                  <a:gd name="T54" fmla="*/ 85 w 96"/>
                  <a:gd name="T55" fmla="*/ 18 h 95"/>
                  <a:gd name="T56" fmla="*/ 93 w 96"/>
                  <a:gd name="T57" fmla="*/ 5 h 95"/>
                  <a:gd name="T58" fmla="*/ 78 w 96"/>
                  <a:gd name="T59" fmla="*/ 18 h 95"/>
                  <a:gd name="T60" fmla="*/ 67 w 96"/>
                  <a:gd name="T61" fmla="*/ 21 h 95"/>
                  <a:gd name="T62" fmla="*/ 63 w 96"/>
                  <a:gd name="T63" fmla="*/ 18 h 95"/>
                  <a:gd name="T64" fmla="*/ 88 w 96"/>
                  <a:gd name="T65" fmla="*/ 5 h 95"/>
                  <a:gd name="T66" fmla="*/ 58 w 96"/>
                  <a:gd name="T67" fmla="*/ 5 h 95"/>
                  <a:gd name="T68" fmla="*/ 78 w 96"/>
                  <a:gd name="T69" fmla="*/ 33 h 95"/>
                  <a:gd name="T70" fmla="*/ 73 w 96"/>
                  <a:gd name="T71" fmla="*/ 36 h 95"/>
                  <a:gd name="T72" fmla="*/ 63 w 96"/>
                  <a:gd name="T73" fmla="*/ 33 h 95"/>
                  <a:gd name="T74" fmla="*/ 86 w 96"/>
                  <a:gd name="T75" fmla="*/ 48 h 95"/>
                  <a:gd name="T76" fmla="*/ 62 w 96"/>
                  <a:gd name="T77" fmla="*/ 50 h 95"/>
                  <a:gd name="T78" fmla="*/ 73 w 96"/>
                  <a:gd name="T79" fmla="*/ 48 h 95"/>
                  <a:gd name="T80" fmla="*/ 92 w 96"/>
                  <a:gd name="T81" fmla="*/ 64 h 95"/>
                  <a:gd name="T82" fmla="*/ 62 w 96"/>
                  <a:gd name="T83" fmla="*/ 64 h 95"/>
                  <a:gd name="T84" fmla="*/ 83 w 96"/>
                  <a:gd name="T85" fmla="*/ 63 h 95"/>
                  <a:gd name="T86" fmla="*/ 86 w 96"/>
                  <a:gd name="T87" fmla="*/ 79 h 95"/>
                  <a:gd name="T88" fmla="*/ 62 w 96"/>
                  <a:gd name="T89" fmla="*/ 78 h 95"/>
                  <a:gd name="T90" fmla="*/ 9 w 96"/>
                  <a:gd name="T91" fmla="*/ 81 h 95"/>
                  <a:gd name="T92" fmla="*/ 40 w 96"/>
                  <a:gd name="T93" fmla="*/ 70 h 95"/>
                  <a:gd name="T94" fmla="*/ 41 w 96"/>
                  <a:gd name="T95" fmla="*/ 71 h 95"/>
                  <a:gd name="T96" fmla="*/ 33 w 96"/>
                  <a:gd name="T97" fmla="*/ 43 h 95"/>
                  <a:gd name="T98" fmla="*/ 13 w 96"/>
                  <a:gd name="T99" fmla="*/ 45 h 95"/>
                  <a:gd name="T100" fmla="*/ 43 w 96"/>
                  <a:gd name="T101" fmla="*/ 45 h 95"/>
                  <a:gd name="T102" fmla="*/ 20 w 96"/>
                  <a:gd name="T103" fmla="*/ 29 h 95"/>
                  <a:gd name="T104" fmla="*/ 20 w 96"/>
                  <a:gd name="T105" fmla="*/ 32 h 95"/>
                  <a:gd name="T106" fmla="*/ 34 w 96"/>
                  <a:gd name="T107" fmla="*/ 59 h 95"/>
                  <a:gd name="T108" fmla="*/ 9 w 96"/>
                  <a:gd name="T109" fmla="*/ 58 h 95"/>
                  <a:gd name="T110" fmla="*/ 33 w 96"/>
                  <a:gd name="T111"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28" name="TextBox 27"/>
            <p:cNvSpPr txBox="1"/>
            <p:nvPr/>
          </p:nvSpPr>
          <p:spPr>
            <a:xfrm>
              <a:off x="4174585" y="3621665"/>
              <a:ext cx="482154" cy="368299"/>
            </a:xfrm>
            <a:prstGeom prst="rect">
              <a:avLst/>
            </a:prstGeom>
            <a:noFill/>
          </p:spPr>
          <p:txBody>
            <a:bodyPr wrap="none">
              <a:spAutoFit/>
            </a:bodyPr>
            <a:lstStyle/>
            <a:p>
              <a:pPr fontAlgn="auto">
                <a:spcBef>
                  <a:spcPts val="0"/>
                </a:spcBef>
                <a:spcAft>
                  <a:spcPts val="0"/>
                </a:spcAft>
                <a:buFontTx/>
                <a:buNone/>
                <a:defRPr/>
              </a:pPr>
              <a:r>
                <a:rPr lang="en-US" altLang="zh-CN" kern="0" dirty="0">
                  <a:solidFill>
                    <a:sysClr val="window" lastClr="FFFFFF"/>
                  </a:solidFill>
                  <a:latin typeface="Broadway" pitchFamily="82" charset="0"/>
                </a:rPr>
                <a:t>02</a:t>
              </a:r>
              <a:endParaRPr lang="zh-CN" altLang="en-US" kern="0" dirty="0">
                <a:solidFill>
                  <a:sysClr val="window" lastClr="FFFFFF"/>
                </a:solidFill>
                <a:latin typeface="Broadway" pitchFamily="82" charset="0"/>
              </a:endParaRPr>
            </a:p>
          </p:txBody>
        </p:sp>
      </p:grpSp>
      <p:grpSp>
        <p:nvGrpSpPr>
          <p:cNvPr id="32" name="组合 31"/>
          <p:cNvGrpSpPr/>
          <p:nvPr/>
        </p:nvGrpSpPr>
        <p:grpSpPr bwMode="auto">
          <a:xfrm>
            <a:off x="4298950" y="4002088"/>
            <a:ext cx="889000" cy="790575"/>
            <a:chOff x="4227509" y="3840178"/>
            <a:chExt cx="887791" cy="790774"/>
          </a:xfrm>
        </p:grpSpPr>
        <p:grpSp>
          <p:nvGrpSpPr>
            <p:cNvPr id="57376" name="组合 32"/>
            <p:cNvGrpSpPr/>
            <p:nvPr/>
          </p:nvGrpSpPr>
          <p:grpSpPr bwMode="auto">
            <a:xfrm>
              <a:off x="4227509" y="3840178"/>
              <a:ext cx="887791" cy="790774"/>
              <a:chOff x="4505797" y="3840178"/>
              <a:chExt cx="887791" cy="790774"/>
            </a:xfrm>
          </p:grpSpPr>
          <p:sp>
            <p:nvSpPr>
              <p:cNvPr id="35" name="Freeform 13"/>
              <p:cNvSpPr/>
              <p:nvPr/>
            </p:nvSpPr>
            <p:spPr bwMode="auto">
              <a:xfrm>
                <a:off x="4824451" y="3840178"/>
                <a:ext cx="569137" cy="571644"/>
              </a:xfrm>
              <a:custGeom>
                <a:avLst/>
                <a:gdLst>
                  <a:gd name="T0" fmla="*/ 125 w 288"/>
                  <a:gd name="T1" fmla="*/ 279 h 289"/>
                  <a:gd name="T2" fmla="*/ 10 w 288"/>
                  <a:gd name="T3" fmla="*/ 126 h 289"/>
                  <a:gd name="T4" fmla="*/ 162 w 288"/>
                  <a:gd name="T5" fmla="*/ 11 h 289"/>
                  <a:gd name="T6" fmla="*/ 278 w 288"/>
                  <a:gd name="T7" fmla="*/ 163 h 289"/>
                  <a:gd name="T8" fmla="*/ 125 w 288"/>
                  <a:gd name="T9" fmla="*/ 279 h 289"/>
                </a:gdLst>
                <a:ahLst/>
                <a:cxnLst>
                  <a:cxn ang="0">
                    <a:pos x="T0" y="T1"/>
                  </a:cxn>
                  <a:cxn ang="0">
                    <a:pos x="T2" y="T3"/>
                  </a:cxn>
                  <a:cxn ang="0">
                    <a:pos x="T4" y="T5"/>
                  </a:cxn>
                  <a:cxn ang="0">
                    <a:pos x="T6" y="T7"/>
                  </a:cxn>
                  <a:cxn ang="0">
                    <a:pos x="T8" y="T9"/>
                  </a:cxn>
                </a:cxnLst>
                <a:rect l="0" t="0" r="r" b="b"/>
                <a:pathLst>
                  <a:path w="288" h="289">
                    <a:moveTo>
                      <a:pt x="125" y="279"/>
                    </a:moveTo>
                    <a:cubicBezTo>
                      <a:pt x="51" y="268"/>
                      <a:pt x="0" y="200"/>
                      <a:pt x="10" y="126"/>
                    </a:cubicBezTo>
                    <a:cubicBezTo>
                      <a:pt x="20" y="52"/>
                      <a:pt x="88" y="0"/>
                      <a:pt x="162" y="11"/>
                    </a:cubicBezTo>
                    <a:cubicBezTo>
                      <a:pt x="236" y="21"/>
                      <a:pt x="288" y="89"/>
                      <a:pt x="278" y="163"/>
                    </a:cubicBezTo>
                    <a:cubicBezTo>
                      <a:pt x="268" y="237"/>
                      <a:pt x="199" y="289"/>
                      <a:pt x="125" y="27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6" name="Freeform 24"/>
              <p:cNvSpPr/>
              <p:nvPr/>
            </p:nvSpPr>
            <p:spPr bwMode="auto">
              <a:xfrm>
                <a:off x="4505797" y="3991028"/>
                <a:ext cx="864011" cy="639924"/>
              </a:xfrm>
              <a:custGeom>
                <a:avLst/>
                <a:gdLst>
                  <a:gd name="T0" fmla="*/ 901 w 1033"/>
                  <a:gd name="T1" fmla="*/ 766 h 766"/>
                  <a:gd name="T2" fmla="*/ 1033 w 1033"/>
                  <a:gd name="T3" fmla="*/ 213 h 766"/>
                  <a:gd name="T4" fmla="*/ 440 w 1033"/>
                  <a:gd name="T5" fmla="*/ 0 h 766"/>
                  <a:gd name="T6" fmla="*/ 0 w 1033"/>
                  <a:gd name="T7" fmla="*/ 766 h 766"/>
                  <a:gd name="T8" fmla="*/ 901 w 1033"/>
                  <a:gd name="T9" fmla="*/ 766 h 766"/>
                </a:gdLst>
                <a:ahLst/>
                <a:cxnLst>
                  <a:cxn ang="0">
                    <a:pos x="T0" y="T1"/>
                  </a:cxn>
                  <a:cxn ang="0">
                    <a:pos x="T2" y="T3"/>
                  </a:cxn>
                  <a:cxn ang="0">
                    <a:pos x="T4" y="T5"/>
                  </a:cxn>
                  <a:cxn ang="0">
                    <a:pos x="T6" y="T7"/>
                  </a:cxn>
                  <a:cxn ang="0">
                    <a:pos x="T8" y="T9"/>
                  </a:cxn>
                </a:cxnLst>
                <a:rect l="0" t="0" r="r" b="b"/>
                <a:pathLst>
                  <a:path w="1033" h="766">
                    <a:moveTo>
                      <a:pt x="901" y="766"/>
                    </a:moveTo>
                    <a:lnTo>
                      <a:pt x="1033" y="213"/>
                    </a:lnTo>
                    <a:lnTo>
                      <a:pt x="440" y="0"/>
                    </a:lnTo>
                    <a:lnTo>
                      <a:pt x="0" y="766"/>
                    </a:lnTo>
                    <a:lnTo>
                      <a:pt x="901" y="766"/>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7" name="Freeform 25"/>
              <p:cNvSpPr/>
              <p:nvPr/>
            </p:nvSpPr>
            <p:spPr bwMode="auto">
              <a:xfrm>
                <a:off x="4886279" y="3902106"/>
                <a:ext cx="445481" cy="447788"/>
              </a:xfrm>
              <a:custGeom>
                <a:avLst/>
                <a:gdLst>
                  <a:gd name="T0" fmla="*/ 98 w 226"/>
                  <a:gd name="T1" fmla="*/ 219 h 227"/>
                  <a:gd name="T2" fmla="*/ 8 w 226"/>
                  <a:gd name="T3" fmla="*/ 99 h 227"/>
                  <a:gd name="T4" fmla="*/ 127 w 226"/>
                  <a:gd name="T5" fmla="*/ 8 h 227"/>
                  <a:gd name="T6" fmla="*/ 218 w 226"/>
                  <a:gd name="T7" fmla="*/ 128 h 227"/>
                  <a:gd name="T8" fmla="*/ 98 w 226"/>
                  <a:gd name="T9" fmla="*/ 219 h 227"/>
                </a:gdLst>
                <a:ahLst/>
                <a:cxnLst>
                  <a:cxn ang="0">
                    <a:pos x="T0" y="T1"/>
                  </a:cxn>
                  <a:cxn ang="0">
                    <a:pos x="T2" y="T3"/>
                  </a:cxn>
                  <a:cxn ang="0">
                    <a:pos x="T4" y="T5"/>
                  </a:cxn>
                  <a:cxn ang="0">
                    <a:pos x="T6" y="T7"/>
                  </a:cxn>
                  <a:cxn ang="0">
                    <a:pos x="T8" y="T9"/>
                  </a:cxn>
                </a:cxnLst>
                <a:rect l="0" t="0" r="r" b="b"/>
                <a:pathLst>
                  <a:path w="226" h="227">
                    <a:moveTo>
                      <a:pt x="98" y="219"/>
                    </a:moveTo>
                    <a:cubicBezTo>
                      <a:pt x="40" y="211"/>
                      <a:pt x="0" y="157"/>
                      <a:pt x="8" y="99"/>
                    </a:cubicBezTo>
                    <a:cubicBezTo>
                      <a:pt x="16" y="41"/>
                      <a:pt x="69" y="0"/>
                      <a:pt x="127" y="8"/>
                    </a:cubicBezTo>
                    <a:cubicBezTo>
                      <a:pt x="186" y="16"/>
                      <a:pt x="226" y="70"/>
                      <a:pt x="218" y="128"/>
                    </a:cubicBezTo>
                    <a:cubicBezTo>
                      <a:pt x="210" y="186"/>
                      <a:pt x="157" y="227"/>
                      <a:pt x="98" y="2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8" name="Freeform 40"/>
              <p:cNvSpPr>
                <a:spLocks noEditPoints="1"/>
              </p:cNvSpPr>
              <p:nvPr/>
            </p:nvSpPr>
            <p:spPr bwMode="auto">
              <a:xfrm>
                <a:off x="4971887" y="3971973"/>
                <a:ext cx="286947" cy="284235"/>
              </a:xfrm>
              <a:custGeom>
                <a:avLst/>
                <a:gdLst>
                  <a:gd name="T0" fmla="*/ 23 w 257"/>
                  <a:gd name="T1" fmla="*/ 11 h 255"/>
                  <a:gd name="T2" fmla="*/ 0 w 257"/>
                  <a:gd name="T3" fmla="*/ 238 h 255"/>
                  <a:gd name="T4" fmla="*/ 0 w 257"/>
                  <a:gd name="T5" fmla="*/ 255 h 255"/>
                  <a:gd name="T6" fmla="*/ 170 w 257"/>
                  <a:gd name="T7" fmla="*/ 42 h 255"/>
                  <a:gd name="T8" fmla="*/ 170 w 257"/>
                  <a:gd name="T9" fmla="*/ 42 h 255"/>
                  <a:gd name="T10" fmla="*/ 170 w 257"/>
                  <a:gd name="T11" fmla="*/ 82 h 255"/>
                  <a:gd name="T12" fmla="*/ 229 w 257"/>
                  <a:gd name="T13" fmla="*/ 56 h 255"/>
                  <a:gd name="T14" fmla="*/ 229 w 257"/>
                  <a:gd name="T15" fmla="*/ 113 h 255"/>
                  <a:gd name="T16" fmla="*/ 229 w 257"/>
                  <a:gd name="T17" fmla="*/ 96 h 255"/>
                  <a:gd name="T18" fmla="*/ 170 w 257"/>
                  <a:gd name="T19" fmla="*/ 160 h 255"/>
                  <a:gd name="T20" fmla="*/ 229 w 257"/>
                  <a:gd name="T21" fmla="*/ 134 h 255"/>
                  <a:gd name="T22" fmla="*/ 229 w 257"/>
                  <a:gd name="T23" fmla="*/ 193 h 255"/>
                  <a:gd name="T24" fmla="*/ 229 w 257"/>
                  <a:gd name="T25" fmla="*/ 174 h 255"/>
                  <a:gd name="T26" fmla="*/ 191 w 257"/>
                  <a:gd name="T27" fmla="*/ 229 h 255"/>
                  <a:gd name="T28" fmla="*/ 229 w 257"/>
                  <a:gd name="T29" fmla="*/ 212 h 255"/>
                  <a:gd name="T30" fmla="*/ 158 w 257"/>
                  <a:gd name="T31" fmla="*/ 229 h 255"/>
                  <a:gd name="T32" fmla="*/ 96 w 257"/>
                  <a:gd name="T33" fmla="*/ 85 h 255"/>
                  <a:gd name="T34" fmla="*/ 23 w 257"/>
                  <a:gd name="T35" fmla="*/ 28 h 255"/>
                  <a:gd name="T36" fmla="*/ 66 w 257"/>
                  <a:gd name="T37" fmla="*/ 0 h 255"/>
                  <a:gd name="T38" fmla="*/ 23 w 257"/>
                  <a:gd name="T39" fmla="*/ 35 h 255"/>
                  <a:gd name="T40" fmla="*/ 85 w 257"/>
                  <a:gd name="T41" fmla="*/ 11 h 255"/>
                  <a:gd name="T42" fmla="*/ 85 w 257"/>
                  <a:gd name="T43" fmla="*/ 37 h 255"/>
                  <a:gd name="T44" fmla="*/ 85 w 257"/>
                  <a:gd name="T45" fmla="*/ 28 h 255"/>
                  <a:gd name="T46" fmla="*/ 85 w 257"/>
                  <a:gd name="T47" fmla="*/ 56 h 255"/>
                  <a:gd name="T48" fmla="*/ 85 w 257"/>
                  <a:gd name="T49" fmla="*/ 47 h 255"/>
                  <a:gd name="T50" fmla="*/ 23 w 257"/>
                  <a:gd name="T51" fmla="*/ 89 h 255"/>
                  <a:gd name="T52" fmla="*/ 85 w 257"/>
                  <a:gd name="T53" fmla="*/ 63 h 255"/>
                  <a:gd name="T54" fmla="*/ 23 w 257"/>
                  <a:gd name="T55" fmla="*/ 108 h 255"/>
                  <a:gd name="T56" fmla="*/ 85 w 257"/>
                  <a:gd name="T57" fmla="*/ 82 h 255"/>
                  <a:gd name="T58" fmla="*/ 85 w 257"/>
                  <a:gd name="T59" fmla="*/ 108 h 255"/>
                  <a:gd name="T60" fmla="*/ 85 w 257"/>
                  <a:gd name="T61" fmla="*/ 99 h 255"/>
                  <a:gd name="T62" fmla="*/ 85 w 257"/>
                  <a:gd name="T63" fmla="*/ 127 h 255"/>
                  <a:gd name="T64" fmla="*/ 85 w 257"/>
                  <a:gd name="T65" fmla="*/ 118 h 255"/>
                  <a:gd name="T66" fmla="*/ 23 w 257"/>
                  <a:gd name="T67" fmla="*/ 160 h 255"/>
                  <a:gd name="T68" fmla="*/ 85 w 257"/>
                  <a:gd name="T69" fmla="*/ 134 h 255"/>
                  <a:gd name="T70" fmla="*/ 23 w 257"/>
                  <a:gd name="T71" fmla="*/ 179 h 255"/>
                  <a:gd name="T72" fmla="*/ 85 w 257"/>
                  <a:gd name="T73" fmla="*/ 153 h 255"/>
                  <a:gd name="T74" fmla="*/ 85 w 257"/>
                  <a:gd name="T75" fmla="*/ 181 h 255"/>
                  <a:gd name="T76" fmla="*/ 85 w 257"/>
                  <a:gd name="T77" fmla="*/ 170 h 255"/>
                  <a:gd name="T78" fmla="*/ 85 w 257"/>
                  <a:gd name="T79" fmla="*/ 198 h 255"/>
                  <a:gd name="T80" fmla="*/ 85 w 257"/>
                  <a:gd name="T81" fmla="*/ 189 h 255"/>
                  <a:gd name="T82" fmla="*/ 30 w 257"/>
                  <a:gd name="T83" fmla="*/ 229 h 255"/>
                  <a:gd name="T84" fmla="*/ 85 w 257"/>
                  <a:gd name="T85" fmla="*/ 205 h 255"/>
                  <a:gd name="T86" fmla="*/ 71 w 257"/>
                  <a:gd name="T87" fmla="*/ 22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7" h="255">
                    <a:moveTo>
                      <a:pt x="23" y="0"/>
                    </a:moveTo>
                    <a:lnTo>
                      <a:pt x="49" y="0"/>
                    </a:lnTo>
                    <a:lnTo>
                      <a:pt x="23" y="11"/>
                    </a:lnTo>
                    <a:lnTo>
                      <a:pt x="23" y="0"/>
                    </a:lnTo>
                    <a:lnTo>
                      <a:pt x="23" y="0"/>
                    </a:lnTo>
                    <a:close/>
                    <a:moveTo>
                      <a:pt x="0" y="238"/>
                    </a:moveTo>
                    <a:lnTo>
                      <a:pt x="257" y="238"/>
                    </a:lnTo>
                    <a:lnTo>
                      <a:pt x="257" y="255"/>
                    </a:lnTo>
                    <a:lnTo>
                      <a:pt x="0" y="255"/>
                    </a:lnTo>
                    <a:lnTo>
                      <a:pt x="0" y="238"/>
                    </a:lnTo>
                    <a:lnTo>
                      <a:pt x="0" y="238"/>
                    </a:lnTo>
                    <a:close/>
                    <a:moveTo>
                      <a:pt x="170" y="42"/>
                    </a:moveTo>
                    <a:lnTo>
                      <a:pt x="215" y="42"/>
                    </a:lnTo>
                    <a:lnTo>
                      <a:pt x="170" y="61"/>
                    </a:lnTo>
                    <a:lnTo>
                      <a:pt x="170" y="42"/>
                    </a:lnTo>
                    <a:lnTo>
                      <a:pt x="170" y="42"/>
                    </a:lnTo>
                    <a:close/>
                    <a:moveTo>
                      <a:pt x="229" y="56"/>
                    </a:moveTo>
                    <a:lnTo>
                      <a:pt x="170" y="82"/>
                    </a:lnTo>
                    <a:lnTo>
                      <a:pt x="170" y="101"/>
                    </a:lnTo>
                    <a:lnTo>
                      <a:pt x="229" y="75"/>
                    </a:lnTo>
                    <a:lnTo>
                      <a:pt x="229" y="56"/>
                    </a:lnTo>
                    <a:lnTo>
                      <a:pt x="229" y="56"/>
                    </a:lnTo>
                    <a:close/>
                    <a:moveTo>
                      <a:pt x="229" y="96"/>
                    </a:moveTo>
                    <a:lnTo>
                      <a:pt x="229" y="113"/>
                    </a:lnTo>
                    <a:lnTo>
                      <a:pt x="170" y="139"/>
                    </a:lnTo>
                    <a:lnTo>
                      <a:pt x="170" y="122"/>
                    </a:lnTo>
                    <a:lnTo>
                      <a:pt x="229" y="96"/>
                    </a:lnTo>
                    <a:lnTo>
                      <a:pt x="229" y="96"/>
                    </a:lnTo>
                    <a:close/>
                    <a:moveTo>
                      <a:pt x="229" y="134"/>
                    </a:moveTo>
                    <a:lnTo>
                      <a:pt x="170" y="160"/>
                    </a:lnTo>
                    <a:lnTo>
                      <a:pt x="170" y="179"/>
                    </a:lnTo>
                    <a:lnTo>
                      <a:pt x="229" y="153"/>
                    </a:lnTo>
                    <a:lnTo>
                      <a:pt x="229" y="134"/>
                    </a:lnTo>
                    <a:lnTo>
                      <a:pt x="229" y="134"/>
                    </a:lnTo>
                    <a:close/>
                    <a:moveTo>
                      <a:pt x="229" y="174"/>
                    </a:moveTo>
                    <a:lnTo>
                      <a:pt x="229" y="193"/>
                    </a:lnTo>
                    <a:lnTo>
                      <a:pt x="170" y="219"/>
                    </a:lnTo>
                    <a:lnTo>
                      <a:pt x="170" y="200"/>
                    </a:lnTo>
                    <a:lnTo>
                      <a:pt x="229" y="174"/>
                    </a:lnTo>
                    <a:lnTo>
                      <a:pt x="229" y="174"/>
                    </a:lnTo>
                    <a:close/>
                    <a:moveTo>
                      <a:pt x="229" y="212"/>
                    </a:moveTo>
                    <a:lnTo>
                      <a:pt x="191" y="229"/>
                    </a:lnTo>
                    <a:lnTo>
                      <a:pt x="229" y="229"/>
                    </a:lnTo>
                    <a:lnTo>
                      <a:pt x="229" y="212"/>
                    </a:lnTo>
                    <a:lnTo>
                      <a:pt x="229" y="212"/>
                    </a:lnTo>
                    <a:close/>
                    <a:moveTo>
                      <a:pt x="96" y="85"/>
                    </a:moveTo>
                    <a:lnTo>
                      <a:pt x="158" y="85"/>
                    </a:lnTo>
                    <a:lnTo>
                      <a:pt x="158" y="229"/>
                    </a:lnTo>
                    <a:lnTo>
                      <a:pt x="96" y="229"/>
                    </a:lnTo>
                    <a:lnTo>
                      <a:pt x="96" y="85"/>
                    </a:lnTo>
                    <a:lnTo>
                      <a:pt x="96" y="85"/>
                    </a:lnTo>
                    <a:close/>
                    <a:moveTo>
                      <a:pt x="66" y="0"/>
                    </a:moveTo>
                    <a:lnTo>
                      <a:pt x="23" y="19"/>
                    </a:lnTo>
                    <a:lnTo>
                      <a:pt x="23" y="28"/>
                    </a:lnTo>
                    <a:lnTo>
                      <a:pt x="85" y="2"/>
                    </a:lnTo>
                    <a:lnTo>
                      <a:pt x="85" y="0"/>
                    </a:lnTo>
                    <a:lnTo>
                      <a:pt x="66" y="0"/>
                    </a:lnTo>
                    <a:lnTo>
                      <a:pt x="66" y="0"/>
                    </a:lnTo>
                    <a:close/>
                    <a:moveTo>
                      <a:pt x="85" y="11"/>
                    </a:moveTo>
                    <a:lnTo>
                      <a:pt x="23" y="35"/>
                    </a:lnTo>
                    <a:lnTo>
                      <a:pt x="23" y="47"/>
                    </a:lnTo>
                    <a:lnTo>
                      <a:pt x="85" y="21"/>
                    </a:lnTo>
                    <a:lnTo>
                      <a:pt x="85" y="11"/>
                    </a:lnTo>
                    <a:lnTo>
                      <a:pt x="85" y="11"/>
                    </a:lnTo>
                    <a:close/>
                    <a:moveTo>
                      <a:pt x="85" y="28"/>
                    </a:moveTo>
                    <a:lnTo>
                      <a:pt x="85" y="37"/>
                    </a:lnTo>
                    <a:lnTo>
                      <a:pt x="23" y="63"/>
                    </a:lnTo>
                    <a:lnTo>
                      <a:pt x="23" y="54"/>
                    </a:lnTo>
                    <a:lnTo>
                      <a:pt x="85" y="28"/>
                    </a:lnTo>
                    <a:lnTo>
                      <a:pt x="85" y="28"/>
                    </a:lnTo>
                    <a:close/>
                    <a:moveTo>
                      <a:pt x="85" y="47"/>
                    </a:moveTo>
                    <a:lnTo>
                      <a:pt x="85" y="56"/>
                    </a:lnTo>
                    <a:lnTo>
                      <a:pt x="23" y="82"/>
                    </a:lnTo>
                    <a:lnTo>
                      <a:pt x="23" y="70"/>
                    </a:lnTo>
                    <a:lnTo>
                      <a:pt x="85" y="47"/>
                    </a:lnTo>
                    <a:lnTo>
                      <a:pt x="85" y="47"/>
                    </a:lnTo>
                    <a:close/>
                    <a:moveTo>
                      <a:pt x="85" y="63"/>
                    </a:moveTo>
                    <a:lnTo>
                      <a:pt x="23" y="89"/>
                    </a:lnTo>
                    <a:lnTo>
                      <a:pt x="23" y="99"/>
                    </a:lnTo>
                    <a:lnTo>
                      <a:pt x="85" y="73"/>
                    </a:lnTo>
                    <a:lnTo>
                      <a:pt x="85" y="63"/>
                    </a:lnTo>
                    <a:lnTo>
                      <a:pt x="85" y="63"/>
                    </a:lnTo>
                    <a:close/>
                    <a:moveTo>
                      <a:pt x="85" y="82"/>
                    </a:moveTo>
                    <a:lnTo>
                      <a:pt x="23" y="108"/>
                    </a:lnTo>
                    <a:lnTo>
                      <a:pt x="23" y="118"/>
                    </a:lnTo>
                    <a:lnTo>
                      <a:pt x="85" y="92"/>
                    </a:lnTo>
                    <a:lnTo>
                      <a:pt x="85" y="82"/>
                    </a:lnTo>
                    <a:lnTo>
                      <a:pt x="85" y="82"/>
                    </a:lnTo>
                    <a:close/>
                    <a:moveTo>
                      <a:pt x="85" y="99"/>
                    </a:moveTo>
                    <a:lnTo>
                      <a:pt x="85" y="108"/>
                    </a:lnTo>
                    <a:lnTo>
                      <a:pt x="23" y="134"/>
                    </a:lnTo>
                    <a:lnTo>
                      <a:pt x="23" y="125"/>
                    </a:lnTo>
                    <a:lnTo>
                      <a:pt x="85" y="99"/>
                    </a:lnTo>
                    <a:lnTo>
                      <a:pt x="85" y="99"/>
                    </a:lnTo>
                    <a:close/>
                    <a:moveTo>
                      <a:pt x="85" y="118"/>
                    </a:moveTo>
                    <a:lnTo>
                      <a:pt x="85" y="127"/>
                    </a:lnTo>
                    <a:lnTo>
                      <a:pt x="23" y="153"/>
                    </a:lnTo>
                    <a:lnTo>
                      <a:pt x="23" y="144"/>
                    </a:lnTo>
                    <a:lnTo>
                      <a:pt x="85" y="118"/>
                    </a:lnTo>
                    <a:lnTo>
                      <a:pt x="85" y="118"/>
                    </a:lnTo>
                    <a:close/>
                    <a:moveTo>
                      <a:pt x="85" y="134"/>
                    </a:moveTo>
                    <a:lnTo>
                      <a:pt x="23" y="160"/>
                    </a:lnTo>
                    <a:lnTo>
                      <a:pt x="23" y="170"/>
                    </a:lnTo>
                    <a:lnTo>
                      <a:pt x="85" y="144"/>
                    </a:lnTo>
                    <a:lnTo>
                      <a:pt x="85" y="134"/>
                    </a:lnTo>
                    <a:lnTo>
                      <a:pt x="85" y="134"/>
                    </a:lnTo>
                    <a:close/>
                    <a:moveTo>
                      <a:pt x="85" y="153"/>
                    </a:moveTo>
                    <a:lnTo>
                      <a:pt x="23" y="179"/>
                    </a:lnTo>
                    <a:lnTo>
                      <a:pt x="23" y="189"/>
                    </a:lnTo>
                    <a:lnTo>
                      <a:pt x="85" y="163"/>
                    </a:lnTo>
                    <a:lnTo>
                      <a:pt x="85" y="153"/>
                    </a:lnTo>
                    <a:lnTo>
                      <a:pt x="85" y="153"/>
                    </a:lnTo>
                    <a:close/>
                    <a:moveTo>
                      <a:pt x="85" y="170"/>
                    </a:moveTo>
                    <a:lnTo>
                      <a:pt x="85" y="181"/>
                    </a:lnTo>
                    <a:lnTo>
                      <a:pt x="23" y="205"/>
                    </a:lnTo>
                    <a:lnTo>
                      <a:pt x="23" y="196"/>
                    </a:lnTo>
                    <a:lnTo>
                      <a:pt x="85" y="170"/>
                    </a:lnTo>
                    <a:lnTo>
                      <a:pt x="85" y="170"/>
                    </a:lnTo>
                    <a:close/>
                    <a:moveTo>
                      <a:pt x="85" y="189"/>
                    </a:moveTo>
                    <a:lnTo>
                      <a:pt x="85" y="198"/>
                    </a:lnTo>
                    <a:lnTo>
                      <a:pt x="23" y="224"/>
                    </a:lnTo>
                    <a:lnTo>
                      <a:pt x="23" y="214"/>
                    </a:lnTo>
                    <a:lnTo>
                      <a:pt x="85" y="189"/>
                    </a:lnTo>
                    <a:lnTo>
                      <a:pt x="85" y="189"/>
                    </a:lnTo>
                    <a:close/>
                    <a:moveTo>
                      <a:pt x="85" y="205"/>
                    </a:moveTo>
                    <a:lnTo>
                      <a:pt x="30" y="229"/>
                    </a:lnTo>
                    <a:lnTo>
                      <a:pt x="52" y="229"/>
                    </a:lnTo>
                    <a:lnTo>
                      <a:pt x="85" y="217"/>
                    </a:lnTo>
                    <a:lnTo>
                      <a:pt x="85" y="205"/>
                    </a:lnTo>
                    <a:lnTo>
                      <a:pt x="85" y="205"/>
                    </a:lnTo>
                    <a:close/>
                    <a:moveTo>
                      <a:pt x="85" y="224"/>
                    </a:moveTo>
                    <a:lnTo>
                      <a:pt x="71" y="229"/>
                    </a:lnTo>
                    <a:lnTo>
                      <a:pt x="85" y="229"/>
                    </a:lnTo>
                    <a:lnTo>
                      <a:pt x="85" y="2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34" name="TextBox 33"/>
            <p:cNvSpPr txBox="1"/>
            <p:nvPr/>
          </p:nvSpPr>
          <p:spPr>
            <a:xfrm>
              <a:off x="4458969" y="4280026"/>
              <a:ext cx="439140" cy="338223"/>
            </a:xfrm>
            <a:prstGeom prst="rect">
              <a:avLst/>
            </a:prstGeom>
            <a:noFill/>
          </p:spPr>
          <p:txBody>
            <a:bodyPr wrap="none">
              <a:spAutoFit/>
            </a:bodyPr>
            <a:lstStyle/>
            <a:p>
              <a:pPr fontAlgn="auto">
                <a:spcBef>
                  <a:spcPts val="0"/>
                </a:spcBef>
                <a:spcAft>
                  <a:spcPts val="0"/>
                </a:spcAft>
                <a:buFontTx/>
                <a:buNone/>
                <a:defRPr/>
              </a:pPr>
              <a:r>
                <a:rPr lang="en-US" altLang="zh-CN" sz="1600" kern="0" dirty="0">
                  <a:solidFill>
                    <a:sysClr val="window" lastClr="FFFFFF"/>
                  </a:solidFill>
                  <a:latin typeface="Broadway" pitchFamily="82" charset="0"/>
                </a:rPr>
                <a:t>01</a:t>
              </a:r>
              <a:endParaRPr lang="zh-CN" altLang="en-US" sz="1600" kern="0" dirty="0">
                <a:solidFill>
                  <a:sysClr val="window" lastClr="FFFFFF"/>
                </a:solidFill>
                <a:latin typeface="Broadway" pitchFamily="82" charset="0"/>
              </a:endParaRPr>
            </a:p>
          </p:txBody>
        </p:sp>
      </p:grpSp>
      <p:sp>
        <p:nvSpPr>
          <p:cNvPr id="39" name="矩形 38"/>
          <p:cNvSpPr>
            <a:spLocks noChangeArrowheads="1"/>
          </p:cNvSpPr>
          <p:nvPr/>
        </p:nvSpPr>
        <p:spPr bwMode="auto">
          <a:xfrm>
            <a:off x="5302250" y="4010025"/>
            <a:ext cx="2016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40" name="矩形 39"/>
          <p:cNvSpPr>
            <a:spLocks noChangeArrowheads="1"/>
          </p:cNvSpPr>
          <p:nvPr/>
        </p:nvSpPr>
        <p:spPr bwMode="auto">
          <a:xfrm>
            <a:off x="1485900" y="3448050"/>
            <a:ext cx="2016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41" name="矩形 40"/>
          <p:cNvSpPr>
            <a:spLocks noChangeArrowheads="1"/>
          </p:cNvSpPr>
          <p:nvPr/>
        </p:nvSpPr>
        <p:spPr bwMode="auto">
          <a:xfrm>
            <a:off x="5795963" y="2536825"/>
            <a:ext cx="2016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42" name="矩形 41"/>
          <p:cNvSpPr>
            <a:spLocks noChangeArrowheads="1"/>
          </p:cNvSpPr>
          <p:nvPr/>
        </p:nvSpPr>
        <p:spPr bwMode="auto">
          <a:xfrm>
            <a:off x="1485900" y="1370013"/>
            <a:ext cx="2016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en-US" altLang="zh-CN" sz="10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6" presetClass="entr" presetSubtype="3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out)">
                                      <p:cBhvr>
                                        <p:cTn id="46" dur="300"/>
                                        <p:tgtEl>
                                          <p:spTgt spid="11"/>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200"/>
                                        <p:tgtEl>
                                          <p:spTgt spid="32"/>
                                        </p:tgtEl>
                                        <p:attrNameLst>
                                          <p:attrName>ppt_y</p:attrName>
                                        </p:attrNameLst>
                                      </p:cBhvr>
                                      <p:tavLst>
                                        <p:tav tm="0">
                                          <p:val>
                                            <p:strVal val="#ppt_y+#ppt_h*1.125000"/>
                                          </p:val>
                                        </p:tav>
                                        <p:tav tm="100000">
                                          <p:val>
                                            <p:strVal val="#ppt_y"/>
                                          </p:val>
                                        </p:tav>
                                      </p:tavLst>
                                    </p:anim>
                                    <p:animEffect transition="in" filter="wipe(up)">
                                      <p:cBhvr>
                                        <p:cTn id="51" dur="200"/>
                                        <p:tgtEl>
                                          <p:spTgt spid="32"/>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1+#ppt_w/2"/>
                                          </p:val>
                                        </p:tav>
                                        <p:tav tm="100000">
                                          <p:val>
                                            <p:strVal val="#ppt_x"/>
                                          </p:val>
                                        </p:tav>
                                      </p:tavLst>
                                    </p:anim>
                                    <p:anim calcmode="lin" valueType="num">
                                      <p:cBhvr additive="base">
                                        <p:cTn id="56" dur="500" fill="hold"/>
                                        <p:tgtEl>
                                          <p:spTgt spid="39"/>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2" presetClass="entr" presetSubtype="4"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200"/>
                                        <p:tgtEl>
                                          <p:spTgt spid="26"/>
                                        </p:tgtEl>
                                      </p:cBhvr>
                                    </p:animEffect>
                                  </p:childTnLst>
                                </p:cTn>
                              </p:par>
                            </p:childTnLst>
                          </p:cTn>
                        </p:par>
                        <p:par>
                          <p:cTn id="61" fill="hold">
                            <p:stCondLst>
                              <p:cond delay="6000"/>
                            </p:stCondLst>
                            <p:childTnLst>
                              <p:par>
                                <p:cTn id="62" presetID="2" presetClass="entr" presetSubtype="8"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0-#ppt_w/2"/>
                                          </p:val>
                                        </p:tav>
                                        <p:tav tm="100000">
                                          <p:val>
                                            <p:strVal val="#ppt_x"/>
                                          </p:val>
                                        </p:tav>
                                      </p:tavLst>
                                    </p:anim>
                                    <p:anim calcmode="lin" valueType="num">
                                      <p:cBhvr additive="base">
                                        <p:cTn id="65" dur="500" fill="hold"/>
                                        <p:tgtEl>
                                          <p:spTgt spid="4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200"/>
                                        <p:tgtEl>
                                          <p:spTgt spid="19"/>
                                        </p:tgtEl>
                                      </p:cBhvr>
                                    </p:animEffect>
                                  </p:childTnLst>
                                </p:cTn>
                              </p:par>
                            </p:childTnLst>
                          </p:cTn>
                        </p:par>
                        <p:par>
                          <p:cTn id="70" fill="hold">
                            <p:stCondLst>
                              <p:cond delay="7000"/>
                            </p:stCondLst>
                            <p:childTnLst>
                              <p:par>
                                <p:cTn id="71" presetID="2" presetClass="entr" presetSubtype="2"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1+#ppt_w/2"/>
                                          </p:val>
                                        </p:tav>
                                        <p:tav tm="100000">
                                          <p:val>
                                            <p:strVal val="#ppt_x"/>
                                          </p:val>
                                        </p:tav>
                                      </p:tavLst>
                                    </p:anim>
                                    <p:anim calcmode="lin" valueType="num">
                                      <p:cBhvr additive="base">
                                        <p:cTn id="74" dur="500" fill="hold"/>
                                        <p:tgtEl>
                                          <p:spTgt spid="41"/>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200"/>
                                        <p:tgtEl>
                                          <p:spTgt spid="13"/>
                                        </p:tgtEl>
                                      </p:cBhvr>
                                    </p:animEffect>
                                  </p:childTnLst>
                                </p:cTn>
                              </p:par>
                            </p:childTnLst>
                          </p:cTn>
                        </p:par>
                        <p:par>
                          <p:cTn id="79" fill="hold">
                            <p:stCondLst>
                              <p:cond delay="8000"/>
                            </p:stCondLst>
                            <p:childTnLst>
                              <p:par>
                                <p:cTn id="80" presetID="2" presetClass="entr" presetSubtype="8"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500" fill="hold"/>
                                        <p:tgtEl>
                                          <p:spTgt spid="42"/>
                                        </p:tgtEl>
                                        <p:attrNameLst>
                                          <p:attrName>ppt_x</p:attrName>
                                        </p:attrNameLst>
                                      </p:cBhvr>
                                      <p:tavLst>
                                        <p:tav tm="0">
                                          <p:val>
                                            <p:strVal val="0-#ppt_w/2"/>
                                          </p:val>
                                        </p:tav>
                                        <p:tav tm="100000">
                                          <p:val>
                                            <p:strVal val="#ppt_x"/>
                                          </p:val>
                                        </p:tav>
                                      </p:tavLst>
                                    </p:anim>
                                    <p:anim calcmode="lin" valueType="num">
                                      <p:cBhvr additive="base">
                                        <p:cTn id="83" dur="500" fill="hold"/>
                                        <p:tgtEl>
                                          <p:spTgt spid="42"/>
                                        </p:tgtEl>
                                        <p:attrNameLst>
                                          <p:attrName>ppt_y</p:attrName>
                                        </p:attrNameLst>
                                      </p:cBhvr>
                                      <p:tavLst>
                                        <p:tav tm="0">
                                          <p:val>
                                            <p:strVal val="#ppt_y"/>
                                          </p:val>
                                        </p:tav>
                                        <p:tav tm="100000">
                                          <p:val>
                                            <p:strVal val="#ppt_y"/>
                                          </p:val>
                                        </p:tav>
                                      </p:tavLst>
                                    </p:anim>
                                  </p:childTnLst>
                                </p:cTn>
                              </p:par>
                            </p:childTnLst>
                          </p:cTn>
                        </p:par>
                        <p:par>
                          <p:cTn id="84" fill="hold">
                            <p:stCondLst>
                              <p:cond delay="8500"/>
                            </p:stCondLst>
                            <p:childTnLst>
                              <p:par>
                                <p:cTn id="85" presetID="22" presetClass="entr" presetSubtype="4"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39" grpId="0"/>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10000" r="-10000"/>
          </a:stretch>
        </a:blipFill>
        <a:effectLst/>
      </p:bgPr>
    </p:bg>
    <p:spTree>
      <p:nvGrpSpPr>
        <p:cNvPr id="1" name=""/>
        <p:cNvGrpSpPr/>
        <p:nvPr/>
      </p:nvGrpSpPr>
      <p:grpSpPr>
        <a:xfrm>
          <a:off x="0" y="0"/>
          <a:ext cx="0" cy="0"/>
          <a:chOff x="0" y="0"/>
          <a:chExt cx="0" cy="0"/>
        </a:xfrm>
      </p:grpSpPr>
      <p:sp>
        <p:nvSpPr>
          <p:cNvPr id="5" name="标题层"/>
          <p:cNvSpPr txBox="1"/>
          <p:nvPr/>
        </p:nvSpPr>
        <p:spPr>
          <a:xfrm>
            <a:off x="4021968" y="2283718"/>
            <a:ext cx="4059238" cy="585787"/>
          </a:xfrm>
          <a:prstGeom prst="rect">
            <a:avLst/>
          </a:prstGeom>
          <a:noFill/>
          <a:effectLst>
            <a:outerShdw blurRad="12700" dist="12700" dir="4380000" algn="tl" rotWithShape="0">
              <a:prstClr val="black">
                <a:alpha val="40000"/>
              </a:prstClr>
            </a:outerShdw>
          </a:effectLst>
        </p:spPr>
        <p:txBody>
          <a:bodyPr anchor="b">
            <a:spAutoFit/>
          </a:bodyPr>
          <a:lstStyle/>
          <a:p>
            <a:pPr algn="r" fontAlgn="auto">
              <a:spcBef>
                <a:spcPts val="0"/>
              </a:spcBef>
              <a:spcAft>
                <a:spcPts val="0"/>
              </a:spcAft>
              <a:buFontTx/>
              <a:buNone/>
              <a:defRPr/>
            </a:pPr>
            <a:r>
              <a:rPr lang="zh-CN" altLang="en-US" sz="3200" b="1" dirty="0">
                <a:latin typeface="微软雅黑" panose="020B0503020204020204" pitchFamily="34" charset="-122"/>
                <a:ea typeface="微软雅黑" panose="020B0503020204020204" pitchFamily="34" charset="-122"/>
              </a:rPr>
              <a:t>汇报完毕  谢谢大家</a:t>
            </a:r>
            <a:endParaRPr lang="zh-CN" altLang="en-US" sz="3200" b="1" dirty="0">
              <a:latin typeface="微软雅黑" panose="020B0503020204020204" pitchFamily="34" charset="-122"/>
              <a:ea typeface="微软雅黑" panose="020B0503020204020204" pitchFamily="34" charset="-122"/>
            </a:endParaRPr>
          </a:p>
        </p:txBody>
      </p:sp>
      <p:sp>
        <p:nvSpPr>
          <p:cNvPr id="7" name="小标题层"/>
          <p:cNvSpPr txBox="1"/>
          <p:nvPr/>
        </p:nvSpPr>
        <p:spPr>
          <a:xfrm>
            <a:off x="5244343" y="2774255"/>
            <a:ext cx="2809875" cy="338138"/>
          </a:xfrm>
          <a:prstGeom prst="rect">
            <a:avLst/>
          </a:prstGeom>
          <a:noFill/>
          <a:effectLst>
            <a:outerShdw blurRad="12700" dist="12700" dir="2700000" algn="tl" rotWithShape="0">
              <a:prstClr val="black">
                <a:alpha val="40000"/>
              </a:prstClr>
            </a:outerShdw>
          </a:effectLst>
        </p:spPr>
        <p:txBody>
          <a:bodyPr>
            <a:spAutoFit/>
          </a:bodyPr>
          <a:lstStyle/>
          <a:p>
            <a:pPr algn="r"/>
            <a:r>
              <a:rPr lang="en-US" altLang="zh-CN" sz="1600" dirty="0">
                <a:solidFill>
                  <a:srgbClr val="000000"/>
                </a:solidFill>
                <a:ea typeface="Adobe 黑体 Std R" pitchFamily="34" charset="-122"/>
              </a:rPr>
              <a:t>Fighting a race against time</a:t>
            </a:r>
            <a:endParaRPr lang="zh-CN" altLang="en-US" sz="1600" dirty="0">
              <a:solidFill>
                <a:srgbClr val="000000"/>
              </a:solidFill>
              <a:ea typeface="Adobe 黑体 Std R" pitchFamily="34" charset="-122"/>
            </a:endParaRPr>
          </a:p>
        </p:txBody>
      </p:sp>
      <p:grpSp>
        <p:nvGrpSpPr>
          <p:cNvPr id="11" name="组合 10"/>
          <p:cNvGrpSpPr/>
          <p:nvPr/>
        </p:nvGrpSpPr>
        <p:grpSpPr bwMode="auto">
          <a:xfrm>
            <a:off x="7562181" y="29231"/>
            <a:ext cx="1581819" cy="531813"/>
            <a:chOff x="469657" y="382764"/>
            <a:chExt cx="1581819" cy="532802"/>
          </a:xfrm>
        </p:grpSpPr>
        <p:grpSp>
          <p:nvGrpSpPr>
            <p:cNvPr id="58373" name="组合 5"/>
            <p:cNvGrpSpPr/>
            <p:nvPr/>
          </p:nvGrpSpPr>
          <p:grpSpPr bwMode="auto">
            <a:xfrm>
              <a:off x="469657" y="382764"/>
              <a:ext cx="573951" cy="532802"/>
              <a:chOff x="291155" y="267494"/>
              <a:chExt cx="752453" cy="698507"/>
            </a:xfrm>
          </p:grpSpPr>
          <p:sp>
            <p:nvSpPr>
              <p:cNvPr id="8" name="椭圆 7"/>
              <p:cNvSpPr/>
              <p:nvPr/>
            </p:nvSpPr>
            <p:spPr>
              <a:xfrm>
                <a:off x="291155" y="757492"/>
                <a:ext cx="753402" cy="208509"/>
              </a:xfrm>
              <a:prstGeom prst="ellipse">
                <a:avLst/>
              </a:prstGeom>
              <a:gradFill flip="none" rotWithShape="1">
                <a:gsLst>
                  <a:gs pos="0">
                    <a:sysClr val="windowText" lastClr="000000">
                      <a:alpha val="4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panose="020F0502020204030204"/>
                  <a:ea typeface="宋体" panose="02010600030101010101" pitchFamily="2" charset="-122"/>
                </a:endParaRPr>
              </a:p>
            </p:txBody>
          </p:sp>
          <p:pic>
            <p:nvPicPr>
              <p:cNvPr id="58375"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788" y="267494"/>
                <a:ext cx="582812" cy="59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bwMode="auto">
            <a:xfrm>
              <a:off x="1050681" y="411392"/>
              <a:ext cx="1000795" cy="462524"/>
            </a:xfrm>
            <a:prstGeom prst="rect">
              <a:avLst/>
            </a:prstGeom>
            <a:noFill/>
            <a:effectLst>
              <a:outerShdw blurRad="12700" dist="12700" dir="4380000" algn="tl" rotWithShape="0">
                <a:prstClr val="black">
                  <a:alpha val="40000"/>
                </a:prstClr>
              </a:outerShdw>
            </a:effectLst>
          </p:spPr>
          <p:txBody>
            <a:bodyPr wrap="square">
              <a:spAutoFit/>
            </a:bodyPr>
            <a:lstStyle/>
            <a:p>
              <a:pPr fontAlgn="auto">
                <a:spcBef>
                  <a:spcPts val="0"/>
                </a:spcBef>
                <a:spcAft>
                  <a:spcPts val="0"/>
                </a:spcAft>
                <a:buFontTx/>
                <a:buNone/>
                <a:defRPr/>
              </a:pPr>
              <a:r>
                <a:rPr lang="en-US" altLang="zh-CN" sz="2400" b="1" dirty="0">
                  <a:solidFill>
                    <a:schemeClr val="bg1"/>
                  </a:solidFill>
                  <a:latin typeface="微软雅黑" panose="020B0503020204020204" pitchFamily="34" charset="-122"/>
                  <a:ea typeface="微软雅黑" panose="020B0503020204020204" pitchFamily="34" charset="-122"/>
                </a:rPr>
                <a:t>logo</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2" y="-26748"/>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4"/>
            <a:ext cx="1878519" cy="571412"/>
          </a:xfrm>
          <a:prstGeom prst="rect">
            <a:avLst/>
          </a:prstGeom>
        </p:spPr>
      </p:pic>
      <p:sp>
        <p:nvSpPr>
          <p:cNvPr id="5" name="文本框 4"/>
          <p:cNvSpPr txBox="1"/>
          <p:nvPr/>
        </p:nvSpPr>
        <p:spPr>
          <a:xfrm>
            <a:off x="3150611" y="3100783"/>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42000" r="-42000"/>
          </a:stretch>
        </a:blipFill>
        <a:effectLst/>
      </p:bgPr>
    </p:bg>
    <p:spTree>
      <p:nvGrpSpPr>
        <p:cNvPr id="1" name=""/>
        <p:cNvGrpSpPr/>
        <p:nvPr/>
      </p:nvGrpSpPr>
      <p:grpSpPr>
        <a:xfrm>
          <a:off x="0" y="0"/>
          <a:ext cx="0" cy="0"/>
          <a:chOff x="0" y="0"/>
          <a:chExt cx="0" cy="0"/>
        </a:xfrm>
      </p:grpSpPr>
      <p:sp>
        <p:nvSpPr>
          <p:cNvPr id="9" name="矩形 8"/>
          <p:cNvSpPr/>
          <p:nvPr/>
        </p:nvSpPr>
        <p:spPr>
          <a:xfrm>
            <a:off x="3167063" y="237966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0" name="矩形 9"/>
          <p:cNvSpPr/>
          <p:nvPr/>
        </p:nvSpPr>
        <p:spPr>
          <a:xfrm>
            <a:off x="3167063" y="185261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1" name="矩形 10"/>
          <p:cNvSpPr/>
          <p:nvPr/>
        </p:nvSpPr>
        <p:spPr>
          <a:xfrm>
            <a:off x="3167063" y="290671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2" name="矩形 11"/>
          <p:cNvSpPr/>
          <p:nvPr/>
        </p:nvSpPr>
        <p:spPr>
          <a:xfrm>
            <a:off x="3146425" y="1323975"/>
            <a:ext cx="3946525" cy="433388"/>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3" name="矩形 5"/>
          <p:cNvSpPr/>
          <p:nvPr/>
        </p:nvSpPr>
        <p:spPr>
          <a:xfrm>
            <a:off x="3146524" y="1317506"/>
            <a:ext cx="120346" cy="657946"/>
          </a:xfrm>
          <a:custGeom>
            <a:avLst/>
            <a:gdLst>
              <a:gd name="connsiteX0" fmla="*/ 0 w 144016"/>
              <a:gd name="connsiteY0" fmla="*/ 0 h 216024"/>
              <a:gd name="connsiteX1" fmla="*/ 144016 w 144016"/>
              <a:gd name="connsiteY1" fmla="*/ 0 h 216024"/>
              <a:gd name="connsiteX2" fmla="*/ 144016 w 144016"/>
              <a:gd name="connsiteY2" fmla="*/ 216024 h 216024"/>
              <a:gd name="connsiteX3" fmla="*/ 0 w 144016"/>
              <a:gd name="connsiteY3" fmla="*/ 216024 h 216024"/>
              <a:gd name="connsiteX4" fmla="*/ 0 w 144016"/>
              <a:gd name="connsiteY4" fmla="*/ 0 h 216024"/>
              <a:gd name="connsiteX0-1" fmla="*/ 0 w 144016"/>
              <a:gd name="connsiteY0-2" fmla="*/ 110169 h 216024"/>
              <a:gd name="connsiteX1-3" fmla="*/ 144016 w 144016"/>
              <a:gd name="connsiteY1-4" fmla="*/ 0 h 216024"/>
              <a:gd name="connsiteX2-5" fmla="*/ 144016 w 144016"/>
              <a:gd name="connsiteY2-6" fmla="*/ 216024 h 216024"/>
              <a:gd name="connsiteX3-7" fmla="*/ 0 w 144016"/>
              <a:gd name="connsiteY3-8" fmla="*/ 216024 h 216024"/>
              <a:gd name="connsiteX4-9" fmla="*/ 0 w 144016"/>
              <a:gd name="connsiteY4-10" fmla="*/ 110169 h 216024"/>
              <a:gd name="connsiteX0-11" fmla="*/ 0 w 144016"/>
              <a:gd name="connsiteY0-12" fmla="*/ 110169 h 364752"/>
              <a:gd name="connsiteX1-13" fmla="*/ 144016 w 144016"/>
              <a:gd name="connsiteY1-14" fmla="*/ 0 h 364752"/>
              <a:gd name="connsiteX2-15" fmla="*/ 144016 w 144016"/>
              <a:gd name="connsiteY2-16" fmla="*/ 216024 h 364752"/>
              <a:gd name="connsiteX3-17" fmla="*/ 11017 w 144016"/>
              <a:gd name="connsiteY3-18" fmla="*/ 364752 h 364752"/>
              <a:gd name="connsiteX4-19" fmla="*/ 0 w 144016"/>
              <a:gd name="connsiteY4-20" fmla="*/ 110169 h 364752"/>
              <a:gd name="connsiteX0-21" fmla="*/ 8263 w 132999"/>
              <a:gd name="connsiteY0-22" fmla="*/ 99152 h 364752"/>
              <a:gd name="connsiteX1-23" fmla="*/ 132999 w 132999"/>
              <a:gd name="connsiteY1-24" fmla="*/ 0 h 364752"/>
              <a:gd name="connsiteX2-25" fmla="*/ 132999 w 132999"/>
              <a:gd name="connsiteY2-26" fmla="*/ 216024 h 364752"/>
              <a:gd name="connsiteX3-27" fmla="*/ 0 w 132999"/>
              <a:gd name="connsiteY3-28" fmla="*/ 364752 h 364752"/>
              <a:gd name="connsiteX4-29" fmla="*/ 8263 w 132999"/>
              <a:gd name="connsiteY4-30" fmla="*/ 99152 h 364752"/>
              <a:gd name="connsiteX0-31" fmla="*/ 0 w 124736"/>
              <a:gd name="connsiteY0-32" fmla="*/ 99152 h 364752"/>
              <a:gd name="connsiteX1-33" fmla="*/ 124736 w 124736"/>
              <a:gd name="connsiteY1-34" fmla="*/ 0 h 364752"/>
              <a:gd name="connsiteX2-35" fmla="*/ 124736 w 124736"/>
              <a:gd name="connsiteY2-36" fmla="*/ 216024 h 364752"/>
              <a:gd name="connsiteX3-37" fmla="*/ 2754 w 124736"/>
              <a:gd name="connsiteY3-38" fmla="*/ 364752 h 364752"/>
              <a:gd name="connsiteX4-39" fmla="*/ 0 w 124736"/>
              <a:gd name="connsiteY4-40" fmla="*/ 99152 h 364752"/>
              <a:gd name="connsiteX0-41" fmla="*/ 0 w 127490"/>
              <a:gd name="connsiteY0-42" fmla="*/ 99152 h 364752"/>
              <a:gd name="connsiteX1-43" fmla="*/ 124736 w 127490"/>
              <a:gd name="connsiteY1-44" fmla="*/ 0 h 364752"/>
              <a:gd name="connsiteX2-45" fmla="*/ 127490 w 127490"/>
              <a:gd name="connsiteY2-46" fmla="*/ 287634 h 364752"/>
              <a:gd name="connsiteX3-47" fmla="*/ 2754 w 127490"/>
              <a:gd name="connsiteY3-48" fmla="*/ 364752 h 364752"/>
              <a:gd name="connsiteX4-49" fmla="*/ 0 w 127490"/>
              <a:gd name="connsiteY4-50" fmla="*/ 99152 h 364752"/>
              <a:gd name="connsiteX0-51" fmla="*/ 0 w 127490"/>
              <a:gd name="connsiteY0-52" fmla="*/ 99152 h 474921"/>
              <a:gd name="connsiteX1-53" fmla="*/ 124736 w 127490"/>
              <a:gd name="connsiteY1-54" fmla="*/ 0 h 474921"/>
              <a:gd name="connsiteX2-55" fmla="*/ 127490 w 127490"/>
              <a:gd name="connsiteY2-56" fmla="*/ 287634 h 474921"/>
              <a:gd name="connsiteX3-57" fmla="*/ 2754 w 127490"/>
              <a:gd name="connsiteY3-58" fmla="*/ 474921 h 474921"/>
              <a:gd name="connsiteX4-59" fmla="*/ 0 w 127490"/>
              <a:gd name="connsiteY4-60" fmla="*/ 99152 h 474921"/>
              <a:gd name="connsiteX0-61" fmla="*/ 0 w 124736"/>
              <a:gd name="connsiteY0-62" fmla="*/ 239617 h 474921"/>
              <a:gd name="connsiteX1-63" fmla="*/ 121982 w 124736"/>
              <a:gd name="connsiteY1-64" fmla="*/ 0 h 474921"/>
              <a:gd name="connsiteX2-65" fmla="*/ 124736 w 124736"/>
              <a:gd name="connsiteY2-66" fmla="*/ 287634 h 474921"/>
              <a:gd name="connsiteX3-67" fmla="*/ 0 w 124736"/>
              <a:gd name="connsiteY3-68" fmla="*/ 474921 h 474921"/>
              <a:gd name="connsiteX4-69" fmla="*/ 0 w 124736"/>
              <a:gd name="connsiteY4-70" fmla="*/ 239617 h 474921"/>
              <a:gd name="connsiteX0-71" fmla="*/ 0 w 127490"/>
              <a:gd name="connsiteY0-72" fmla="*/ 239617 h 474921"/>
              <a:gd name="connsiteX1-73" fmla="*/ 121982 w 127490"/>
              <a:gd name="connsiteY1-74" fmla="*/ 0 h 474921"/>
              <a:gd name="connsiteX2-75" fmla="*/ 127490 w 127490"/>
              <a:gd name="connsiteY2-76" fmla="*/ 284879 h 474921"/>
              <a:gd name="connsiteX3-77" fmla="*/ 0 w 127490"/>
              <a:gd name="connsiteY3-78" fmla="*/ 474921 h 474921"/>
              <a:gd name="connsiteX4-79" fmla="*/ 0 w 127490"/>
              <a:gd name="connsiteY4-80" fmla="*/ 239617 h 474921"/>
              <a:gd name="connsiteX0-81" fmla="*/ 0 w 127490"/>
              <a:gd name="connsiteY0-82" fmla="*/ 239617 h 474921"/>
              <a:gd name="connsiteX1-83" fmla="*/ 121982 w 127490"/>
              <a:gd name="connsiteY1-84" fmla="*/ 0 h 474921"/>
              <a:gd name="connsiteX2-85" fmla="*/ 127490 w 127490"/>
              <a:gd name="connsiteY2-86" fmla="*/ 284879 h 474921"/>
              <a:gd name="connsiteX3-87" fmla="*/ 0 w 127490"/>
              <a:gd name="connsiteY3-88" fmla="*/ 474921 h 474921"/>
              <a:gd name="connsiteX4-89" fmla="*/ 0 w 127490"/>
              <a:gd name="connsiteY4-90" fmla="*/ 239617 h 474921"/>
              <a:gd name="connsiteX0-91" fmla="*/ 0 w 127490"/>
              <a:gd name="connsiteY0-92" fmla="*/ 239617 h 474921"/>
              <a:gd name="connsiteX1-93" fmla="*/ 121982 w 127490"/>
              <a:gd name="connsiteY1-94" fmla="*/ 0 h 474921"/>
              <a:gd name="connsiteX2-95" fmla="*/ 127490 w 127490"/>
              <a:gd name="connsiteY2-96" fmla="*/ 284879 h 474921"/>
              <a:gd name="connsiteX3-97" fmla="*/ 0 w 127490"/>
              <a:gd name="connsiteY3-98" fmla="*/ 474921 h 474921"/>
              <a:gd name="connsiteX4-99" fmla="*/ 0 w 127490"/>
              <a:gd name="connsiteY4-100" fmla="*/ 239617 h 474921"/>
              <a:gd name="connsiteX0-101" fmla="*/ 0 w 129871"/>
              <a:gd name="connsiteY0-102" fmla="*/ 225330 h 474921"/>
              <a:gd name="connsiteX1-103" fmla="*/ 124363 w 129871"/>
              <a:gd name="connsiteY1-104" fmla="*/ 0 h 474921"/>
              <a:gd name="connsiteX2-105" fmla="*/ 129871 w 129871"/>
              <a:gd name="connsiteY2-106" fmla="*/ 284879 h 474921"/>
              <a:gd name="connsiteX3-107" fmla="*/ 2381 w 129871"/>
              <a:gd name="connsiteY3-108" fmla="*/ 474921 h 474921"/>
              <a:gd name="connsiteX4-109" fmla="*/ 0 w 129871"/>
              <a:gd name="connsiteY4-110" fmla="*/ 225330 h 474921"/>
              <a:gd name="connsiteX0-111" fmla="*/ 0 w 129871"/>
              <a:gd name="connsiteY0-112" fmla="*/ 225330 h 493971"/>
              <a:gd name="connsiteX1-113" fmla="*/ 124363 w 129871"/>
              <a:gd name="connsiteY1-114" fmla="*/ 0 h 493971"/>
              <a:gd name="connsiteX2-115" fmla="*/ 129871 w 129871"/>
              <a:gd name="connsiteY2-116" fmla="*/ 284879 h 493971"/>
              <a:gd name="connsiteX3-117" fmla="*/ 9525 w 129871"/>
              <a:gd name="connsiteY3-118" fmla="*/ 493971 h 493971"/>
              <a:gd name="connsiteX4-119" fmla="*/ 0 w 129871"/>
              <a:gd name="connsiteY4-120" fmla="*/ 225330 h 493971"/>
              <a:gd name="connsiteX0-121" fmla="*/ 0 w 125108"/>
              <a:gd name="connsiteY0-122" fmla="*/ 218186 h 493971"/>
              <a:gd name="connsiteX1-123" fmla="*/ 119600 w 125108"/>
              <a:gd name="connsiteY1-124" fmla="*/ 0 h 493971"/>
              <a:gd name="connsiteX2-125" fmla="*/ 125108 w 125108"/>
              <a:gd name="connsiteY2-126" fmla="*/ 284879 h 493971"/>
              <a:gd name="connsiteX3-127" fmla="*/ 4762 w 125108"/>
              <a:gd name="connsiteY3-128" fmla="*/ 493971 h 493971"/>
              <a:gd name="connsiteX4-129" fmla="*/ 0 w 125108"/>
              <a:gd name="connsiteY4-130" fmla="*/ 218186 h 493971"/>
              <a:gd name="connsiteX0-131" fmla="*/ 0 w 122727"/>
              <a:gd name="connsiteY0-132" fmla="*/ 213424 h 493971"/>
              <a:gd name="connsiteX1-133" fmla="*/ 117219 w 122727"/>
              <a:gd name="connsiteY1-134" fmla="*/ 0 h 493971"/>
              <a:gd name="connsiteX2-135" fmla="*/ 122727 w 122727"/>
              <a:gd name="connsiteY2-136" fmla="*/ 284879 h 493971"/>
              <a:gd name="connsiteX3-137" fmla="*/ 2381 w 122727"/>
              <a:gd name="connsiteY3-138" fmla="*/ 493971 h 493971"/>
              <a:gd name="connsiteX4-139" fmla="*/ 0 w 122727"/>
              <a:gd name="connsiteY4-140" fmla="*/ 213424 h 493971"/>
              <a:gd name="connsiteX0-141" fmla="*/ 229 w 122956"/>
              <a:gd name="connsiteY0-142" fmla="*/ 213424 h 491590"/>
              <a:gd name="connsiteX1-143" fmla="*/ 117448 w 122956"/>
              <a:gd name="connsiteY1-144" fmla="*/ 0 h 491590"/>
              <a:gd name="connsiteX2-145" fmla="*/ 122956 w 122956"/>
              <a:gd name="connsiteY2-146" fmla="*/ 284879 h 491590"/>
              <a:gd name="connsiteX3-147" fmla="*/ 229 w 122956"/>
              <a:gd name="connsiteY3-148" fmla="*/ 491590 h 491590"/>
              <a:gd name="connsiteX4-149" fmla="*/ 229 w 122956"/>
              <a:gd name="connsiteY4-150" fmla="*/ 213424 h 491590"/>
              <a:gd name="connsiteX0-151" fmla="*/ 229 w 122956"/>
              <a:gd name="connsiteY0-152" fmla="*/ 215805 h 493971"/>
              <a:gd name="connsiteX1-153" fmla="*/ 117448 w 122956"/>
              <a:gd name="connsiteY1-154" fmla="*/ 0 h 493971"/>
              <a:gd name="connsiteX2-155" fmla="*/ 122956 w 122956"/>
              <a:gd name="connsiteY2-156" fmla="*/ 287260 h 493971"/>
              <a:gd name="connsiteX3-157" fmla="*/ 229 w 122956"/>
              <a:gd name="connsiteY3-158" fmla="*/ 493971 h 493971"/>
              <a:gd name="connsiteX4-159" fmla="*/ 229 w 122956"/>
              <a:gd name="connsiteY4-160" fmla="*/ 215805 h 493971"/>
              <a:gd name="connsiteX0-161" fmla="*/ 229 w 124984"/>
              <a:gd name="connsiteY0-162" fmla="*/ 211043 h 489209"/>
              <a:gd name="connsiteX1-163" fmla="*/ 124592 w 124984"/>
              <a:gd name="connsiteY1-164" fmla="*/ 0 h 489209"/>
              <a:gd name="connsiteX2-165" fmla="*/ 122956 w 124984"/>
              <a:gd name="connsiteY2-166" fmla="*/ 282498 h 489209"/>
              <a:gd name="connsiteX3-167" fmla="*/ 229 w 124984"/>
              <a:gd name="connsiteY3-168" fmla="*/ 489209 h 489209"/>
              <a:gd name="connsiteX4-169" fmla="*/ 229 w 124984"/>
              <a:gd name="connsiteY4-170" fmla="*/ 211043 h 489209"/>
              <a:gd name="connsiteX0-171" fmla="*/ 229 w 122956"/>
              <a:gd name="connsiteY0-172" fmla="*/ 211043 h 489209"/>
              <a:gd name="connsiteX1-173" fmla="*/ 117448 w 122956"/>
              <a:gd name="connsiteY1-174" fmla="*/ 0 h 489209"/>
              <a:gd name="connsiteX2-175" fmla="*/ 122956 w 122956"/>
              <a:gd name="connsiteY2-176" fmla="*/ 282498 h 489209"/>
              <a:gd name="connsiteX3-177" fmla="*/ 229 w 122956"/>
              <a:gd name="connsiteY3-178" fmla="*/ 489209 h 489209"/>
              <a:gd name="connsiteX4-179" fmla="*/ 229 w 122956"/>
              <a:gd name="connsiteY4-180" fmla="*/ 211043 h 489209"/>
              <a:gd name="connsiteX0-181" fmla="*/ 229 w 120575"/>
              <a:gd name="connsiteY0-182" fmla="*/ 211043 h 489209"/>
              <a:gd name="connsiteX1-183" fmla="*/ 117448 w 120575"/>
              <a:gd name="connsiteY1-184" fmla="*/ 0 h 489209"/>
              <a:gd name="connsiteX2-185" fmla="*/ 120575 w 120575"/>
              <a:gd name="connsiteY2-186" fmla="*/ 284879 h 489209"/>
              <a:gd name="connsiteX3-187" fmla="*/ 229 w 120575"/>
              <a:gd name="connsiteY3-188" fmla="*/ 489209 h 489209"/>
              <a:gd name="connsiteX4-189" fmla="*/ 229 w 120575"/>
              <a:gd name="connsiteY4-190" fmla="*/ 211043 h 489209"/>
              <a:gd name="connsiteX0-191" fmla="*/ 229 w 120575"/>
              <a:gd name="connsiteY0-192" fmla="*/ 218187 h 496353"/>
              <a:gd name="connsiteX1-193" fmla="*/ 117448 w 120575"/>
              <a:gd name="connsiteY1-194" fmla="*/ 0 h 496353"/>
              <a:gd name="connsiteX2-195" fmla="*/ 120575 w 120575"/>
              <a:gd name="connsiteY2-196" fmla="*/ 292023 h 496353"/>
              <a:gd name="connsiteX3-197" fmla="*/ 229 w 120575"/>
              <a:gd name="connsiteY3-198" fmla="*/ 496353 h 496353"/>
              <a:gd name="connsiteX4-199" fmla="*/ 229 w 120575"/>
              <a:gd name="connsiteY4-200" fmla="*/ 218187 h 496353"/>
              <a:gd name="connsiteX0-201" fmla="*/ 229 w 120575"/>
              <a:gd name="connsiteY0-202" fmla="*/ 222950 h 501116"/>
              <a:gd name="connsiteX1-203" fmla="*/ 119829 w 120575"/>
              <a:gd name="connsiteY1-204" fmla="*/ 0 h 501116"/>
              <a:gd name="connsiteX2-205" fmla="*/ 120575 w 120575"/>
              <a:gd name="connsiteY2-206" fmla="*/ 296786 h 501116"/>
              <a:gd name="connsiteX3-207" fmla="*/ 229 w 120575"/>
              <a:gd name="connsiteY3-208" fmla="*/ 501116 h 501116"/>
              <a:gd name="connsiteX4-209" fmla="*/ 229 w 120575"/>
              <a:gd name="connsiteY4-210" fmla="*/ 222950 h 501116"/>
              <a:gd name="connsiteX0-211" fmla="*/ 229 w 120575"/>
              <a:gd name="connsiteY0-212" fmla="*/ 222950 h 501116"/>
              <a:gd name="connsiteX1-213" fmla="*/ 119829 w 120575"/>
              <a:gd name="connsiteY1-214" fmla="*/ 0 h 501116"/>
              <a:gd name="connsiteX2-215" fmla="*/ 120575 w 120575"/>
              <a:gd name="connsiteY2-216" fmla="*/ 429693 h 501116"/>
              <a:gd name="connsiteX3-217" fmla="*/ 229 w 120575"/>
              <a:gd name="connsiteY3-218" fmla="*/ 501116 h 501116"/>
              <a:gd name="connsiteX4-219" fmla="*/ 229 w 120575"/>
              <a:gd name="connsiteY4-220" fmla="*/ 222950 h 501116"/>
              <a:gd name="connsiteX0-221" fmla="*/ 0 w 120346"/>
              <a:gd name="connsiteY0-222" fmla="*/ 222950 h 657946"/>
              <a:gd name="connsiteX1-223" fmla="*/ 119600 w 120346"/>
              <a:gd name="connsiteY1-224" fmla="*/ 0 h 657946"/>
              <a:gd name="connsiteX2-225" fmla="*/ 120346 w 120346"/>
              <a:gd name="connsiteY2-226" fmla="*/ 429693 h 657946"/>
              <a:gd name="connsiteX3-227" fmla="*/ 2658 w 120346"/>
              <a:gd name="connsiteY3-228" fmla="*/ 657946 h 657946"/>
              <a:gd name="connsiteX4-229" fmla="*/ 0 w 120346"/>
              <a:gd name="connsiteY4-230" fmla="*/ 222950 h 657946"/>
            </a:gdLst>
            <a:ahLst/>
            <a:cxnLst>
              <a:cxn ang="0">
                <a:pos x="connsiteX0-221" y="connsiteY0-222"/>
              </a:cxn>
              <a:cxn ang="0">
                <a:pos x="connsiteX1-223" y="connsiteY1-224"/>
              </a:cxn>
              <a:cxn ang="0">
                <a:pos x="connsiteX2-225" y="connsiteY2-226"/>
              </a:cxn>
              <a:cxn ang="0">
                <a:pos x="connsiteX3-227" y="connsiteY3-228"/>
              </a:cxn>
              <a:cxn ang="0">
                <a:pos x="connsiteX4-229" y="connsiteY4-230"/>
              </a:cxn>
            </a:cxnLst>
            <a:rect l="l" t="t" r="r" b="b"/>
            <a:pathLst>
              <a:path w="120346" h="657946">
                <a:moveTo>
                  <a:pt x="0" y="222950"/>
                </a:moveTo>
                <a:lnTo>
                  <a:pt x="119600" y="0"/>
                </a:lnTo>
                <a:cubicBezTo>
                  <a:pt x="121436" y="94960"/>
                  <a:pt x="118510" y="339496"/>
                  <a:pt x="120346" y="429693"/>
                </a:cubicBezTo>
                <a:lnTo>
                  <a:pt x="2658" y="657946"/>
                </a:lnTo>
                <a:cubicBezTo>
                  <a:pt x="1864" y="574749"/>
                  <a:pt x="794" y="306147"/>
                  <a:pt x="0" y="222950"/>
                </a:cubicBezTo>
                <a:close/>
              </a:path>
            </a:pathLst>
          </a:custGeom>
          <a:solidFill>
            <a:srgbClr val="434343"/>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4" name="矩形 13"/>
          <p:cNvSpPr/>
          <p:nvPr/>
        </p:nvSpPr>
        <p:spPr>
          <a:xfrm>
            <a:off x="3167063" y="343376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5" name="矩形 5"/>
          <p:cNvSpPr/>
          <p:nvPr/>
        </p:nvSpPr>
        <p:spPr>
          <a:xfrm>
            <a:off x="3163888" y="3209925"/>
            <a:ext cx="112712" cy="657225"/>
          </a:xfrm>
          <a:custGeom>
            <a:avLst/>
            <a:gdLst>
              <a:gd name="connsiteX0" fmla="*/ 0 w 144016"/>
              <a:gd name="connsiteY0" fmla="*/ 0 h 216024"/>
              <a:gd name="connsiteX1" fmla="*/ 144016 w 144016"/>
              <a:gd name="connsiteY1" fmla="*/ 0 h 216024"/>
              <a:gd name="connsiteX2" fmla="*/ 144016 w 144016"/>
              <a:gd name="connsiteY2" fmla="*/ 216024 h 216024"/>
              <a:gd name="connsiteX3" fmla="*/ 0 w 144016"/>
              <a:gd name="connsiteY3" fmla="*/ 216024 h 216024"/>
              <a:gd name="connsiteX4" fmla="*/ 0 w 144016"/>
              <a:gd name="connsiteY4" fmla="*/ 0 h 216024"/>
              <a:gd name="connsiteX0-1" fmla="*/ 0 w 144016"/>
              <a:gd name="connsiteY0-2" fmla="*/ 110169 h 216024"/>
              <a:gd name="connsiteX1-3" fmla="*/ 144016 w 144016"/>
              <a:gd name="connsiteY1-4" fmla="*/ 0 h 216024"/>
              <a:gd name="connsiteX2-5" fmla="*/ 144016 w 144016"/>
              <a:gd name="connsiteY2-6" fmla="*/ 216024 h 216024"/>
              <a:gd name="connsiteX3-7" fmla="*/ 0 w 144016"/>
              <a:gd name="connsiteY3-8" fmla="*/ 216024 h 216024"/>
              <a:gd name="connsiteX4-9" fmla="*/ 0 w 144016"/>
              <a:gd name="connsiteY4-10" fmla="*/ 110169 h 216024"/>
              <a:gd name="connsiteX0-11" fmla="*/ 0 w 144016"/>
              <a:gd name="connsiteY0-12" fmla="*/ 110169 h 364752"/>
              <a:gd name="connsiteX1-13" fmla="*/ 144016 w 144016"/>
              <a:gd name="connsiteY1-14" fmla="*/ 0 h 364752"/>
              <a:gd name="connsiteX2-15" fmla="*/ 144016 w 144016"/>
              <a:gd name="connsiteY2-16" fmla="*/ 216024 h 364752"/>
              <a:gd name="connsiteX3-17" fmla="*/ 11017 w 144016"/>
              <a:gd name="connsiteY3-18" fmla="*/ 364752 h 364752"/>
              <a:gd name="connsiteX4-19" fmla="*/ 0 w 144016"/>
              <a:gd name="connsiteY4-20" fmla="*/ 110169 h 364752"/>
              <a:gd name="connsiteX0-21" fmla="*/ 8263 w 132999"/>
              <a:gd name="connsiteY0-22" fmla="*/ 99152 h 364752"/>
              <a:gd name="connsiteX1-23" fmla="*/ 132999 w 132999"/>
              <a:gd name="connsiteY1-24" fmla="*/ 0 h 364752"/>
              <a:gd name="connsiteX2-25" fmla="*/ 132999 w 132999"/>
              <a:gd name="connsiteY2-26" fmla="*/ 216024 h 364752"/>
              <a:gd name="connsiteX3-27" fmla="*/ 0 w 132999"/>
              <a:gd name="connsiteY3-28" fmla="*/ 364752 h 364752"/>
              <a:gd name="connsiteX4-29" fmla="*/ 8263 w 132999"/>
              <a:gd name="connsiteY4-30" fmla="*/ 99152 h 364752"/>
              <a:gd name="connsiteX0-31" fmla="*/ 0 w 124736"/>
              <a:gd name="connsiteY0-32" fmla="*/ 99152 h 364752"/>
              <a:gd name="connsiteX1-33" fmla="*/ 124736 w 124736"/>
              <a:gd name="connsiteY1-34" fmla="*/ 0 h 364752"/>
              <a:gd name="connsiteX2-35" fmla="*/ 124736 w 124736"/>
              <a:gd name="connsiteY2-36" fmla="*/ 216024 h 364752"/>
              <a:gd name="connsiteX3-37" fmla="*/ 2754 w 124736"/>
              <a:gd name="connsiteY3-38" fmla="*/ 364752 h 364752"/>
              <a:gd name="connsiteX4-39" fmla="*/ 0 w 124736"/>
              <a:gd name="connsiteY4-40" fmla="*/ 99152 h 364752"/>
              <a:gd name="connsiteX0-41" fmla="*/ 0 w 127490"/>
              <a:gd name="connsiteY0-42" fmla="*/ 99152 h 364752"/>
              <a:gd name="connsiteX1-43" fmla="*/ 124736 w 127490"/>
              <a:gd name="connsiteY1-44" fmla="*/ 0 h 364752"/>
              <a:gd name="connsiteX2-45" fmla="*/ 127490 w 127490"/>
              <a:gd name="connsiteY2-46" fmla="*/ 287634 h 364752"/>
              <a:gd name="connsiteX3-47" fmla="*/ 2754 w 127490"/>
              <a:gd name="connsiteY3-48" fmla="*/ 364752 h 364752"/>
              <a:gd name="connsiteX4-49" fmla="*/ 0 w 127490"/>
              <a:gd name="connsiteY4-50" fmla="*/ 99152 h 364752"/>
              <a:gd name="connsiteX0-51" fmla="*/ 0 w 127490"/>
              <a:gd name="connsiteY0-52" fmla="*/ 99152 h 474921"/>
              <a:gd name="connsiteX1-53" fmla="*/ 124736 w 127490"/>
              <a:gd name="connsiteY1-54" fmla="*/ 0 h 474921"/>
              <a:gd name="connsiteX2-55" fmla="*/ 127490 w 127490"/>
              <a:gd name="connsiteY2-56" fmla="*/ 287634 h 474921"/>
              <a:gd name="connsiteX3-57" fmla="*/ 2754 w 127490"/>
              <a:gd name="connsiteY3-58" fmla="*/ 474921 h 474921"/>
              <a:gd name="connsiteX4-59" fmla="*/ 0 w 127490"/>
              <a:gd name="connsiteY4-60" fmla="*/ 99152 h 474921"/>
              <a:gd name="connsiteX0-61" fmla="*/ 0 w 124736"/>
              <a:gd name="connsiteY0-62" fmla="*/ 239617 h 474921"/>
              <a:gd name="connsiteX1-63" fmla="*/ 121982 w 124736"/>
              <a:gd name="connsiteY1-64" fmla="*/ 0 h 474921"/>
              <a:gd name="connsiteX2-65" fmla="*/ 124736 w 124736"/>
              <a:gd name="connsiteY2-66" fmla="*/ 287634 h 474921"/>
              <a:gd name="connsiteX3-67" fmla="*/ 0 w 124736"/>
              <a:gd name="connsiteY3-68" fmla="*/ 474921 h 474921"/>
              <a:gd name="connsiteX4-69" fmla="*/ 0 w 124736"/>
              <a:gd name="connsiteY4-70" fmla="*/ 239617 h 474921"/>
              <a:gd name="connsiteX0-71" fmla="*/ 0 w 127490"/>
              <a:gd name="connsiteY0-72" fmla="*/ 239617 h 474921"/>
              <a:gd name="connsiteX1-73" fmla="*/ 121982 w 127490"/>
              <a:gd name="connsiteY1-74" fmla="*/ 0 h 474921"/>
              <a:gd name="connsiteX2-75" fmla="*/ 127490 w 127490"/>
              <a:gd name="connsiteY2-76" fmla="*/ 284879 h 474921"/>
              <a:gd name="connsiteX3-77" fmla="*/ 0 w 127490"/>
              <a:gd name="connsiteY3-78" fmla="*/ 474921 h 474921"/>
              <a:gd name="connsiteX4-79" fmla="*/ 0 w 127490"/>
              <a:gd name="connsiteY4-80" fmla="*/ 239617 h 474921"/>
              <a:gd name="connsiteX0-81" fmla="*/ 0 w 127490"/>
              <a:gd name="connsiteY0-82" fmla="*/ 239617 h 474921"/>
              <a:gd name="connsiteX1-83" fmla="*/ 121982 w 127490"/>
              <a:gd name="connsiteY1-84" fmla="*/ 0 h 474921"/>
              <a:gd name="connsiteX2-85" fmla="*/ 127490 w 127490"/>
              <a:gd name="connsiteY2-86" fmla="*/ 284879 h 474921"/>
              <a:gd name="connsiteX3-87" fmla="*/ 0 w 127490"/>
              <a:gd name="connsiteY3-88" fmla="*/ 474921 h 474921"/>
              <a:gd name="connsiteX4-89" fmla="*/ 0 w 127490"/>
              <a:gd name="connsiteY4-90" fmla="*/ 239617 h 474921"/>
              <a:gd name="connsiteX0-91" fmla="*/ 0 w 127490"/>
              <a:gd name="connsiteY0-92" fmla="*/ 239617 h 474921"/>
              <a:gd name="connsiteX1-93" fmla="*/ 121982 w 127490"/>
              <a:gd name="connsiteY1-94" fmla="*/ 0 h 474921"/>
              <a:gd name="connsiteX2-95" fmla="*/ 127490 w 127490"/>
              <a:gd name="connsiteY2-96" fmla="*/ 284879 h 474921"/>
              <a:gd name="connsiteX3-97" fmla="*/ 0 w 127490"/>
              <a:gd name="connsiteY3-98" fmla="*/ 474921 h 474921"/>
              <a:gd name="connsiteX4-99" fmla="*/ 0 w 127490"/>
              <a:gd name="connsiteY4-100" fmla="*/ 239617 h 474921"/>
              <a:gd name="connsiteX0-101" fmla="*/ 0 w 129871"/>
              <a:gd name="connsiteY0-102" fmla="*/ 225330 h 474921"/>
              <a:gd name="connsiteX1-103" fmla="*/ 124363 w 129871"/>
              <a:gd name="connsiteY1-104" fmla="*/ 0 h 474921"/>
              <a:gd name="connsiteX2-105" fmla="*/ 129871 w 129871"/>
              <a:gd name="connsiteY2-106" fmla="*/ 284879 h 474921"/>
              <a:gd name="connsiteX3-107" fmla="*/ 2381 w 129871"/>
              <a:gd name="connsiteY3-108" fmla="*/ 474921 h 474921"/>
              <a:gd name="connsiteX4-109" fmla="*/ 0 w 129871"/>
              <a:gd name="connsiteY4-110" fmla="*/ 225330 h 474921"/>
              <a:gd name="connsiteX0-111" fmla="*/ 0 w 129871"/>
              <a:gd name="connsiteY0-112" fmla="*/ 225330 h 493971"/>
              <a:gd name="connsiteX1-113" fmla="*/ 124363 w 129871"/>
              <a:gd name="connsiteY1-114" fmla="*/ 0 h 493971"/>
              <a:gd name="connsiteX2-115" fmla="*/ 129871 w 129871"/>
              <a:gd name="connsiteY2-116" fmla="*/ 284879 h 493971"/>
              <a:gd name="connsiteX3-117" fmla="*/ 9525 w 129871"/>
              <a:gd name="connsiteY3-118" fmla="*/ 493971 h 493971"/>
              <a:gd name="connsiteX4-119" fmla="*/ 0 w 129871"/>
              <a:gd name="connsiteY4-120" fmla="*/ 225330 h 493971"/>
              <a:gd name="connsiteX0-121" fmla="*/ 0 w 125108"/>
              <a:gd name="connsiteY0-122" fmla="*/ 218186 h 493971"/>
              <a:gd name="connsiteX1-123" fmla="*/ 119600 w 125108"/>
              <a:gd name="connsiteY1-124" fmla="*/ 0 h 493971"/>
              <a:gd name="connsiteX2-125" fmla="*/ 125108 w 125108"/>
              <a:gd name="connsiteY2-126" fmla="*/ 284879 h 493971"/>
              <a:gd name="connsiteX3-127" fmla="*/ 4762 w 125108"/>
              <a:gd name="connsiteY3-128" fmla="*/ 493971 h 493971"/>
              <a:gd name="connsiteX4-129" fmla="*/ 0 w 125108"/>
              <a:gd name="connsiteY4-130" fmla="*/ 218186 h 493971"/>
              <a:gd name="connsiteX0-131" fmla="*/ 0 w 122727"/>
              <a:gd name="connsiteY0-132" fmla="*/ 213424 h 493971"/>
              <a:gd name="connsiteX1-133" fmla="*/ 117219 w 122727"/>
              <a:gd name="connsiteY1-134" fmla="*/ 0 h 493971"/>
              <a:gd name="connsiteX2-135" fmla="*/ 122727 w 122727"/>
              <a:gd name="connsiteY2-136" fmla="*/ 284879 h 493971"/>
              <a:gd name="connsiteX3-137" fmla="*/ 2381 w 122727"/>
              <a:gd name="connsiteY3-138" fmla="*/ 493971 h 493971"/>
              <a:gd name="connsiteX4-139" fmla="*/ 0 w 122727"/>
              <a:gd name="connsiteY4-140" fmla="*/ 213424 h 493971"/>
              <a:gd name="connsiteX0-141" fmla="*/ 229 w 122956"/>
              <a:gd name="connsiteY0-142" fmla="*/ 213424 h 491590"/>
              <a:gd name="connsiteX1-143" fmla="*/ 117448 w 122956"/>
              <a:gd name="connsiteY1-144" fmla="*/ 0 h 491590"/>
              <a:gd name="connsiteX2-145" fmla="*/ 122956 w 122956"/>
              <a:gd name="connsiteY2-146" fmla="*/ 284879 h 491590"/>
              <a:gd name="connsiteX3-147" fmla="*/ 229 w 122956"/>
              <a:gd name="connsiteY3-148" fmla="*/ 491590 h 491590"/>
              <a:gd name="connsiteX4-149" fmla="*/ 229 w 122956"/>
              <a:gd name="connsiteY4-150" fmla="*/ 213424 h 491590"/>
              <a:gd name="connsiteX0-151" fmla="*/ 229 w 122956"/>
              <a:gd name="connsiteY0-152" fmla="*/ 215805 h 493971"/>
              <a:gd name="connsiteX1-153" fmla="*/ 117448 w 122956"/>
              <a:gd name="connsiteY1-154" fmla="*/ 0 h 493971"/>
              <a:gd name="connsiteX2-155" fmla="*/ 122956 w 122956"/>
              <a:gd name="connsiteY2-156" fmla="*/ 287260 h 493971"/>
              <a:gd name="connsiteX3-157" fmla="*/ 229 w 122956"/>
              <a:gd name="connsiteY3-158" fmla="*/ 493971 h 493971"/>
              <a:gd name="connsiteX4-159" fmla="*/ 229 w 122956"/>
              <a:gd name="connsiteY4-160" fmla="*/ 215805 h 493971"/>
              <a:gd name="connsiteX0-161" fmla="*/ 229 w 124984"/>
              <a:gd name="connsiteY0-162" fmla="*/ 211043 h 489209"/>
              <a:gd name="connsiteX1-163" fmla="*/ 124592 w 124984"/>
              <a:gd name="connsiteY1-164" fmla="*/ 0 h 489209"/>
              <a:gd name="connsiteX2-165" fmla="*/ 122956 w 124984"/>
              <a:gd name="connsiteY2-166" fmla="*/ 282498 h 489209"/>
              <a:gd name="connsiteX3-167" fmla="*/ 229 w 124984"/>
              <a:gd name="connsiteY3-168" fmla="*/ 489209 h 489209"/>
              <a:gd name="connsiteX4-169" fmla="*/ 229 w 124984"/>
              <a:gd name="connsiteY4-170" fmla="*/ 211043 h 489209"/>
              <a:gd name="connsiteX0-171" fmla="*/ 229 w 122956"/>
              <a:gd name="connsiteY0-172" fmla="*/ 211043 h 489209"/>
              <a:gd name="connsiteX1-173" fmla="*/ 117448 w 122956"/>
              <a:gd name="connsiteY1-174" fmla="*/ 0 h 489209"/>
              <a:gd name="connsiteX2-175" fmla="*/ 122956 w 122956"/>
              <a:gd name="connsiteY2-176" fmla="*/ 282498 h 489209"/>
              <a:gd name="connsiteX3-177" fmla="*/ 229 w 122956"/>
              <a:gd name="connsiteY3-178" fmla="*/ 489209 h 489209"/>
              <a:gd name="connsiteX4-179" fmla="*/ 229 w 122956"/>
              <a:gd name="connsiteY4-180" fmla="*/ 211043 h 489209"/>
              <a:gd name="connsiteX0-181" fmla="*/ 229 w 120575"/>
              <a:gd name="connsiteY0-182" fmla="*/ 211043 h 489209"/>
              <a:gd name="connsiteX1-183" fmla="*/ 117448 w 120575"/>
              <a:gd name="connsiteY1-184" fmla="*/ 0 h 489209"/>
              <a:gd name="connsiteX2-185" fmla="*/ 120575 w 120575"/>
              <a:gd name="connsiteY2-186" fmla="*/ 284879 h 489209"/>
              <a:gd name="connsiteX3-187" fmla="*/ 229 w 120575"/>
              <a:gd name="connsiteY3-188" fmla="*/ 489209 h 489209"/>
              <a:gd name="connsiteX4-189" fmla="*/ 229 w 120575"/>
              <a:gd name="connsiteY4-190" fmla="*/ 211043 h 489209"/>
              <a:gd name="connsiteX0-191" fmla="*/ 229 w 120575"/>
              <a:gd name="connsiteY0-192" fmla="*/ 218187 h 496353"/>
              <a:gd name="connsiteX1-193" fmla="*/ 117448 w 120575"/>
              <a:gd name="connsiteY1-194" fmla="*/ 0 h 496353"/>
              <a:gd name="connsiteX2-195" fmla="*/ 120575 w 120575"/>
              <a:gd name="connsiteY2-196" fmla="*/ 292023 h 496353"/>
              <a:gd name="connsiteX3-197" fmla="*/ 229 w 120575"/>
              <a:gd name="connsiteY3-198" fmla="*/ 496353 h 496353"/>
              <a:gd name="connsiteX4-199" fmla="*/ 229 w 120575"/>
              <a:gd name="connsiteY4-200" fmla="*/ 218187 h 496353"/>
              <a:gd name="connsiteX0-201" fmla="*/ 229 w 120575"/>
              <a:gd name="connsiteY0-202" fmla="*/ 222950 h 501116"/>
              <a:gd name="connsiteX1-203" fmla="*/ 119829 w 120575"/>
              <a:gd name="connsiteY1-204" fmla="*/ 0 h 501116"/>
              <a:gd name="connsiteX2-205" fmla="*/ 120575 w 120575"/>
              <a:gd name="connsiteY2-206" fmla="*/ 296786 h 501116"/>
              <a:gd name="connsiteX3-207" fmla="*/ 229 w 120575"/>
              <a:gd name="connsiteY3-208" fmla="*/ 501116 h 501116"/>
              <a:gd name="connsiteX4-209" fmla="*/ 229 w 120575"/>
              <a:gd name="connsiteY4-210" fmla="*/ 222950 h 501116"/>
              <a:gd name="connsiteX0-211" fmla="*/ 229 w 120575"/>
              <a:gd name="connsiteY0-212" fmla="*/ 222950 h 501116"/>
              <a:gd name="connsiteX1-213" fmla="*/ 119829 w 120575"/>
              <a:gd name="connsiteY1-214" fmla="*/ 0 h 501116"/>
              <a:gd name="connsiteX2-215" fmla="*/ 120575 w 120575"/>
              <a:gd name="connsiteY2-216" fmla="*/ 429693 h 501116"/>
              <a:gd name="connsiteX3-217" fmla="*/ 229 w 120575"/>
              <a:gd name="connsiteY3-218" fmla="*/ 501116 h 501116"/>
              <a:gd name="connsiteX4-219" fmla="*/ 229 w 120575"/>
              <a:gd name="connsiteY4-220" fmla="*/ 222950 h 501116"/>
              <a:gd name="connsiteX0-221" fmla="*/ 0 w 120346"/>
              <a:gd name="connsiteY0-222" fmla="*/ 222950 h 657946"/>
              <a:gd name="connsiteX1-223" fmla="*/ 119600 w 120346"/>
              <a:gd name="connsiteY1-224" fmla="*/ 0 h 657946"/>
              <a:gd name="connsiteX2-225" fmla="*/ 120346 w 120346"/>
              <a:gd name="connsiteY2-226" fmla="*/ 429693 h 657946"/>
              <a:gd name="connsiteX3-227" fmla="*/ 2658 w 120346"/>
              <a:gd name="connsiteY3-228" fmla="*/ 657946 h 657946"/>
              <a:gd name="connsiteX4-229" fmla="*/ 0 w 120346"/>
              <a:gd name="connsiteY4-230" fmla="*/ 222950 h 657946"/>
              <a:gd name="connsiteX0-231" fmla="*/ 0 w 120346"/>
              <a:gd name="connsiteY0-232" fmla="*/ 219473 h 654469"/>
              <a:gd name="connsiteX1-233" fmla="*/ 119600 w 120346"/>
              <a:gd name="connsiteY1-234" fmla="*/ 0 h 654469"/>
              <a:gd name="connsiteX2-235" fmla="*/ 120346 w 120346"/>
              <a:gd name="connsiteY2-236" fmla="*/ 426216 h 654469"/>
              <a:gd name="connsiteX3-237" fmla="*/ 2658 w 120346"/>
              <a:gd name="connsiteY3-238" fmla="*/ 654469 h 654469"/>
              <a:gd name="connsiteX4-239" fmla="*/ 0 w 120346"/>
              <a:gd name="connsiteY4-240" fmla="*/ 219473 h 654469"/>
              <a:gd name="connsiteX0-241" fmla="*/ 0 w 120346"/>
              <a:gd name="connsiteY0-242" fmla="*/ 222798 h 657794"/>
              <a:gd name="connsiteX1-243" fmla="*/ 112950 w 120346"/>
              <a:gd name="connsiteY1-244" fmla="*/ 0 h 657794"/>
              <a:gd name="connsiteX2-245" fmla="*/ 120346 w 120346"/>
              <a:gd name="connsiteY2-246" fmla="*/ 429541 h 657794"/>
              <a:gd name="connsiteX3-247" fmla="*/ 2658 w 120346"/>
              <a:gd name="connsiteY3-248" fmla="*/ 657794 h 657794"/>
              <a:gd name="connsiteX4-249" fmla="*/ 0 w 120346"/>
              <a:gd name="connsiteY4-250" fmla="*/ 222798 h 657794"/>
              <a:gd name="connsiteX0-251" fmla="*/ 0 w 113129"/>
              <a:gd name="connsiteY0-252" fmla="*/ 222798 h 657794"/>
              <a:gd name="connsiteX1-253" fmla="*/ 112950 w 113129"/>
              <a:gd name="connsiteY1-254" fmla="*/ 0 h 657794"/>
              <a:gd name="connsiteX2-255" fmla="*/ 103721 w 113129"/>
              <a:gd name="connsiteY2-256" fmla="*/ 422891 h 657794"/>
              <a:gd name="connsiteX3-257" fmla="*/ 2658 w 113129"/>
              <a:gd name="connsiteY3-258" fmla="*/ 657794 h 657794"/>
              <a:gd name="connsiteX4-259" fmla="*/ 0 w 113129"/>
              <a:gd name="connsiteY4-260" fmla="*/ 222798 h 657794"/>
              <a:gd name="connsiteX0-261" fmla="*/ 0 w 113696"/>
              <a:gd name="connsiteY0-262" fmla="*/ 222798 h 657794"/>
              <a:gd name="connsiteX1-263" fmla="*/ 112950 w 113696"/>
              <a:gd name="connsiteY1-264" fmla="*/ 0 h 657794"/>
              <a:gd name="connsiteX2-265" fmla="*/ 113696 w 113696"/>
              <a:gd name="connsiteY2-266" fmla="*/ 419566 h 657794"/>
              <a:gd name="connsiteX3-267" fmla="*/ 2658 w 113696"/>
              <a:gd name="connsiteY3-268" fmla="*/ 657794 h 657794"/>
              <a:gd name="connsiteX4-269" fmla="*/ 0 w 113696"/>
              <a:gd name="connsiteY4-270" fmla="*/ 222798 h 657794"/>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113696" h="657794">
                <a:moveTo>
                  <a:pt x="0" y="222798"/>
                </a:moveTo>
                <a:cubicBezTo>
                  <a:pt x="39867" y="148481"/>
                  <a:pt x="73083" y="74317"/>
                  <a:pt x="112950" y="0"/>
                </a:cubicBezTo>
                <a:cubicBezTo>
                  <a:pt x="114786" y="94960"/>
                  <a:pt x="111860" y="329369"/>
                  <a:pt x="113696" y="419566"/>
                </a:cubicBezTo>
                <a:lnTo>
                  <a:pt x="2658" y="657794"/>
                </a:lnTo>
                <a:cubicBezTo>
                  <a:pt x="1864" y="574597"/>
                  <a:pt x="794" y="305995"/>
                  <a:pt x="0" y="222798"/>
                </a:cubicBezTo>
                <a:close/>
              </a:path>
            </a:pathLst>
          </a:cu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1" name="流程图: 手动输入 20"/>
          <p:cNvSpPr/>
          <p:nvPr/>
        </p:nvSpPr>
        <p:spPr>
          <a:xfrm>
            <a:off x="1266825" y="1541463"/>
            <a:ext cx="2011363" cy="2085975"/>
          </a:xfrm>
          <a:prstGeom prst="flowChartManualInput">
            <a:avLst/>
          </a:prstGeom>
          <a:solidFill>
            <a:srgbClr val="00A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2" name="矩形 21"/>
          <p:cNvSpPr>
            <a:spLocks noChangeArrowheads="1"/>
          </p:cNvSpPr>
          <p:nvPr/>
        </p:nvSpPr>
        <p:spPr bwMode="auto">
          <a:xfrm>
            <a:off x="1338263" y="1914525"/>
            <a:ext cx="4333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5000" b="1">
                <a:solidFill>
                  <a:schemeClr val="bg1"/>
                </a:solidFill>
                <a:latin typeface="微软雅黑" panose="020B0503020204020204" pitchFamily="34" charset="-122"/>
                <a:ea typeface="微软雅黑" panose="020B0503020204020204" pitchFamily="34" charset="-122"/>
              </a:rPr>
              <a:t>目录</a:t>
            </a:r>
            <a:endParaRPr lang="en-US" altLang="zh-CN" sz="5000" b="1">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a:spLocks noChangeArrowheads="1"/>
          </p:cNvSpPr>
          <p:nvPr/>
        </p:nvSpPr>
        <p:spPr bwMode="auto">
          <a:xfrm rot="5400000">
            <a:off x="1310481" y="2670970"/>
            <a:ext cx="1920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latin typeface="Britannic Bold" pitchFamily="34" charset="0"/>
              </a:rPr>
              <a:t>CONTENTS</a:t>
            </a:r>
            <a:endParaRPr lang="zh-CN" altLang="en-US" sz="2400">
              <a:latin typeface="Britannic Bold" pitchFamily="34" charset="0"/>
            </a:endParaRPr>
          </a:p>
        </p:txBody>
      </p:sp>
      <p:sp>
        <p:nvSpPr>
          <p:cNvPr id="24" name="직사각형 59"/>
          <p:cNvSpPr>
            <a:spLocks noChangeArrowheads="1"/>
          </p:cNvSpPr>
          <p:nvPr/>
        </p:nvSpPr>
        <p:spPr bwMode="auto">
          <a:xfrm>
            <a:off x="3995738" y="1419225"/>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anose="020B0503020204020204" pitchFamily="34" charset="-122"/>
                <a:ea typeface="微软雅黑" panose="020B0503020204020204" pitchFamily="34" charset="-122"/>
              </a:rPr>
              <a:t>这里主要是填写目录标题</a:t>
            </a:r>
            <a:endParaRPr lang="en-US" altLang="zh-CN" sz="1600">
              <a:latin typeface="微软雅黑" panose="020B0503020204020204" pitchFamily="34" charset="-122"/>
              <a:ea typeface="微软雅黑" panose="020B0503020204020204" pitchFamily="34" charset="-122"/>
            </a:endParaRPr>
          </a:p>
        </p:txBody>
      </p:sp>
      <p:sp>
        <p:nvSpPr>
          <p:cNvPr id="25" name="직사각형 59"/>
          <p:cNvSpPr>
            <a:spLocks noChangeArrowheads="1"/>
          </p:cNvSpPr>
          <p:nvPr/>
        </p:nvSpPr>
        <p:spPr bwMode="auto">
          <a:xfrm>
            <a:off x="3995738" y="1936750"/>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anose="020B0503020204020204" pitchFamily="34" charset="-122"/>
                <a:ea typeface="微软雅黑" panose="020B0503020204020204" pitchFamily="34" charset="-122"/>
              </a:rPr>
              <a:t>这里主要是填写目录标题</a:t>
            </a:r>
            <a:endParaRPr lang="en-US" altLang="zh-CN" sz="1600">
              <a:latin typeface="微软雅黑" panose="020B0503020204020204" pitchFamily="34" charset="-122"/>
              <a:ea typeface="微软雅黑" panose="020B0503020204020204" pitchFamily="34" charset="-122"/>
            </a:endParaRPr>
          </a:p>
        </p:txBody>
      </p:sp>
      <p:sp>
        <p:nvSpPr>
          <p:cNvPr id="26" name="직사각형 59"/>
          <p:cNvSpPr>
            <a:spLocks noChangeArrowheads="1"/>
          </p:cNvSpPr>
          <p:nvPr/>
        </p:nvSpPr>
        <p:spPr bwMode="auto">
          <a:xfrm>
            <a:off x="3995738" y="2454275"/>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anose="020B0503020204020204" pitchFamily="34" charset="-122"/>
                <a:ea typeface="微软雅黑" panose="020B0503020204020204" pitchFamily="34" charset="-122"/>
              </a:rPr>
              <a:t>这里主要是填写目录标题</a:t>
            </a:r>
            <a:endParaRPr lang="en-US" altLang="zh-CN" sz="1600">
              <a:latin typeface="微软雅黑" panose="020B0503020204020204" pitchFamily="34" charset="-122"/>
              <a:ea typeface="微软雅黑" panose="020B0503020204020204" pitchFamily="34" charset="-122"/>
            </a:endParaRPr>
          </a:p>
        </p:txBody>
      </p:sp>
      <p:sp>
        <p:nvSpPr>
          <p:cNvPr id="27" name="직사각형 59"/>
          <p:cNvSpPr>
            <a:spLocks noChangeArrowheads="1"/>
          </p:cNvSpPr>
          <p:nvPr/>
        </p:nvSpPr>
        <p:spPr bwMode="auto">
          <a:xfrm>
            <a:off x="3995738" y="2971800"/>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anose="020B0503020204020204" pitchFamily="34" charset="-122"/>
                <a:ea typeface="微软雅黑" panose="020B0503020204020204" pitchFamily="34" charset="-122"/>
              </a:rPr>
              <a:t>这里主要是填写目录标题</a:t>
            </a:r>
            <a:endParaRPr lang="en-US" altLang="zh-CN" sz="1600">
              <a:latin typeface="微软雅黑" panose="020B0503020204020204" pitchFamily="34" charset="-122"/>
              <a:ea typeface="微软雅黑" panose="020B0503020204020204" pitchFamily="34" charset="-122"/>
            </a:endParaRPr>
          </a:p>
        </p:txBody>
      </p:sp>
      <p:sp>
        <p:nvSpPr>
          <p:cNvPr id="28" name="직사각형 59"/>
          <p:cNvSpPr>
            <a:spLocks noChangeArrowheads="1"/>
          </p:cNvSpPr>
          <p:nvPr/>
        </p:nvSpPr>
        <p:spPr bwMode="auto">
          <a:xfrm>
            <a:off x="3995738" y="3489325"/>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anose="020B0503020204020204" pitchFamily="34" charset="-122"/>
                <a:ea typeface="微软雅黑" panose="020B0503020204020204" pitchFamily="34" charset="-122"/>
              </a:rPr>
              <a:t>这里主要是填写目录标题</a:t>
            </a:r>
            <a:endParaRPr lang="en-US" altLang="zh-CN"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3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300"/>
                                        <p:tgtEl>
                                          <p:spTgt spid="22"/>
                                        </p:tgtEl>
                                      </p:cBhvr>
                                    </p:animEffect>
                                    <p:anim calcmode="lin" valueType="num">
                                      <p:cBhvr>
                                        <p:cTn id="12" dur="300" fill="hold"/>
                                        <p:tgtEl>
                                          <p:spTgt spid="22"/>
                                        </p:tgtEl>
                                        <p:attrNameLst>
                                          <p:attrName>ppt_x</p:attrName>
                                        </p:attrNameLst>
                                      </p:cBhvr>
                                      <p:tavLst>
                                        <p:tav tm="0">
                                          <p:val>
                                            <p:strVal val="#ppt_x"/>
                                          </p:val>
                                        </p:tav>
                                        <p:tav tm="100000">
                                          <p:val>
                                            <p:strVal val="#ppt_x"/>
                                          </p:val>
                                        </p:tav>
                                      </p:tavLst>
                                    </p:anim>
                                    <p:anim calcmode="lin" valueType="num">
                                      <p:cBhvr>
                                        <p:cTn id="13" dur="300" fill="hold"/>
                                        <p:tgtEl>
                                          <p:spTgt spid="22"/>
                                        </p:tgtEl>
                                        <p:attrNameLst>
                                          <p:attrName>ppt_y</p:attrName>
                                        </p:attrNameLst>
                                      </p:cBhvr>
                                      <p:tavLst>
                                        <p:tav tm="0">
                                          <p:val>
                                            <p:strVal val="#ppt_y+.1"/>
                                          </p:val>
                                        </p:tav>
                                        <p:tav tm="100000">
                                          <p:val>
                                            <p:strVal val="#ppt_y"/>
                                          </p:val>
                                        </p:tav>
                                      </p:tavLst>
                                    </p:anim>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300" fill="hold"/>
                                        <p:tgtEl>
                                          <p:spTgt spid="23"/>
                                        </p:tgtEl>
                                        <p:attrNameLst>
                                          <p:attrName>ppt_x</p:attrName>
                                        </p:attrNameLst>
                                      </p:cBhvr>
                                      <p:tavLst>
                                        <p:tav tm="0">
                                          <p:val>
                                            <p:strVal val="1+#ppt_w/2"/>
                                          </p:val>
                                        </p:tav>
                                        <p:tav tm="100000">
                                          <p:val>
                                            <p:strVal val="#ppt_x"/>
                                          </p:val>
                                        </p:tav>
                                      </p:tavLst>
                                    </p:anim>
                                    <p:anim calcmode="lin" valueType="num">
                                      <p:cBhvr additive="base">
                                        <p:cTn id="17" dur="3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810"/>
                            </p:stCondLst>
                            <p:childTnLst>
                              <p:par>
                                <p:cTn id="19" presetID="2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300"/>
                                        <p:tgtEl>
                                          <p:spTgt spid="13"/>
                                        </p:tgtEl>
                                      </p:cBhvr>
                                    </p:animEffect>
                                  </p:childTnLst>
                                </p:cTn>
                              </p:par>
                            </p:childTnLst>
                          </p:cTn>
                        </p:par>
                        <p:par>
                          <p:cTn id="22" fill="hold">
                            <p:stCondLst>
                              <p:cond delay="131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00"/>
                                        <p:tgtEl>
                                          <p:spTgt spid="12"/>
                                        </p:tgtEl>
                                      </p:cBhvr>
                                    </p:animEffect>
                                  </p:childTnLst>
                                </p:cTn>
                              </p:par>
                            </p:childTnLst>
                          </p:cTn>
                        </p:par>
                        <p:par>
                          <p:cTn id="26" fill="hold">
                            <p:stCondLst>
                              <p:cond delay="181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childTnLst>
                          </p:cTn>
                        </p:par>
                        <p:par>
                          <p:cTn id="30" fill="hold">
                            <p:stCondLst>
                              <p:cond delay="231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200"/>
                                        <p:tgtEl>
                                          <p:spTgt spid="9"/>
                                        </p:tgtEl>
                                      </p:cBhvr>
                                    </p:animEffect>
                                  </p:childTnLst>
                                </p:cTn>
                              </p:par>
                            </p:childTnLst>
                          </p:cTn>
                        </p:par>
                        <p:par>
                          <p:cTn id="34" fill="hold">
                            <p:stCondLst>
                              <p:cond delay="281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200"/>
                                        <p:tgtEl>
                                          <p:spTgt spid="11"/>
                                        </p:tgtEl>
                                      </p:cBhvr>
                                    </p:animEffect>
                                  </p:childTnLst>
                                </p:cTn>
                              </p:par>
                            </p:childTnLst>
                          </p:cTn>
                        </p:par>
                        <p:par>
                          <p:cTn id="38" fill="hold">
                            <p:stCondLst>
                              <p:cond delay="3310"/>
                            </p:stCondLst>
                            <p:childTnLst>
                              <p:par>
                                <p:cTn id="39" presetID="22" presetClass="entr" presetSubtype="2"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300"/>
                                        <p:tgtEl>
                                          <p:spTgt spid="15"/>
                                        </p:tgtEl>
                                      </p:cBhvr>
                                    </p:animEffect>
                                  </p:childTnLst>
                                </p:cTn>
                              </p:par>
                            </p:childTnLst>
                          </p:cTn>
                        </p:par>
                        <p:par>
                          <p:cTn id="42" fill="hold">
                            <p:stCondLst>
                              <p:cond delay="381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200"/>
                                        <p:tgtEl>
                                          <p:spTgt spid="14"/>
                                        </p:tgtEl>
                                      </p:cBhvr>
                                    </p:animEffect>
                                  </p:childTnLst>
                                </p:cTn>
                              </p:par>
                            </p:childTnLst>
                          </p:cTn>
                        </p:par>
                        <p:par>
                          <p:cTn id="46" fill="hold">
                            <p:stCondLst>
                              <p:cond delay="4310"/>
                            </p:stCondLst>
                            <p:childTnLst>
                              <p:par>
                                <p:cTn id="47" presetID="3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200" fill="hold"/>
                                        <p:tgtEl>
                                          <p:spTgt spid="24"/>
                                        </p:tgtEl>
                                        <p:attrNameLst>
                                          <p:attrName>ppt_w</p:attrName>
                                        </p:attrNameLst>
                                      </p:cBhvr>
                                      <p:tavLst>
                                        <p:tav tm="0">
                                          <p:val>
                                            <p:fltVal val="0"/>
                                          </p:val>
                                        </p:tav>
                                        <p:tav tm="100000">
                                          <p:val>
                                            <p:strVal val="#ppt_w"/>
                                          </p:val>
                                        </p:tav>
                                      </p:tavLst>
                                    </p:anim>
                                    <p:anim calcmode="lin" valueType="num">
                                      <p:cBhvr>
                                        <p:cTn id="50" dur="200" fill="hold"/>
                                        <p:tgtEl>
                                          <p:spTgt spid="24"/>
                                        </p:tgtEl>
                                        <p:attrNameLst>
                                          <p:attrName>ppt_h</p:attrName>
                                        </p:attrNameLst>
                                      </p:cBhvr>
                                      <p:tavLst>
                                        <p:tav tm="0">
                                          <p:val>
                                            <p:fltVal val="0"/>
                                          </p:val>
                                        </p:tav>
                                        <p:tav tm="100000">
                                          <p:val>
                                            <p:strVal val="#ppt_h"/>
                                          </p:val>
                                        </p:tav>
                                      </p:tavLst>
                                    </p:anim>
                                    <p:anim calcmode="lin" valueType="num">
                                      <p:cBhvr>
                                        <p:cTn id="51" dur="200" fill="hold"/>
                                        <p:tgtEl>
                                          <p:spTgt spid="24"/>
                                        </p:tgtEl>
                                        <p:attrNameLst>
                                          <p:attrName>style.rotation</p:attrName>
                                        </p:attrNameLst>
                                      </p:cBhvr>
                                      <p:tavLst>
                                        <p:tav tm="0">
                                          <p:val>
                                            <p:fltVal val="90"/>
                                          </p:val>
                                        </p:tav>
                                        <p:tav tm="100000">
                                          <p:val>
                                            <p:fltVal val="0"/>
                                          </p:val>
                                        </p:tav>
                                      </p:tavLst>
                                    </p:anim>
                                    <p:animEffect transition="in" filter="fade">
                                      <p:cBhvr>
                                        <p:cTn id="52" dur="200"/>
                                        <p:tgtEl>
                                          <p:spTgt spid="24"/>
                                        </p:tgtEl>
                                      </p:cBhvr>
                                    </p:animEffect>
                                  </p:childTnLst>
                                </p:cTn>
                              </p:par>
                            </p:childTnLst>
                          </p:cTn>
                        </p:par>
                        <p:par>
                          <p:cTn id="53" fill="hold">
                            <p:stCondLst>
                              <p:cond delay="4810"/>
                            </p:stCondLst>
                            <p:childTnLst>
                              <p:par>
                                <p:cTn id="54" presetID="34" presetClass="emph" presetSubtype="0" fill="hold" grpId="1" nodeType="afterEffect">
                                  <p:stCondLst>
                                    <p:cond delay="0"/>
                                  </p:stCondLst>
                                  <p:childTnLst>
                                    <p:animMotion origin="layout" path="M 0.0 0.0 L 0.0 -0.07213" pathEditMode="relative" rAng="0" ptsTypes="">
                                      <p:cBhvr>
                                        <p:cTn id="55" dur="50" accel="50000" decel="50000" autoRev="1" fill="hold">
                                          <p:stCondLst>
                                            <p:cond delay="0"/>
                                          </p:stCondLst>
                                        </p:cTn>
                                        <p:tgtEl>
                                          <p:spTgt spid="24"/>
                                        </p:tgtEl>
                                        <p:attrNameLst>
                                          <p:attrName>ppt_x</p:attrName>
                                          <p:attrName>ppt_y</p:attrName>
                                        </p:attrNameLst>
                                      </p:cBhvr>
                                      <p:rCtr x="0" y="0"/>
                                    </p:animMotion>
                                    <p:animRot by="1500000">
                                      <p:cBhvr>
                                        <p:cTn id="56" dur="25" fill="hold">
                                          <p:stCondLst>
                                            <p:cond delay="0"/>
                                          </p:stCondLst>
                                        </p:cTn>
                                        <p:tgtEl>
                                          <p:spTgt spid="24"/>
                                        </p:tgtEl>
                                        <p:attrNameLst>
                                          <p:attrName>r</p:attrName>
                                        </p:attrNameLst>
                                      </p:cBhvr>
                                    </p:animRot>
                                    <p:animRot by="-1500000">
                                      <p:cBhvr>
                                        <p:cTn id="57" dur="25" fill="hold">
                                          <p:stCondLst>
                                            <p:cond delay="25"/>
                                          </p:stCondLst>
                                        </p:cTn>
                                        <p:tgtEl>
                                          <p:spTgt spid="24"/>
                                        </p:tgtEl>
                                        <p:attrNameLst>
                                          <p:attrName>r</p:attrName>
                                        </p:attrNameLst>
                                      </p:cBhvr>
                                    </p:animRot>
                                    <p:animRot by="-1500000">
                                      <p:cBhvr>
                                        <p:cTn id="58" dur="25" fill="hold">
                                          <p:stCondLst>
                                            <p:cond delay="50"/>
                                          </p:stCondLst>
                                        </p:cTn>
                                        <p:tgtEl>
                                          <p:spTgt spid="24"/>
                                        </p:tgtEl>
                                        <p:attrNameLst>
                                          <p:attrName>r</p:attrName>
                                        </p:attrNameLst>
                                      </p:cBhvr>
                                    </p:animRot>
                                    <p:animRot by="1500000">
                                      <p:cBhvr>
                                        <p:cTn id="59" dur="25" fill="hold">
                                          <p:stCondLst>
                                            <p:cond delay="75"/>
                                          </p:stCondLst>
                                        </p:cTn>
                                        <p:tgtEl>
                                          <p:spTgt spid="24"/>
                                        </p:tgtEl>
                                        <p:attrNameLst>
                                          <p:attrName>r</p:attrName>
                                        </p:attrNameLst>
                                      </p:cBhvr>
                                    </p:animRot>
                                  </p:childTnLst>
                                </p:cTn>
                              </p:par>
                            </p:childTnLst>
                          </p:cTn>
                        </p:par>
                        <p:par>
                          <p:cTn id="60" fill="hold">
                            <p:stCondLst>
                              <p:cond delay="5310"/>
                            </p:stCondLst>
                            <p:childTnLst>
                              <p:par>
                                <p:cTn id="61" presetID="31"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200" fill="hold"/>
                                        <p:tgtEl>
                                          <p:spTgt spid="25"/>
                                        </p:tgtEl>
                                        <p:attrNameLst>
                                          <p:attrName>ppt_w</p:attrName>
                                        </p:attrNameLst>
                                      </p:cBhvr>
                                      <p:tavLst>
                                        <p:tav tm="0">
                                          <p:val>
                                            <p:fltVal val="0"/>
                                          </p:val>
                                        </p:tav>
                                        <p:tav tm="100000">
                                          <p:val>
                                            <p:strVal val="#ppt_w"/>
                                          </p:val>
                                        </p:tav>
                                      </p:tavLst>
                                    </p:anim>
                                    <p:anim calcmode="lin" valueType="num">
                                      <p:cBhvr>
                                        <p:cTn id="64" dur="200" fill="hold"/>
                                        <p:tgtEl>
                                          <p:spTgt spid="25"/>
                                        </p:tgtEl>
                                        <p:attrNameLst>
                                          <p:attrName>ppt_h</p:attrName>
                                        </p:attrNameLst>
                                      </p:cBhvr>
                                      <p:tavLst>
                                        <p:tav tm="0">
                                          <p:val>
                                            <p:fltVal val="0"/>
                                          </p:val>
                                        </p:tav>
                                        <p:tav tm="100000">
                                          <p:val>
                                            <p:strVal val="#ppt_h"/>
                                          </p:val>
                                        </p:tav>
                                      </p:tavLst>
                                    </p:anim>
                                    <p:anim calcmode="lin" valueType="num">
                                      <p:cBhvr>
                                        <p:cTn id="65" dur="200" fill="hold"/>
                                        <p:tgtEl>
                                          <p:spTgt spid="25"/>
                                        </p:tgtEl>
                                        <p:attrNameLst>
                                          <p:attrName>style.rotation</p:attrName>
                                        </p:attrNameLst>
                                      </p:cBhvr>
                                      <p:tavLst>
                                        <p:tav tm="0">
                                          <p:val>
                                            <p:fltVal val="90"/>
                                          </p:val>
                                        </p:tav>
                                        <p:tav tm="100000">
                                          <p:val>
                                            <p:fltVal val="0"/>
                                          </p:val>
                                        </p:tav>
                                      </p:tavLst>
                                    </p:anim>
                                    <p:animEffect transition="in" filter="fade">
                                      <p:cBhvr>
                                        <p:cTn id="66" dur="200"/>
                                        <p:tgtEl>
                                          <p:spTgt spid="25"/>
                                        </p:tgtEl>
                                      </p:cBhvr>
                                    </p:animEffect>
                                  </p:childTnLst>
                                </p:cTn>
                              </p:par>
                            </p:childTnLst>
                          </p:cTn>
                        </p:par>
                        <p:par>
                          <p:cTn id="67" fill="hold">
                            <p:stCondLst>
                              <p:cond delay="5810"/>
                            </p:stCondLst>
                            <p:childTnLst>
                              <p:par>
                                <p:cTn id="68" presetID="34" presetClass="emph" presetSubtype="0" fill="hold" grpId="1" nodeType="afterEffect">
                                  <p:stCondLst>
                                    <p:cond delay="0"/>
                                  </p:stCondLst>
                                  <p:childTnLst>
                                    <p:animMotion origin="layout" path="M 0.0 0.0 L 0.0 -0.07213" pathEditMode="relative" rAng="0" ptsTypes="">
                                      <p:cBhvr>
                                        <p:cTn id="69" dur="50" accel="50000" decel="50000" autoRev="1" fill="hold">
                                          <p:stCondLst>
                                            <p:cond delay="0"/>
                                          </p:stCondLst>
                                        </p:cTn>
                                        <p:tgtEl>
                                          <p:spTgt spid="25"/>
                                        </p:tgtEl>
                                        <p:attrNameLst>
                                          <p:attrName>ppt_x</p:attrName>
                                          <p:attrName>ppt_y</p:attrName>
                                        </p:attrNameLst>
                                      </p:cBhvr>
                                      <p:rCtr x="0" y="0"/>
                                    </p:animMotion>
                                    <p:animRot by="1500000">
                                      <p:cBhvr>
                                        <p:cTn id="70" dur="25" fill="hold">
                                          <p:stCondLst>
                                            <p:cond delay="0"/>
                                          </p:stCondLst>
                                        </p:cTn>
                                        <p:tgtEl>
                                          <p:spTgt spid="25"/>
                                        </p:tgtEl>
                                        <p:attrNameLst>
                                          <p:attrName>r</p:attrName>
                                        </p:attrNameLst>
                                      </p:cBhvr>
                                    </p:animRot>
                                    <p:animRot by="-1500000">
                                      <p:cBhvr>
                                        <p:cTn id="71" dur="25" fill="hold">
                                          <p:stCondLst>
                                            <p:cond delay="25"/>
                                          </p:stCondLst>
                                        </p:cTn>
                                        <p:tgtEl>
                                          <p:spTgt spid="25"/>
                                        </p:tgtEl>
                                        <p:attrNameLst>
                                          <p:attrName>r</p:attrName>
                                        </p:attrNameLst>
                                      </p:cBhvr>
                                    </p:animRot>
                                    <p:animRot by="-1500000">
                                      <p:cBhvr>
                                        <p:cTn id="72" dur="25" fill="hold">
                                          <p:stCondLst>
                                            <p:cond delay="50"/>
                                          </p:stCondLst>
                                        </p:cTn>
                                        <p:tgtEl>
                                          <p:spTgt spid="25"/>
                                        </p:tgtEl>
                                        <p:attrNameLst>
                                          <p:attrName>r</p:attrName>
                                        </p:attrNameLst>
                                      </p:cBhvr>
                                    </p:animRot>
                                    <p:animRot by="1500000">
                                      <p:cBhvr>
                                        <p:cTn id="73" dur="25" fill="hold">
                                          <p:stCondLst>
                                            <p:cond delay="75"/>
                                          </p:stCondLst>
                                        </p:cTn>
                                        <p:tgtEl>
                                          <p:spTgt spid="25"/>
                                        </p:tgtEl>
                                        <p:attrNameLst>
                                          <p:attrName>r</p:attrName>
                                        </p:attrNameLst>
                                      </p:cBhvr>
                                    </p:animRot>
                                  </p:childTnLst>
                                </p:cTn>
                              </p:par>
                            </p:childTnLst>
                          </p:cTn>
                        </p:par>
                        <p:par>
                          <p:cTn id="74" fill="hold">
                            <p:stCondLst>
                              <p:cond delay="6310"/>
                            </p:stCondLst>
                            <p:childTnLst>
                              <p:par>
                                <p:cTn id="75" presetID="31"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 fill="hold"/>
                                        <p:tgtEl>
                                          <p:spTgt spid="26"/>
                                        </p:tgtEl>
                                        <p:attrNameLst>
                                          <p:attrName>ppt_w</p:attrName>
                                        </p:attrNameLst>
                                      </p:cBhvr>
                                      <p:tavLst>
                                        <p:tav tm="0">
                                          <p:val>
                                            <p:fltVal val="0"/>
                                          </p:val>
                                        </p:tav>
                                        <p:tav tm="100000">
                                          <p:val>
                                            <p:strVal val="#ppt_w"/>
                                          </p:val>
                                        </p:tav>
                                      </p:tavLst>
                                    </p:anim>
                                    <p:anim calcmode="lin" valueType="num">
                                      <p:cBhvr>
                                        <p:cTn id="78" dur="200" fill="hold"/>
                                        <p:tgtEl>
                                          <p:spTgt spid="26"/>
                                        </p:tgtEl>
                                        <p:attrNameLst>
                                          <p:attrName>ppt_h</p:attrName>
                                        </p:attrNameLst>
                                      </p:cBhvr>
                                      <p:tavLst>
                                        <p:tav tm="0">
                                          <p:val>
                                            <p:fltVal val="0"/>
                                          </p:val>
                                        </p:tav>
                                        <p:tav tm="100000">
                                          <p:val>
                                            <p:strVal val="#ppt_h"/>
                                          </p:val>
                                        </p:tav>
                                      </p:tavLst>
                                    </p:anim>
                                    <p:anim calcmode="lin" valueType="num">
                                      <p:cBhvr>
                                        <p:cTn id="79" dur="200" fill="hold"/>
                                        <p:tgtEl>
                                          <p:spTgt spid="26"/>
                                        </p:tgtEl>
                                        <p:attrNameLst>
                                          <p:attrName>style.rotation</p:attrName>
                                        </p:attrNameLst>
                                      </p:cBhvr>
                                      <p:tavLst>
                                        <p:tav tm="0">
                                          <p:val>
                                            <p:fltVal val="90"/>
                                          </p:val>
                                        </p:tav>
                                        <p:tav tm="100000">
                                          <p:val>
                                            <p:fltVal val="0"/>
                                          </p:val>
                                        </p:tav>
                                      </p:tavLst>
                                    </p:anim>
                                    <p:animEffect transition="in" filter="fade">
                                      <p:cBhvr>
                                        <p:cTn id="80" dur="200"/>
                                        <p:tgtEl>
                                          <p:spTgt spid="26"/>
                                        </p:tgtEl>
                                      </p:cBhvr>
                                    </p:animEffect>
                                  </p:childTnLst>
                                </p:cTn>
                              </p:par>
                            </p:childTnLst>
                          </p:cTn>
                        </p:par>
                        <p:par>
                          <p:cTn id="81" fill="hold">
                            <p:stCondLst>
                              <p:cond delay="6810"/>
                            </p:stCondLst>
                            <p:childTnLst>
                              <p:par>
                                <p:cTn id="82" presetID="34" presetClass="emph" presetSubtype="0" fill="hold" grpId="1" nodeType="afterEffect">
                                  <p:stCondLst>
                                    <p:cond delay="0"/>
                                  </p:stCondLst>
                                  <p:childTnLst>
                                    <p:animMotion origin="layout" path="M 0.0 0.0 L 0.0 -0.07213" pathEditMode="relative" rAng="0" ptsTypes="">
                                      <p:cBhvr>
                                        <p:cTn id="83" dur="50" accel="50000" decel="50000" autoRev="1" fill="hold">
                                          <p:stCondLst>
                                            <p:cond delay="0"/>
                                          </p:stCondLst>
                                        </p:cTn>
                                        <p:tgtEl>
                                          <p:spTgt spid="26"/>
                                        </p:tgtEl>
                                        <p:attrNameLst>
                                          <p:attrName>ppt_x</p:attrName>
                                          <p:attrName>ppt_y</p:attrName>
                                        </p:attrNameLst>
                                      </p:cBhvr>
                                      <p:rCtr x="0" y="0"/>
                                    </p:animMotion>
                                    <p:animRot by="1500000">
                                      <p:cBhvr>
                                        <p:cTn id="84" dur="25" fill="hold">
                                          <p:stCondLst>
                                            <p:cond delay="0"/>
                                          </p:stCondLst>
                                        </p:cTn>
                                        <p:tgtEl>
                                          <p:spTgt spid="26"/>
                                        </p:tgtEl>
                                        <p:attrNameLst>
                                          <p:attrName>r</p:attrName>
                                        </p:attrNameLst>
                                      </p:cBhvr>
                                    </p:animRot>
                                    <p:animRot by="-1500000">
                                      <p:cBhvr>
                                        <p:cTn id="85" dur="25" fill="hold">
                                          <p:stCondLst>
                                            <p:cond delay="25"/>
                                          </p:stCondLst>
                                        </p:cTn>
                                        <p:tgtEl>
                                          <p:spTgt spid="26"/>
                                        </p:tgtEl>
                                        <p:attrNameLst>
                                          <p:attrName>r</p:attrName>
                                        </p:attrNameLst>
                                      </p:cBhvr>
                                    </p:animRot>
                                    <p:animRot by="-1500000">
                                      <p:cBhvr>
                                        <p:cTn id="86" dur="25" fill="hold">
                                          <p:stCondLst>
                                            <p:cond delay="50"/>
                                          </p:stCondLst>
                                        </p:cTn>
                                        <p:tgtEl>
                                          <p:spTgt spid="26"/>
                                        </p:tgtEl>
                                        <p:attrNameLst>
                                          <p:attrName>r</p:attrName>
                                        </p:attrNameLst>
                                      </p:cBhvr>
                                    </p:animRot>
                                    <p:animRot by="1500000">
                                      <p:cBhvr>
                                        <p:cTn id="87" dur="25" fill="hold">
                                          <p:stCondLst>
                                            <p:cond delay="75"/>
                                          </p:stCondLst>
                                        </p:cTn>
                                        <p:tgtEl>
                                          <p:spTgt spid="26"/>
                                        </p:tgtEl>
                                        <p:attrNameLst>
                                          <p:attrName>r</p:attrName>
                                        </p:attrNameLst>
                                      </p:cBhvr>
                                    </p:animRot>
                                  </p:childTnLst>
                                </p:cTn>
                              </p:par>
                            </p:childTnLst>
                          </p:cTn>
                        </p:par>
                        <p:par>
                          <p:cTn id="88" fill="hold">
                            <p:stCondLst>
                              <p:cond delay="7310"/>
                            </p:stCondLst>
                            <p:childTnLst>
                              <p:par>
                                <p:cTn id="89" presetID="31" presetClass="entr" presetSubtype="0"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200" fill="hold"/>
                                        <p:tgtEl>
                                          <p:spTgt spid="27"/>
                                        </p:tgtEl>
                                        <p:attrNameLst>
                                          <p:attrName>ppt_w</p:attrName>
                                        </p:attrNameLst>
                                      </p:cBhvr>
                                      <p:tavLst>
                                        <p:tav tm="0">
                                          <p:val>
                                            <p:fltVal val="0"/>
                                          </p:val>
                                        </p:tav>
                                        <p:tav tm="100000">
                                          <p:val>
                                            <p:strVal val="#ppt_w"/>
                                          </p:val>
                                        </p:tav>
                                      </p:tavLst>
                                    </p:anim>
                                    <p:anim calcmode="lin" valueType="num">
                                      <p:cBhvr>
                                        <p:cTn id="92" dur="200" fill="hold"/>
                                        <p:tgtEl>
                                          <p:spTgt spid="27"/>
                                        </p:tgtEl>
                                        <p:attrNameLst>
                                          <p:attrName>ppt_h</p:attrName>
                                        </p:attrNameLst>
                                      </p:cBhvr>
                                      <p:tavLst>
                                        <p:tav tm="0">
                                          <p:val>
                                            <p:fltVal val="0"/>
                                          </p:val>
                                        </p:tav>
                                        <p:tav tm="100000">
                                          <p:val>
                                            <p:strVal val="#ppt_h"/>
                                          </p:val>
                                        </p:tav>
                                      </p:tavLst>
                                    </p:anim>
                                    <p:anim calcmode="lin" valueType="num">
                                      <p:cBhvr>
                                        <p:cTn id="93" dur="200" fill="hold"/>
                                        <p:tgtEl>
                                          <p:spTgt spid="27"/>
                                        </p:tgtEl>
                                        <p:attrNameLst>
                                          <p:attrName>style.rotation</p:attrName>
                                        </p:attrNameLst>
                                      </p:cBhvr>
                                      <p:tavLst>
                                        <p:tav tm="0">
                                          <p:val>
                                            <p:fltVal val="90"/>
                                          </p:val>
                                        </p:tav>
                                        <p:tav tm="100000">
                                          <p:val>
                                            <p:fltVal val="0"/>
                                          </p:val>
                                        </p:tav>
                                      </p:tavLst>
                                    </p:anim>
                                    <p:animEffect transition="in" filter="fade">
                                      <p:cBhvr>
                                        <p:cTn id="94" dur="200"/>
                                        <p:tgtEl>
                                          <p:spTgt spid="27"/>
                                        </p:tgtEl>
                                      </p:cBhvr>
                                    </p:animEffect>
                                  </p:childTnLst>
                                </p:cTn>
                              </p:par>
                            </p:childTnLst>
                          </p:cTn>
                        </p:par>
                        <p:par>
                          <p:cTn id="95" fill="hold">
                            <p:stCondLst>
                              <p:cond delay="7810"/>
                            </p:stCondLst>
                            <p:childTnLst>
                              <p:par>
                                <p:cTn id="96" presetID="34" presetClass="emph" presetSubtype="0" fill="hold" grpId="1" nodeType="afterEffect">
                                  <p:stCondLst>
                                    <p:cond delay="0"/>
                                  </p:stCondLst>
                                  <p:childTnLst>
                                    <p:animMotion origin="layout" path="M 0.0 0.0 L 0.0 -0.07213" pathEditMode="relative" rAng="0" ptsTypes="">
                                      <p:cBhvr>
                                        <p:cTn id="97" dur="50" accel="50000" decel="50000" autoRev="1" fill="hold">
                                          <p:stCondLst>
                                            <p:cond delay="0"/>
                                          </p:stCondLst>
                                        </p:cTn>
                                        <p:tgtEl>
                                          <p:spTgt spid="27"/>
                                        </p:tgtEl>
                                        <p:attrNameLst>
                                          <p:attrName>ppt_x</p:attrName>
                                          <p:attrName>ppt_y</p:attrName>
                                        </p:attrNameLst>
                                      </p:cBhvr>
                                      <p:rCtr x="0" y="0"/>
                                    </p:animMotion>
                                    <p:animRot by="1500000">
                                      <p:cBhvr>
                                        <p:cTn id="98" dur="25" fill="hold">
                                          <p:stCondLst>
                                            <p:cond delay="0"/>
                                          </p:stCondLst>
                                        </p:cTn>
                                        <p:tgtEl>
                                          <p:spTgt spid="27"/>
                                        </p:tgtEl>
                                        <p:attrNameLst>
                                          <p:attrName>r</p:attrName>
                                        </p:attrNameLst>
                                      </p:cBhvr>
                                    </p:animRot>
                                    <p:animRot by="-1500000">
                                      <p:cBhvr>
                                        <p:cTn id="99" dur="25" fill="hold">
                                          <p:stCondLst>
                                            <p:cond delay="25"/>
                                          </p:stCondLst>
                                        </p:cTn>
                                        <p:tgtEl>
                                          <p:spTgt spid="27"/>
                                        </p:tgtEl>
                                        <p:attrNameLst>
                                          <p:attrName>r</p:attrName>
                                        </p:attrNameLst>
                                      </p:cBhvr>
                                    </p:animRot>
                                    <p:animRot by="-1500000">
                                      <p:cBhvr>
                                        <p:cTn id="100" dur="25" fill="hold">
                                          <p:stCondLst>
                                            <p:cond delay="50"/>
                                          </p:stCondLst>
                                        </p:cTn>
                                        <p:tgtEl>
                                          <p:spTgt spid="27"/>
                                        </p:tgtEl>
                                        <p:attrNameLst>
                                          <p:attrName>r</p:attrName>
                                        </p:attrNameLst>
                                      </p:cBhvr>
                                    </p:animRot>
                                    <p:animRot by="1500000">
                                      <p:cBhvr>
                                        <p:cTn id="101" dur="25" fill="hold">
                                          <p:stCondLst>
                                            <p:cond delay="75"/>
                                          </p:stCondLst>
                                        </p:cTn>
                                        <p:tgtEl>
                                          <p:spTgt spid="27"/>
                                        </p:tgtEl>
                                        <p:attrNameLst>
                                          <p:attrName>r</p:attrName>
                                        </p:attrNameLst>
                                      </p:cBhvr>
                                    </p:animRot>
                                  </p:childTnLst>
                                </p:cTn>
                              </p:par>
                            </p:childTnLst>
                          </p:cTn>
                        </p:par>
                        <p:par>
                          <p:cTn id="102" fill="hold">
                            <p:stCondLst>
                              <p:cond delay="8310"/>
                            </p:stCondLst>
                            <p:childTnLst>
                              <p:par>
                                <p:cTn id="103" presetID="31" presetClass="entr" presetSubtype="0"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200" fill="hold"/>
                                        <p:tgtEl>
                                          <p:spTgt spid="28"/>
                                        </p:tgtEl>
                                        <p:attrNameLst>
                                          <p:attrName>ppt_w</p:attrName>
                                        </p:attrNameLst>
                                      </p:cBhvr>
                                      <p:tavLst>
                                        <p:tav tm="0">
                                          <p:val>
                                            <p:fltVal val="0"/>
                                          </p:val>
                                        </p:tav>
                                        <p:tav tm="100000">
                                          <p:val>
                                            <p:strVal val="#ppt_w"/>
                                          </p:val>
                                        </p:tav>
                                      </p:tavLst>
                                    </p:anim>
                                    <p:anim calcmode="lin" valueType="num">
                                      <p:cBhvr>
                                        <p:cTn id="106" dur="200" fill="hold"/>
                                        <p:tgtEl>
                                          <p:spTgt spid="28"/>
                                        </p:tgtEl>
                                        <p:attrNameLst>
                                          <p:attrName>ppt_h</p:attrName>
                                        </p:attrNameLst>
                                      </p:cBhvr>
                                      <p:tavLst>
                                        <p:tav tm="0">
                                          <p:val>
                                            <p:fltVal val="0"/>
                                          </p:val>
                                        </p:tav>
                                        <p:tav tm="100000">
                                          <p:val>
                                            <p:strVal val="#ppt_h"/>
                                          </p:val>
                                        </p:tav>
                                      </p:tavLst>
                                    </p:anim>
                                    <p:anim calcmode="lin" valueType="num">
                                      <p:cBhvr>
                                        <p:cTn id="107" dur="200" fill="hold"/>
                                        <p:tgtEl>
                                          <p:spTgt spid="28"/>
                                        </p:tgtEl>
                                        <p:attrNameLst>
                                          <p:attrName>style.rotation</p:attrName>
                                        </p:attrNameLst>
                                      </p:cBhvr>
                                      <p:tavLst>
                                        <p:tav tm="0">
                                          <p:val>
                                            <p:fltVal val="90"/>
                                          </p:val>
                                        </p:tav>
                                        <p:tav tm="100000">
                                          <p:val>
                                            <p:fltVal val="0"/>
                                          </p:val>
                                        </p:tav>
                                      </p:tavLst>
                                    </p:anim>
                                    <p:animEffect transition="in" filter="fade">
                                      <p:cBhvr>
                                        <p:cTn id="108" dur="200"/>
                                        <p:tgtEl>
                                          <p:spTgt spid="28"/>
                                        </p:tgtEl>
                                      </p:cBhvr>
                                    </p:animEffect>
                                  </p:childTnLst>
                                </p:cTn>
                              </p:par>
                            </p:childTnLst>
                          </p:cTn>
                        </p:par>
                        <p:par>
                          <p:cTn id="109" fill="hold">
                            <p:stCondLst>
                              <p:cond delay="8810"/>
                            </p:stCondLst>
                            <p:childTnLst>
                              <p:par>
                                <p:cTn id="110" presetID="34" presetClass="emph" presetSubtype="0" fill="hold" grpId="1" nodeType="afterEffect">
                                  <p:stCondLst>
                                    <p:cond delay="0"/>
                                  </p:stCondLst>
                                  <p:childTnLst>
                                    <p:animMotion origin="layout" path="M 0.0 0.0 L 0.0 -0.07213" pathEditMode="relative" rAng="0" ptsTypes="">
                                      <p:cBhvr>
                                        <p:cTn id="111" dur="50" accel="50000" decel="50000" autoRev="1" fill="hold">
                                          <p:stCondLst>
                                            <p:cond delay="0"/>
                                          </p:stCondLst>
                                        </p:cTn>
                                        <p:tgtEl>
                                          <p:spTgt spid="28"/>
                                        </p:tgtEl>
                                        <p:attrNameLst>
                                          <p:attrName>ppt_x</p:attrName>
                                          <p:attrName>ppt_y</p:attrName>
                                        </p:attrNameLst>
                                      </p:cBhvr>
                                      <p:rCtr x="0" y="0"/>
                                    </p:animMotion>
                                    <p:animRot by="1500000">
                                      <p:cBhvr>
                                        <p:cTn id="112" dur="25" fill="hold">
                                          <p:stCondLst>
                                            <p:cond delay="0"/>
                                          </p:stCondLst>
                                        </p:cTn>
                                        <p:tgtEl>
                                          <p:spTgt spid="28"/>
                                        </p:tgtEl>
                                        <p:attrNameLst>
                                          <p:attrName>r</p:attrName>
                                        </p:attrNameLst>
                                      </p:cBhvr>
                                    </p:animRot>
                                    <p:animRot by="-1500000">
                                      <p:cBhvr>
                                        <p:cTn id="113" dur="25" fill="hold">
                                          <p:stCondLst>
                                            <p:cond delay="25"/>
                                          </p:stCondLst>
                                        </p:cTn>
                                        <p:tgtEl>
                                          <p:spTgt spid="28"/>
                                        </p:tgtEl>
                                        <p:attrNameLst>
                                          <p:attrName>r</p:attrName>
                                        </p:attrNameLst>
                                      </p:cBhvr>
                                    </p:animRot>
                                    <p:animRot by="-1500000">
                                      <p:cBhvr>
                                        <p:cTn id="114" dur="25" fill="hold">
                                          <p:stCondLst>
                                            <p:cond delay="50"/>
                                          </p:stCondLst>
                                        </p:cTn>
                                        <p:tgtEl>
                                          <p:spTgt spid="28"/>
                                        </p:tgtEl>
                                        <p:attrNameLst>
                                          <p:attrName>r</p:attrName>
                                        </p:attrNameLst>
                                      </p:cBhvr>
                                    </p:animRot>
                                    <p:animRot by="1500000">
                                      <p:cBhvr>
                                        <p:cTn id="115" dur="25" fill="hold">
                                          <p:stCondLst>
                                            <p:cond delay="75"/>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21" grpId="0" animBg="1"/>
      <p:bldP spid="22" grpId="0"/>
      <p:bldP spid="23" grpId="0"/>
      <p:bldP spid="24" grpId="0"/>
      <p:bldP spid="24" grpId="1"/>
      <p:bldP spid="25" grpId="0"/>
      <p:bldP spid="25" grpId="1"/>
      <p:bldP spid="26" grpId="0"/>
      <p:bldP spid="26" grpId="1"/>
      <p:bldP spid="27" grpId="0"/>
      <p:bldP spid="27" grpId="1"/>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a:off x="0" y="0"/>
            <a:ext cx="3382963" cy="5143500"/>
            <a:chOff x="0" y="0"/>
            <a:chExt cx="3383360" cy="5143500"/>
          </a:xfrm>
        </p:grpSpPr>
        <p:sp>
          <p:nvSpPr>
            <p:cNvPr id="39" name="矩形 3"/>
            <p:cNvSpPr/>
            <p:nvPr/>
          </p:nvSpPr>
          <p:spPr>
            <a:xfrm>
              <a:off x="250854"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a:off x="1465263" y="2355850"/>
            <a:ext cx="3322637" cy="503238"/>
            <a:chOff x="1465242" y="2355726"/>
            <a:chExt cx="3322782" cy="504056"/>
          </a:xfrm>
        </p:grpSpPr>
        <p:sp>
          <p:nvSpPr>
            <p:cNvPr id="10" name="圆角矩形 9"/>
            <p:cNvSpPr/>
            <p:nvPr/>
          </p:nvSpPr>
          <p:spPr>
            <a:xfrm>
              <a:off x="1465242" y="2355726"/>
              <a:ext cx="3322782"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37895" name="图片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583" y="2427754"/>
              <a:ext cx="36112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43"/>
            <p:cNvSpPr txBox="1">
              <a:spLocks noChangeArrowheads="1"/>
            </p:cNvSpPr>
            <p:nvPr/>
          </p:nvSpPr>
          <p:spPr bwMode="auto">
            <a:xfrm>
              <a:off x="2275586" y="2418442"/>
              <a:ext cx="2512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rPr>
                <a:t>这里填写二级目录标题</a:t>
              </a:r>
              <a:endParaRPr lang="zh-CN" altLang="en-US" b="1">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8"/>
          <p:cNvSpPr txBox="1">
            <a:spLocks noChangeArrowheads="1"/>
          </p:cNvSpPr>
          <p:nvPr/>
        </p:nvSpPr>
        <p:spPr bwMode="auto">
          <a:xfrm>
            <a:off x="1258888" y="2500313"/>
            <a:ext cx="100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anose="020B0503020204020204" pitchFamily="34" charset="-122"/>
                <a:ea typeface="微软雅黑" panose="020B0503020204020204" pitchFamily="34" charset="-122"/>
              </a:rPr>
              <a:t>这里填写</a:t>
            </a:r>
            <a:endParaRPr lang="en-US" altLang="zh-CN" sz="1600" b="1">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二级标题</a:t>
            </a:r>
            <a:endParaRPr lang="zh-CN" altLang="en-US" sz="1600" b="1">
              <a:latin typeface="微软雅黑" panose="020B0503020204020204" pitchFamily="34" charset="-122"/>
              <a:ea typeface="微软雅黑" panose="020B0503020204020204" pitchFamily="34" charset="-122"/>
            </a:endParaRPr>
          </a:p>
        </p:txBody>
      </p:sp>
      <p:sp>
        <p:nvSpPr>
          <p:cNvPr id="32" name="TextBox 18"/>
          <p:cNvSpPr txBox="1">
            <a:spLocks noChangeArrowheads="1"/>
          </p:cNvSpPr>
          <p:nvPr/>
        </p:nvSpPr>
        <p:spPr bwMode="auto">
          <a:xfrm>
            <a:off x="2244725" y="3562350"/>
            <a:ext cx="100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anose="020B0503020204020204" pitchFamily="34" charset="-122"/>
                <a:ea typeface="微软雅黑" panose="020B0503020204020204" pitchFamily="34" charset="-122"/>
              </a:rPr>
              <a:t>这里填写</a:t>
            </a:r>
            <a:endParaRPr lang="en-US" altLang="zh-CN" sz="1600" b="1">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二级标题</a:t>
            </a:r>
            <a:endParaRPr lang="zh-CN" altLang="en-US" sz="1600" b="1">
              <a:latin typeface="微软雅黑" panose="020B0503020204020204" pitchFamily="34" charset="-122"/>
              <a:ea typeface="微软雅黑" panose="020B0503020204020204" pitchFamily="34" charset="-122"/>
            </a:endParaRPr>
          </a:p>
        </p:txBody>
      </p:sp>
      <p:sp>
        <p:nvSpPr>
          <p:cNvPr id="33" name="TextBox 18"/>
          <p:cNvSpPr txBox="1">
            <a:spLocks noChangeArrowheads="1"/>
          </p:cNvSpPr>
          <p:nvPr/>
        </p:nvSpPr>
        <p:spPr bwMode="auto">
          <a:xfrm>
            <a:off x="5942013" y="3562350"/>
            <a:ext cx="100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anose="020B0503020204020204" pitchFamily="34" charset="-122"/>
                <a:ea typeface="微软雅黑" panose="020B0503020204020204" pitchFamily="34" charset="-122"/>
              </a:rPr>
              <a:t>这里填写</a:t>
            </a:r>
            <a:endParaRPr lang="en-US" altLang="zh-CN" sz="1600" b="1">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二级标题</a:t>
            </a:r>
            <a:endParaRPr lang="zh-CN" altLang="en-US" sz="1600" b="1">
              <a:latin typeface="微软雅黑" panose="020B0503020204020204" pitchFamily="34" charset="-122"/>
              <a:ea typeface="微软雅黑" panose="020B0503020204020204" pitchFamily="34" charset="-122"/>
            </a:endParaRPr>
          </a:p>
        </p:txBody>
      </p:sp>
      <p:sp>
        <p:nvSpPr>
          <p:cNvPr id="34" name="TextBox 18"/>
          <p:cNvSpPr txBox="1">
            <a:spLocks noChangeArrowheads="1"/>
          </p:cNvSpPr>
          <p:nvPr/>
        </p:nvSpPr>
        <p:spPr bwMode="auto">
          <a:xfrm>
            <a:off x="6946900" y="2500313"/>
            <a:ext cx="100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anose="020B0503020204020204" pitchFamily="34" charset="-122"/>
                <a:ea typeface="微软雅黑" panose="020B0503020204020204" pitchFamily="34" charset="-122"/>
              </a:rPr>
              <a:t>这里填写</a:t>
            </a:r>
            <a:endParaRPr lang="en-US" altLang="zh-CN" sz="1600" b="1">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二级标题</a:t>
            </a:r>
            <a:endParaRPr lang="zh-CN" altLang="en-US" sz="1600" b="1">
              <a:latin typeface="微软雅黑" panose="020B0503020204020204" pitchFamily="34" charset="-122"/>
              <a:ea typeface="微软雅黑" panose="020B0503020204020204" pitchFamily="34" charset="-122"/>
            </a:endParaRPr>
          </a:p>
        </p:txBody>
      </p:sp>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92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01</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3" name="椭圆 2"/>
          <p:cNvSpPr/>
          <p:nvPr/>
        </p:nvSpPr>
        <p:spPr>
          <a:xfrm>
            <a:off x="3587750" y="1209675"/>
            <a:ext cx="1944688" cy="1944688"/>
          </a:xfrm>
          <a:prstGeom prst="ellipse">
            <a:avLst/>
          </a:prstGeom>
          <a:blipFill>
            <a:blip r:embed="rId1" cstate="print"/>
            <a:stretch>
              <a:fillRect/>
            </a:stretch>
          </a:blip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9" name="组合 8"/>
          <p:cNvGrpSpPr/>
          <p:nvPr/>
        </p:nvGrpSpPr>
        <p:grpSpPr bwMode="auto">
          <a:xfrm>
            <a:off x="2424113" y="2289175"/>
            <a:ext cx="1116012" cy="1116013"/>
            <a:chOff x="2555776" y="2067694"/>
            <a:chExt cx="1115289" cy="1115289"/>
          </a:xfrm>
        </p:grpSpPr>
        <p:sp>
          <p:nvSpPr>
            <p:cNvPr id="4" name="椭圆 3"/>
            <p:cNvSpPr/>
            <p:nvPr/>
          </p:nvSpPr>
          <p:spPr>
            <a:xfrm>
              <a:off x="2555776" y="2067694"/>
              <a:ext cx="1115289" cy="1115289"/>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29"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2298" y="2210114"/>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p:nvGrpSpPr>
        <p:grpSpPr bwMode="auto">
          <a:xfrm>
            <a:off x="5592763" y="2289175"/>
            <a:ext cx="1116012" cy="1116013"/>
            <a:chOff x="5724128" y="2067694"/>
            <a:chExt cx="1115289" cy="1115289"/>
          </a:xfrm>
        </p:grpSpPr>
        <p:sp>
          <p:nvSpPr>
            <p:cNvPr id="17" name="椭圆 16"/>
            <p:cNvSpPr/>
            <p:nvPr/>
          </p:nvSpPr>
          <p:spPr>
            <a:xfrm>
              <a:off x="5724128" y="2067694"/>
              <a:ext cx="1115289" cy="1115289"/>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32"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714" y="2258088"/>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组合 10"/>
          <p:cNvGrpSpPr/>
          <p:nvPr/>
        </p:nvGrpSpPr>
        <p:grpSpPr bwMode="auto">
          <a:xfrm>
            <a:off x="4683125" y="3255963"/>
            <a:ext cx="1116013" cy="1116012"/>
            <a:chOff x="4814425" y="3034686"/>
            <a:chExt cx="1115289" cy="1115289"/>
          </a:xfrm>
        </p:grpSpPr>
        <p:sp>
          <p:nvSpPr>
            <p:cNvPr id="16" name="椭圆 15"/>
            <p:cNvSpPr/>
            <p:nvPr/>
          </p:nvSpPr>
          <p:spPr>
            <a:xfrm>
              <a:off x="4814425" y="3034686"/>
              <a:ext cx="1115289" cy="1115289"/>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35" name="图片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0947" y="3232330"/>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9"/>
          <p:cNvGrpSpPr/>
          <p:nvPr/>
        </p:nvGrpSpPr>
        <p:grpSpPr bwMode="auto">
          <a:xfrm>
            <a:off x="3360738" y="3255963"/>
            <a:ext cx="1114425" cy="1116012"/>
            <a:chOff x="3491879" y="3034686"/>
            <a:chExt cx="1115289" cy="1115289"/>
          </a:xfrm>
        </p:grpSpPr>
        <p:sp>
          <p:nvSpPr>
            <p:cNvPr id="15" name="椭圆 14"/>
            <p:cNvSpPr/>
            <p:nvPr/>
          </p:nvSpPr>
          <p:spPr>
            <a:xfrm>
              <a:off x="3491879" y="3034686"/>
              <a:ext cx="1115289" cy="1115289"/>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38" name="图片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8401" y="3232330"/>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200" fill="hold"/>
                                        <p:tgtEl>
                                          <p:spTgt spid="9"/>
                                        </p:tgtEl>
                                        <p:attrNameLst>
                                          <p:attrName>ppt_w</p:attrName>
                                        </p:attrNameLst>
                                      </p:cBhvr>
                                      <p:tavLst>
                                        <p:tav tm="0">
                                          <p:val>
                                            <p:fltVal val="0"/>
                                          </p:val>
                                        </p:tav>
                                        <p:tav tm="100000">
                                          <p:val>
                                            <p:strVal val="#ppt_w"/>
                                          </p:val>
                                        </p:tav>
                                      </p:tavLst>
                                    </p:anim>
                                    <p:anim calcmode="lin" valueType="num">
                                      <p:cBhvr>
                                        <p:cTn id="53" dur="200" fill="hold"/>
                                        <p:tgtEl>
                                          <p:spTgt spid="9"/>
                                        </p:tgtEl>
                                        <p:attrNameLst>
                                          <p:attrName>ppt_h</p:attrName>
                                        </p:attrNameLst>
                                      </p:cBhvr>
                                      <p:tavLst>
                                        <p:tav tm="0">
                                          <p:val>
                                            <p:fltVal val="0"/>
                                          </p:val>
                                        </p:tav>
                                        <p:tav tm="100000">
                                          <p:val>
                                            <p:strVal val="#ppt_h"/>
                                          </p:val>
                                        </p:tav>
                                      </p:tavLst>
                                    </p:anim>
                                    <p:animEffect transition="in" filter="fade">
                                      <p:cBhvr>
                                        <p:cTn id="54" dur="200"/>
                                        <p:tgtEl>
                                          <p:spTgt spid="9"/>
                                        </p:tgtEl>
                                      </p:cBhvr>
                                    </p:animEffect>
                                  </p:childTnLst>
                                </p:cTn>
                              </p:par>
                              <p:par>
                                <p:cTn id="55" presetID="6" presetClass="emph" presetSubtype="0" autoRev="1" fill="hold" nodeType="withEffect">
                                  <p:stCondLst>
                                    <p:cond delay="150"/>
                                  </p:stCondLst>
                                  <p:childTnLst>
                                    <p:animScale>
                                      <p:cBhvr>
                                        <p:cTn id="56" dur="100" fill="hold"/>
                                        <p:tgtEl>
                                          <p:spTgt spid="9"/>
                                        </p:tgtEl>
                                      </p:cBhvr>
                                      <p:by x="130000" y="130000"/>
                                    </p:animScale>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200" fill="hold"/>
                                        <p:tgtEl>
                                          <p:spTgt spid="10"/>
                                        </p:tgtEl>
                                        <p:attrNameLst>
                                          <p:attrName>ppt_w</p:attrName>
                                        </p:attrNameLst>
                                      </p:cBhvr>
                                      <p:tavLst>
                                        <p:tav tm="0">
                                          <p:val>
                                            <p:fltVal val="0"/>
                                          </p:val>
                                        </p:tav>
                                        <p:tav tm="100000">
                                          <p:val>
                                            <p:strVal val="#ppt_w"/>
                                          </p:val>
                                        </p:tav>
                                      </p:tavLst>
                                    </p:anim>
                                    <p:anim calcmode="lin" valueType="num">
                                      <p:cBhvr>
                                        <p:cTn id="61" dur="200" fill="hold"/>
                                        <p:tgtEl>
                                          <p:spTgt spid="10"/>
                                        </p:tgtEl>
                                        <p:attrNameLst>
                                          <p:attrName>ppt_h</p:attrName>
                                        </p:attrNameLst>
                                      </p:cBhvr>
                                      <p:tavLst>
                                        <p:tav tm="0">
                                          <p:val>
                                            <p:fltVal val="0"/>
                                          </p:val>
                                        </p:tav>
                                        <p:tav tm="100000">
                                          <p:val>
                                            <p:strVal val="#ppt_h"/>
                                          </p:val>
                                        </p:tav>
                                      </p:tavLst>
                                    </p:anim>
                                    <p:animEffect transition="in" filter="fade">
                                      <p:cBhvr>
                                        <p:cTn id="62" dur="200"/>
                                        <p:tgtEl>
                                          <p:spTgt spid="10"/>
                                        </p:tgtEl>
                                      </p:cBhvr>
                                    </p:animEffect>
                                  </p:childTnLst>
                                </p:cTn>
                              </p:par>
                              <p:par>
                                <p:cTn id="63" presetID="6" presetClass="emph" presetSubtype="0" autoRev="1" fill="hold" nodeType="withEffect">
                                  <p:stCondLst>
                                    <p:cond delay="150"/>
                                  </p:stCondLst>
                                  <p:childTnLst>
                                    <p:animScale>
                                      <p:cBhvr>
                                        <p:cTn id="64" dur="100" fill="hold"/>
                                        <p:tgtEl>
                                          <p:spTgt spid="10"/>
                                        </p:tgtEl>
                                      </p:cBhvr>
                                      <p:by x="130000" y="130000"/>
                                    </p:animScale>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200" fill="hold"/>
                                        <p:tgtEl>
                                          <p:spTgt spid="11"/>
                                        </p:tgtEl>
                                        <p:attrNameLst>
                                          <p:attrName>ppt_w</p:attrName>
                                        </p:attrNameLst>
                                      </p:cBhvr>
                                      <p:tavLst>
                                        <p:tav tm="0">
                                          <p:val>
                                            <p:fltVal val="0"/>
                                          </p:val>
                                        </p:tav>
                                        <p:tav tm="100000">
                                          <p:val>
                                            <p:strVal val="#ppt_w"/>
                                          </p:val>
                                        </p:tav>
                                      </p:tavLst>
                                    </p:anim>
                                    <p:anim calcmode="lin" valueType="num">
                                      <p:cBhvr>
                                        <p:cTn id="69" dur="200" fill="hold"/>
                                        <p:tgtEl>
                                          <p:spTgt spid="11"/>
                                        </p:tgtEl>
                                        <p:attrNameLst>
                                          <p:attrName>ppt_h</p:attrName>
                                        </p:attrNameLst>
                                      </p:cBhvr>
                                      <p:tavLst>
                                        <p:tav tm="0">
                                          <p:val>
                                            <p:fltVal val="0"/>
                                          </p:val>
                                        </p:tav>
                                        <p:tav tm="100000">
                                          <p:val>
                                            <p:strVal val="#ppt_h"/>
                                          </p:val>
                                        </p:tav>
                                      </p:tavLst>
                                    </p:anim>
                                    <p:animEffect transition="in" filter="fade">
                                      <p:cBhvr>
                                        <p:cTn id="70" dur="200"/>
                                        <p:tgtEl>
                                          <p:spTgt spid="11"/>
                                        </p:tgtEl>
                                      </p:cBhvr>
                                    </p:animEffect>
                                  </p:childTnLst>
                                </p:cTn>
                              </p:par>
                              <p:par>
                                <p:cTn id="71" presetID="6" presetClass="emph" presetSubtype="0" autoRev="1" fill="hold" nodeType="withEffect">
                                  <p:stCondLst>
                                    <p:cond delay="150"/>
                                  </p:stCondLst>
                                  <p:childTnLst>
                                    <p:animScale>
                                      <p:cBhvr>
                                        <p:cTn id="72" dur="100" fill="hold"/>
                                        <p:tgtEl>
                                          <p:spTgt spid="11"/>
                                        </p:tgtEl>
                                      </p:cBhvr>
                                      <p:by x="130000" y="130000"/>
                                    </p:animScale>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200" fill="hold"/>
                                        <p:tgtEl>
                                          <p:spTgt spid="12"/>
                                        </p:tgtEl>
                                        <p:attrNameLst>
                                          <p:attrName>ppt_w</p:attrName>
                                        </p:attrNameLst>
                                      </p:cBhvr>
                                      <p:tavLst>
                                        <p:tav tm="0">
                                          <p:val>
                                            <p:fltVal val="0"/>
                                          </p:val>
                                        </p:tav>
                                        <p:tav tm="100000">
                                          <p:val>
                                            <p:strVal val="#ppt_w"/>
                                          </p:val>
                                        </p:tav>
                                      </p:tavLst>
                                    </p:anim>
                                    <p:anim calcmode="lin" valueType="num">
                                      <p:cBhvr>
                                        <p:cTn id="77" dur="200" fill="hold"/>
                                        <p:tgtEl>
                                          <p:spTgt spid="12"/>
                                        </p:tgtEl>
                                        <p:attrNameLst>
                                          <p:attrName>ppt_h</p:attrName>
                                        </p:attrNameLst>
                                      </p:cBhvr>
                                      <p:tavLst>
                                        <p:tav tm="0">
                                          <p:val>
                                            <p:fltVal val="0"/>
                                          </p:val>
                                        </p:tav>
                                        <p:tav tm="100000">
                                          <p:val>
                                            <p:strVal val="#ppt_h"/>
                                          </p:val>
                                        </p:tav>
                                      </p:tavLst>
                                    </p:anim>
                                    <p:animEffect transition="in" filter="fade">
                                      <p:cBhvr>
                                        <p:cTn id="78" dur="200"/>
                                        <p:tgtEl>
                                          <p:spTgt spid="12"/>
                                        </p:tgtEl>
                                      </p:cBhvr>
                                    </p:animEffect>
                                  </p:childTnLst>
                                </p:cTn>
                              </p:par>
                              <p:par>
                                <p:cTn id="79" presetID="6" presetClass="emph" presetSubtype="0" autoRev="1" fill="hold" nodeType="withEffect">
                                  <p:stCondLst>
                                    <p:cond delay="150"/>
                                  </p:stCondLst>
                                  <p:childTnLst>
                                    <p:animScale>
                                      <p:cBhvr>
                                        <p:cTn id="80" dur="100" fill="hold"/>
                                        <p:tgtEl>
                                          <p:spTgt spid="12"/>
                                        </p:tgtEl>
                                      </p:cBhvr>
                                      <p:by x="130000" y="130000"/>
                                    </p:animScale>
                                  </p:childTnLst>
                                </p:cTn>
                              </p:par>
                            </p:childTnLst>
                          </p:cTn>
                        </p:par>
                        <p:par>
                          <p:cTn id="81" fill="hold">
                            <p:stCondLst>
                              <p:cond delay="6500"/>
                            </p:stCondLst>
                            <p:childTnLst>
                              <p:par>
                                <p:cTn id="82" presetID="12" presetClass="entr" presetSubtype="2"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300"/>
                                        <p:tgtEl>
                                          <p:spTgt spid="31"/>
                                        </p:tgtEl>
                                        <p:attrNameLst>
                                          <p:attrName>ppt_x</p:attrName>
                                        </p:attrNameLst>
                                      </p:cBhvr>
                                      <p:tavLst>
                                        <p:tav tm="0">
                                          <p:val>
                                            <p:strVal val="#ppt_x+#ppt_w*1.125000"/>
                                          </p:val>
                                        </p:tav>
                                        <p:tav tm="100000">
                                          <p:val>
                                            <p:strVal val="#ppt_x"/>
                                          </p:val>
                                        </p:tav>
                                      </p:tavLst>
                                    </p:anim>
                                    <p:animEffect transition="in" filter="wipe(left)">
                                      <p:cBhvr>
                                        <p:cTn id="85" dur="300"/>
                                        <p:tgtEl>
                                          <p:spTgt spid="31"/>
                                        </p:tgtEl>
                                      </p:cBhvr>
                                    </p:animEffect>
                                  </p:childTnLst>
                                </p:cTn>
                              </p:par>
                            </p:childTnLst>
                          </p:cTn>
                        </p:par>
                        <p:par>
                          <p:cTn id="86" fill="hold">
                            <p:stCondLst>
                              <p:cond delay="7000"/>
                            </p:stCondLst>
                            <p:childTnLst>
                              <p:par>
                                <p:cTn id="87" presetID="12" presetClass="entr" presetSubtype="2"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300"/>
                                        <p:tgtEl>
                                          <p:spTgt spid="32"/>
                                        </p:tgtEl>
                                        <p:attrNameLst>
                                          <p:attrName>ppt_x</p:attrName>
                                        </p:attrNameLst>
                                      </p:cBhvr>
                                      <p:tavLst>
                                        <p:tav tm="0">
                                          <p:val>
                                            <p:strVal val="#ppt_x+#ppt_w*1.125000"/>
                                          </p:val>
                                        </p:tav>
                                        <p:tav tm="100000">
                                          <p:val>
                                            <p:strVal val="#ppt_x"/>
                                          </p:val>
                                        </p:tav>
                                      </p:tavLst>
                                    </p:anim>
                                    <p:animEffect transition="in" filter="wipe(left)">
                                      <p:cBhvr>
                                        <p:cTn id="90" dur="300"/>
                                        <p:tgtEl>
                                          <p:spTgt spid="32"/>
                                        </p:tgtEl>
                                      </p:cBhvr>
                                    </p:animEffect>
                                  </p:childTnLst>
                                </p:cTn>
                              </p:par>
                            </p:childTnLst>
                          </p:cTn>
                        </p:par>
                        <p:par>
                          <p:cTn id="91" fill="hold">
                            <p:stCondLst>
                              <p:cond delay="7500"/>
                            </p:stCondLst>
                            <p:childTnLst>
                              <p:par>
                                <p:cTn id="92" presetID="12" presetClass="entr" presetSubtype="8"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300"/>
                                        <p:tgtEl>
                                          <p:spTgt spid="33"/>
                                        </p:tgtEl>
                                        <p:attrNameLst>
                                          <p:attrName>ppt_x</p:attrName>
                                        </p:attrNameLst>
                                      </p:cBhvr>
                                      <p:tavLst>
                                        <p:tav tm="0">
                                          <p:val>
                                            <p:strVal val="#ppt_x-#ppt_w*1.125000"/>
                                          </p:val>
                                        </p:tav>
                                        <p:tav tm="100000">
                                          <p:val>
                                            <p:strVal val="#ppt_x"/>
                                          </p:val>
                                        </p:tav>
                                      </p:tavLst>
                                    </p:anim>
                                    <p:animEffect transition="in" filter="wipe(right)">
                                      <p:cBhvr>
                                        <p:cTn id="95" dur="300"/>
                                        <p:tgtEl>
                                          <p:spTgt spid="33"/>
                                        </p:tgtEl>
                                      </p:cBhvr>
                                    </p:animEffect>
                                  </p:childTnLst>
                                </p:cTn>
                              </p:par>
                            </p:childTnLst>
                          </p:cTn>
                        </p:par>
                        <p:par>
                          <p:cTn id="96" fill="hold">
                            <p:stCondLst>
                              <p:cond delay="8000"/>
                            </p:stCondLst>
                            <p:childTnLst>
                              <p:par>
                                <p:cTn id="97" presetID="12" presetClass="entr" presetSubtype="8"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300"/>
                                        <p:tgtEl>
                                          <p:spTgt spid="34"/>
                                        </p:tgtEl>
                                        <p:attrNameLst>
                                          <p:attrName>ppt_x</p:attrName>
                                        </p:attrNameLst>
                                      </p:cBhvr>
                                      <p:tavLst>
                                        <p:tav tm="0">
                                          <p:val>
                                            <p:strVal val="#ppt_x-#ppt_w*1.125000"/>
                                          </p:val>
                                        </p:tav>
                                        <p:tav tm="100000">
                                          <p:val>
                                            <p:strVal val="#ppt_x"/>
                                          </p:val>
                                        </p:tav>
                                      </p:tavLst>
                                    </p:anim>
                                    <p:animEffect transition="in" filter="wipe(right)">
                                      <p:cBhvr>
                                        <p:cTn id="100" dur="3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45" grpId="0" animBg="1"/>
      <p:bldP spid="46" grpId="0" animBg="1"/>
      <p:bldP spid="47" grpId="0" animBg="1"/>
      <p:bldP spid="48" grpId="0" animBg="1"/>
      <p:bldP spid="49" grpId="0" animBg="1"/>
      <p:bldP spid="50" grpId="0"/>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994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02</a:t>
            </a:r>
            <a:endParaRPr lang="en-US" altLang="zh-CN" sz="100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bwMode="auto">
          <a:xfrm>
            <a:off x="1547813" y="2978150"/>
            <a:ext cx="1009650" cy="936625"/>
            <a:chOff x="1008439" y="1995686"/>
            <a:chExt cx="1009476" cy="936104"/>
          </a:xfrm>
        </p:grpSpPr>
        <p:sp>
          <p:nvSpPr>
            <p:cNvPr id="40" name="空心弧 39"/>
            <p:cNvSpPr/>
            <p:nvPr/>
          </p:nvSpPr>
          <p:spPr>
            <a:xfrm rot="10800000">
              <a:off x="1043358" y="1995686"/>
              <a:ext cx="934876"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41" name="椭圆 40"/>
            <p:cNvSpPr/>
            <p:nvPr/>
          </p:nvSpPr>
          <p:spPr>
            <a:xfrm>
              <a:off x="1930617" y="2376474"/>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2" name="椭圆 41"/>
            <p:cNvSpPr/>
            <p:nvPr/>
          </p:nvSpPr>
          <p:spPr>
            <a:xfrm>
              <a:off x="1008439" y="2382821"/>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cxnSp>
        <p:nvCxnSpPr>
          <p:cNvPr id="43" name="直接连接符 42"/>
          <p:cNvCxnSpPr>
            <a:stCxn id="41" idx="6"/>
          </p:cNvCxnSpPr>
          <p:nvPr/>
        </p:nvCxnSpPr>
        <p:spPr>
          <a:xfrm flipV="1">
            <a:off x="2557463" y="3402013"/>
            <a:ext cx="1473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bwMode="auto">
          <a:xfrm>
            <a:off x="4032250" y="2984500"/>
            <a:ext cx="1009650" cy="936625"/>
            <a:chOff x="1008439" y="1995686"/>
            <a:chExt cx="1009476" cy="936104"/>
          </a:xfrm>
        </p:grpSpPr>
        <p:sp>
          <p:nvSpPr>
            <p:cNvPr id="51" name="空心弧 50"/>
            <p:cNvSpPr/>
            <p:nvPr/>
          </p:nvSpPr>
          <p:spPr>
            <a:xfrm rot="10800000">
              <a:off x="1043358" y="1995686"/>
              <a:ext cx="934877"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53" name="椭圆 52"/>
            <p:cNvSpPr/>
            <p:nvPr/>
          </p:nvSpPr>
          <p:spPr>
            <a:xfrm>
              <a:off x="1930618" y="2376474"/>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4" name="椭圆 53"/>
            <p:cNvSpPr/>
            <p:nvPr/>
          </p:nvSpPr>
          <p:spPr>
            <a:xfrm>
              <a:off x="1008439" y="2382821"/>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cxnSp>
        <p:nvCxnSpPr>
          <p:cNvPr id="55" name="直接连接符 54"/>
          <p:cNvCxnSpPr/>
          <p:nvPr/>
        </p:nvCxnSpPr>
        <p:spPr>
          <a:xfrm flipV="1">
            <a:off x="5041900" y="3402013"/>
            <a:ext cx="1474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bwMode="auto">
          <a:xfrm>
            <a:off x="6516688" y="2984500"/>
            <a:ext cx="1009650" cy="936625"/>
            <a:chOff x="1008439" y="1995686"/>
            <a:chExt cx="1009476" cy="936104"/>
          </a:xfrm>
        </p:grpSpPr>
        <p:sp>
          <p:nvSpPr>
            <p:cNvPr id="57" name="空心弧 56"/>
            <p:cNvSpPr/>
            <p:nvPr/>
          </p:nvSpPr>
          <p:spPr>
            <a:xfrm rot="10800000">
              <a:off x="1043358" y="1995686"/>
              <a:ext cx="934876"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58" name="椭圆 57"/>
            <p:cNvSpPr/>
            <p:nvPr/>
          </p:nvSpPr>
          <p:spPr>
            <a:xfrm>
              <a:off x="1930617" y="2376474"/>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9" name="椭圆 58"/>
            <p:cNvSpPr/>
            <p:nvPr/>
          </p:nvSpPr>
          <p:spPr>
            <a:xfrm>
              <a:off x="1008439" y="2382821"/>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grpSp>
        <p:nvGrpSpPr>
          <p:cNvPr id="60" name="组合 59"/>
          <p:cNvGrpSpPr/>
          <p:nvPr/>
        </p:nvGrpSpPr>
        <p:grpSpPr bwMode="auto">
          <a:xfrm>
            <a:off x="1690688" y="3049588"/>
            <a:ext cx="719137" cy="720725"/>
            <a:chOff x="1833996" y="1994647"/>
            <a:chExt cx="720080" cy="720080"/>
          </a:xfrm>
        </p:grpSpPr>
        <p:sp>
          <p:nvSpPr>
            <p:cNvPr id="61" name="椭圆 60"/>
            <p:cNvSpPr/>
            <p:nvPr/>
          </p:nvSpPr>
          <p:spPr>
            <a:xfrm>
              <a:off x="1833996" y="1994647"/>
              <a:ext cx="720080" cy="720080"/>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2" name="图片 6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23195" y="20779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组合 62"/>
          <p:cNvGrpSpPr/>
          <p:nvPr/>
        </p:nvGrpSpPr>
        <p:grpSpPr bwMode="auto">
          <a:xfrm>
            <a:off x="6657975" y="3049588"/>
            <a:ext cx="720725" cy="720725"/>
            <a:chOff x="6802442" y="1994647"/>
            <a:chExt cx="720080" cy="720080"/>
          </a:xfrm>
        </p:grpSpPr>
        <p:sp>
          <p:nvSpPr>
            <p:cNvPr id="64" name="椭圆 63"/>
            <p:cNvSpPr/>
            <p:nvPr/>
          </p:nvSpPr>
          <p:spPr>
            <a:xfrm>
              <a:off x="6802442" y="1994647"/>
              <a:ext cx="720080" cy="720080"/>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5" name="图片 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1641" y="2091420"/>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组合 65"/>
          <p:cNvGrpSpPr/>
          <p:nvPr/>
        </p:nvGrpSpPr>
        <p:grpSpPr bwMode="auto">
          <a:xfrm>
            <a:off x="4175125" y="3049588"/>
            <a:ext cx="720725" cy="720725"/>
            <a:chOff x="4319001" y="1994647"/>
            <a:chExt cx="720080" cy="720080"/>
          </a:xfrm>
        </p:grpSpPr>
        <p:sp>
          <p:nvSpPr>
            <p:cNvPr id="67" name="椭圆 66"/>
            <p:cNvSpPr/>
            <p:nvPr/>
          </p:nvSpPr>
          <p:spPr>
            <a:xfrm>
              <a:off x="4319001" y="1994647"/>
              <a:ext cx="720080" cy="720080"/>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8" name="图片 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8200" y="2077955"/>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矩形 68"/>
          <p:cNvSpPr>
            <a:spLocks noChangeArrowheads="1"/>
          </p:cNvSpPr>
          <p:nvPr/>
        </p:nvSpPr>
        <p:spPr bwMode="auto">
          <a:xfrm>
            <a:off x="936625" y="4065588"/>
            <a:ext cx="2232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dirty="0">
                <a:latin typeface="微软雅黑" panose="020B0503020204020204" pitchFamily="34" charset="-122"/>
                <a:ea typeface="微软雅黑" panose="020B0503020204020204" pitchFamily="34" charset="-122"/>
              </a:rPr>
              <a:t>随着计算机技术发展及印刷技术的进步，平面设计注重视觉感观领域的表现。</a:t>
            </a:r>
            <a:endParaRPr lang="zh-CN" altLang="en-US" sz="1400" dirty="0">
              <a:latin typeface="微软雅黑" panose="020B0503020204020204" pitchFamily="34" charset="-122"/>
              <a:ea typeface="微软雅黑" panose="020B0503020204020204" pitchFamily="34" charset="-122"/>
            </a:endParaRPr>
          </a:p>
        </p:txBody>
      </p:sp>
      <p:sp>
        <p:nvSpPr>
          <p:cNvPr id="70" name="矩形 69"/>
          <p:cNvSpPr>
            <a:spLocks noChangeArrowheads="1"/>
          </p:cNvSpPr>
          <p:nvPr/>
        </p:nvSpPr>
        <p:spPr bwMode="auto">
          <a:xfrm>
            <a:off x="3422650" y="4065588"/>
            <a:ext cx="2232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dirty="0">
                <a:latin typeface="微软雅黑" panose="020B0503020204020204" pitchFamily="34" charset="-122"/>
                <a:ea typeface="微软雅黑" panose="020B0503020204020204" pitchFamily="34" charset="-122"/>
              </a:rPr>
              <a:t>随着计算机技术发展及印刷技术的进步，平面设计注重视觉感观领域的表现。</a:t>
            </a:r>
            <a:endParaRPr lang="zh-CN" altLang="en-US" sz="1400" dirty="0">
              <a:latin typeface="微软雅黑" panose="020B0503020204020204" pitchFamily="34" charset="-122"/>
              <a:ea typeface="微软雅黑" panose="020B0503020204020204" pitchFamily="34" charset="-122"/>
            </a:endParaRPr>
          </a:p>
        </p:txBody>
      </p:sp>
      <p:sp>
        <p:nvSpPr>
          <p:cNvPr id="71" name="矩形 70"/>
          <p:cNvSpPr>
            <a:spLocks noChangeArrowheads="1"/>
          </p:cNvSpPr>
          <p:nvPr/>
        </p:nvSpPr>
        <p:spPr bwMode="auto">
          <a:xfrm>
            <a:off x="5908675" y="4065588"/>
            <a:ext cx="2232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a:latin typeface="微软雅黑" panose="020B0503020204020204" pitchFamily="34" charset="-122"/>
                <a:ea typeface="微软雅黑" panose="020B0503020204020204" pitchFamily="34" charset="-122"/>
              </a:rPr>
              <a:t>随着计算机技术发展及印刷技术的进步，平面设计注重视觉感观领域的表现。</a:t>
            </a:r>
            <a:endParaRPr lang="zh-CN" altLang="en-US" sz="1400">
              <a:latin typeface="微软雅黑" panose="020B0503020204020204" pitchFamily="34" charset="-122"/>
              <a:ea typeface="微软雅黑" panose="020B0503020204020204" pitchFamily="34" charset="-122"/>
            </a:endParaRPr>
          </a:p>
        </p:txBody>
      </p:sp>
      <p:sp>
        <p:nvSpPr>
          <p:cNvPr id="72" name="矩形 71"/>
          <p:cNvSpPr/>
          <p:nvPr/>
        </p:nvSpPr>
        <p:spPr>
          <a:xfrm>
            <a:off x="306388" y="987425"/>
            <a:ext cx="8494712" cy="180022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childTnLst>
                          </p:cTn>
                        </p:par>
                        <p:par>
                          <p:cTn id="46" fill="hold">
                            <p:stCondLst>
                              <p:cond delay="4000"/>
                            </p:stCondLst>
                            <p:childTnLst>
                              <p:par>
                                <p:cTn id="47" presetID="21" presetClass="entr" presetSubtype="1"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heel(1)">
                                      <p:cBhvr>
                                        <p:cTn id="49" dur="1000"/>
                                        <p:tgtEl>
                                          <p:spTgt spid="56"/>
                                        </p:tgtEl>
                                      </p:cBhvr>
                                    </p:animEffect>
                                  </p:childTnLst>
                                </p:cTn>
                              </p:par>
                            </p:childTnLst>
                          </p:cTn>
                        </p:par>
                        <p:par>
                          <p:cTn id="50" fill="hold">
                            <p:stCondLst>
                              <p:cond delay="5000"/>
                            </p:stCondLst>
                            <p:childTnLst>
                              <p:par>
                                <p:cTn id="51" presetID="22" presetClass="entr" presetSubtype="2"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right)">
                                      <p:cBhvr>
                                        <p:cTn id="53" dur="500"/>
                                        <p:tgtEl>
                                          <p:spTgt spid="55"/>
                                        </p:tgtEl>
                                      </p:cBhvr>
                                    </p:animEffect>
                                  </p:childTnLst>
                                </p:cTn>
                              </p:par>
                            </p:childTnLst>
                          </p:cTn>
                        </p:par>
                        <p:par>
                          <p:cTn id="54" fill="hold">
                            <p:stCondLst>
                              <p:cond delay="5500"/>
                            </p:stCondLst>
                            <p:childTnLst>
                              <p:par>
                                <p:cTn id="55" presetID="21" presetClass="entr" presetSubtype="1"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heel(1)">
                                      <p:cBhvr>
                                        <p:cTn id="57" dur="1000"/>
                                        <p:tgtEl>
                                          <p:spTgt spid="44"/>
                                        </p:tgtEl>
                                      </p:cBhvr>
                                    </p:animEffect>
                                  </p:childTnLst>
                                </p:cTn>
                              </p:par>
                            </p:childTnLst>
                          </p:cTn>
                        </p:par>
                        <p:par>
                          <p:cTn id="58" fill="hold">
                            <p:stCondLst>
                              <p:cond delay="6500"/>
                            </p:stCondLst>
                            <p:childTnLst>
                              <p:par>
                                <p:cTn id="59" presetID="2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right)">
                                      <p:cBhvr>
                                        <p:cTn id="61" dur="500"/>
                                        <p:tgtEl>
                                          <p:spTgt spid="43"/>
                                        </p:tgtEl>
                                      </p:cBhvr>
                                    </p:animEffect>
                                  </p:childTnLst>
                                </p:cTn>
                              </p:par>
                            </p:childTnLst>
                          </p:cTn>
                        </p:par>
                        <p:par>
                          <p:cTn id="62" fill="hold">
                            <p:stCondLst>
                              <p:cond delay="7000"/>
                            </p:stCondLst>
                            <p:childTnLst>
                              <p:par>
                                <p:cTn id="63" presetID="21" presetClass="entr" presetSubtype="1"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heel(1)">
                                      <p:cBhvr>
                                        <p:cTn id="65" dur="1000"/>
                                        <p:tgtEl>
                                          <p:spTgt spid="39"/>
                                        </p:tgtEl>
                                      </p:cBhvr>
                                    </p:animEffect>
                                  </p:childTnLst>
                                </p:cTn>
                              </p:par>
                            </p:childTnLst>
                          </p:cTn>
                        </p:par>
                        <p:par>
                          <p:cTn id="66" fill="hold">
                            <p:stCondLst>
                              <p:cond delay="8000"/>
                            </p:stCondLst>
                            <p:childTnLst>
                              <p:par>
                                <p:cTn id="67" presetID="2" presetClass="entr" presetSubtype="1" decel="100000"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additive="base">
                                        <p:cTn id="69" dur="300" fill="hold"/>
                                        <p:tgtEl>
                                          <p:spTgt spid="63"/>
                                        </p:tgtEl>
                                        <p:attrNameLst>
                                          <p:attrName>ppt_x</p:attrName>
                                        </p:attrNameLst>
                                      </p:cBhvr>
                                      <p:tavLst>
                                        <p:tav tm="0">
                                          <p:val>
                                            <p:strVal val="#ppt_x"/>
                                          </p:val>
                                        </p:tav>
                                        <p:tav tm="100000">
                                          <p:val>
                                            <p:strVal val="#ppt_x"/>
                                          </p:val>
                                        </p:tav>
                                      </p:tavLst>
                                    </p:anim>
                                    <p:anim calcmode="lin" valueType="num">
                                      <p:cBhvr additive="base">
                                        <p:cTn id="70" dur="300" fill="hold"/>
                                        <p:tgtEl>
                                          <p:spTgt spid="63"/>
                                        </p:tgtEl>
                                        <p:attrNameLst>
                                          <p:attrName>ppt_y</p:attrName>
                                        </p:attrNameLst>
                                      </p:cBhvr>
                                      <p:tavLst>
                                        <p:tav tm="0">
                                          <p:val>
                                            <p:strVal val="0-#ppt_h/2"/>
                                          </p:val>
                                        </p:tav>
                                        <p:tav tm="100000">
                                          <p:val>
                                            <p:strVal val="#ppt_y"/>
                                          </p:val>
                                        </p:tav>
                                      </p:tavLst>
                                    </p:anim>
                                  </p:childTnLst>
                                </p:cTn>
                              </p:par>
                            </p:childTnLst>
                          </p:cTn>
                        </p:par>
                        <p:par>
                          <p:cTn id="71" fill="hold">
                            <p:stCondLst>
                              <p:cond delay="8500"/>
                            </p:stCondLst>
                            <p:childTnLst>
                              <p:par>
                                <p:cTn id="72" presetID="2" presetClass="entr" presetSubtype="1" decel="100000"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additive="base">
                                        <p:cTn id="74" dur="300" fill="hold"/>
                                        <p:tgtEl>
                                          <p:spTgt spid="66"/>
                                        </p:tgtEl>
                                        <p:attrNameLst>
                                          <p:attrName>ppt_x</p:attrName>
                                        </p:attrNameLst>
                                      </p:cBhvr>
                                      <p:tavLst>
                                        <p:tav tm="0">
                                          <p:val>
                                            <p:strVal val="#ppt_x"/>
                                          </p:val>
                                        </p:tav>
                                        <p:tav tm="100000">
                                          <p:val>
                                            <p:strVal val="#ppt_x"/>
                                          </p:val>
                                        </p:tav>
                                      </p:tavLst>
                                    </p:anim>
                                    <p:anim calcmode="lin" valueType="num">
                                      <p:cBhvr additive="base">
                                        <p:cTn id="75" dur="300" fill="hold"/>
                                        <p:tgtEl>
                                          <p:spTgt spid="66"/>
                                        </p:tgtEl>
                                        <p:attrNameLst>
                                          <p:attrName>ppt_y</p:attrName>
                                        </p:attrNameLst>
                                      </p:cBhvr>
                                      <p:tavLst>
                                        <p:tav tm="0">
                                          <p:val>
                                            <p:strVal val="0-#ppt_h/2"/>
                                          </p:val>
                                        </p:tav>
                                        <p:tav tm="100000">
                                          <p:val>
                                            <p:strVal val="#ppt_y"/>
                                          </p:val>
                                        </p:tav>
                                      </p:tavLst>
                                    </p:anim>
                                  </p:childTnLst>
                                </p:cTn>
                              </p:par>
                            </p:childTnLst>
                          </p:cTn>
                        </p:par>
                        <p:par>
                          <p:cTn id="76" fill="hold">
                            <p:stCondLst>
                              <p:cond delay="9000"/>
                            </p:stCondLst>
                            <p:childTnLst>
                              <p:par>
                                <p:cTn id="77" presetID="2" presetClass="entr" presetSubtype="1" decel="100000" fill="hold" nodeType="after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300" fill="hold"/>
                                        <p:tgtEl>
                                          <p:spTgt spid="60"/>
                                        </p:tgtEl>
                                        <p:attrNameLst>
                                          <p:attrName>ppt_x</p:attrName>
                                        </p:attrNameLst>
                                      </p:cBhvr>
                                      <p:tavLst>
                                        <p:tav tm="0">
                                          <p:val>
                                            <p:strVal val="#ppt_x"/>
                                          </p:val>
                                        </p:tav>
                                        <p:tav tm="100000">
                                          <p:val>
                                            <p:strVal val="#ppt_x"/>
                                          </p:val>
                                        </p:tav>
                                      </p:tavLst>
                                    </p:anim>
                                    <p:anim calcmode="lin" valueType="num">
                                      <p:cBhvr additive="base">
                                        <p:cTn id="80" dur="300" fill="hold"/>
                                        <p:tgtEl>
                                          <p:spTgt spid="60"/>
                                        </p:tgtEl>
                                        <p:attrNameLst>
                                          <p:attrName>ppt_y</p:attrName>
                                        </p:attrNameLst>
                                      </p:cBhvr>
                                      <p:tavLst>
                                        <p:tav tm="0">
                                          <p:val>
                                            <p:strVal val="0-#ppt_h/2"/>
                                          </p:val>
                                        </p:tav>
                                        <p:tav tm="100000">
                                          <p:val>
                                            <p:strVal val="#ppt_y"/>
                                          </p:val>
                                        </p:tav>
                                      </p:tavLst>
                                    </p:anim>
                                  </p:childTnLst>
                                </p:cTn>
                              </p:par>
                            </p:childTnLst>
                          </p:cTn>
                        </p:par>
                        <p:par>
                          <p:cTn id="81" fill="hold">
                            <p:stCondLst>
                              <p:cond delay="9500"/>
                            </p:stCondLst>
                            <p:childTnLst>
                              <p:par>
                                <p:cTn id="82" presetID="53" presetClass="entr" presetSubtype="16"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p:cTn id="84" dur="400" fill="hold"/>
                                        <p:tgtEl>
                                          <p:spTgt spid="69"/>
                                        </p:tgtEl>
                                        <p:attrNameLst>
                                          <p:attrName>ppt_w</p:attrName>
                                        </p:attrNameLst>
                                      </p:cBhvr>
                                      <p:tavLst>
                                        <p:tav tm="0">
                                          <p:val>
                                            <p:fltVal val="0"/>
                                          </p:val>
                                        </p:tav>
                                        <p:tav tm="100000">
                                          <p:val>
                                            <p:strVal val="#ppt_w"/>
                                          </p:val>
                                        </p:tav>
                                      </p:tavLst>
                                    </p:anim>
                                    <p:anim calcmode="lin" valueType="num">
                                      <p:cBhvr>
                                        <p:cTn id="85" dur="400" fill="hold"/>
                                        <p:tgtEl>
                                          <p:spTgt spid="69"/>
                                        </p:tgtEl>
                                        <p:attrNameLst>
                                          <p:attrName>ppt_h</p:attrName>
                                        </p:attrNameLst>
                                      </p:cBhvr>
                                      <p:tavLst>
                                        <p:tav tm="0">
                                          <p:val>
                                            <p:fltVal val="0"/>
                                          </p:val>
                                        </p:tav>
                                        <p:tav tm="100000">
                                          <p:val>
                                            <p:strVal val="#ppt_h"/>
                                          </p:val>
                                        </p:tav>
                                      </p:tavLst>
                                    </p:anim>
                                    <p:animEffect transition="in" filter="fade">
                                      <p:cBhvr>
                                        <p:cTn id="86" dur="400"/>
                                        <p:tgtEl>
                                          <p:spTgt spid="69"/>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0"/>
                                        </p:tgtEl>
                                        <p:attrNameLst>
                                          <p:attrName>style.visibility</p:attrName>
                                        </p:attrNameLst>
                                      </p:cBhvr>
                                      <p:to>
                                        <p:strVal val="visible"/>
                                      </p:to>
                                    </p:set>
                                    <p:anim calcmode="lin" valueType="num">
                                      <p:cBhvr>
                                        <p:cTn id="90" dur="400" fill="hold"/>
                                        <p:tgtEl>
                                          <p:spTgt spid="70"/>
                                        </p:tgtEl>
                                        <p:attrNameLst>
                                          <p:attrName>ppt_w</p:attrName>
                                        </p:attrNameLst>
                                      </p:cBhvr>
                                      <p:tavLst>
                                        <p:tav tm="0">
                                          <p:val>
                                            <p:fltVal val="0"/>
                                          </p:val>
                                        </p:tav>
                                        <p:tav tm="100000">
                                          <p:val>
                                            <p:strVal val="#ppt_w"/>
                                          </p:val>
                                        </p:tav>
                                      </p:tavLst>
                                    </p:anim>
                                    <p:anim calcmode="lin" valueType="num">
                                      <p:cBhvr>
                                        <p:cTn id="91" dur="400" fill="hold"/>
                                        <p:tgtEl>
                                          <p:spTgt spid="70"/>
                                        </p:tgtEl>
                                        <p:attrNameLst>
                                          <p:attrName>ppt_h</p:attrName>
                                        </p:attrNameLst>
                                      </p:cBhvr>
                                      <p:tavLst>
                                        <p:tav tm="0">
                                          <p:val>
                                            <p:fltVal val="0"/>
                                          </p:val>
                                        </p:tav>
                                        <p:tav tm="100000">
                                          <p:val>
                                            <p:strVal val="#ppt_h"/>
                                          </p:val>
                                        </p:tav>
                                      </p:tavLst>
                                    </p:anim>
                                    <p:animEffect transition="in" filter="fade">
                                      <p:cBhvr>
                                        <p:cTn id="92" dur="400"/>
                                        <p:tgtEl>
                                          <p:spTgt spid="70"/>
                                        </p:tgtEl>
                                      </p:cBhvr>
                                    </p:animEffect>
                                  </p:childTnLst>
                                </p:cTn>
                              </p:par>
                            </p:childTnLst>
                          </p:cTn>
                        </p:par>
                        <p:par>
                          <p:cTn id="93" fill="hold">
                            <p:stCondLst>
                              <p:cond delay="10500"/>
                            </p:stCondLst>
                            <p:childTnLst>
                              <p:par>
                                <p:cTn id="94" presetID="53" presetClass="entr" presetSubtype="16" fill="hold" grpId="0" nodeType="afterEffect">
                                  <p:stCondLst>
                                    <p:cond delay="0"/>
                                  </p:stCondLst>
                                  <p:childTnLst>
                                    <p:set>
                                      <p:cBhvr>
                                        <p:cTn id="95" dur="1" fill="hold">
                                          <p:stCondLst>
                                            <p:cond delay="0"/>
                                          </p:stCondLst>
                                        </p:cTn>
                                        <p:tgtEl>
                                          <p:spTgt spid="71"/>
                                        </p:tgtEl>
                                        <p:attrNameLst>
                                          <p:attrName>style.visibility</p:attrName>
                                        </p:attrNameLst>
                                      </p:cBhvr>
                                      <p:to>
                                        <p:strVal val="visible"/>
                                      </p:to>
                                    </p:set>
                                    <p:anim calcmode="lin" valueType="num">
                                      <p:cBhvr>
                                        <p:cTn id="96" dur="400" fill="hold"/>
                                        <p:tgtEl>
                                          <p:spTgt spid="71"/>
                                        </p:tgtEl>
                                        <p:attrNameLst>
                                          <p:attrName>ppt_w</p:attrName>
                                        </p:attrNameLst>
                                      </p:cBhvr>
                                      <p:tavLst>
                                        <p:tav tm="0">
                                          <p:val>
                                            <p:fltVal val="0"/>
                                          </p:val>
                                        </p:tav>
                                        <p:tav tm="100000">
                                          <p:val>
                                            <p:strVal val="#ppt_w"/>
                                          </p:val>
                                        </p:tav>
                                      </p:tavLst>
                                    </p:anim>
                                    <p:anim calcmode="lin" valueType="num">
                                      <p:cBhvr>
                                        <p:cTn id="97" dur="400" fill="hold"/>
                                        <p:tgtEl>
                                          <p:spTgt spid="71"/>
                                        </p:tgtEl>
                                        <p:attrNameLst>
                                          <p:attrName>ppt_h</p:attrName>
                                        </p:attrNameLst>
                                      </p:cBhvr>
                                      <p:tavLst>
                                        <p:tav tm="0">
                                          <p:val>
                                            <p:fltVal val="0"/>
                                          </p:val>
                                        </p:tav>
                                        <p:tav tm="100000">
                                          <p:val>
                                            <p:strVal val="#ppt_h"/>
                                          </p:val>
                                        </p:tav>
                                      </p:tavLst>
                                    </p:anim>
                                    <p:animEffect transition="in" filter="fade">
                                      <p:cBhvr>
                                        <p:cTn id="98" dur="4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69" grpId="0"/>
      <p:bldP spid="70" grpId="0"/>
      <p:bldP spid="71" grpId="0"/>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96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03</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1223963" y="1239838"/>
            <a:ext cx="1511300" cy="1511300"/>
          </a:xfrm>
          <a:prstGeom prst="ellipse">
            <a:avLst/>
          </a:prstGeom>
          <a:blipFill>
            <a:blip r:embed="rId1" cstate="print"/>
            <a:stretch>
              <a:fillRect/>
            </a:stretch>
          </a:bli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25" name="组合 24"/>
          <p:cNvGrpSpPr/>
          <p:nvPr/>
        </p:nvGrpSpPr>
        <p:grpSpPr bwMode="auto">
          <a:xfrm>
            <a:off x="1116013" y="1131888"/>
            <a:ext cx="6911975" cy="1749425"/>
            <a:chOff x="1115616" y="1131590"/>
            <a:chExt cx="6912768" cy="1749339"/>
          </a:xfrm>
        </p:grpSpPr>
        <p:sp>
          <p:nvSpPr>
            <p:cNvPr id="15" name="弧形 14"/>
            <p:cNvSpPr/>
            <p:nvPr/>
          </p:nvSpPr>
          <p:spPr>
            <a:xfrm>
              <a:off x="1115616" y="1131590"/>
              <a:ext cx="1728985" cy="1728702"/>
            </a:xfrm>
            <a:prstGeom prst="arc">
              <a:avLst>
                <a:gd name="adj1" fmla="val 8799202"/>
                <a:gd name="adj2" fmla="val 5464557"/>
              </a:avLst>
            </a:prstGeom>
            <a:ln w="254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a:p>
          </p:txBody>
        </p:sp>
        <p:cxnSp>
          <p:nvCxnSpPr>
            <p:cNvPr id="18" name="直接连接符 17"/>
            <p:cNvCxnSpPr/>
            <p:nvPr/>
          </p:nvCxnSpPr>
          <p:spPr>
            <a:xfrm>
              <a:off x="2844601" y="1995148"/>
              <a:ext cx="345638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rot="10800000">
              <a:off x="6300986" y="1152226"/>
              <a:ext cx="1727398" cy="1728703"/>
            </a:xfrm>
            <a:prstGeom prst="arc">
              <a:avLst>
                <a:gd name="adj1" fmla="val 16200000"/>
                <a:gd name="adj2" fmla="val 12354651"/>
              </a:avLst>
            </a:prstGeom>
            <a:ln w="254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a:p>
          </p:txBody>
        </p:sp>
      </p:grpSp>
      <p:sp>
        <p:nvSpPr>
          <p:cNvPr id="28" name="椭圆 27"/>
          <p:cNvSpPr/>
          <p:nvPr/>
        </p:nvSpPr>
        <p:spPr>
          <a:xfrm>
            <a:off x="6408738" y="1260475"/>
            <a:ext cx="1511300" cy="1512888"/>
          </a:xfrm>
          <a:prstGeom prst="ellipse">
            <a:avLst/>
          </a:prstGeom>
          <a:blipFill>
            <a:blip r:embed="rId2" cstate="print"/>
            <a:stretch>
              <a:fillRect/>
            </a:stretch>
          </a:bli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1" name="TextBox 30"/>
          <p:cNvSpPr txBox="1">
            <a:spLocks noChangeArrowheads="1"/>
          </p:cNvSpPr>
          <p:nvPr/>
        </p:nvSpPr>
        <p:spPr bwMode="auto">
          <a:xfrm>
            <a:off x="3203575" y="1492250"/>
            <a:ext cx="2808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tx2"/>
                </a:solidFill>
                <a:latin typeface="微软雅黑" panose="020B0503020204020204" pitchFamily="34" charset="-122"/>
                <a:ea typeface="微软雅黑" panose="020B0503020204020204" pitchFamily="34" charset="-122"/>
              </a:rPr>
              <a:t>在这里填写标题</a:t>
            </a:r>
            <a:endParaRPr lang="zh-CN" altLang="en-US" sz="2800" b="1">
              <a:solidFill>
                <a:schemeClr val="tx2"/>
              </a:solidFill>
              <a:latin typeface="微软雅黑" panose="020B0503020204020204" pitchFamily="34" charset="-122"/>
              <a:ea typeface="微软雅黑" panose="020B0503020204020204" pitchFamily="34" charset="-122"/>
            </a:endParaRPr>
          </a:p>
        </p:txBody>
      </p:sp>
      <p:sp>
        <p:nvSpPr>
          <p:cNvPr id="32" name="矩形 1"/>
          <p:cNvSpPr>
            <a:spLocks noChangeArrowheads="1"/>
          </p:cNvSpPr>
          <p:nvPr/>
        </p:nvSpPr>
        <p:spPr bwMode="auto">
          <a:xfrm>
            <a:off x="3059113" y="2370138"/>
            <a:ext cx="30257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2200"/>
              </a:lnSpc>
              <a:buFontTx/>
              <a:buNone/>
              <a:defRPr/>
            </a:pPr>
            <a:r>
              <a:rPr lang="zh-CN" altLang="en-US" sz="14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随着计算机技术的发展及印刷技术的进步，平面设计在视觉感观领域的表现越来越丰富，对今天平面设计提出了空前挑战，也为平面设计者提供了更为广阔的发展。随着计算机技术的发展及印刷技术的进步。</a:t>
            </a:r>
            <a:endParaRPr lang="zh-CN" altLang="en-US" sz="14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1" name="矩形 20"/>
          <p:cNvSpPr/>
          <p:nvPr/>
        </p:nvSpPr>
        <p:spPr>
          <a:xfrm>
            <a:off x="1619250" y="3076575"/>
            <a:ext cx="649288" cy="13620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2" name="矩形 21"/>
          <p:cNvSpPr/>
          <p:nvPr/>
        </p:nvSpPr>
        <p:spPr>
          <a:xfrm>
            <a:off x="1619250" y="3651250"/>
            <a:ext cx="649288" cy="78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cxnSp>
        <p:nvCxnSpPr>
          <p:cNvPr id="24" name="直接连接符 23"/>
          <p:cNvCxnSpPr/>
          <p:nvPr/>
        </p:nvCxnSpPr>
        <p:spPr>
          <a:xfrm>
            <a:off x="865188" y="4438650"/>
            <a:ext cx="705485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840538" y="3076575"/>
            <a:ext cx="647700" cy="13620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p:cNvSpPr/>
          <p:nvPr/>
        </p:nvSpPr>
        <p:spPr>
          <a:xfrm>
            <a:off x="6840538" y="3363913"/>
            <a:ext cx="647700" cy="10747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 name="TextBox 39"/>
          <p:cNvSpPr txBox="1">
            <a:spLocks noChangeArrowheads="1"/>
          </p:cNvSpPr>
          <p:nvPr/>
        </p:nvSpPr>
        <p:spPr bwMode="auto">
          <a:xfrm>
            <a:off x="1619250" y="3924300"/>
            <a:ext cx="630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anose="020B0503020204020204" pitchFamily="34" charset="-122"/>
                <a:ea typeface="微软雅黑" panose="020B0503020204020204" pitchFamily="34" charset="-122"/>
              </a:rPr>
              <a:t>54%</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a:spLocks noChangeArrowheads="1"/>
          </p:cNvSpPr>
          <p:nvPr/>
        </p:nvSpPr>
        <p:spPr bwMode="auto">
          <a:xfrm>
            <a:off x="6848475" y="3924300"/>
            <a:ext cx="630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anose="020B0503020204020204" pitchFamily="34" charset="-122"/>
                <a:ea typeface="微软雅黑" panose="020B0503020204020204" pitchFamily="34" charset="-122"/>
              </a:rPr>
              <a:t>74%</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6" presetClass="entr" presetSubtype="37"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5000"/>
                            </p:stCondLst>
                            <p:childTnLst>
                              <p:par>
                                <p:cTn id="59" presetID="12" presetClass="entr" presetSubtype="4"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300"/>
                                        <p:tgtEl>
                                          <p:spTgt spid="31"/>
                                        </p:tgtEl>
                                        <p:attrNameLst>
                                          <p:attrName>ppt_y</p:attrName>
                                        </p:attrNameLst>
                                      </p:cBhvr>
                                      <p:tavLst>
                                        <p:tav tm="0">
                                          <p:val>
                                            <p:strVal val="#ppt_y+#ppt_h*1.125000"/>
                                          </p:val>
                                        </p:tav>
                                        <p:tav tm="100000">
                                          <p:val>
                                            <p:strVal val="#ppt_y"/>
                                          </p:val>
                                        </p:tav>
                                      </p:tavLst>
                                    </p:anim>
                                    <p:animEffect transition="in" filter="wipe(up)">
                                      <p:cBhvr>
                                        <p:cTn id="62" dur="300"/>
                                        <p:tgtEl>
                                          <p:spTgt spid="31"/>
                                        </p:tgtEl>
                                      </p:cBhvr>
                                    </p:animEffect>
                                  </p:childTnLst>
                                </p:cTn>
                              </p:par>
                              <p:par>
                                <p:cTn id="63" presetID="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300" fill="hold"/>
                                        <p:tgtEl>
                                          <p:spTgt spid="32"/>
                                        </p:tgtEl>
                                        <p:attrNameLst>
                                          <p:attrName>ppt_x</p:attrName>
                                        </p:attrNameLst>
                                      </p:cBhvr>
                                      <p:tavLst>
                                        <p:tav tm="0">
                                          <p:val>
                                            <p:strVal val="#ppt_x"/>
                                          </p:val>
                                        </p:tav>
                                        <p:tav tm="100000">
                                          <p:val>
                                            <p:strVal val="#ppt_x"/>
                                          </p:val>
                                        </p:tav>
                                      </p:tavLst>
                                    </p:anim>
                                    <p:anim calcmode="lin" valueType="num">
                                      <p:cBhvr additive="base">
                                        <p:cTn id="66" dur="300" fill="hold"/>
                                        <p:tgtEl>
                                          <p:spTgt spid="32"/>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16" presetClass="entr" presetSubtype="37"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arn(outVertical)">
                                      <p:cBhvr>
                                        <p:cTn id="70" dur="500"/>
                                        <p:tgtEl>
                                          <p:spTgt spid="24"/>
                                        </p:tgtEl>
                                      </p:cBhvr>
                                    </p:animEffect>
                                  </p:childTnLst>
                                </p:cTn>
                              </p:par>
                            </p:childTnLst>
                          </p:cTn>
                        </p:par>
                        <p:par>
                          <p:cTn id="71" fill="hold">
                            <p:stCondLst>
                              <p:cond delay="6000"/>
                            </p:stCondLst>
                            <p:childTnLst>
                              <p:par>
                                <p:cTn id="72" presetID="22" presetClass="entr" presetSubtype="4"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par>
                                <p:cTn id="75" presetID="22" presetClass="entr" presetSubtype="4" fill="hold" grpId="0" nodeType="withEffect">
                                  <p:stCondLst>
                                    <p:cond delay="20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par>
                          <p:cTn id="78" fill="hold">
                            <p:stCondLst>
                              <p:cond delay="6500"/>
                            </p:stCondLst>
                            <p:childTnLst>
                              <p:par>
                                <p:cTn id="79" presetID="12" presetClass="entr" presetSubtype="4"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300"/>
                                        <p:tgtEl>
                                          <p:spTgt spid="40"/>
                                        </p:tgtEl>
                                        <p:attrNameLst>
                                          <p:attrName>ppt_y</p:attrName>
                                        </p:attrNameLst>
                                      </p:cBhvr>
                                      <p:tavLst>
                                        <p:tav tm="0">
                                          <p:val>
                                            <p:strVal val="#ppt_y+#ppt_h*1.125000"/>
                                          </p:val>
                                        </p:tav>
                                        <p:tav tm="100000">
                                          <p:val>
                                            <p:strVal val="#ppt_y"/>
                                          </p:val>
                                        </p:tav>
                                      </p:tavLst>
                                    </p:anim>
                                    <p:animEffect transition="in" filter="wipe(up)">
                                      <p:cBhvr>
                                        <p:cTn id="82" dur="300"/>
                                        <p:tgtEl>
                                          <p:spTgt spid="40"/>
                                        </p:tgtEl>
                                      </p:cBhvr>
                                    </p:animEffect>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down)">
                                      <p:cBhvr>
                                        <p:cTn id="86" dur="500"/>
                                        <p:tgtEl>
                                          <p:spTgt spid="37"/>
                                        </p:tgtEl>
                                      </p:cBhvr>
                                    </p:animEffect>
                                  </p:childTnLst>
                                </p:cTn>
                              </p:par>
                              <p:par>
                                <p:cTn id="87" presetID="22" presetClass="entr" presetSubtype="4" fill="hold" grpId="0" nodeType="withEffect">
                                  <p:stCondLst>
                                    <p:cond delay="20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500"/>
                                        <p:tgtEl>
                                          <p:spTgt spid="38"/>
                                        </p:tgtEl>
                                      </p:cBhvr>
                                    </p:animEffect>
                                  </p:childTnLst>
                                </p:cTn>
                              </p:par>
                            </p:childTnLst>
                          </p:cTn>
                        </p:par>
                        <p:par>
                          <p:cTn id="90" fill="hold">
                            <p:stCondLst>
                              <p:cond delay="7500"/>
                            </p:stCondLst>
                            <p:childTnLst>
                              <p:par>
                                <p:cTn id="91" presetID="12" presetClass="entr" presetSubtype="4" fill="hold" grpId="0" nodeType="after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300"/>
                                        <p:tgtEl>
                                          <p:spTgt spid="41"/>
                                        </p:tgtEl>
                                        <p:attrNameLst>
                                          <p:attrName>ppt_y</p:attrName>
                                        </p:attrNameLst>
                                      </p:cBhvr>
                                      <p:tavLst>
                                        <p:tav tm="0">
                                          <p:val>
                                            <p:strVal val="#ppt_y+#ppt_h*1.125000"/>
                                          </p:val>
                                        </p:tav>
                                        <p:tav tm="100000">
                                          <p:val>
                                            <p:strVal val="#ppt_y"/>
                                          </p:val>
                                        </p:tav>
                                      </p:tavLst>
                                    </p:anim>
                                    <p:animEffect transition="in" filter="wipe(up)">
                                      <p:cBhvr>
                                        <p:cTn id="94" dur="3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6" grpId="0" animBg="1"/>
      <p:bldP spid="28" grpId="0" animBg="1"/>
      <p:bldP spid="31" grpId="0"/>
      <p:bldP spid="32" grpId="0"/>
      <p:bldP spid="21" grpId="0" animBg="1"/>
      <p:bldP spid="22" grpId="0" animBg="1"/>
      <p:bldP spid="37" grpId="0" animBg="1"/>
      <p:bldP spid="38" grpId="0" animBg="1"/>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bwMode="auto">
          <a:xfrm>
            <a:off x="3267075" y="1995488"/>
            <a:ext cx="936625" cy="1728787"/>
            <a:chOff x="3131840" y="1995686"/>
            <a:chExt cx="936104" cy="1728192"/>
          </a:xfrm>
        </p:grpSpPr>
        <p:grpSp>
          <p:nvGrpSpPr>
            <p:cNvPr id="41986" name="组合 19"/>
            <p:cNvGrpSpPr/>
            <p:nvPr/>
          </p:nvGrpSpPr>
          <p:grpSpPr bwMode="auto">
            <a:xfrm>
              <a:off x="3131840" y="1995686"/>
              <a:ext cx="936104" cy="1728192"/>
              <a:chOff x="3131840" y="1995686"/>
              <a:chExt cx="936104" cy="1728192"/>
            </a:xfrm>
          </p:grpSpPr>
          <p:cxnSp>
            <p:nvCxnSpPr>
              <p:cNvPr id="11" name="直接连接符 10"/>
              <p:cNvCxnSpPr/>
              <p:nvPr/>
            </p:nvCxnSpPr>
            <p:spPr>
              <a:xfrm flipH="1" flipV="1">
                <a:off x="3707782" y="2787575"/>
                <a:ext cx="360162" cy="9363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131840" y="1995686"/>
                <a:ext cx="936104" cy="93630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89" name="图片 3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29051" y="2193738"/>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nvGrpSpPr>
        <p:grpSpPr bwMode="auto">
          <a:xfrm>
            <a:off x="4813300" y="1995488"/>
            <a:ext cx="936625" cy="1728787"/>
            <a:chOff x="4678051" y="1995686"/>
            <a:chExt cx="936104" cy="1728192"/>
          </a:xfrm>
        </p:grpSpPr>
        <p:grpSp>
          <p:nvGrpSpPr>
            <p:cNvPr id="41991" name="组合 20"/>
            <p:cNvGrpSpPr/>
            <p:nvPr/>
          </p:nvGrpSpPr>
          <p:grpSpPr bwMode="auto">
            <a:xfrm>
              <a:off x="4678051" y="1995686"/>
              <a:ext cx="936104" cy="1728192"/>
              <a:chOff x="4678051" y="1995686"/>
              <a:chExt cx="936104" cy="1728192"/>
            </a:xfrm>
          </p:grpSpPr>
          <p:cxnSp>
            <p:nvCxnSpPr>
              <p:cNvPr id="13" name="直接连接符 12"/>
              <p:cNvCxnSpPr/>
              <p:nvPr/>
            </p:nvCxnSpPr>
            <p:spPr>
              <a:xfrm flipV="1">
                <a:off x="4678051" y="2643163"/>
                <a:ext cx="398241" cy="10807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678051" y="1995686"/>
                <a:ext cx="936104" cy="93630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94" name="图片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9616" y="2193738"/>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组合 25"/>
          <p:cNvGrpSpPr/>
          <p:nvPr/>
        </p:nvGrpSpPr>
        <p:grpSpPr bwMode="auto">
          <a:xfrm>
            <a:off x="5211763" y="3040063"/>
            <a:ext cx="1736725" cy="1116012"/>
            <a:chOff x="5076056" y="3039802"/>
            <a:chExt cx="1736552" cy="1116124"/>
          </a:xfrm>
        </p:grpSpPr>
        <p:grpSp>
          <p:nvGrpSpPr>
            <p:cNvPr id="41996" name="组合 21"/>
            <p:cNvGrpSpPr/>
            <p:nvPr/>
          </p:nvGrpSpPr>
          <p:grpSpPr bwMode="auto">
            <a:xfrm>
              <a:off x="5076056" y="3039802"/>
              <a:ext cx="1736552" cy="1116124"/>
              <a:chOff x="5076056" y="3039802"/>
              <a:chExt cx="1736552" cy="1116124"/>
            </a:xfrm>
          </p:grpSpPr>
          <p:cxnSp>
            <p:nvCxnSpPr>
              <p:cNvPr id="18" name="直接连接符 17"/>
              <p:cNvCxnSpPr/>
              <p:nvPr/>
            </p:nvCxnSpPr>
            <p:spPr>
              <a:xfrm flipV="1">
                <a:off x="5076056" y="3579606"/>
                <a:ext cx="1007962" cy="576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876076" y="3039802"/>
                <a:ext cx="936532" cy="936719"/>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99" name="图片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3715" y="32378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组合 22"/>
          <p:cNvGrpSpPr/>
          <p:nvPr/>
        </p:nvGrpSpPr>
        <p:grpSpPr bwMode="auto">
          <a:xfrm>
            <a:off x="2116138" y="3040063"/>
            <a:ext cx="1727200" cy="1044575"/>
            <a:chOff x="1979712" y="3039802"/>
            <a:chExt cx="1728192" cy="1044116"/>
          </a:xfrm>
        </p:grpSpPr>
        <p:grpSp>
          <p:nvGrpSpPr>
            <p:cNvPr id="42001" name="组合 18"/>
            <p:cNvGrpSpPr/>
            <p:nvPr/>
          </p:nvGrpSpPr>
          <p:grpSpPr bwMode="auto">
            <a:xfrm>
              <a:off x="1979712" y="3039802"/>
              <a:ext cx="1728192" cy="1044116"/>
              <a:chOff x="1979712" y="3039802"/>
              <a:chExt cx="1728192" cy="1044116"/>
            </a:xfrm>
          </p:grpSpPr>
          <p:cxnSp>
            <p:nvCxnSpPr>
              <p:cNvPr id="9" name="直接连接符 8"/>
              <p:cNvCxnSpPr/>
              <p:nvPr/>
            </p:nvCxnSpPr>
            <p:spPr>
              <a:xfrm flipH="1" flipV="1">
                <a:off x="2699262" y="3579315"/>
                <a:ext cx="1008642" cy="5046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979712" y="3039802"/>
                <a:ext cx="935574" cy="93621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2004" name="图片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6923" y="32378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anose="020B0503020204020204" pitchFamily="34" charset="-122"/>
                <a:ea typeface="微软雅黑" panose="020B0503020204020204" pitchFamily="34" charset="-122"/>
              </a:rPr>
              <a:t>在这里填写项目的大标题</a:t>
            </a:r>
            <a:endParaRPr lang="zh-CN" altLang="en-US" b="1">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201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anose="020B0503020204020204" pitchFamily="34" charset="-122"/>
                <a:ea typeface="微软雅黑" panose="020B0503020204020204" pitchFamily="34" charset="-122"/>
              </a:rPr>
              <a:t>04</a:t>
            </a:r>
            <a:endParaRPr lang="en-US" altLang="zh-CN" sz="100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1008063" y="4408488"/>
            <a:ext cx="7164387" cy="0"/>
          </a:xfrm>
          <a:prstGeom prst="line">
            <a:avLst/>
          </a:prstGeom>
          <a:ln>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bwMode="auto">
          <a:xfrm>
            <a:off x="3627438" y="3508375"/>
            <a:ext cx="1944687" cy="1800225"/>
            <a:chOff x="3491879" y="3507854"/>
            <a:chExt cx="1944217" cy="1800200"/>
          </a:xfrm>
        </p:grpSpPr>
        <p:sp>
          <p:nvSpPr>
            <p:cNvPr id="5" name="弦形 4"/>
            <p:cNvSpPr/>
            <p:nvPr/>
          </p:nvSpPr>
          <p:spPr>
            <a:xfrm rot="10800000">
              <a:off x="3491879" y="3507854"/>
              <a:ext cx="1799790" cy="1800200"/>
            </a:xfrm>
            <a:prstGeom prst="chord">
              <a:avLst>
                <a:gd name="adj1" fmla="val 21560248"/>
                <a:gd name="adj2" fmla="val 10854228"/>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2017" name="TextBox 38"/>
            <p:cNvSpPr txBox="1">
              <a:spLocks noChangeArrowheads="1"/>
            </p:cNvSpPr>
            <p:nvPr/>
          </p:nvSpPr>
          <p:spPr bwMode="auto">
            <a:xfrm>
              <a:off x="3563888" y="3867894"/>
              <a:ext cx="1872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rPr>
                <a:t>填写标题</a:t>
              </a:r>
              <a:endParaRPr lang="zh-CN" altLang="en-US" sz="2800" b="1">
                <a:solidFill>
                  <a:schemeClr val="bg1"/>
                </a:solidFill>
                <a:latin typeface="微软雅黑" panose="020B0503020204020204" pitchFamily="34" charset="-122"/>
                <a:ea typeface="微软雅黑" panose="020B0503020204020204" pitchFamily="34" charset="-122"/>
              </a:endParaRPr>
            </a:p>
          </p:txBody>
        </p:sp>
      </p:grpSp>
      <p:sp>
        <p:nvSpPr>
          <p:cNvPr id="41" name="矩形 40"/>
          <p:cNvSpPr>
            <a:spLocks noChangeArrowheads="1"/>
          </p:cNvSpPr>
          <p:nvPr/>
        </p:nvSpPr>
        <p:spPr bwMode="auto">
          <a:xfrm>
            <a:off x="803275" y="2141538"/>
            <a:ext cx="1716088" cy="85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dirty="0">
                <a:latin typeface="微软雅黑" panose="020B0503020204020204" pitchFamily="34" charset="-122"/>
                <a:ea typeface="微软雅黑" panose="020B0503020204020204" pitchFamily="34" charset="-122"/>
              </a:rPr>
              <a:t>随着计算机技术的发展及印刷技术进步，平面设计在视觉感观领域的表现也就会越来越丰富。 </a:t>
            </a:r>
            <a:endParaRPr lang="zh-CN" altLang="en-US" sz="1200" dirty="0">
              <a:latin typeface="微软雅黑" panose="020B0503020204020204" pitchFamily="34" charset="-122"/>
              <a:ea typeface="微软雅黑" panose="020B0503020204020204" pitchFamily="34" charset="-122"/>
            </a:endParaRPr>
          </a:p>
        </p:txBody>
      </p:sp>
      <p:sp>
        <p:nvSpPr>
          <p:cNvPr id="42" name="矩形 41"/>
          <p:cNvSpPr>
            <a:spLocks noChangeArrowheads="1"/>
          </p:cNvSpPr>
          <p:nvPr/>
        </p:nvSpPr>
        <p:spPr bwMode="auto">
          <a:xfrm>
            <a:off x="2032000" y="1052513"/>
            <a:ext cx="17160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dirty="0">
                <a:latin typeface="微软雅黑" panose="020B0503020204020204" pitchFamily="34" charset="-122"/>
                <a:ea typeface="微软雅黑" panose="020B0503020204020204" pitchFamily="34" charset="-122"/>
              </a:rPr>
              <a:t>随着计算机技术的发展及印刷技术进步，平面设计在视觉感观领域的表现也就会越来越丰富。 </a:t>
            </a:r>
            <a:endParaRPr lang="zh-CN" altLang="en-US" sz="1200" dirty="0">
              <a:latin typeface="微软雅黑" panose="020B0503020204020204" pitchFamily="34" charset="-122"/>
              <a:ea typeface="微软雅黑" panose="020B0503020204020204" pitchFamily="34" charset="-122"/>
            </a:endParaRPr>
          </a:p>
        </p:txBody>
      </p:sp>
      <p:sp>
        <p:nvSpPr>
          <p:cNvPr id="43" name="矩形 42"/>
          <p:cNvSpPr>
            <a:spLocks noChangeArrowheads="1"/>
          </p:cNvSpPr>
          <p:nvPr/>
        </p:nvSpPr>
        <p:spPr bwMode="auto">
          <a:xfrm>
            <a:off x="5362575" y="1052513"/>
            <a:ext cx="1714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rPr>
              <a:t>随着计算机技术的发展及印刷技术进步，平面设计在视觉感观领域的表现也就会越来越丰富。 </a:t>
            </a:r>
            <a:endParaRPr lang="zh-CN" altLang="en-US" sz="1200">
              <a:latin typeface="微软雅黑" panose="020B0503020204020204" pitchFamily="34" charset="-122"/>
              <a:ea typeface="微软雅黑" panose="020B0503020204020204" pitchFamily="34" charset="-122"/>
            </a:endParaRPr>
          </a:p>
        </p:txBody>
      </p:sp>
      <p:sp>
        <p:nvSpPr>
          <p:cNvPr id="44" name="矩形 43"/>
          <p:cNvSpPr>
            <a:spLocks noChangeArrowheads="1"/>
          </p:cNvSpPr>
          <p:nvPr/>
        </p:nvSpPr>
        <p:spPr bwMode="auto">
          <a:xfrm>
            <a:off x="6529388" y="2141538"/>
            <a:ext cx="1714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rPr>
              <a:t>随着计算机技术的发展及印刷技术进步，平面设计在视觉感观领域的表现也就会越来越丰富。 </a:t>
            </a:r>
            <a:endParaRPr lang="zh-CN" altLang="en-US" sz="1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6" presetClass="entr" presetSubtype="21"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ppt_y</p:attrName>
                                        </p:attrNameLst>
                                      </p:cBhvr>
                                      <p:tavLst>
                                        <p:tav tm="0">
                                          <p:val>
                                            <p:strVal val="#ppt_y+#ppt_h*1.125000"/>
                                          </p:val>
                                        </p:tav>
                                        <p:tav tm="100000">
                                          <p:val>
                                            <p:strVal val="#ppt_y"/>
                                          </p:val>
                                        </p:tav>
                                      </p:tavLst>
                                    </p:anim>
                                    <p:animEffect transition="in" filter="wipe(up)">
                                      <p:cBhvr>
                                        <p:cTn id="51" dur="500"/>
                                        <p:tgtEl>
                                          <p:spTgt spid="27"/>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300"/>
                                        <p:tgtEl>
                                          <p:spTgt spid="23"/>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300"/>
                                        <p:tgtEl>
                                          <p:spTgt spid="24"/>
                                        </p:tgtEl>
                                      </p:cBhvr>
                                    </p:animEffect>
                                  </p:childTnLst>
                                </p:cTn>
                              </p:par>
                            </p:childTnLst>
                          </p:cTn>
                        </p:par>
                        <p:par>
                          <p:cTn id="60" fill="hold">
                            <p:stCondLst>
                              <p:cond delay="6000"/>
                            </p:stCondLst>
                            <p:childTnLst>
                              <p:par>
                                <p:cTn id="61" presetID="22" presetClass="entr" presetSubtype="4"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300"/>
                                        <p:tgtEl>
                                          <p:spTgt spid="25"/>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300"/>
                                        <p:tgtEl>
                                          <p:spTgt spid="26"/>
                                        </p:tgtEl>
                                      </p:cBhvr>
                                    </p:animEffect>
                                  </p:childTnLst>
                                </p:cTn>
                              </p:par>
                            </p:childTnLst>
                          </p:cTn>
                        </p:par>
                        <p:par>
                          <p:cTn id="68" fill="hold">
                            <p:stCondLst>
                              <p:cond delay="7000"/>
                            </p:stCondLst>
                            <p:childTnLst>
                              <p:par>
                                <p:cTn id="69" presetID="1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300"/>
                                        <p:tgtEl>
                                          <p:spTgt spid="41"/>
                                        </p:tgtEl>
                                        <p:attrNameLst>
                                          <p:attrName>ppt_y</p:attrName>
                                        </p:attrNameLst>
                                      </p:cBhvr>
                                      <p:tavLst>
                                        <p:tav tm="0">
                                          <p:val>
                                            <p:strVal val="#ppt_y+#ppt_h*1.125000"/>
                                          </p:val>
                                        </p:tav>
                                        <p:tav tm="100000">
                                          <p:val>
                                            <p:strVal val="#ppt_y"/>
                                          </p:val>
                                        </p:tav>
                                      </p:tavLst>
                                    </p:anim>
                                    <p:animEffect transition="in" filter="wipe(up)">
                                      <p:cBhvr>
                                        <p:cTn id="72" dur="300"/>
                                        <p:tgtEl>
                                          <p:spTgt spid="41"/>
                                        </p:tgtEl>
                                      </p:cBhvr>
                                    </p:animEffect>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300"/>
                                        <p:tgtEl>
                                          <p:spTgt spid="44"/>
                                        </p:tgtEl>
                                        <p:attrNameLst>
                                          <p:attrName>ppt_y</p:attrName>
                                        </p:attrNameLst>
                                      </p:cBhvr>
                                      <p:tavLst>
                                        <p:tav tm="0">
                                          <p:val>
                                            <p:strVal val="#ppt_y+#ppt_h*1.125000"/>
                                          </p:val>
                                        </p:tav>
                                        <p:tav tm="100000">
                                          <p:val>
                                            <p:strVal val="#ppt_y"/>
                                          </p:val>
                                        </p:tav>
                                      </p:tavLst>
                                    </p:anim>
                                    <p:animEffect transition="in" filter="wipe(up)">
                                      <p:cBhvr>
                                        <p:cTn id="77" dur="300"/>
                                        <p:tgtEl>
                                          <p:spTgt spid="44"/>
                                        </p:tgtEl>
                                      </p:cBhvr>
                                    </p:animEffect>
                                  </p:childTnLst>
                                </p:cTn>
                              </p:par>
                            </p:childTnLst>
                          </p:cTn>
                        </p:par>
                        <p:par>
                          <p:cTn id="78" fill="hold">
                            <p:stCondLst>
                              <p:cond delay="8000"/>
                            </p:stCondLst>
                            <p:childTnLst>
                              <p:par>
                                <p:cTn id="79" presetID="1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300"/>
                                        <p:tgtEl>
                                          <p:spTgt spid="42"/>
                                        </p:tgtEl>
                                        <p:attrNameLst>
                                          <p:attrName>ppt_y</p:attrName>
                                        </p:attrNameLst>
                                      </p:cBhvr>
                                      <p:tavLst>
                                        <p:tav tm="0">
                                          <p:val>
                                            <p:strVal val="#ppt_y+#ppt_h*1.125000"/>
                                          </p:val>
                                        </p:tav>
                                        <p:tav tm="100000">
                                          <p:val>
                                            <p:strVal val="#ppt_y"/>
                                          </p:val>
                                        </p:tav>
                                      </p:tavLst>
                                    </p:anim>
                                    <p:animEffect transition="in" filter="wipe(up)">
                                      <p:cBhvr>
                                        <p:cTn id="82" dur="300"/>
                                        <p:tgtEl>
                                          <p:spTgt spid="42"/>
                                        </p:tgtEl>
                                      </p:cBhvr>
                                    </p:animEffect>
                                  </p:childTnLst>
                                </p:cTn>
                              </p:par>
                            </p:childTnLst>
                          </p:cTn>
                        </p:par>
                        <p:par>
                          <p:cTn id="83" fill="hold">
                            <p:stCondLst>
                              <p:cond delay="8500"/>
                            </p:stCondLst>
                            <p:childTnLst>
                              <p:par>
                                <p:cTn id="84" presetID="1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300"/>
                                        <p:tgtEl>
                                          <p:spTgt spid="43"/>
                                        </p:tgtEl>
                                        <p:attrNameLst>
                                          <p:attrName>ppt_y</p:attrName>
                                        </p:attrNameLst>
                                      </p:cBhvr>
                                      <p:tavLst>
                                        <p:tav tm="0">
                                          <p:val>
                                            <p:strVal val="#ppt_y+#ppt_h*1.125000"/>
                                          </p:val>
                                        </p:tav>
                                        <p:tav tm="100000">
                                          <p:val>
                                            <p:strVal val="#ppt_y"/>
                                          </p:val>
                                        </p:tav>
                                      </p:tavLst>
                                    </p:anim>
                                    <p:animEffect transition="in" filter="wipe(up)">
                                      <p:cBhvr>
                                        <p:cTn id="87"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flipH="1">
            <a:off x="5761038" y="0"/>
            <a:ext cx="3382962" cy="5143500"/>
            <a:chOff x="0" y="0"/>
            <a:chExt cx="3383360" cy="5143500"/>
          </a:xfrm>
        </p:grpSpPr>
        <p:sp>
          <p:nvSpPr>
            <p:cNvPr id="39" name="矩形 3"/>
            <p:cNvSpPr/>
            <p:nvPr/>
          </p:nvSpPr>
          <p:spPr>
            <a:xfrm>
              <a:off x="250855"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flipH="1">
            <a:off x="4284663" y="2355850"/>
            <a:ext cx="3322637" cy="503238"/>
            <a:chOff x="1465242" y="2355726"/>
            <a:chExt cx="3322782" cy="504056"/>
          </a:xfrm>
        </p:grpSpPr>
        <p:sp>
          <p:nvSpPr>
            <p:cNvPr id="10" name="圆角矩形 9"/>
            <p:cNvSpPr/>
            <p:nvPr/>
          </p:nvSpPr>
          <p:spPr>
            <a:xfrm>
              <a:off x="1465242" y="2355726"/>
              <a:ext cx="3322782"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3015" name="图片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583" y="2427754"/>
              <a:ext cx="361121" cy="3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Box 43"/>
            <p:cNvSpPr txBox="1">
              <a:spLocks noChangeArrowheads="1"/>
            </p:cNvSpPr>
            <p:nvPr/>
          </p:nvSpPr>
          <p:spPr bwMode="auto">
            <a:xfrm>
              <a:off x="2275586" y="2418442"/>
              <a:ext cx="2512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anose="020B0503020204020204" pitchFamily="34" charset="-122"/>
                  <a:ea typeface="微软雅黑" panose="020B0503020204020204" pitchFamily="34" charset="-122"/>
                </a:rPr>
                <a:t>这里填写二级目录标题</a:t>
              </a:r>
              <a:endParaRPr lang="zh-CN" altLang="en-US" b="1">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我的主题色">
      <a:dk1>
        <a:sysClr val="windowText" lastClr="000000"/>
      </a:dk1>
      <a:lt1>
        <a:sysClr val="window" lastClr="FFFFFF"/>
      </a:lt1>
      <a:dk2>
        <a:srgbClr val="0073C4"/>
      </a:dk2>
      <a:lt2>
        <a:srgbClr val="00AFF0"/>
      </a:lt2>
      <a:accent1>
        <a:srgbClr val="EB7D1E"/>
      </a:accent1>
      <a:accent2>
        <a:srgbClr val="FFBE00"/>
      </a:accent2>
      <a:accent3>
        <a:srgbClr val="64961E"/>
      </a:accent3>
      <a:accent4>
        <a:srgbClr val="96E623"/>
      </a:accent4>
      <a:accent5>
        <a:srgbClr val="D7190F"/>
      </a:accent5>
      <a:accent6>
        <a:srgbClr val="F05F5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3383</Words>
  <Application>WPS 演示</Application>
  <PresentationFormat>全屏显示(16:9)</PresentationFormat>
  <Paragraphs>291</Paragraphs>
  <Slides>25</Slides>
  <Notes>24</Notes>
  <HiddenSlides>0</HiddenSlides>
  <MMClips>1</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25</vt:i4>
      </vt:variant>
    </vt:vector>
  </HeadingPairs>
  <TitlesOfParts>
    <vt:vector size="41" baseType="lpstr">
      <vt:lpstr>Arial</vt:lpstr>
      <vt:lpstr>宋体</vt:lpstr>
      <vt:lpstr>Wingdings</vt:lpstr>
      <vt:lpstr>Calibri</vt:lpstr>
      <vt:lpstr>Calibri</vt:lpstr>
      <vt:lpstr>微软雅黑</vt:lpstr>
      <vt:lpstr>Adobe 黑体 Std R</vt:lpstr>
      <vt:lpstr>黑体</vt:lpstr>
      <vt:lpstr>Britannic Bold</vt:lpstr>
      <vt:lpstr>Segoe Print</vt:lpstr>
      <vt:lpstr>Arial Unicode MS</vt:lpstr>
      <vt:lpstr>Broadway</vt:lpstr>
      <vt:lpstr>Office 主题​​</vt:lpstr>
      <vt:lpstr>1_Office 主题​​</vt:lpstr>
      <vt:lpstr>3_Office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863</cp:revision>
  <dcterms:created xsi:type="dcterms:W3CDTF">2013-02-20T08:47:00Z</dcterms:created>
  <dcterms:modified xsi:type="dcterms:W3CDTF">2024-05-05T18:17:38Z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206B3D1332254810BC8296694F28CE34_13</vt:lpwstr>
  </property>
</Properties>
</file>