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8" r:id="rId5"/>
    <p:sldId id="259" r:id="rId6"/>
    <p:sldId id="264" r:id="rId7"/>
    <p:sldId id="269" r:id="rId8"/>
    <p:sldId id="270" r:id="rId9"/>
    <p:sldId id="277" r:id="rId10"/>
    <p:sldId id="260" r:id="rId11"/>
    <p:sldId id="265" r:id="rId12"/>
    <p:sldId id="273" r:id="rId13"/>
    <p:sldId id="274" r:id="rId14"/>
    <p:sldId id="275" r:id="rId15"/>
    <p:sldId id="261" r:id="rId16"/>
    <p:sldId id="266" r:id="rId17"/>
    <p:sldId id="267" r:id="rId18"/>
    <p:sldId id="272" r:id="rId19"/>
    <p:sldId id="276" r:id="rId20"/>
    <p:sldId id="262" r:id="rId21"/>
    <p:sldId id="268" r:id="rId22"/>
    <p:sldId id="271" r:id="rId23"/>
    <p:sldId id="278" r:id="rId24"/>
    <p:sldId id="279" r:id="rId25"/>
    <p:sldId id="280" r:id="rId26"/>
    <p:sldId id="263" r:id="rId27"/>
    <p:sldId id="295" r:id="rId28"/>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spPr>
            <a:solidFill>
              <a:schemeClr val="accent1"/>
            </a:solidFill>
            <a:ln>
              <a:noFill/>
            </a:ln>
            <a:effectLst/>
          </c:spPr>
          <c:invertIfNegative val="0"/>
          <c:dLbls>
            <c:delete val="1"/>
          </c:dLbls>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Lst>
        </c:ser>
        <c:ser>
          <c:idx val="1"/>
          <c:order val="1"/>
          <c:spPr>
            <a:solidFill>
              <a:schemeClr val="accent2"/>
            </a:solidFill>
            <a:ln>
              <a:noFill/>
            </a:ln>
            <a:effectLst/>
          </c:spPr>
          <c:invertIfNegative val="0"/>
          <c:dLbls>
            <c:delete val="1"/>
          </c:dLbls>
          <c:val>
            <c:numRef>
              <c:f>Sheet1!$C$2:$C$5</c:f>
              <c:numCache>
                <c:formatCode>General</c:formatCode>
                <c:ptCount val="4"/>
                <c:pt idx="0">
                  <c:v>2.4</c:v>
                </c:pt>
                <c:pt idx="1">
                  <c:v>4.4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Lst>
        </c:ser>
        <c:ser>
          <c:idx val="2"/>
          <c:order val="2"/>
          <c:spPr>
            <a:solidFill>
              <a:schemeClr val="accent3"/>
            </a:solidFill>
            <a:ln>
              <a:noFill/>
            </a:ln>
            <a:effectLst/>
          </c:spPr>
          <c:invertIfNegative val="0"/>
          <c:dLbls>
            <c:delete val="1"/>
          </c:dLbls>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Lst>
        </c:ser>
        <c:ser>
          <c:idx val="3"/>
          <c:order val="3"/>
          <c:spPr>
            <a:solidFill>
              <a:schemeClr val="bg1">
                <a:lumMod val="95000"/>
              </a:schemeClr>
            </a:solidFill>
            <a:ln>
              <a:noFill/>
            </a:ln>
            <a:effectLst/>
          </c:spPr>
          <c:invertIfNegative val="0"/>
          <c:dLbls>
            <c:delete val="1"/>
          </c:dLbls>
          <c:val>
            <c:numRef>
              <c:f>Sheet1!$E$2:$E$5</c:f>
              <c:numCache>
                <c:formatCode>General</c:formatCode>
                <c:ptCount val="4"/>
                <c:pt idx="0">
                  <c:v>1</c:v>
                </c:pt>
                <c:pt idx="1">
                  <c:v>3</c:v>
                </c:pt>
                <c:pt idx="2">
                  <c:v>2</c:v>
                </c:pt>
                <c:pt idx="3">
                  <c:v>1.5</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Series 4</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Lst>
        </c:ser>
        <c:dLbls>
          <c:showLegendKey val="0"/>
          <c:showVal val="0"/>
          <c:showCatName val="0"/>
          <c:showSerName val="0"/>
          <c:showPercent val="0"/>
          <c:showBubbleSize val="0"/>
        </c:dLbls>
        <c:gapWidth val="150"/>
        <c:overlap val="100"/>
        <c:axId val="579414856"/>
        <c:axId val="579415248"/>
      </c:barChart>
      <c:catAx>
        <c:axId val="579414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0" i="0" u="none" strike="noStrike" kern="1200" baseline="0">
                <a:solidFill>
                  <a:schemeClr val="bg1">
                    <a:lumMod val="6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defRPr>
            </a:pPr>
          </a:p>
        </c:txPr>
        <c:crossAx val="579415248"/>
        <c:crosses val="autoZero"/>
        <c:auto val="1"/>
        <c:lblAlgn val="ctr"/>
        <c:lblOffset val="100"/>
        <c:noMultiLvlLbl val="0"/>
      </c:catAx>
      <c:valAx>
        <c:axId val="57941524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1400" b="0" i="0" u="none" strike="noStrike" kern="1200" baseline="0">
                <a:solidFill>
                  <a:schemeClr val="bg1">
                    <a:lumMod val="6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defRPr>
            </a:pPr>
          </a:p>
        </c:txPr>
        <c:crossAx val="579414856"/>
        <c:crosses val="autoZero"/>
        <c:crossBetween val="between"/>
      </c:valAx>
      <c:spPr>
        <a:noFill/>
        <a:ln>
          <a:noFill/>
        </a:ln>
        <a:effectLst/>
      </c:spPr>
    </c:plotArea>
    <c:plotVisOnly val="1"/>
    <c:dispBlanksAs val="gap"/>
    <c:showDLblsOverMax val="0"/>
  </c:chart>
  <c:spPr>
    <a:noFill/>
    <a:ln>
      <a:noFill/>
    </a:ln>
    <a:effectLst/>
  </c:spPr>
  <c:txPr>
    <a:bodyPr/>
    <a:lstStyle/>
    <a:p>
      <a:pPr>
        <a:defRPr lang="zh-CN" sz="140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53B5B-1338-4CCC-A249-3706A5FF777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74B2A-A752-41E1-B909-2EDC16E22E3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874B2A-A752-41E1-B909-2EDC16E22E3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874B2A-A752-41E1-B909-2EDC16E22E3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874B2A-A752-41E1-B909-2EDC16E22E3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874B2A-A752-41E1-B909-2EDC16E22E3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874B2A-A752-41E1-B909-2EDC16E22E3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charset="0"/>
                <a:ea typeface="宋体" panose="02010600030101010101" pitchFamily="2" charset="-122"/>
              </a:rPr>
            </a:fld>
            <a:endParaRPr lang="zh-CN" altLang="en-US" sz="12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874B2A-A752-41E1-B909-2EDC16E22E3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874B2A-A752-41E1-B909-2EDC16E22E3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2058DE2-74AF-4D07-BDC1-29FF74FBF8F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2B0662D-ADF6-44B1-91AC-C7B320952EF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0E6316-ED97-42AB-B789-82F5A9DB8D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B0662D-ADF6-44B1-91AC-C7B320952EF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0E6316-ED97-42AB-B789-82F5A9DB8D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B0662D-ADF6-44B1-91AC-C7B320952EF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0E6316-ED97-42AB-B789-82F5A9DB8D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2B0662D-ADF6-44B1-91AC-C7B320952EF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0E6316-ED97-42AB-B789-82F5A9DB8D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2B0662D-ADF6-44B1-91AC-C7B320952EF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0E6316-ED97-42AB-B789-82F5A9DB8D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2B0662D-ADF6-44B1-91AC-C7B320952EF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0E6316-ED97-42AB-B789-82F5A9DB8D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2B0662D-ADF6-44B1-91AC-C7B320952EF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0E6316-ED97-42AB-B789-82F5A9DB8D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2B0662D-ADF6-44B1-91AC-C7B320952EF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0E6316-ED97-42AB-B789-82F5A9DB8D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0662D-ADF6-44B1-91AC-C7B320952EF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0E6316-ED97-42AB-B789-82F5A9DB8D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2B0662D-ADF6-44B1-91AC-C7B320952EF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0E6316-ED97-42AB-B789-82F5A9DB8D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2B0662D-ADF6-44B1-91AC-C7B320952EF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0E6316-ED97-42AB-B789-82F5A9DB8D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B0662D-ADF6-44B1-91AC-C7B320952EF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E6316-ED97-42AB-B789-82F5A9DB8D3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hyperlink" Target="https://www.pptying.com" TargetMode="External"/><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6" name="矩形 5"/>
          <p:cNvSpPr/>
          <p:nvPr/>
        </p:nvSpPr>
        <p:spPr>
          <a:xfrm>
            <a:off x="0" y="2349995"/>
            <a:ext cx="10958286" cy="2715491"/>
          </a:xfrm>
          <a:prstGeom prst="rect">
            <a:avLst/>
          </a:prstGeom>
          <a:solidFill>
            <a:schemeClr val="bg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2349994"/>
            <a:ext cx="1045029" cy="2715491"/>
          </a:xfrm>
          <a:prstGeom prst="rect">
            <a:avLst/>
          </a:pr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203543" y="2349993"/>
            <a:ext cx="754743" cy="2715491"/>
          </a:xfrm>
          <a:custGeom>
            <a:avLst/>
            <a:gdLst>
              <a:gd name="connsiteX0" fmla="*/ 0 w 1045029"/>
              <a:gd name="connsiteY0" fmla="*/ 0 h 2715491"/>
              <a:gd name="connsiteX1" fmla="*/ 1045029 w 1045029"/>
              <a:gd name="connsiteY1" fmla="*/ 0 h 2715491"/>
              <a:gd name="connsiteX2" fmla="*/ 1045029 w 1045029"/>
              <a:gd name="connsiteY2" fmla="*/ 2715491 h 2715491"/>
              <a:gd name="connsiteX3" fmla="*/ 0 w 1045029"/>
              <a:gd name="connsiteY3" fmla="*/ 2715491 h 2715491"/>
              <a:gd name="connsiteX4" fmla="*/ 0 w 1045029"/>
              <a:gd name="connsiteY4" fmla="*/ 0 h 2715491"/>
              <a:gd name="connsiteX0-1" fmla="*/ 464458 w 1045029"/>
              <a:gd name="connsiteY0-2" fmla="*/ 0 h 2715491"/>
              <a:gd name="connsiteX1-3" fmla="*/ 1045029 w 1045029"/>
              <a:gd name="connsiteY1-4" fmla="*/ 0 h 2715491"/>
              <a:gd name="connsiteX2-5" fmla="*/ 1045029 w 1045029"/>
              <a:gd name="connsiteY2-6" fmla="*/ 2715491 h 2715491"/>
              <a:gd name="connsiteX3-7" fmla="*/ 0 w 1045029"/>
              <a:gd name="connsiteY3-8" fmla="*/ 2715491 h 2715491"/>
              <a:gd name="connsiteX4-9" fmla="*/ 464458 w 1045029"/>
              <a:gd name="connsiteY4-10" fmla="*/ 0 h 27154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5029" h="2715491">
                <a:moveTo>
                  <a:pt x="464458" y="0"/>
                </a:moveTo>
                <a:lnTo>
                  <a:pt x="1045029" y="0"/>
                </a:lnTo>
                <a:lnTo>
                  <a:pt x="1045029" y="2715491"/>
                </a:lnTo>
                <a:lnTo>
                  <a:pt x="0" y="2715491"/>
                </a:lnTo>
                <a:lnTo>
                  <a:pt x="464458" y="0"/>
                </a:lnTo>
                <a:close/>
              </a:path>
            </a:pathLst>
          </a:cu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45029" y="2349993"/>
            <a:ext cx="290286" cy="2715491"/>
          </a:xfrm>
          <a:prstGeom prst="rect">
            <a:avLst/>
          </a:prstGeom>
          <a:solidFill>
            <a:schemeClr val="accent4">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263059" y="2811454"/>
            <a:ext cx="7665881" cy="1015663"/>
          </a:xfrm>
          <a:prstGeom prst="rect">
            <a:avLst/>
          </a:prstGeom>
          <a:noFill/>
        </p:spPr>
        <p:txBody>
          <a:bodyPr wrap="none" rtlCol="0">
            <a:spAutoFit/>
          </a:bodyPr>
          <a:lstStyle/>
          <a:p>
            <a:r>
              <a:rPr lang="zh-CN" altLang="en-US" sz="6000" b="1" dirty="0">
                <a:solidFill>
                  <a:schemeClr val="bg1"/>
                </a:solidFill>
              </a:rPr>
              <a:t>摄影旅游策划汇报</a:t>
            </a:r>
            <a:r>
              <a:rPr lang="en-US" altLang="zh-CN" sz="6000" b="1" dirty="0">
                <a:solidFill>
                  <a:schemeClr val="bg1"/>
                </a:solidFill>
              </a:rPr>
              <a:t>PPT</a:t>
            </a:r>
            <a:endParaRPr lang="en-US" altLang="zh-CN" sz="6000" b="1" dirty="0">
              <a:solidFill>
                <a:schemeClr val="bg1"/>
              </a:solidFill>
            </a:endParaRPr>
          </a:p>
        </p:txBody>
      </p:sp>
      <p:sp>
        <p:nvSpPr>
          <p:cNvPr id="12" name="矩形 11"/>
          <p:cNvSpPr/>
          <p:nvPr/>
        </p:nvSpPr>
        <p:spPr>
          <a:xfrm>
            <a:off x="3302176" y="3887053"/>
            <a:ext cx="4644220" cy="400110"/>
          </a:xfrm>
          <a:prstGeom prst="rect">
            <a:avLst/>
          </a:prstGeom>
        </p:spPr>
        <p:txBody>
          <a:bodyPr wrap="none">
            <a:spAutoFit/>
          </a:bodyPr>
          <a:lstStyle/>
          <a:p>
            <a:r>
              <a:rPr lang="en-US" altLang="zh-CN" sz="2000" dirty="0">
                <a:solidFill>
                  <a:schemeClr val="bg1"/>
                </a:solidFill>
                <a:latin typeface="Arial" panose="020B0604020202020204" pitchFamily="34" charset="0"/>
              </a:rPr>
              <a:t>Enterprise management training insight</a:t>
            </a:r>
            <a:endParaRPr lang="zh-CN" altLang="en-US" sz="2000" dirty="0">
              <a:solidFill>
                <a:schemeClr val="bg1"/>
              </a:solidFill>
            </a:endParaRPr>
          </a:p>
        </p:txBody>
      </p:sp>
      <p:pic>
        <p:nvPicPr>
          <p:cNvPr id="2" name="纯音乐 - 情书 - loveletter to you">
            <a:hlinkClick r:id="" action="ppaction://media"/>
          </p:cNvPr>
          <p:cNvPicPr>
            <a:picLocks noChangeAspect="1"/>
          </p:cNvPicPr>
          <p:nvPr>
            <a:audioFile r:link="rId2"/>
            <p:extLst>
              <p:ext uri="{DAA4B4D4-6D71-4841-9C94-3DE7FCFB9230}">
                <p14:media xmlns:p14="http://schemas.microsoft.com/office/powerpoint/2010/main" r:embed="rId3">
                  <p14:fade in="500.000000" out="500.000000"/>
                </p14:media>
              </p:ext>
            </p:extLst>
          </p:nvPr>
        </p:nvPicPr>
        <p:blipFill>
          <a:blip r:embed="rId4"/>
          <a:stretch>
            <a:fillRect/>
          </a:stretch>
        </p:blipFill>
        <p:spPr>
          <a:xfrm>
            <a:off x="278832" y="-2156403"/>
            <a:ext cx="487363" cy="487363"/>
          </a:xfrm>
          <a:prstGeom prst="rect">
            <a:avLst/>
          </a:prstGeom>
        </p:spPr>
      </p:pic>
      <p:sp>
        <p:nvSpPr>
          <p:cNvPr id="3" name="文本框 2"/>
          <p:cNvSpPr txBox="1"/>
          <p:nvPr/>
        </p:nvSpPr>
        <p:spPr>
          <a:xfrm>
            <a:off x="3657600" y="4629422"/>
            <a:ext cx="4367814" cy="368300"/>
          </a:xfrm>
          <a:prstGeom prst="rect">
            <a:avLst/>
          </a:prstGeom>
          <a:noFill/>
        </p:spPr>
        <p:txBody>
          <a:bodyPr wrap="square" rtlCol="0">
            <a:spAutoFit/>
          </a:bodyPr>
          <a:lstStyle/>
          <a:p>
            <a:r>
              <a:rPr lang="zh-CN" altLang="zh-CN" dirty="0">
                <a:solidFill>
                  <a:schemeClr val="bg1"/>
                </a:solidFill>
              </a:rPr>
              <a:t>汇报人：</a:t>
            </a:r>
            <a:r>
              <a:rPr lang="en-US" altLang="zh-CN" dirty="0">
                <a:solidFill>
                  <a:schemeClr val="bg1"/>
                </a:solidFill>
              </a:rPr>
              <a:t>PPT</a:t>
            </a:r>
            <a:r>
              <a:rPr lang="zh-CN" altLang="en-US" dirty="0">
                <a:solidFill>
                  <a:schemeClr val="bg1"/>
                </a:solidFill>
              </a:rPr>
              <a:t>营</a:t>
            </a:r>
            <a:r>
              <a:rPr lang="zh-CN" altLang="zh-CN" dirty="0">
                <a:solidFill>
                  <a:schemeClr val="bg1"/>
                </a:solidFill>
              </a:rPr>
              <a:t>；汇报时间：</a:t>
            </a:r>
            <a:r>
              <a:rPr lang="en-US" altLang="zh-CN" dirty="0">
                <a:solidFill>
                  <a:schemeClr val="bg1"/>
                </a:solidFill>
              </a:rPr>
              <a:t>XX</a:t>
            </a:r>
            <a:r>
              <a:rPr lang="zh-CN" altLang="zh-CN" dirty="0">
                <a:solidFill>
                  <a:schemeClr val="bg1"/>
                </a:solidFill>
              </a:rPr>
              <a:t>年</a:t>
            </a:r>
            <a:r>
              <a:rPr lang="en-US" altLang="zh-CN" dirty="0">
                <a:solidFill>
                  <a:schemeClr val="bg1"/>
                </a:solidFill>
              </a:rPr>
              <a:t>XX</a:t>
            </a:r>
            <a:r>
              <a:rPr lang="zh-CN" altLang="zh-CN" dirty="0">
                <a:solidFill>
                  <a:schemeClr val="bg1"/>
                </a:solidFill>
              </a:rPr>
              <a:t>月</a:t>
            </a: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095594"/>
            <a:ext cx="4373095" cy="3429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73095" cy="3095594"/>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096" y="0"/>
            <a:ext cx="4920226" cy="3095594"/>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865" y="3095594"/>
            <a:ext cx="4931455" cy="3429000"/>
          </a:xfrm>
          <a:prstGeom prst="rect">
            <a:avLst/>
          </a:prstGeom>
        </p:spPr>
      </p:pic>
      <p:grpSp>
        <p:nvGrpSpPr>
          <p:cNvPr id="2" name="组合 1"/>
          <p:cNvGrpSpPr/>
          <p:nvPr/>
        </p:nvGrpSpPr>
        <p:grpSpPr>
          <a:xfrm>
            <a:off x="6480044" y="6021289"/>
            <a:ext cx="3648405" cy="384043"/>
            <a:chOff x="4860032" y="4515966"/>
            <a:chExt cx="2736304" cy="288032"/>
          </a:xfrm>
        </p:grpSpPr>
        <p:sp>
          <p:nvSpPr>
            <p:cNvPr id="6" name="矩形 5"/>
            <p:cNvSpPr/>
            <p:nvPr/>
          </p:nvSpPr>
          <p:spPr>
            <a:xfrm>
              <a:off x="4860032" y="4515966"/>
              <a:ext cx="2736304" cy="28803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7" name="矩形 6"/>
            <p:cNvSpPr>
              <a:spLocks noChangeArrowheads="1"/>
            </p:cNvSpPr>
            <p:nvPr/>
          </p:nvSpPr>
          <p:spPr bwMode="auto">
            <a:xfrm>
              <a:off x="5220072" y="4552261"/>
              <a:ext cx="2088313" cy="21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65" dirty="0">
                  <a:solidFill>
                    <a:schemeClr val="bg1"/>
                  </a:solidFill>
                  <a:cs typeface="+mn-ea"/>
                  <a:sym typeface="+mn-lt"/>
                </a:rPr>
                <a:t>摄影作品展示            </a:t>
              </a:r>
              <a:r>
                <a:rPr lang="zh-CN" altLang="en-US" sz="1465" dirty="0">
                  <a:solidFill>
                    <a:schemeClr val="bg1"/>
                  </a:solidFill>
                  <a:cs typeface="+mn-ea"/>
                  <a:sym typeface="+mn-lt"/>
                </a:rPr>
                <a:t>关键词</a:t>
              </a:r>
              <a:endParaRPr lang="en-US" altLang="zh-CN" sz="1465" dirty="0">
                <a:solidFill>
                  <a:schemeClr val="bg1"/>
                </a:solidFill>
                <a:cs typeface="+mn-ea"/>
                <a:sym typeface="+mn-lt"/>
              </a:endParaRPr>
            </a:p>
          </p:txBody>
        </p:sp>
      </p:grpSp>
      <p:sp>
        <p:nvSpPr>
          <p:cNvPr id="19" name="TextBox 3"/>
          <p:cNvSpPr>
            <a:spLocks noChangeArrowheads="1"/>
          </p:cNvSpPr>
          <p:nvPr/>
        </p:nvSpPr>
        <p:spPr bwMode="auto">
          <a:xfrm>
            <a:off x="9293321" y="740702"/>
            <a:ext cx="2371299" cy="132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65" dirty="0">
                <a:solidFill>
                  <a:schemeClr val="bg1">
                    <a:lumMod val="50000"/>
                  </a:schemeClr>
                </a:solidFill>
                <a:latin typeface="+mj-ea"/>
                <a:ea typeface="+mj-ea"/>
                <a:cs typeface="+mn-ea"/>
                <a:sym typeface="+mn-lt"/>
              </a:rPr>
              <a:t>这里输入简要说明文字，详细介绍本图的详情，精简为主。这里输入简要说明文字，详细介绍本图的详情，精简为主。这里输入简要说明文字，详细介绍本图的详情，精简为主。</a:t>
            </a:r>
            <a:endParaRPr lang="en-US" altLang="zh-CN" sz="1065" dirty="0">
              <a:solidFill>
                <a:schemeClr val="bg1">
                  <a:lumMod val="50000"/>
                </a:schemeClr>
              </a:solidFill>
              <a:latin typeface="+mj-ea"/>
              <a:ea typeface="+mj-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1+#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1+#ppt_w/2"/>
                                          </p:val>
                                        </p:tav>
                                        <p:tav tm="100000">
                                          <p:val>
                                            <p:strVal val="#ppt_x"/>
                                          </p:val>
                                        </p:tav>
                                      </p:tavLst>
                                    </p:anim>
                                    <p:anim calcmode="lin" valueType="num">
                                      <p:cBhvr additive="base">
                                        <p:cTn id="1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1663"/>
          <p:cNvSpPr/>
          <p:nvPr/>
        </p:nvSpPr>
        <p:spPr>
          <a:xfrm>
            <a:off x="10109764" y="3668805"/>
            <a:ext cx="2082237" cy="0"/>
          </a:xfrm>
          <a:prstGeom prst="line">
            <a:avLst/>
          </a:prstGeom>
          <a:ln w="12700">
            <a:solidFill>
              <a:srgbClr val="A6AAA9"/>
            </a:solidFill>
            <a:miter lim="400000"/>
          </a:ln>
        </p:spPr>
        <p:txBody>
          <a:bodyPr lIns="22057" tIns="22057" rIns="22057" bIns="22057" anchor="ctr"/>
          <a:lstStyle/>
          <a:p>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Shape 1664"/>
          <p:cNvSpPr/>
          <p:nvPr/>
        </p:nvSpPr>
        <p:spPr>
          <a:xfrm>
            <a:off x="1945074" y="3668804"/>
            <a:ext cx="1156690" cy="1"/>
          </a:xfrm>
          <a:prstGeom prst="line">
            <a:avLst/>
          </a:prstGeom>
          <a:ln w="12700">
            <a:solidFill>
              <a:srgbClr val="A6AAA9"/>
            </a:solidFill>
            <a:miter lim="400000"/>
          </a:ln>
        </p:spPr>
        <p:txBody>
          <a:bodyPr lIns="22057" tIns="22057" rIns="22057" bIns="22057" anchor="ctr"/>
          <a:lstStyle/>
          <a:p>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Shape 1660"/>
          <p:cNvSpPr/>
          <p:nvPr/>
        </p:nvSpPr>
        <p:spPr>
          <a:xfrm>
            <a:off x="3126145" y="3668804"/>
            <a:ext cx="1975796" cy="1"/>
          </a:xfrm>
          <a:prstGeom prst="line">
            <a:avLst/>
          </a:prstGeom>
          <a:ln w="12700">
            <a:solidFill>
              <a:srgbClr val="A6AAA9"/>
            </a:solidFill>
            <a:miter lim="400000"/>
          </a:ln>
        </p:spPr>
        <p:txBody>
          <a:bodyPr lIns="22057" tIns="22057" rIns="22057" bIns="22057" anchor="ctr"/>
          <a:lstStyle/>
          <a:p>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Shape 1661"/>
          <p:cNvSpPr/>
          <p:nvPr/>
        </p:nvSpPr>
        <p:spPr>
          <a:xfrm>
            <a:off x="5147899" y="3668804"/>
            <a:ext cx="1975796" cy="1"/>
          </a:xfrm>
          <a:prstGeom prst="line">
            <a:avLst/>
          </a:prstGeom>
          <a:ln w="12700">
            <a:solidFill>
              <a:srgbClr val="A6AAA9"/>
            </a:solidFill>
            <a:miter lim="400000"/>
          </a:ln>
        </p:spPr>
        <p:txBody>
          <a:bodyPr lIns="22057" tIns="22057" rIns="22057" bIns="22057" anchor="ctr"/>
          <a:lstStyle/>
          <a:p>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Shape 1662"/>
          <p:cNvSpPr/>
          <p:nvPr/>
        </p:nvSpPr>
        <p:spPr>
          <a:xfrm>
            <a:off x="7169652" y="3668804"/>
            <a:ext cx="1975796" cy="1"/>
          </a:xfrm>
          <a:prstGeom prst="line">
            <a:avLst/>
          </a:prstGeom>
          <a:ln w="12700">
            <a:solidFill>
              <a:srgbClr val="A6AAA9"/>
            </a:solidFill>
            <a:miter lim="400000"/>
          </a:ln>
        </p:spPr>
        <p:txBody>
          <a:bodyPr lIns="22057" tIns="22057" rIns="22057" bIns="22057" anchor="ctr"/>
          <a:lstStyle/>
          <a:p>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Shape 1663"/>
          <p:cNvSpPr/>
          <p:nvPr/>
        </p:nvSpPr>
        <p:spPr>
          <a:xfrm>
            <a:off x="9191407" y="3668804"/>
            <a:ext cx="1062903" cy="1"/>
          </a:xfrm>
          <a:prstGeom prst="line">
            <a:avLst/>
          </a:prstGeom>
          <a:ln w="12700">
            <a:solidFill>
              <a:srgbClr val="A6AAA9"/>
            </a:solidFill>
            <a:miter lim="400000"/>
          </a:ln>
        </p:spPr>
        <p:txBody>
          <a:bodyPr lIns="22057" tIns="22057" rIns="22057" bIns="22057" anchor="ctr"/>
          <a:lstStyle/>
          <a:p>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Shape 1664"/>
          <p:cNvSpPr/>
          <p:nvPr/>
        </p:nvSpPr>
        <p:spPr>
          <a:xfrm>
            <a:off x="-41321" y="3673691"/>
            <a:ext cx="1942146" cy="0"/>
          </a:xfrm>
          <a:prstGeom prst="line">
            <a:avLst/>
          </a:prstGeom>
          <a:ln w="12700">
            <a:solidFill>
              <a:srgbClr val="A6AAA9"/>
            </a:solidFill>
            <a:miter lim="400000"/>
          </a:ln>
        </p:spPr>
        <p:txBody>
          <a:bodyPr lIns="22057" tIns="22057" rIns="22057" bIns="22057" anchor="ctr"/>
          <a:lstStyle/>
          <a:p>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Shape 1672"/>
          <p:cNvSpPr/>
          <p:nvPr/>
        </p:nvSpPr>
        <p:spPr>
          <a:xfrm>
            <a:off x="4293474" y="2880942"/>
            <a:ext cx="1609526" cy="15854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a:miter lim="400000"/>
          </a:ln>
        </p:spPr>
        <p:txBody>
          <a:bodyPr lIns="0" tIns="0" rIns="0" bIns="0"/>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Shape 1674"/>
          <p:cNvSpPr/>
          <p:nvPr/>
        </p:nvSpPr>
        <p:spPr>
          <a:xfrm>
            <a:off x="6289002" y="2880942"/>
            <a:ext cx="1609526" cy="15854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a:miter lim="400000"/>
          </a:ln>
        </p:spPr>
        <p:txBody>
          <a:bodyPr lIns="0" tIns="0" rIns="0" bIns="0"/>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Shape 1677"/>
          <p:cNvSpPr/>
          <p:nvPr/>
        </p:nvSpPr>
        <p:spPr>
          <a:xfrm>
            <a:off x="8284528" y="2880942"/>
            <a:ext cx="1609526" cy="15854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a:miter lim="400000"/>
          </a:ln>
        </p:spPr>
        <p:txBody>
          <a:bodyPr lIns="0" tIns="0" rIns="0" bIns="0"/>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Shape 1669"/>
          <p:cNvSpPr/>
          <p:nvPr/>
        </p:nvSpPr>
        <p:spPr>
          <a:xfrm>
            <a:off x="2297948" y="2880942"/>
            <a:ext cx="1609526" cy="15854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a:miter lim="400000"/>
          </a:ln>
        </p:spPr>
        <p:txBody>
          <a:bodyPr lIns="0" tIns="0" rIns="0" bIns="0"/>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Shape 1681"/>
          <p:cNvSpPr/>
          <p:nvPr/>
        </p:nvSpPr>
        <p:spPr>
          <a:xfrm>
            <a:off x="6333117" y="2933189"/>
            <a:ext cx="483402" cy="48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16542" tIns="16542" rIns="16542" bIns="16542" anchor="ct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9" name="Group 38"/>
          <p:cNvGrpSpPr/>
          <p:nvPr/>
        </p:nvGrpSpPr>
        <p:grpSpPr>
          <a:xfrm>
            <a:off x="4339801" y="3924724"/>
            <a:ext cx="483402" cy="483402"/>
            <a:chOff x="4073627" y="3999857"/>
            <a:chExt cx="556668" cy="556668"/>
          </a:xfrm>
        </p:grpSpPr>
        <p:sp>
          <p:nvSpPr>
            <p:cNvPr id="28" name="Shape 1683"/>
            <p:cNvSpPr/>
            <p:nvPr/>
          </p:nvSpPr>
          <p:spPr>
            <a:xfrm>
              <a:off x="4073627" y="3999857"/>
              <a:ext cx="556668" cy="5566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16542" tIns="16542" rIns="16542" bIns="16542" anchor="ct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Shape 1685"/>
            <p:cNvSpPr/>
            <p:nvPr/>
          </p:nvSpPr>
          <p:spPr>
            <a:xfrm>
              <a:off x="4248567" y="4138023"/>
              <a:ext cx="206789" cy="285751"/>
            </a:xfrm>
            <a:custGeom>
              <a:avLst/>
              <a:gdLst/>
              <a:ahLst/>
              <a:cxnLst>
                <a:cxn ang="0">
                  <a:pos x="wd2" y="hd2"/>
                </a:cxn>
                <a:cxn ang="5400000">
                  <a:pos x="wd2" y="hd2"/>
                </a:cxn>
                <a:cxn ang="10800000">
                  <a:pos x="wd2" y="hd2"/>
                </a:cxn>
                <a:cxn ang="16200000">
                  <a:pos x="wd2" y="hd2"/>
                </a:cxn>
              </a:cxnLst>
              <a:rect l="0" t="0" r="r" b="b"/>
              <a:pathLst>
                <a:path w="21565" h="21086" extrusionOk="0">
                  <a:moveTo>
                    <a:pt x="21023" y="5250"/>
                  </a:moveTo>
                  <a:lnTo>
                    <a:pt x="7163" y="195"/>
                  </a:lnTo>
                  <a:cubicBezTo>
                    <a:pt x="5264" y="-514"/>
                    <a:pt x="1521" y="853"/>
                    <a:pt x="445" y="2057"/>
                  </a:cubicBezTo>
                  <a:cubicBezTo>
                    <a:pt x="-35" y="2595"/>
                    <a:pt x="0" y="2983"/>
                    <a:pt x="0" y="3203"/>
                  </a:cubicBezTo>
                  <a:lnTo>
                    <a:pt x="173" y="14619"/>
                  </a:lnTo>
                  <a:cubicBezTo>
                    <a:pt x="184" y="14862"/>
                    <a:pt x="614" y="15188"/>
                    <a:pt x="983" y="15348"/>
                  </a:cubicBezTo>
                  <a:cubicBezTo>
                    <a:pt x="1753" y="15682"/>
                    <a:pt x="13399" y="20826"/>
                    <a:pt x="13729" y="20972"/>
                  </a:cubicBezTo>
                  <a:cubicBezTo>
                    <a:pt x="13905" y="21051"/>
                    <a:pt x="14115" y="21086"/>
                    <a:pt x="14322" y="21086"/>
                  </a:cubicBezTo>
                  <a:cubicBezTo>
                    <a:pt x="14499" y="21086"/>
                    <a:pt x="14675" y="21058"/>
                    <a:pt x="14834" y="21002"/>
                  </a:cubicBezTo>
                  <a:cubicBezTo>
                    <a:pt x="15185" y="20881"/>
                    <a:pt x="15404" y="20645"/>
                    <a:pt x="15404" y="20388"/>
                  </a:cubicBezTo>
                  <a:lnTo>
                    <a:pt x="15404" y="8397"/>
                  </a:lnTo>
                  <a:cubicBezTo>
                    <a:pt x="15404" y="8148"/>
                    <a:pt x="15198" y="7917"/>
                    <a:pt x="14862" y="7792"/>
                  </a:cubicBezTo>
                  <a:lnTo>
                    <a:pt x="2263" y="2817"/>
                  </a:lnTo>
                  <a:cubicBezTo>
                    <a:pt x="2408" y="2620"/>
                    <a:pt x="2968" y="2205"/>
                    <a:pt x="3997" y="1825"/>
                  </a:cubicBezTo>
                  <a:cubicBezTo>
                    <a:pt x="5082" y="1422"/>
                    <a:pt x="5896" y="1574"/>
                    <a:pt x="6082" y="1625"/>
                  </a:cubicBezTo>
                  <a:cubicBezTo>
                    <a:pt x="6082" y="1625"/>
                    <a:pt x="18173" y="6203"/>
                    <a:pt x="18544" y="6339"/>
                  </a:cubicBezTo>
                  <a:cubicBezTo>
                    <a:pt x="18911" y="6476"/>
                    <a:pt x="18918" y="6495"/>
                    <a:pt x="18918" y="6729"/>
                  </a:cubicBezTo>
                  <a:cubicBezTo>
                    <a:pt x="18918" y="6961"/>
                    <a:pt x="18918" y="18107"/>
                    <a:pt x="18918" y="18107"/>
                  </a:cubicBezTo>
                  <a:cubicBezTo>
                    <a:pt x="18918" y="18674"/>
                    <a:pt x="19733" y="18906"/>
                    <a:pt x="20330" y="18906"/>
                  </a:cubicBezTo>
                  <a:cubicBezTo>
                    <a:pt x="20927" y="18906"/>
                    <a:pt x="21565" y="18493"/>
                    <a:pt x="21565" y="18107"/>
                  </a:cubicBezTo>
                  <a:lnTo>
                    <a:pt x="21565" y="5855"/>
                  </a:lnTo>
                  <a:cubicBezTo>
                    <a:pt x="21565" y="5605"/>
                    <a:pt x="21357" y="5375"/>
                    <a:pt x="21023" y="5250"/>
                  </a:cubicBezTo>
                  <a:close/>
                </a:path>
              </a:pathLst>
            </a:custGeom>
            <a:solidFill>
              <a:srgbClr val="FFFFFF"/>
            </a:solidFill>
            <a:ln w="12700">
              <a:miter lim="400000"/>
            </a:ln>
          </p:spPr>
          <p:txBody>
            <a:bodyPr lIns="0" tIns="0" rIns="0" bIns="0" anchor="ct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8" name="Group 37"/>
          <p:cNvGrpSpPr/>
          <p:nvPr/>
        </p:nvGrpSpPr>
        <p:grpSpPr>
          <a:xfrm>
            <a:off x="2352688" y="2933189"/>
            <a:ext cx="483402" cy="483402"/>
            <a:chOff x="1785343" y="2858041"/>
            <a:chExt cx="556668" cy="556668"/>
          </a:xfrm>
        </p:grpSpPr>
        <p:sp>
          <p:nvSpPr>
            <p:cNvPr id="23" name="Shape 1678"/>
            <p:cNvSpPr/>
            <p:nvPr/>
          </p:nvSpPr>
          <p:spPr>
            <a:xfrm>
              <a:off x="1785343" y="2858041"/>
              <a:ext cx="556668" cy="5566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16542" tIns="16542" rIns="16542" bIns="16542" anchor="ct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Shape 1686"/>
            <p:cNvSpPr/>
            <p:nvPr/>
          </p:nvSpPr>
          <p:spPr>
            <a:xfrm>
              <a:off x="1976501" y="3008761"/>
              <a:ext cx="174352" cy="255228"/>
            </a:xfrm>
            <a:custGeom>
              <a:avLst/>
              <a:gdLst/>
              <a:ahLst/>
              <a:cxnLst>
                <a:cxn ang="0">
                  <a:pos x="wd2" y="hd2"/>
                </a:cxn>
                <a:cxn ang="5400000">
                  <a:pos x="wd2" y="hd2"/>
                </a:cxn>
                <a:cxn ang="10800000">
                  <a:pos x="wd2" y="hd2"/>
                </a:cxn>
                <a:cxn ang="16200000">
                  <a:pos x="wd2" y="hd2"/>
                </a:cxn>
              </a:cxnLst>
              <a:rect l="0" t="0" r="r" b="b"/>
              <a:pathLst>
                <a:path w="21600" h="21600" extrusionOk="0">
                  <a:moveTo>
                    <a:pt x="8283" y="0"/>
                  </a:moveTo>
                  <a:lnTo>
                    <a:pt x="7175" y="2115"/>
                  </a:lnTo>
                  <a:lnTo>
                    <a:pt x="3801" y="2115"/>
                  </a:lnTo>
                  <a:lnTo>
                    <a:pt x="5186" y="4231"/>
                  </a:lnTo>
                  <a:cubicBezTo>
                    <a:pt x="5186" y="4231"/>
                    <a:pt x="16313" y="4231"/>
                    <a:pt x="16313" y="4231"/>
                  </a:cubicBezTo>
                  <a:lnTo>
                    <a:pt x="17698" y="2115"/>
                  </a:lnTo>
                  <a:lnTo>
                    <a:pt x="14324" y="2115"/>
                  </a:lnTo>
                  <a:lnTo>
                    <a:pt x="13217" y="0"/>
                  </a:lnTo>
                  <a:lnTo>
                    <a:pt x="8283" y="0"/>
                  </a:lnTo>
                  <a:close/>
                  <a:moveTo>
                    <a:pt x="2165" y="2614"/>
                  </a:moveTo>
                  <a:cubicBezTo>
                    <a:pt x="977" y="2614"/>
                    <a:pt x="0" y="3264"/>
                    <a:pt x="0" y="4076"/>
                  </a:cubicBezTo>
                  <a:lnTo>
                    <a:pt x="0" y="20121"/>
                  </a:lnTo>
                  <a:cubicBezTo>
                    <a:pt x="0" y="20933"/>
                    <a:pt x="977" y="21600"/>
                    <a:pt x="2165" y="21600"/>
                  </a:cubicBezTo>
                  <a:lnTo>
                    <a:pt x="19460" y="21600"/>
                  </a:lnTo>
                  <a:cubicBezTo>
                    <a:pt x="20648" y="21600"/>
                    <a:pt x="21600" y="20933"/>
                    <a:pt x="21600" y="20121"/>
                  </a:cubicBezTo>
                  <a:lnTo>
                    <a:pt x="21600" y="4076"/>
                  </a:lnTo>
                  <a:cubicBezTo>
                    <a:pt x="21600" y="3264"/>
                    <a:pt x="20648" y="2614"/>
                    <a:pt x="19460" y="2614"/>
                  </a:cubicBezTo>
                  <a:lnTo>
                    <a:pt x="17597" y="5778"/>
                  </a:lnTo>
                  <a:lnTo>
                    <a:pt x="4003" y="5778"/>
                  </a:lnTo>
                  <a:lnTo>
                    <a:pt x="2165" y="2614"/>
                  </a:lnTo>
                  <a:close/>
                </a:path>
              </a:pathLst>
            </a:custGeom>
            <a:solidFill>
              <a:srgbClr val="FFFFFF"/>
            </a:solidFill>
            <a:ln w="12700">
              <a:miter lim="400000"/>
            </a:ln>
          </p:spPr>
          <p:txBody>
            <a:bodyPr lIns="0" tIns="0" rIns="0" bIns="0" anchor="ct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1" name="Group 40"/>
          <p:cNvGrpSpPr/>
          <p:nvPr/>
        </p:nvGrpSpPr>
        <p:grpSpPr>
          <a:xfrm>
            <a:off x="8320229" y="3924724"/>
            <a:ext cx="483403" cy="483402"/>
            <a:chOff x="8657337" y="3999857"/>
            <a:chExt cx="556669" cy="556668"/>
          </a:xfrm>
        </p:grpSpPr>
        <p:sp>
          <p:nvSpPr>
            <p:cNvPr id="29" name="Shape 1684"/>
            <p:cNvSpPr/>
            <p:nvPr/>
          </p:nvSpPr>
          <p:spPr>
            <a:xfrm>
              <a:off x="8657337" y="3999857"/>
              <a:ext cx="556669" cy="5566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a:miter lim="400000"/>
            </a:ln>
          </p:spPr>
          <p:txBody>
            <a:bodyPr lIns="16542" tIns="16542" rIns="16542" bIns="16542" anchor="ct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Shape 1687"/>
            <p:cNvSpPr/>
            <p:nvPr/>
          </p:nvSpPr>
          <p:spPr>
            <a:xfrm>
              <a:off x="8848496" y="4156361"/>
              <a:ext cx="174352" cy="249074"/>
            </a:xfrm>
            <a:custGeom>
              <a:avLst/>
              <a:gdLst/>
              <a:ahLst/>
              <a:cxnLst>
                <a:cxn ang="0">
                  <a:pos x="wd2" y="hd2"/>
                </a:cxn>
                <a:cxn ang="5400000">
                  <a:pos x="wd2" y="hd2"/>
                </a:cxn>
                <a:cxn ang="10800000">
                  <a:pos x="wd2" y="hd2"/>
                </a:cxn>
                <a:cxn ang="16200000">
                  <a:pos x="wd2" y="hd2"/>
                </a:cxn>
              </a:cxnLst>
              <a:rect l="0" t="0" r="r" b="b"/>
              <a:pathLst>
                <a:path w="20957" h="21276" extrusionOk="0">
                  <a:moveTo>
                    <a:pt x="1877" y="21023"/>
                  </a:moveTo>
                  <a:cubicBezTo>
                    <a:pt x="2335" y="19958"/>
                    <a:pt x="3030" y="18458"/>
                    <a:pt x="3960" y="16288"/>
                  </a:cubicBezTo>
                  <a:cubicBezTo>
                    <a:pt x="8011" y="15823"/>
                    <a:pt x="9689" y="16658"/>
                    <a:pt x="12261" y="13325"/>
                  </a:cubicBezTo>
                  <a:cubicBezTo>
                    <a:pt x="10172" y="13789"/>
                    <a:pt x="7654" y="12465"/>
                    <a:pt x="7789" y="11892"/>
                  </a:cubicBezTo>
                  <a:cubicBezTo>
                    <a:pt x="7924" y="11318"/>
                    <a:pt x="13647" y="12306"/>
                    <a:pt x="17393" y="8447"/>
                  </a:cubicBezTo>
                  <a:cubicBezTo>
                    <a:pt x="12670" y="9202"/>
                    <a:pt x="11160" y="7540"/>
                    <a:pt x="11769" y="7289"/>
                  </a:cubicBezTo>
                  <a:cubicBezTo>
                    <a:pt x="13175" y="6708"/>
                    <a:pt x="17348" y="7048"/>
                    <a:pt x="19572" y="5477"/>
                  </a:cubicBezTo>
                  <a:cubicBezTo>
                    <a:pt x="20719" y="4669"/>
                    <a:pt x="21256" y="2702"/>
                    <a:pt x="20789" y="2000"/>
                  </a:cubicBezTo>
                  <a:cubicBezTo>
                    <a:pt x="20229" y="1153"/>
                    <a:pt x="16813" y="-111"/>
                    <a:pt x="14931" y="7"/>
                  </a:cubicBezTo>
                  <a:cubicBezTo>
                    <a:pt x="13047" y="126"/>
                    <a:pt x="10093" y="5208"/>
                    <a:pt x="9217" y="5168"/>
                  </a:cubicBezTo>
                  <a:cubicBezTo>
                    <a:pt x="8341" y="5128"/>
                    <a:pt x="8166" y="2892"/>
                    <a:pt x="9694" y="813"/>
                  </a:cubicBezTo>
                  <a:cubicBezTo>
                    <a:pt x="8081" y="1330"/>
                    <a:pt x="5127" y="2940"/>
                    <a:pt x="4200" y="4315"/>
                  </a:cubicBezTo>
                  <a:cubicBezTo>
                    <a:pt x="2475" y="6874"/>
                    <a:pt x="4362" y="12744"/>
                    <a:pt x="3757" y="12953"/>
                  </a:cubicBezTo>
                  <a:cubicBezTo>
                    <a:pt x="3151" y="13163"/>
                    <a:pt x="1114" y="10259"/>
                    <a:pt x="505" y="8944"/>
                  </a:cubicBezTo>
                  <a:cubicBezTo>
                    <a:pt x="-324" y="10961"/>
                    <a:pt x="-344" y="12982"/>
                    <a:pt x="2082" y="15667"/>
                  </a:cubicBezTo>
                  <a:cubicBezTo>
                    <a:pt x="1167" y="17429"/>
                    <a:pt x="667" y="19457"/>
                    <a:pt x="592" y="20487"/>
                  </a:cubicBezTo>
                  <a:cubicBezTo>
                    <a:pt x="557" y="21312"/>
                    <a:pt x="1675" y="21489"/>
                    <a:pt x="1877" y="21023"/>
                  </a:cubicBezTo>
                  <a:close/>
                </a:path>
              </a:pathLst>
            </a:custGeom>
            <a:solidFill>
              <a:srgbClr val="FFFFFF"/>
            </a:solidFill>
            <a:ln w="12700">
              <a:miter lim="400000"/>
            </a:ln>
          </p:spPr>
          <p:txBody>
            <a:bodyPr lIns="0" tIns="0" rIns="0" bIns="0" anchor="ct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2" name="Group 41"/>
          <p:cNvGrpSpPr/>
          <p:nvPr/>
        </p:nvGrpSpPr>
        <p:grpSpPr>
          <a:xfrm>
            <a:off x="1727787" y="3486381"/>
            <a:ext cx="364842" cy="364842"/>
            <a:chOff x="1065729" y="3500706"/>
            <a:chExt cx="420138" cy="420138"/>
          </a:xfrm>
        </p:grpSpPr>
        <p:sp>
          <p:nvSpPr>
            <p:cNvPr id="33" name="Shape 1688"/>
            <p:cNvSpPr/>
            <p:nvPr/>
          </p:nvSpPr>
          <p:spPr>
            <a:xfrm>
              <a:off x="1065729" y="3500706"/>
              <a:ext cx="420138" cy="4201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7F7FA"/>
            </a:solidFill>
            <a:ln w="12700">
              <a:solidFill>
                <a:srgbClr val="A6AAA9"/>
              </a:solidFill>
              <a:miter lim="400000"/>
            </a:ln>
          </p:spPr>
          <p:txBody>
            <a:bodyPr lIns="16542" tIns="16542" rIns="16542" bIns="16542" anchor="ct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Shape 1689"/>
            <p:cNvSpPr/>
            <p:nvPr/>
          </p:nvSpPr>
          <p:spPr>
            <a:xfrm>
              <a:off x="1162442" y="3611819"/>
              <a:ext cx="205812" cy="210612"/>
            </a:xfrm>
            <a:custGeom>
              <a:avLst/>
              <a:gdLst/>
              <a:ahLst/>
              <a:cxnLst>
                <a:cxn ang="0">
                  <a:pos x="wd2" y="hd2"/>
                </a:cxn>
                <a:cxn ang="5400000">
                  <a:pos x="wd2" y="hd2"/>
                </a:cxn>
                <a:cxn ang="10800000">
                  <a:pos x="wd2" y="hd2"/>
                </a:cxn>
                <a:cxn ang="16200000">
                  <a:pos x="wd2" y="hd2"/>
                </a:cxn>
              </a:cxnLst>
              <a:rect l="0" t="0" r="r" b="b"/>
              <a:pathLst>
                <a:path w="20431" h="20433" extrusionOk="0">
                  <a:moveTo>
                    <a:pt x="14102" y="6331"/>
                  </a:moveTo>
                  <a:cubicBezTo>
                    <a:pt x="13391" y="5619"/>
                    <a:pt x="13391" y="4469"/>
                    <a:pt x="14102" y="3759"/>
                  </a:cubicBezTo>
                  <a:cubicBezTo>
                    <a:pt x="14812" y="3049"/>
                    <a:pt x="15965" y="3049"/>
                    <a:pt x="16674" y="3759"/>
                  </a:cubicBezTo>
                  <a:cubicBezTo>
                    <a:pt x="17385" y="4469"/>
                    <a:pt x="17385" y="5619"/>
                    <a:pt x="16674" y="6331"/>
                  </a:cubicBezTo>
                  <a:cubicBezTo>
                    <a:pt x="15965" y="7041"/>
                    <a:pt x="14812" y="7041"/>
                    <a:pt x="14102" y="6331"/>
                  </a:cubicBezTo>
                  <a:close/>
                  <a:moveTo>
                    <a:pt x="12904" y="13199"/>
                  </a:moveTo>
                  <a:cubicBezTo>
                    <a:pt x="12904" y="13199"/>
                    <a:pt x="21289" y="7286"/>
                    <a:pt x="20359" y="518"/>
                  </a:cubicBezTo>
                  <a:cubicBezTo>
                    <a:pt x="20339" y="369"/>
                    <a:pt x="20289" y="271"/>
                    <a:pt x="20226" y="206"/>
                  </a:cubicBezTo>
                  <a:cubicBezTo>
                    <a:pt x="20162" y="145"/>
                    <a:pt x="20065" y="93"/>
                    <a:pt x="19914" y="72"/>
                  </a:cubicBezTo>
                  <a:cubicBezTo>
                    <a:pt x="13147" y="-856"/>
                    <a:pt x="7233" y="7529"/>
                    <a:pt x="7233" y="7529"/>
                  </a:cubicBezTo>
                  <a:cubicBezTo>
                    <a:pt x="2104" y="6928"/>
                    <a:pt x="2478" y="7929"/>
                    <a:pt x="137" y="13421"/>
                  </a:cubicBezTo>
                  <a:cubicBezTo>
                    <a:pt x="-311" y="14470"/>
                    <a:pt x="416" y="14829"/>
                    <a:pt x="1211" y="14536"/>
                  </a:cubicBezTo>
                  <a:cubicBezTo>
                    <a:pt x="2006" y="14242"/>
                    <a:pt x="3764" y="13593"/>
                    <a:pt x="3764" y="13593"/>
                  </a:cubicBezTo>
                  <a:lnTo>
                    <a:pt x="6840" y="16669"/>
                  </a:lnTo>
                  <a:cubicBezTo>
                    <a:pt x="6840" y="16669"/>
                    <a:pt x="6192" y="18426"/>
                    <a:pt x="5897" y="19222"/>
                  </a:cubicBezTo>
                  <a:cubicBezTo>
                    <a:pt x="5604" y="20018"/>
                    <a:pt x="5963" y="20744"/>
                    <a:pt x="7012" y="20297"/>
                  </a:cubicBezTo>
                  <a:cubicBezTo>
                    <a:pt x="12505" y="17955"/>
                    <a:pt x="13504" y="18328"/>
                    <a:pt x="12904" y="13199"/>
                  </a:cubicBezTo>
                  <a:close/>
                </a:path>
              </a:pathLst>
            </a:custGeom>
            <a:solidFill>
              <a:schemeClr val="accent1"/>
            </a:solidFill>
            <a:ln w="12700">
              <a:miter lim="400000"/>
            </a:ln>
          </p:spPr>
          <p:txBody>
            <a:bodyPr lIns="0" tIns="0" rIns="0" bIns="0" anchor="ct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5" name="Group 1692"/>
          <p:cNvGrpSpPr/>
          <p:nvPr/>
        </p:nvGrpSpPr>
        <p:grpSpPr>
          <a:xfrm>
            <a:off x="10070377" y="3486381"/>
            <a:ext cx="364842" cy="364842"/>
            <a:chOff x="0" y="0"/>
            <a:chExt cx="840273" cy="840273"/>
          </a:xfrm>
        </p:grpSpPr>
        <p:sp>
          <p:nvSpPr>
            <p:cNvPr id="36" name="Shape 1690"/>
            <p:cNvSpPr/>
            <p:nvPr/>
          </p:nvSpPr>
          <p:spPr>
            <a:xfrm>
              <a:off x="0" y="0"/>
              <a:ext cx="840274" cy="8402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7F7FA"/>
            </a:solidFill>
            <a:ln w="12700" cap="flat">
              <a:solidFill>
                <a:srgbClr val="A6AAA9"/>
              </a:solidFill>
              <a:prstDash val="solid"/>
              <a:miter lim="400000"/>
            </a:ln>
            <a:effectLst/>
          </p:spPr>
          <p:txBody>
            <a:bodyPr wrap="square" lIns="16542" tIns="16542" rIns="16542" bIns="16542" numCol="1" anchor="ctr">
              <a:noAutofit/>
            </a:bodyP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Shape 1691"/>
            <p:cNvSpPr/>
            <p:nvPr/>
          </p:nvSpPr>
          <p:spPr>
            <a:xfrm>
              <a:off x="180945" y="221045"/>
              <a:ext cx="478384" cy="398185"/>
            </a:xfrm>
            <a:custGeom>
              <a:avLst/>
              <a:gdLst/>
              <a:ahLst/>
              <a:cxnLst>
                <a:cxn ang="0">
                  <a:pos x="wd2" y="hd2"/>
                </a:cxn>
                <a:cxn ang="5400000">
                  <a:pos x="wd2" y="hd2"/>
                </a:cxn>
                <a:cxn ang="10800000">
                  <a:pos x="wd2" y="hd2"/>
                </a:cxn>
                <a:cxn ang="16200000">
                  <a:pos x="wd2" y="hd2"/>
                </a:cxn>
              </a:cxnLst>
              <a:rect l="0" t="0" r="r" b="b"/>
              <a:pathLst>
                <a:path w="21600" h="21436" extrusionOk="0">
                  <a:moveTo>
                    <a:pt x="21327" y="11618"/>
                  </a:moveTo>
                  <a:lnTo>
                    <a:pt x="21327" y="11618"/>
                  </a:lnTo>
                  <a:lnTo>
                    <a:pt x="21327" y="11291"/>
                  </a:lnTo>
                  <a:lnTo>
                    <a:pt x="21327" y="11291"/>
                  </a:lnTo>
                  <a:lnTo>
                    <a:pt x="21327" y="11291"/>
                  </a:lnTo>
                  <a:cubicBezTo>
                    <a:pt x="21600" y="11291"/>
                    <a:pt x="21600" y="11291"/>
                    <a:pt x="21600" y="11291"/>
                  </a:cubicBezTo>
                  <a:cubicBezTo>
                    <a:pt x="21600" y="10963"/>
                    <a:pt x="21600" y="10963"/>
                    <a:pt x="21600" y="10963"/>
                  </a:cubicBezTo>
                  <a:lnTo>
                    <a:pt x="21600" y="10963"/>
                  </a:lnTo>
                  <a:lnTo>
                    <a:pt x="21600" y="10636"/>
                  </a:lnTo>
                  <a:lnTo>
                    <a:pt x="21600" y="10636"/>
                  </a:lnTo>
                  <a:lnTo>
                    <a:pt x="21600" y="10636"/>
                  </a:lnTo>
                  <a:cubicBezTo>
                    <a:pt x="21600" y="10309"/>
                    <a:pt x="21600" y="10309"/>
                    <a:pt x="21600" y="10309"/>
                  </a:cubicBezTo>
                  <a:lnTo>
                    <a:pt x="21600" y="10309"/>
                  </a:lnTo>
                  <a:lnTo>
                    <a:pt x="21600" y="9981"/>
                  </a:lnTo>
                  <a:cubicBezTo>
                    <a:pt x="21600" y="9981"/>
                    <a:pt x="21600" y="9981"/>
                    <a:pt x="21327" y="9981"/>
                  </a:cubicBezTo>
                  <a:lnTo>
                    <a:pt x="21327" y="9981"/>
                  </a:lnTo>
                  <a:cubicBezTo>
                    <a:pt x="21327" y="9981"/>
                    <a:pt x="21327" y="9981"/>
                    <a:pt x="21327" y="9654"/>
                  </a:cubicBezTo>
                  <a:lnTo>
                    <a:pt x="21327" y="9654"/>
                  </a:lnTo>
                  <a:lnTo>
                    <a:pt x="21327" y="9654"/>
                  </a:lnTo>
                  <a:lnTo>
                    <a:pt x="21327" y="9327"/>
                  </a:lnTo>
                  <a:lnTo>
                    <a:pt x="21053" y="9327"/>
                  </a:lnTo>
                  <a:lnTo>
                    <a:pt x="21053" y="9327"/>
                  </a:lnTo>
                  <a:cubicBezTo>
                    <a:pt x="13671" y="491"/>
                    <a:pt x="13671" y="491"/>
                    <a:pt x="13671" y="491"/>
                  </a:cubicBezTo>
                  <a:cubicBezTo>
                    <a:pt x="13124" y="-164"/>
                    <a:pt x="12030" y="-164"/>
                    <a:pt x="11484" y="491"/>
                  </a:cubicBezTo>
                  <a:cubicBezTo>
                    <a:pt x="10937" y="1145"/>
                    <a:pt x="10937" y="2454"/>
                    <a:pt x="11484" y="3109"/>
                  </a:cubicBezTo>
                  <a:cubicBezTo>
                    <a:pt x="16132" y="8672"/>
                    <a:pt x="16132" y="8672"/>
                    <a:pt x="16132" y="8672"/>
                  </a:cubicBezTo>
                  <a:cubicBezTo>
                    <a:pt x="1641" y="8672"/>
                    <a:pt x="1641" y="8672"/>
                    <a:pt x="1641" y="8672"/>
                  </a:cubicBezTo>
                  <a:cubicBezTo>
                    <a:pt x="1094" y="8672"/>
                    <a:pt x="547" y="9000"/>
                    <a:pt x="273" y="9654"/>
                  </a:cubicBezTo>
                  <a:cubicBezTo>
                    <a:pt x="0" y="9981"/>
                    <a:pt x="0" y="10309"/>
                    <a:pt x="0" y="10636"/>
                  </a:cubicBezTo>
                  <a:cubicBezTo>
                    <a:pt x="0" y="11291"/>
                    <a:pt x="273" y="11618"/>
                    <a:pt x="547" y="11945"/>
                  </a:cubicBezTo>
                  <a:cubicBezTo>
                    <a:pt x="820" y="12272"/>
                    <a:pt x="1094" y="12600"/>
                    <a:pt x="1641" y="12600"/>
                  </a:cubicBezTo>
                  <a:lnTo>
                    <a:pt x="1641" y="12600"/>
                  </a:lnTo>
                  <a:cubicBezTo>
                    <a:pt x="16132" y="12600"/>
                    <a:pt x="16132" y="12600"/>
                    <a:pt x="16132" y="12600"/>
                  </a:cubicBezTo>
                  <a:cubicBezTo>
                    <a:pt x="11484" y="18163"/>
                    <a:pt x="11484" y="18163"/>
                    <a:pt x="11484" y="18163"/>
                  </a:cubicBezTo>
                  <a:cubicBezTo>
                    <a:pt x="10937" y="18818"/>
                    <a:pt x="10937" y="20127"/>
                    <a:pt x="11484" y="20781"/>
                  </a:cubicBezTo>
                  <a:cubicBezTo>
                    <a:pt x="11757" y="21109"/>
                    <a:pt x="12304" y="21436"/>
                    <a:pt x="12577" y="21436"/>
                  </a:cubicBezTo>
                  <a:cubicBezTo>
                    <a:pt x="13124" y="21436"/>
                    <a:pt x="13397" y="21109"/>
                    <a:pt x="13671" y="20781"/>
                  </a:cubicBezTo>
                  <a:cubicBezTo>
                    <a:pt x="21053" y="11945"/>
                    <a:pt x="21053" y="11945"/>
                    <a:pt x="21053" y="11945"/>
                  </a:cubicBezTo>
                  <a:lnTo>
                    <a:pt x="21053" y="11945"/>
                  </a:lnTo>
                  <a:cubicBezTo>
                    <a:pt x="21053" y="11945"/>
                    <a:pt x="21327" y="11945"/>
                    <a:pt x="21327" y="11618"/>
                  </a:cubicBezTo>
                  <a:lnTo>
                    <a:pt x="21327" y="11618"/>
                  </a:lnTo>
                  <a:close/>
                </a:path>
              </a:pathLst>
            </a:custGeom>
            <a:solidFill>
              <a:schemeClr val="accent1"/>
            </a:solidFill>
            <a:ln w="12700" cap="flat">
              <a:noFill/>
              <a:miter lim="400000"/>
            </a:ln>
            <a:effectLst/>
          </p:spPr>
          <p:txBody>
            <a:bodyPr wrap="square" lIns="0" tIns="0" rIns="0" bIns="0" numCol="1" anchor="t">
              <a:noAutofit/>
            </a:bodyP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 name="Text Placeholder 3"/>
          <p:cNvSpPr>
            <a:spLocks noGrp="1"/>
          </p:cNvSpPr>
          <p:nvPr>
            <p:ph type="body" sz="quarter" idx="4294967295"/>
          </p:nvPr>
        </p:nvSpPr>
        <p:spPr>
          <a:xfrm>
            <a:off x="0" y="3434366"/>
            <a:ext cx="755603" cy="469424"/>
          </a:xfrm>
          <a:prstGeom prst="rect">
            <a:avLst/>
          </a:prstGeom>
        </p:spPr>
        <p:txBody>
          <a:bodyPr vert="horz" wrap="square" lIns="0" tIns="0" rIns="0" bIns="0" rtlCol="0" anchor="ctr">
            <a:spAutoFit/>
          </a:bodyPr>
          <a:lstStyle/>
          <a:p>
            <a:pPr marL="0" indent="0" algn="ctr" defTabSz="866775" fontAlgn="base">
              <a:lnSpc>
                <a:spcPct val="120000"/>
              </a:lnSpc>
              <a:spcAft>
                <a:spcPct val="0"/>
              </a:spcAft>
              <a:buNone/>
            </a:pPr>
            <a:r>
              <a:rPr lang="zh-CN" altLang="en-US" sz="1325">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请替换文字内容</a:t>
            </a:r>
            <a:endParaRPr lang="id-ID" sz="1325"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5" name="Text Placeholder 4"/>
          <p:cNvSpPr>
            <a:spLocks noGrp="1"/>
          </p:cNvSpPr>
          <p:nvPr>
            <p:ph type="body" sz="quarter" idx="4294967295"/>
          </p:nvPr>
        </p:nvSpPr>
        <p:spPr>
          <a:xfrm>
            <a:off x="729545" y="2193116"/>
            <a:ext cx="1568403" cy="559897"/>
          </a:xfrm>
          <a:prstGeom prst="rect">
            <a:avLst/>
          </a:prstGeom>
        </p:spPr>
        <p:txBody>
          <a:bodyPr vert="horz" wrap="square" lIns="0" tIns="0" rIns="0" bIns="0" rtlCol="0">
            <a:spAutoFit/>
          </a:bodyPr>
          <a:lstStyle/>
          <a:p>
            <a:pPr marL="0" indent="0" defTabSz="866775" fontAlgn="base">
              <a:lnSpc>
                <a:spcPct val="120000"/>
              </a:lnSpc>
              <a:spcAft>
                <a:spcPct val="0"/>
              </a:spcAft>
              <a:buNone/>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Please replace text, click add relevant headline, modify the text content, also can copy your content to this directly.</a:t>
            </a:r>
            <a:endParaRPr lang="id-ID"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43" name="Text Placeholder 3"/>
          <p:cNvSpPr txBox="1"/>
          <p:nvPr/>
        </p:nvSpPr>
        <p:spPr>
          <a:xfrm>
            <a:off x="4742438" y="3434092"/>
            <a:ext cx="754589" cy="469424"/>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lang="id-ID"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Text Placeholder 3"/>
          <p:cNvSpPr txBox="1"/>
          <p:nvPr/>
        </p:nvSpPr>
        <p:spPr>
          <a:xfrm>
            <a:off x="8711997" y="3434092"/>
            <a:ext cx="754589" cy="469424"/>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lang="id-ID"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Text Placeholder 4"/>
          <p:cNvSpPr txBox="1"/>
          <p:nvPr/>
        </p:nvSpPr>
        <p:spPr>
          <a:xfrm>
            <a:off x="8305659" y="4751379"/>
            <a:ext cx="1567265" cy="559897"/>
          </a:xfrm>
          <a:prstGeom prst="rect">
            <a:avLst/>
          </a:prstGeom>
        </p:spPr>
        <p:txBody>
          <a:bodyPr vert="horz" wrap="square"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Please replace text, click add relevant headline, modify the text content, also can copy your content to this directly.</a:t>
            </a:r>
            <a:endParaRPr lang="id-ID" altLang="zh-CN"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Text Placeholder 4"/>
          <p:cNvSpPr txBox="1"/>
          <p:nvPr/>
        </p:nvSpPr>
        <p:spPr>
          <a:xfrm>
            <a:off x="3978813" y="4751379"/>
            <a:ext cx="1576241" cy="559897"/>
          </a:xfrm>
          <a:prstGeom prst="rect">
            <a:avLst/>
          </a:prstGeom>
        </p:spPr>
        <p:txBody>
          <a:bodyPr vert="horz" wrap="square"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Please replace text, click add relevant headline, modify the text content, also can copy your content to this directly.</a:t>
            </a:r>
            <a:endParaRPr lang="id-ID" altLang="zh-CN"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Text Placeholder 4"/>
          <p:cNvSpPr txBox="1"/>
          <p:nvPr/>
        </p:nvSpPr>
        <p:spPr>
          <a:xfrm>
            <a:off x="6360604" y="2098417"/>
            <a:ext cx="1576241" cy="559897"/>
          </a:xfrm>
          <a:prstGeom prst="rect">
            <a:avLst/>
          </a:prstGeom>
        </p:spPr>
        <p:txBody>
          <a:bodyPr vert="horz" wrap="square" lIns="0" tIns="0" rIns="0" bIns="0" rtlCol="0">
            <a:sp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Please replace text, click add relevant headline, modify the text content, also can copy your content to this directly.</a:t>
            </a:r>
            <a:endParaRPr lang="id-ID" altLang="zh-CN"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Shape 1674"/>
          <p:cNvSpPr/>
          <p:nvPr/>
        </p:nvSpPr>
        <p:spPr>
          <a:xfrm>
            <a:off x="6289001" y="2882033"/>
            <a:ext cx="1609526" cy="15854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2"/>
          </a:solidFill>
          <a:ln w="12700">
            <a:miter lim="400000"/>
          </a:ln>
        </p:spPr>
        <p:txBody>
          <a:bodyPr lIns="0" tIns="0" rIns="0" bIns="0"/>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Text Placeholder 3"/>
          <p:cNvSpPr txBox="1"/>
          <p:nvPr/>
        </p:nvSpPr>
        <p:spPr>
          <a:xfrm>
            <a:off x="6713792" y="3434092"/>
            <a:ext cx="754589" cy="469424"/>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lang="id-ID"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Shape 1681"/>
          <p:cNvSpPr/>
          <p:nvPr/>
        </p:nvSpPr>
        <p:spPr>
          <a:xfrm>
            <a:off x="6333117" y="2933189"/>
            <a:ext cx="483402" cy="48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16542" tIns="16542" rIns="16542" bIns="16542" anchor="ct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Shape 1682"/>
          <p:cNvSpPr/>
          <p:nvPr/>
        </p:nvSpPr>
        <p:spPr>
          <a:xfrm>
            <a:off x="6466349" y="3066414"/>
            <a:ext cx="216937" cy="216951"/>
          </a:xfrm>
          <a:custGeom>
            <a:avLst/>
            <a:gdLst/>
            <a:ahLst/>
            <a:cxnLst>
              <a:cxn ang="0">
                <a:pos x="wd2" y="hd2"/>
              </a:cxn>
              <a:cxn ang="5400000">
                <a:pos x="wd2" y="hd2"/>
              </a:cxn>
              <a:cxn ang="10800000">
                <a:pos x="wd2" y="hd2"/>
              </a:cxn>
              <a:cxn ang="16200000">
                <a:pos x="wd2" y="hd2"/>
              </a:cxn>
            </a:cxnLst>
            <a:rect l="0" t="0" r="r" b="b"/>
            <a:pathLst>
              <a:path w="21318" h="21320" extrusionOk="0">
                <a:moveTo>
                  <a:pt x="6122" y="19157"/>
                </a:moveTo>
                <a:lnTo>
                  <a:pt x="3902" y="19634"/>
                </a:lnTo>
                <a:cubicBezTo>
                  <a:pt x="3688" y="19233"/>
                  <a:pt x="3431" y="18833"/>
                  <a:pt x="2957" y="18361"/>
                </a:cubicBezTo>
                <a:cubicBezTo>
                  <a:pt x="2486" y="17889"/>
                  <a:pt x="2085" y="17631"/>
                  <a:pt x="1685" y="17417"/>
                </a:cubicBezTo>
                <a:lnTo>
                  <a:pt x="2162" y="15198"/>
                </a:lnTo>
                <a:lnTo>
                  <a:pt x="2804" y="14556"/>
                </a:lnTo>
                <a:cubicBezTo>
                  <a:pt x="2804" y="14556"/>
                  <a:pt x="4012" y="14580"/>
                  <a:pt x="5374" y="15944"/>
                </a:cubicBezTo>
                <a:cubicBezTo>
                  <a:pt x="6737" y="17307"/>
                  <a:pt x="6762" y="18516"/>
                  <a:pt x="6762" y="18516"/>
                </a:cubicBezTo>
                <a:cubicBezTo>
                  <a:pt x="6762" y="18516"/>
                  <a:pt x="6122" y="19157"/>
                  <a:pt x="6122" y="19157"/>
                </a:cubicBezTo>
                <a:close/>
                <a:moveTo>
                  <a:pt x="19625" y="1692"/>
                </a:moveTo>
                <a:cubicBezTo>
                  <a:pt x="17654" y="-280"/>
                  <a:pt x="16174" y="15"/>
                  <a:pt x="16174" y="15"/>
                </a:cubicBezTo>
                <a:lnTo>
                  <a:pt x="9270" y="6920"/>
                </a:lnTo>
                <a:lnTo>
                  <a:pt x="1379" y="14810"/>
                </a:lnTo>
                <a:lnTo>
                  <a:pt x="0" y="21320"/>
                </a:lnTo>
                <a:lnTo>
                  <a:pt x="6508" y="19939"/>
                </a:lnTo>
                <a:lnTo>
                  <a:pt x="14399" y="12048"/>
                </a:lnTo>
                <a:lnTo>
                  <a:pt x="21302" y="5145"/>
                </a:lnTo>
                <a:cubicBezTo>
                  <a:pt x="21302" y="5145"/>
                  <a:pt x="21600" y="3665"/>
                  <a:pt x="19625" y="1692"/>
                </a:cubicBezTo>
                <a:close/>
              </a:path>
            </a:pathLst>
          </a:custGeom>
          <a:solidFill>
            <a:srgbClr val="FFFFFF"/>
          </a:solidFill>
          <a:ln w="12700">
            <a:miter lim="400000"/>
          </a:ln>
        </p:spPr>
        <p:txBody>
          <a:bodyPr lIns="0" tIns="0" rIns="0" bIns="0" anchor="ctr"/>
          <a:lstStyle/>
          <a:p>
            <a:pPr>
              <a:lnSpc>
                <a:spcPct val="120000"/>
              </a:lnSpc>
            </a:pPr>
            <a:endParaRPr sz="170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文本框 39"/>
          <p:cNvSpPr txBox="1"/>
          <p:nvPr/>
        </p:nvSpPr>
        <p:spPr>
          <a:xfrm>
            <a:off x="353634" y="343631"/>
            <a:ext cx="2380768" cy="355028"/>
          </a:xfrm>
          <a:prstGeom prst="rect">
            <a:avLst/>
          </a:prstGeom>
          <a:noFill/>
        </p:spPr>
        <p:txBody>
          <a:bodyPr wrap="none" lIns="91434" tIns="45717" rIns="91434" bIns="45717" rtlCol="0">
            <a:spAutoFit/>
          </a:bodyPr>
          <a:lstStyle/>
          <a:p>
            <a:pPr defTabSz="914400"/>
            <a:r>
              <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点击添加相关标题文字</a:t>
            </a:r>
            <a:endPar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7" name="文本框 56"/>
          <p:cNvSpPr txBox="1"/>
          <p:nvPr/>
        </p:nvSpPr>
        <p:spPr>
          <a:xfrm>
            <a:off x="353634" y="621185"/>
            <a:ext cx="2512342" cy="296550"/>
          </a:xfrm>
          <a:prstGeom prst="rect">
            <a:avLst/>
          </a:prstGeom>
          <a:noFill/>
        </p:spPr>
        <p:txBody>
          <a:bodyPr wrap="none" lIns="91434" tIns="45717" rIns="91434" bIns="45717" rtlCol="0">
            <a:spAutoFit/>
          </a:bodyPr>
          <a:lstStyle/>
          <a:p>
            <a:pPr defTabSz="914400"/>
            <a:r>
              <a:rPr lang="en-US" altLang="zh-CN"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ADD RELATED TITLE WORDS</a:t>
            </a:r>
            <a:endParaRPr lang="zh-CN" altLang="en-US"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par>
                          <p:cTn id="31" fill="hold">
                            <p:stCondLst>
                              <p:cond delay="2500"/>
                            </p:stCondLst>
                            <p:childTnLst>
                              <p:par>
                                <p:cTn id="32" presetID="18" presetClass="entr" presetSubtype="6"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strips(downRight)">
                                      <p:cBhvr>
                                        <p:cTn id="34" dur="500"/>
                                        <p:tgtEl>
                                          <p:spTgt spid="49"/>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fltVal val="0"/>
                                          </p:val>
                                        </p:tav>
                                        <p:tav tm="100000">
                                          <p:val>
                                            <p:strVal val="#ppt_w"/>
                                          </p:val>
                                        </p:tav>
                                      </p:tavLst>
                                    </p:anim>
                                    <p:anim calcmode="lin" valueType="num">
                                      <p:cBhvr>
                                        <p:cTn id="43" dur="500" fill="hold"/>
                                        <p:tgtEl>
                                          <p:spTgt spid="52"/>
                                        </p:tgtEl>
                                        <p:attrNameLst>
                                          <p:attrName>ppt_h</p:attrName>
                                        </p:attrNameLst>
                                      </p:cBhvr>
                                      <p:tavLst>
                                        <p:tav tm="0">
                                          <p:val>
                                            <p:fltVal val="0"/>
                                          </p:val>
                                        </p:tav>
                                        <p:tav tm="100000">
                                          <p:val>
                                            <p:strVal val="#ppt_h"/>
                                          </p:val>
                                        </p:tav>
                                      </p:tavLst>
                                    </p:anim>
                                    <p:animEffect transition="in" filter="fade">
                                      <p:cBhvr>
                                        <p:cTn id="44" dur="500"/>
                                        <p:tgtEl>
                                          <p:spTgt spid="52"/>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par>
                                <p:cTn id="49" presetID="10"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4500"/>
                            </p:stCondLst>
                            <p:childTnLst>
                              <p:par>
                                <p:cTn id="53" presetID="18" presetClass="entr" presetSubtype="6" fill="hold" grpId="0" nodeType="after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Effect transition="in" filter="strips(downRight)">
                                      <p:cBhvr>
                                        <p:cTn id="55" dur="500"/>
                                        <p:tgtEl>
                                          <p:spTgt spid="5">
                                            <p:txEl>
                                              <p:pRg st="0" end="0"/>
                                            </p:txEl>
                                          </p:spTgt>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par>
                          <p:cTn id="60" fill="hold">
                            <p:stCondLst>
                              <p:cond delay="5500"/>
                            </p:stCondLst>
                            <p:childTnLst>
                              <p:par>
                                <p:cTn id="61" presetID="53" presetClass="entr" presetSubtype="16"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p:cTn id="63" dur="500" fill="hold"/>
                                        <p:tgtEl>
                                          <p:spTgt spid="53"/>
                                        </p:tgtEl>
                                        <p:attrNameLst>
                                          <p:attrName>ppt_w</p:attrName>
                                        </p:attrNameLst>
                                      </p:cBhvr>
                                      <p:tavLst>
                                        <p:tav tm="0">
                                          <p:val>
                                            <p:fltVal val="0"/>
                                          </p:val>
                                        </p:tav>
                                        <p:tav tm="100000">
                                          <p:val>
                                            <p:strVal val="#ppt_w"/>
                                          </p:val>
                                        </p:tav>
                                      </p:tavLst>
                                    </p:anim>
                                    <p:anim calcmode="lin" valueType="num">
                                      <p:cBhvr>
                                        <p:cTn id="64" dur="500" fill="hold"/>
                                        <p:tgtEl>
                                          <p:spTgt spid="53"/>
                                        </p:tgtEl>
                                        <p:attrNameLst>
                                          <p:attrName>ppt_h</p:attrName>
                                        </p:attrNameLst>
                                      </p:cBhvr>
                                      <p:tavLst>
                                        <p:tav tm="0">
                                          <p:val>
                                            <p:fltVal val="0"/>
                                          </p:val>
                                        </p:tav>
                                        <p:tav tm="100000">
                                          <p:val>
                                            <p:strVal val="#ppt_h"/>
                                          </p:val>
                                        </p:tav>
                                      </p:tavLst>
                                    </p:anim>
                                    <p:animEffect transition="in" filter="fade">
                                      <p:cBhvr>
                                        <p:cTn id="65" dur="500"/>
                                        <p:tgtEl>
                                          <p:spTgt spid="53"/>
                                        </p:tgtEl>
                                      </p:cBhvr>
                                    </p:animEffect>
                                  </p:childTnLst>
                                </p:cTn>
                              </p:par>
                            </p:childTnLst>
                          </p:cTn>
                        </p:par>
                        <p:par>
                          <p:cTn id="66" fill="hold">
                            <p:stCondLst>
                              <p:cond delay="6000"/>
                            </p:stCondLst>
                            <p:childTnLst>
                              <p:par>
                                <p:cTn id="67" presetID="10" presetClass="entr" presetSubtype="0" fill="hold" grpId="0"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par>
                          <p:cTn id="76" fill="hold">
                            <p:stCondLst>
                              <p:cond delay="6500"/>
                            </p:stCondLst>
                            <p:childTnLst>
                              <p:par>
                                <p:cTn id="77" presetID="18" presetClass="entr" presetSubtype="6" fill="hold" grpId="0" nodeType="after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strips(downRight)">
                                      <p:cBhvr>
                                        <p:cTn id="79" dur="500"/>
                                        <p:tgtEl>
                                          <p:spTgt spid="50"/>
                                        </p:tgtEl>
                                      </p:cBhvr>
                                    </p:animEffect>
                                  </p:childTnLst>
                                </p:cTn>
                              </p:par>
                            </p:childTnLst>
                          </p:cTn>
                        </p:par>
                        <p:par>
                          <p:cTn id="80" fill="hold">
                            <p:stCondLst>
                              <p:cond delay="7000"/>
                            </p:stCondLst>
                            <p:childTnLst>
                              <p:par>
                                <p:cTn id="81" presetID="22" presetClass="entr" presetSubtype="8" fill="hold" grpId="0"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ipe(left)">
                                      <p:cBhvr>
                                        <p:cTn id="83" dur="500"/>
                                        <p:tgtEl>
                                          <p:spTgt spid="8"/>
                                        </p:tgtEl>
                                      </p:cBhvr>
                                    </p:animEffect>
                                  </p:childTnLst>
                                </p:cTn>
                              </p:par>
                            </p:childTnLst>
                          </p:cTn>
                        </p:par>
                        <p:par>
                          <p:cTn id="84" fill="hold">
                            <p:stCondLst>
                              <p:cond delay="7500"/>
                            </p:stCondLst>
                            <p:childTnLst>
                              <p:par>
                                <p:cTn id="85" presetID="53" presetClass="entr" presetSubtype="16"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Effect transition="in" filter="fade">
                                      <p:cBhvr>
                                        <p:cTn id="89" dur="500"/>
                                        <p:tgtEl>
                                          <p:spTgt spid="54"/>
                                        </p:tgtEl>
                                      </p:cBhvr>
                                    </p:animEffect>
                                  </p:childTnLst>
                                </p:cTn>
                              </p:par>
                            </p:childTnLst>
                          </p:cTn>
                        </p:par>
                        <p:par>
                          <p:cTn id="90" fill="hold">
                            <p:stCondLst>
                              <p:cond delay="8000"/>
                            </p:stCondLst>
                            <p:childTnLst>
                              <p:par>
                                <p:cTn id="91" presetID="10"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500"/>
                                        <p:tgtEl>
                                          <p:spTgt spid="46"/>
                                        </p:tgtEl>
                                      </p:cBhvr>
                                    </p:animEffect>
                                  </p:childTnLst>
                                </p:cTn>
                              </p:par>
                              <p:par>
                                <p:cTn id="94" presetID="10"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childTnLst>
                          </p:cTn>
                        </p:par>
                        <p:par>
                          <p:cTn id="97" fill="hold">
                            <p:stCondLst>
                              <p:cond delay="8500"/>
                            </p:stCondLst>
                            <p:childTnLst>
                              <p:par>
                                <p:cTn id="98" presetID="18" presetClass="entr" presetSubtype="6" fill="hold" grpId="0" nodeType="after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strips(downRight)">
                                      <p:cBhvr>
                                        <p:cTn id="100" dur="500"/>
                                        <p:tgtEl>
                                          <p:spTgt spid="48"/>
                                        </p:tgtEl>
                                      </p:cBhvr>
                                    </p:animEffect>
                                  </p:childTnLst>
                                </p:cTn>
                              </p:par>
                            </p:childTnLst>
                          </p:cTn>
                        </p:par>
                        <p:par>
                          <p:cTn id="101" fill="hold">
                            <p:stCondLst>
                              <p:cond delay="9000"/>
                            </p:stCondLst>
                            <p:childTnLst>
                              <p:par>
                                <p:cTn id="102" presetID="22" presetClass="entr" presetSubtype="8" fill="hold" grpId="0" nodeType="after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left)">
                                      <p:cBhvr>
                                        <p:cTn id="104" dur="500"/>
                                        <p:tgtEl>
                                          <p:spTgt spid="9"/>
                                        </p:tgtEl>
                                      </p:cBhvr>
                                    </p:animEffect>
                                  </p:childTnLst>
                                </p:cTn>
                              </p:par>
                            </p:childTnLst>
                          </p:cTn>
                        </p:par>
                        <p:par>
                          <p:cTn id="105" fill="hold">
                            <p:stCondLst>
                              <p:cond delay="9500"/>
                            </p:stCondLst>
                            <p:childTnLst>
                              <p:par>
                                <p:cTn id="106" presetID="53" presetClass="entr" presetSubtype="16" fill="hold" nodeType="afterEffect">
                                  <p:stCondLst>
                                    <p:cond delay="0"/>
                                  </p:stCondLst>
                                  <p:childTnLst>
                                    <p:set>
                                      <p:cBhvr>
                                        <p:cTn id="107" dur="1" fill="hold">
                                          <p:stCondLst>
                                            <p:cond delay="0"/>
                                          </p:stCondLst>
                                        </p:cTn>
                                        <p:tgtEl>
                                          <p:spTgt spid="35"/>
                                        </p:tgtEl>
                                        <p:attrNameLst>
                                          <p:attrName>style.visibility</p:attrName>
                                        </p:attrNameLst>
                                      </p:cBhvr>
                                      <p:to>
                                        <p:strVal val="visible"/>
                                      </p:to>
                                    </p:set>
                                    <p:anim calcmode="lin" valueType="num">
                                      <p:cBhvr>
                                        <p:cTn id="108" dur="500" fill="hold"/>
                                        <p:tgtEl>
                                          <p:spTgt spid="35"/>
                                        </p:tgtEl>
                                        <p:attrNameLst>
                                          <p:attrName>ppt_w</p:attrName>
                                        </p:attrNameLst>
                                      </p:cBhvr>
                                      <p:tavLst>
                                        <p:tav tm="0">
                                          <p:val>
                                            <p:fltVal val="0"/>
                                          </p:val>
                                        </p:tav>
                                        <p:tav tm="100000">
                                          <p:val>
                                            <p:strVal val="#ppt_w"/>
                                          </p:val>
                                        </p:tav>
                                      </p:tavLst>
                                    </p:anim>
                                    <p:anim calcmode="lin" valueType="num">
                                      <p:cBhvr>
                                        <p:cTn id="109" dur="500" fill="hold"/>
                                        <p:tgtEl>
                                          <p:spTgt spid="35"/>
                                        </p:tgtEl>
                                        <p:attrNameLst>
                                          <p:attrName>ppt_h</p:attrName>
                                        </p:attrNameLst>
                                      </p:cBhvr>
                                      <p:tavLst>
                                        <p:tav tm="0">
                                          <p:val>
                                            <p:fltVal val="0"/>
                                          </p:val>
                                        </p:tav>
                                        <p:tav tm="100000">
                                          <p:val>
                                            <p:strVal val="#ppt_h"/>
                                          </p:val>
                                        </p:tav>
                                      </p:tavLst>
                                    </p:anim>
                                    <p:animEffect transition="in" filter="fade">
                                      <p:cBhvr>
                                        <p:cTn id="110" dur="500"/>
                                        <p:tgtEl>
                                          <p:spTgt spid="35"/>
                                        </p:tgtEl>
                                      </p:cBhvr>
                                    </p:animEffect>
                                  </p:childTnLst>
                                </p:cTn>
                              </p:par>
                            </p:childTnLst>
                          </p:cTn>
                        </p:par>
                        <p:par>
                          <p:cTn id="111" fill="hold">
                            <p:stCondLst>
                              <p:cond delay="10000"/>
                            </p:stCondLst>
                            <p:childTnLst>
                              <p:par>
                                <p:cTn id="112" presetID="1" presetClass="entr" presetSubtype="0" fill="hold" grpId="0" nodeType="afterEffect">
                                  <p:stCondLst>
                                    <p:cond delay="0"/>
                                  </p:stCondLst>
                                  <p:childTnLst>
                                    <p:set>
                                      <p:cBhvr>
                                        <p:cTn id="113" dur="1" fill="hold">
                                          <p:stCondLst>
                                            <p:cond delay="0"/>
                                          </p:stCondLst>
                                        </p:cTn>
                                        <p:tgtEl>
                                          <p:spTgt spid="47"/>
                                        </p:tgtEl>
                                        <p:attrNameLst>
                                          <p:attrName>style.visibility</p:attrName>
                                        </p:attrNameLst>
                                      </p:cBhvr>
                                      <p:to>
                                        <p:strVal val="visible"/>
                                      </p:to>
                                    </p:set>
                                  </p:childTnLst>
                                </p:cTn>
                              </p:par>
                            </p:childTnLst>
                          </p:cTn>
                        </p:par>
                        <p:par>
                          <p:cTn id="114" fill="hold">
                            <p:stCondLst>
                              <p:cond delay="10000"/>
                            </p:stCondLst>
                            <p:childTnLst>
                              <p:par>
                                <p:cTn id="115" presetID="1" presetClass="entr" presetSubtype="0" fill="hold" grpId="0" nodeType="afterEffect">
                                  <p:stCondLst>
                                    <p:cond delay="0"/>
                                  </p:stCondLst>
                                  <p:childTnLst>
                                    <p:set>
                                      <p:cBhvr>
                                        <p:cTn id="116" dur="1" fill="hold">
                                          <p:stCondLst>
                                            <p:cond delay="0"/>
                                          </p:stCondLst>
                                        </p:cTn>
                                        <p:tgtEl>
                                          <p:spTgt spid="55"/>
                                        </p:tgtEl>
                                        <p:attrNameLst>
                                          <p:attrName>style.visibility</p:attrName>
                                        </p:attrNameLst>
                                      </p:cBhvr>
                                      <p:to>
                                        <p:strVal val="visible"/>
                                      </p:to>
                                    </p:set>
                                  </p:childTnLst>
                                </p:cTn>
                              </p:par>
                            </p:childTnLst>
                          </p:cTn>
                        </p:par>
                        <p:par>
                          <p:cTn id="117" fill="hold">
                            <p:stCondLst>
                              <p:cond delay="10000"/>
                            </p:stCondLst>
                            <p:childTnLst>
                              <p:par>
                                <p:cTn id="118" presetID="27" presetClass="emph" presetSubtype="0" fill="remove" grpId="1" nodeType="afterEffect">
                                  <p:stCondLst>
                                    <p:cond delay="0"/>
                                  </p:stCondLst>
                                  <p:childTnLst>
                                    <p:animClr clrSpc="rgb" dir="cw">
                                      <p:cBhvr override="childStyle">
                                        <p:cTn id="119" dur="250" autoRev="1" fill="remove"/>
                                        <p:tgtEl>
                                          <p:spTgt spid="47"/>
                                        </p:tgtEl>
                                        <p:attrNameLst>
                                          <p:attrName>style.color</p:attrName>
                                        </p:attrNameLst>
                                      </p:cBhvr>
                                      <p:to>
                                        <a:schemeClr val="bg1"/>
                                      </p:to>
                                    </p:animClr>
                                    <p:animClr clrSpc="rgb" dir="cw">
                                      <p:cBhvr>
                                        <p:cTn id="120" dur="250" autoRev="1" fill="remove"/>
                                        <p:tgtEl>
                                          <p:spTgt spid="47"/>
                                        </p:tgtEl>
                                        <p:attrNameLst>
                                          <p:attrName>fillcolor</p:attrName>
                                        </p:attrNameLst>
                                      </p:cBhvr>
                                      <p:to>
                                        <a:schemeClr val="bg1"/>
                                      </p:to>
                                    </p:animClr>
                                    <p:set>
                                      <p:cBhvr>
                                        <p:cTn id="121" dur="250" autoRev="1" fill="remove"/>
                                        <p:tgtEl>
                                          <p:spTgt spid="47"/>
                                        </p:tgtEl>
                                        <p:attrNameLst>
                                          <p:attrName>fill.type</p:attrName>
                                        </p:attrNameLst>
                                      </p:cBhvr>
                                      <p:to>
                                        <p:strVal val="solid"/>
                                      </p:to>
                                    </p:set>
                                    <p:set>
                                      <p:cBhvr>
                                        <p:cTn id="122" dur="250" autoRev="1" fill="remove"/>
                                        <p:tgtEl>
                                          <p:spTgt spid="47"/>
                                        </p:tgtEl>
                                        <p:attrNameLst>
                                          <p:attrName>fill.on</p:attrName>
                                        </p:attrNameLst>
                                      </p:cBhvr>
                                      <p:to>
                                        <p:strVal val="true"/>
                                      </p:to>
                                    </p:set>
                                  </p:childTnLst>
                                </p:cTn>
                              </p:par>
                              <p:par>
                                <p:cTn id="123" presetID="27" presetClass="emph" presetSubtype="0" fill="remove" grpId="1" nodeType="withEffect">
                                  <p:stCondLst>
                                    <p:cond delay="0"/>
                                  </p:stCondLst>
                                  <p:childTnLst>
                                    <p:animClr clrSpc="rgb" dir="cw">
                                      <p:cBhvr override="childStyle">
                                        <p:cTn id="124" dur="250" autoRev="1" fill="remove"/>
                                        <p:tgtEl>
                                          <p:spTgt spid="55"/>
                                        </p:tgtEl>
                                        <p:attrNameLst>
                                          <p:attrName>style.color</p:attrName>
                                        </p:attrNameLst>
                                      </p:cBhvr>
                                      <p:to>
                                        <a:schemeClr val="bg1"/>
                                      </p:to>
                                    </p:animClr>
                                    <p:animClr clrSpc="rgb" dir="cw">
                                      <p:cBhvr>
                                        <p:cTn id="125" dur="250" autoRev="1" fill="remove"/>
                                        <p:tgtEl>
                                          <p:spTgt spid="55"/>
                                        </p:tgtEl>
                                        <p:attrNameLst>
                                          <p:attrName>fillcolor</p:attrName>
                                        </p:attrNameLst>
                                      </p:cBhvr>
                                      <p:to>
                                        <a:schemeClr val="bg1"/>
                                      </p:to>
                                    </p:animClr>
                                    <p:set>
                                      <p:cBhvr>
                                        <p:cTn id="126" dur="250" autoRev="1" fill="remove"/>
                                        <p:tgtEl>
                                          <p:spTgt spid="55"/>
                                        </p:tgtEl>
                                        <p:attrNameLst>
                                          <p:attrName>fill.type</p:attrName>
                                        </p:attrNameLst>
                                      </p:cBhvr>
                                      <p:to>
                                        <p:strVal val="solid"/>
                                      </p:to>
                                    </p:set>
                                    <p:set>
                                      <p:cBhvr>
                                        <p:cTn id="127" dur="250" autoRev="1" fill="remove"/>
                                        <p:tgtEl>
                                          <p:spTgt spid="55"/>
                                        </p:tgtEl>
                                        <p:attrNameLst>
                                          <p:attrName>fill.on</p:attrName>
                                        </p:attrNameLst>
                                      </p:cBhvr>
                                      <p:to>
                                        <p:strVal val="true"/>
                                      </p:to>
                                    </p:set>
                                  </p:childTnLst>
                                </p:cTn>
                              </p:par>
                            </p:childTnLst>
                          </p:cTn>
                        </p:par>
                        <p:par>
                          <p:cTn id="128" fill="hold">
                            <p:stCondLst>
                              <p:cond delay="10500"/>
                            </p:stCondLst>
                            <p:childTnLst>
                              <p:par>
                                <p:cTn id="129" presetID="22" presetClass="entr" presetSubtype="8" fill="hold" grpId="0" nodeType="afterEffect">
                                  <p:stCondLst>
                                    <p:cond delay="0"/>
                                  </p:stCondLst>
                                  <p:childTnLst>
                                    <p:set>
                                      <p:cBhvr>
                                        <p:cTn id="130" dur="1" fill="hold">
                                          <p:stCondLst>
                                            <p:cond delay="0"/>
                                          </p:stCondLst>
                                        </p:cTn>
                                        <p:tgtEl>
                                          <p:spTgt spid="56"/>
                                        </p:tgtEl>
                                        <p:attrNameLst>
                                          <p:attrName>style.visibility</p:attrName>
                                        </p:attrNameLst>
                                      </p:cBhvr>
                                      <p:to>
                                        <p:strVal val="visible"/>
                                      </p:to>
                                    </p:set>
                                    <p:animEffect transition="in" filter="wipe(left)">
                                      <p:cBhvr>
                                        <p:cTn id="13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5" grpId="0" animBg="1"/>
      <p:bldP spid="6" grpId="0" animBg="1"/>
      <p:bldP spid="7" grpId="0" animBg="1"/>
      <p:bldP spid="8" grpId="0" animBg="1"/>
      <p:bldP spid="9" grpId="0" animBg="1"/>
      <p:bldP spid="10" grpId="0" animBg="1"/>
      <p:bldP spid="52" grpId="0" animBg="1"/>
      <p:bldP spid="53" grpId="0" animBg="1"/>
      <p:bldP spid="54" grpId="0" animBg="1"/>
      <p:bldP spid="51" grpId="0" animBg="1"/>
      <p:bldP spid="26" grpId="0" animBg="1"/>
      <p:bldP spid="4" grpId="0" build="p"/>
      <p:bldP spid="5" grpId="0" build="p"/>
      <p:bldP spid="43" grpId="0"/>
      <p:bldP spid="46" grpId="0"/>
      <p:bldP spid="48" grpId="0"/>
      <p:bldP spid="49" grpId="0"/>
      <p:bldP spid="50" grpId="0"/>
      <p:bldP spid="47" grpId="0" animBg="1"/>
      <p:bldP spid="47" grpId="1" animBg="1"/>
      <p:bldP spid="44" grpId="0"/>
      <p:bldP spid="55" grpId="0" animBg="1"/>
      <p:bldP spid="55" grpId="1"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896"/>
          <p:cNvSpPr/>
          <p:nvPr/>
        </p:nvSpPr>
        <p:spPr>
          <a:xfrm>
            <a:off x="8809070" y="4766179"/>
            <a:ext cx="2585611" cy="699872"/>
          </a:xfrm>
          <a:prstGeom prst="rect">
            <a:avLst/>
          </a:prstGeom>
          <a:ln w="12700">
            <a:miter lim="400000"/>
          </a:ln>
        </p:spPr>
        <p:txBody>
          <a:bodyPr wrap="square" lIns="0" tIns="0" rIns="0" bIns="0">
            <a:spAutoFit/>
          </a:bodyPr>
          <a:lstStyle>
            <a:lvl1pPr algn="l">
              <a:lnSpc>
                <a:spcPct val="120000"/>
              </a:lnSpc>
              <a:spcBef>
                <a:spcPts val="2500"/>
              </a:spcBef>
              <a:defRPr sz="2000">
                <a:solidFill>
                  <a:srgbClr val="53585F"/>
                </a:solidFill>
              </a:defRPr>
            </a:lvl1pPr>
          </a:lstStyle>
          <a:p>
            <a:pPr>
              <a:defRPr sz="1800">
                <a:solidFill>
                  <a:srgbClr val="000000"/>
                </a:solidFill>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Please replace text, click add relevant headline, modify the text content, also can copy your content to this </a:t>
            </a:r>
            <a:r>
              <a:rPr lang="en-US" altLang="zh-CN" sz="760" dirty="0" err="1">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directly.Please</a:t>
            </a: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replace text, click add relevant headline, modify the text content, also can copy your content to this directly.</a:t>
            </a:r>
            <a:endParaRPr lang="zh-CN" altLang="en-US"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0" name="Shape 1897"/>
          <p:cNvSpPr/>
          <p:nvPr/>
        </p:nvSpPr>
        <p:spPr>
          <a:xfrm>
            <a:off x="1726272" y="3618824"/>
            <a:ext cx="2572662" cy="699872"/>
          </a:xfrm>
          <a:prstGeom prst="rect">
            <a:avLst/>
          </a:prstGeom>
          <a:ln w="12700">
            <a:miter lim="400000"/>
          </a:ln>
        </p:spPr>
        <p:txBody>
          <a:bodyPr wrap="square" lIns="0" tIns="0" rIns="0" bIns="0" anchor="ctr">
            <a:spAutoFit/>
          </a:bodyPr>
          <a:lstStyle>
            <a:lvl1pPr algn="r">
              <a:lnSpc>
                <a:spcPct val="120000"/>
              </a:lnSpc>
              <a:spcBef>
                <a:spcPts val="4500"/>
              </a:spcBef>
              <a:defRPr sz="2000">
                <a:solidFill>
                  <a:srgbClr val="53585F"/>
                </a:solidFill>
              </a:defRPr>
            </a:lvl1pPr>
          </a:lstStyle>
          <a:p>
            <a:pPr>
              <a:defRPr sz="1800">
                <a:solidFill>
                  <a:srgbClr val="000000"/>
                </a:solidFill>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Please replace text, click add relevant headline, modify the text content, also can copy your content to this </a:t>
            </a:r>
            <a:r>
              <a:rPr lang="en-US" altLang="zh-CN" sz="760" dirty="0" err="1">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directly.Please</a:t>
            </a: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replace text, click add relevant headline, modify the text content, also can copy your content to this directly.</a:t>
            </a:r>
            <a:endParaRPr lang="zh-CN" altLang="en-US"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2" name="Shape 1899"/>
          <p:cNvSpPr/>
          <p:nvPr/>
        </p:nvSpPr>
        <p:spPr>
          <a:xfrm>
            <a:off x="3597689" y="4629315"/>
            <a:ext cx="4996623" cy="1150257"/>
          </a:xfrm>
          <a:custGeom>
            <a:avLst/>
            <a:gdLst/>
            <a:ahLst/>
            <a:cxnLst>
              <a:cxn ang="0">
                <a:pos x="wd2" y="hd2"/>
              </a:cxn>
              <a:cxn ang="5400000">
                <a:pos x="wd2" y="hd2"/>
              </a:cxn>
              <a:cxn ang="10800000">
                <a:pos x="wd2" y="hd2"/>
              </a:cxn>
              <a:cxn ang="16200000">
                <a:pos x="wd2" y="hd2"/>
              </a:cxn>
            </a:cxnLst>
            <a:rect l="0" t="0" r="r" b="b"/>
            <a:pathLst>
              <a:path w="21600" h="21600" extrusionOk="0">
                <a:moveTo>
                  <a:pt x="3557" y="0"/>
                </a:moveTo>
                <a:lnTo>
                  <a:pt x="0" y="21600"/>
                </a:lnTo>
                <a:lnTo>
                  <a:pt x="21600" y="21600"/>
                </a:lnTo>
                <a:lnTo>
                  <a:pt x="18043" y="0"/>
                </a:lnTo>
                <a:lnTo>
                  <a:pt x="3557" y="0"/>
                </a:lnTo>
                <a:close/>
              </a:path>
            </a:pathLst>
          </a:custGeom>
          <a:solidFill>
            <a:schemeClr val="accent3"/>
          </a:solidFill>
          <a:ln w="12700">
            <a:miter lim="400000"/>
          </a:ln>
        </p:spPr>
        <p:txBody>
          <a:bodyPr lIns="25399" tIns="25399" rIns="25399" bIns="25399" anchor="ct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Shape 1900"/>
          <p:cNvSpPr/>
          <p:nvPr/>
        </p:nvSpPr>
        <p:spPr>
          <a:xfrm>
            <a:off x="4418570" y="3468135"/>
            <a:ext cx="3354861" cy="1161180"/>
          </a:xfrm>
          <a:custGeom>
            <a:avLst/>
            <a:gdLst/>
            <a:ahLst/>
            <a:cxnLst>
              <a:cxn ang="0">
                <a:pos x="wd2" y="hd2"/>
              </a:cxn>
              <a:cxn ang="5400000">
                <a:pos x="wd2" y="hd2"/>
              </a:cxn>
              <a:cxn ang="10800000">
                <a:pos x="wd2" y="hd2"/>
              </a:cxn>
              <a:cxn ang="16200000">
                <a:pos x="wd2" y="hd2"/>
              </a:cxn>
            </a:cxnLst>
            <a:rect l="0" t="0" r="r" b="b"/>
            <a:pathLst>
              <a:path w="21600" h="21600" extrusionOk="0">
                <a:moveTo>
                  <a:pt x="5347" y="0"/>
                </a:moveTo>
                <a:lnTo>
                  <a:pt x="0" y="21600"/>
                </a:lnTo>
                <a:lnTo>
                  <a:pt x="21600" y="21600"/>
                </a:lnTo>
                <a:lnTo>
                  <a:pt x="16251" y="0"/>
                </a:lnTo>
                <a:lnTo>
                  <a:pt x="5347" y="0"/>
                </a:lnTo>
                <a:close/>
              </a:path>
            </a:pathLst>
          </a:custGeom>
          <a:solidFill>
            <a:schemeClr val="accent2"/>
          </a:solidFill>
          <a:ln w="12700">
            <a:miter lim="400000"/>
          </a:ln>
        </p:spPr>
        <p:txBody>
          <a:bodyPr lIns="25399" tIns="25399" rIns="25399" bIns="25399" anchor="ct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Shape 1901"/>
          <p:cNvSpPr/>
          <p:nvPr/>
        </p:nvSpPr>
        <p:spPr>
          <a:xfrm>
            <a:off x="5250931" y="2279653"/>
            <a:ext cx="1690139" cy="11824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8183" y="5234"/>
                </a:lnTo>
                <a:lnTo>
                  <a:pt x="8190" y="5234"/>
                </a:lnTo>
                <a:lnTo>
                  <a:pt x="0" y="21600"/>
                </a:lnTo>
                <a:lnTo>
                  <a:pt x="21600" y="21600"/>
                </a:lnTo>
                <a:lnTo>
                  <a:pt x="13410" y="5234"/>
                </a:lnTo>
                <a:lnTo>
                  <a:pt x="13417" y="5234"/>
                </a:lnTo>
                <a:lnTo>
                  <a:pt x="10800" y="0"/>
                </a:lnTo>
                <a:close/>
              </a:path>
            </a:pathLst>
          </a:custGeom>
          <a:solidFill>
            <a:schemeClr val="accent1"/>
          </a:solidFill>
          <a:ln w="12700">
            <a:miter lim="400000"/>
          </a:ln>
        </p:spPr>
        <p:txBody>
          <a:bodyPr lIns="25399" tIns="25399" rIns="25399" bIns="25399" anchor="ct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Text Placeholder 3"/>
          <p:cNvSpPr>
            <a:spLocks noGrp="1"/>
          </p:cNvSpPr>
          <p:nvPr>
            <p:ph type="body" sz="quarter" idx="4294967295"/>
          </p:nvPr>
        </p:nvSpPr>
        <p:spPr>
          <a:xfrm>
            <a:off x="0" y="5092189"/>
            <a:ext cx="1544320" cy="224357"/>
          </a:xfrm>
          <a:prstGeom prst="rect">
            <a:avLst/>
          </a:prstGeom>
        </p:spPr>
        <p:txBody>
          <a:bodyPr vert="horz" wrap="square" lIns="0" tIns="0" rIns="0" bIns="0" rtlCol="0" anchor="ctr">
            <a:spAutoFit/>
          </a:bodyPr>
          <a:lstStyle/>
          <a:p>
            <a:pPr marL="0" indent="0" algn="ctr">
              <a:lnSpc>
                <a:spcPct val="120000"/>
              </a:lnSpc>
              <a:buNone/>
            </a:pPr>
            <a:r>
              <a:rPr lang="zh-CN" altLang="en-US" sz="1325">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lang="id-ID"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Text Placeholder 3"/>
          <p:cNvSpPr txBox="1"/>
          <p:nvPr/>
        </p:nvSpPr>
        <p:spPr>
          <a:xfrm>
            <a:off x="5696478" y="2875466"/>
            <a:ext cx="799040" cy="469424"/>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lang="id-ID"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 Placeholder 3"/>
          <p:cNvSpPr txBox="1"/>
          <p:nvPr/>
        </p:nvSpPr>
        <p:spPr>
          <a:xfrm>
            <a:off x="5445758" y="3941734"/>
            <a:ext cx="1300482" cy="224357"/>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lang="id-ID"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Shape 1896"/>
          <p:cNvSpPr/>
          <p:nvPr/>
        </p:nvSpPr>
        <p:spPr>
          <a:xfrm>
            <a:off x="7079013" y="2426692"/>
            <a:ext cx="2585611" cy="699872"/>
          </a:xfrm>
          <a:prstGeom prst="rect">
            <a:avLst/>
          </a:prstGeom>
          <a:ln w="12700">
            <a:miter lim="400000"/>
          </a:ln>
        </p:spPr>
        <p:txBody>
          <a:bodyPr wrap="square" lIns="0" tIns="0" rIns="0" bIns="0">
            <a:spAutoFit/>
          </a:bodyPr>
          <a:lstStyle>
            <a:lvl1pPr algn="l">
              <a:lnSpc>
                <a:spcPct val="120000"/>
              </a:lnSpc>
              <a:spcBef>
                <a:spcPts val="2500"/>
              </a:spcBef>
              <a:defRPr sz="2000">
                <a:solidFill>
                  <a:srgbClr val="53585F"/>
                </a:solidFill>
              </a:defRPr>
            </a:lvl1pPr>
          </a:lstStyle>
          <a:p>
            <a:pPr>
              <a:defRPr sz="1800">
                <a:solidFill>
                  <a:srgbClr val="000000"/>
                </a:solidFill>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Please replace text, click add relevant headline, modify the text content, also can copy your content to this </a:t>
            </a:r>
            <a:r>
              <a:rPr lang="en-US" altLang="zh-CN" sz="760" dirty="0" err="1">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directly.Please</a:t>
            </a: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replace text, click add relevant headline, modify the text content, also can copy your content to this directly.</a:t>
            </a:r>
            <a:endParaRPr lang="zh-CN" altLang="en-US"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5" name="文本框 14"/>
          <p:cNvSpPr txBox="1"/>
          <p:nvPr/>
        </p:nvSpPr>
        <p:spPr>
          <a:xfrm>
            <a:off x="353634" y="343631"/>
            <a:ext cx="2380768" cy="355028"/>
          </a:xfrm>
          <a:prstGeom prst="rect">
            <a:avLst/>
          </a:prstGeom>
          <a:noFill/>
        </p:spPr>
        <p:txBody>
          <a:bodyPr wrap="none" lIns="91434" tIns="45717" rIns="91434" bIns="45717" rtlCol="0">
            <a:spAutoFit/>
          </a:bodyPr>
          <a:lstStyle/>
          <a:p>
            <a:pPr defTabSz="914400"/>
            <a:r>
              <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点击添加相关标题文字</a:t>
            </a:r>
            <a:endPar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6" name="文本框 15"/>
          <p:cNvSpPr txBox="1"/>
          <p:nvPr/>
        </p:nvSpPr>
        <p:spPr>
          <a:xfrm>
            <a:off x="353634" y="621185"/>
            <a:ext cx="2512342" cy="296550"/>
          </a:xfrm>
          <a:prstGeom prst="rect">
            <a:avLst/>
          </a:prstGeom>
          <a:noFill/>
        </p:spPr>
        <p:txBody>
          <a:bodyPr wrap="none" lIns="91434" tIns="45717" rIns="91434" bIns="45717" rtlCol="0">
            <a:spAutoFit/>
          </a:bodyPr>
          <a:lstStyle/>
          <a:p>
            <a:pPr defTabSz="914400"/>
            <a:r>
              <a:rPr lang="en-US" altLang="zh-CN" sz="1325"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ADD RELATED TITLE WORDS</a:t>
            </a:r>
            <a:endParaRPr lang="zh-CN" altLang="en-US" sz="1325"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Right)">
                                      <p:cBhvr>
                                        <p:cTn id="15" dur="500"/>
                                        <p:tgtEl>
                                          <p:spTgt spid="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8" presetClass="entr" presetSubtype="12"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4000"/>
                            </p:stCondLst>
                            <p:childTnLst>
                              <p:par>
                                <p:cTn id="37" presetID="18" presetClass="entr" presetSubtype="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strips(downRigh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4" grpId="0" build="p"/>
      <p:bldP spid="20" grpId="0"/>
      <p:bldP spid="19"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6" name="矩形 5"/>
          <p:cNvSpPr/>
          <p:nvPr/>
        </p:nvSpPr>
        <p:spPr>
          <a:xfrm>
            <a:off x="0" y="2349995"/>
            <a:ext cx="10958286" cy="2715491"/>
          </a:xfrm>
          <a:prstGeom prst="rect">
            <a:avLst/>
          </a:prstGeom>
          <a:solidFill>
            <a:schemeClr val="bg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2349994"/>
            <a:ext cx="1045029" cy="2715491"/>
          </a:xfrm>
          <a:prstGeom prst="rect">
            <a:avLst/>
          </a:pr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203543" y="2349993"/>
            <a:ext cx="754743" cy="2715491"/>
          </a:xfrm>
          <a:custGeom>
            <a:avLst/>
            <a:gdLst>
              <a:gd name="connsiteX0" fmla="*/ 0 w 1045029"/>
              <a:gd name="connsiteY0" fmla="*/ 0 h 2715491"/>
              <a:gd name="connsiteX1" fmla="*/ 1045029 w 1045029"/>
              <a:gd name="connsiteY1" fmla="*/ 0 h 2715491"/>
              <a:gd name="connsiteX2" fmla="*/ 1045029 w 1045029"/>
              <a:gd name="connsiteY2" fmla="*/ 2715491 h 2715491"/>
              <a:gd name="connsiteX3" fmla="*/ 0 w 1045029"/>
              <a:gd name="connsiteY3" fmla="*/ 2715491 h 2715491"/>
              <a:gd name="connsiteX4" fmla="*/ 0 w 1045029"/>
              <a:gd name="connsiteY4" fmla="*/ 0 h 2715491"/>
              <a:gd name="connsiteX0-1" fmla="*/ 464458 w 1045029"/>
              <a:gd name="connsiteY0-2" fmla="*/ 0 h 2715491"/>
              <a:gd name="connsiteX1-3" fmla="*/ 1045029 w 1045029"/>
              <a:gd name="connsiteY1-4" fmla="*/ 0 h 2715491"/>
              <a:gd name="connsiteX2-5" fmla="*/ 1045029 w 1045029"/>
              <a:gd name="connsiteY2-6" fmla="*/ 2715491 h 2715491"/>
              <a:gd name="connsiteX3-7" fmla="*/ 0 w 1045029"/>
              <a:gd name="connsiteY3-8" fmla="*/ 2715491 h 2715491"/>
              <a:gd name="connsiteX4-9" fmla="*/ 464458 w 1045029"/>
              <a:gd name="connsiteY4-10" fmla="*/ 0 h 27154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5029" h="2715491">
                <a:moveTo>
                  <a:pt x="464458" y="0"/>
                </a:moveTo>
                <a:lnTo>
                  <a:pt x="1045029" y="0"/>
                </a:lnTo>
                <a:lnTo>
                  <a:pt x="1045029" y="2715491"/>
                </a:lnTo>
                <a:lnTo>
                  <a:pt x="0" y="2715491"/>
                </a:lnTo>
                <a:lnTo>
                  <a:pt x="464458" y="0"/>
                </a:lnTo>
                <a:close/>
              </a:path>
            </a:pathLst>
          </a:cu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45029" y="2349993"/>
            <a:ext cx="290286" cy="2715491"/>
          </a:xfrm>
          <a:prstGeom prst="rect">
            <a:avLst/>
          </a:prstGeom>
          <a:solidFill>
            <a:schemeClr val="accent4">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23947" y="4101666"/>
            <a:ext cx="4644220" cy="400110"/>
          </a:xfrm>
          <a:prstGeom prst="rect">
            <a:avLst/>
          </a:prstGeom>
        </p:spPr>
        <p:txBody>
          <a:bodyPr wrap="none">
            <a:spAutoFit/>
          </a:bodyPr>
          <a:lstStyle/>
          <a:p>
            <a:r>
              <a:rPr lang="en-US" altLang="zh-CN" sz="2000" dirty="0">
                <a:solidFill>
                  <a:schemeClr val="bg1"/>
                </a:solidFill>
                <a:latin typeface="Arial" panose="020B0604020202020204" pitchFamily="34" charset="0"/>
              </a:rPr>
              <a:t>Enterprise management training insight</a:t>
            </a:r>
            <a:endParaRPr lang="zh-CN" altLang="en-US" sz="2000" dirty="0">
              <a:solidFill>
                <a:schemeClr val="bg1"/>
              </a:solidFill>
            </a:endParaRPr>
          </a:p>
        </p:txBody>
      </p:sp>
      <p:sp>
        <p:nvSpPr>
          <p:cNvPr id="11" name="文本框 10"/>
          <p:cNvSpPr txBox="1"/>
          <p:nvPr/>
        </p:nvSpPr>
        <p:spPr>
          <a:xfrm>
            <a:off x="3451043" y="2783840"/>
            <a:ext cx="2318385" cy="645160"/>
          </a:xfrm>
          <a:prstGeom prst="rect">
            <a:avLst/>
          </a:prstGeom>
          <a:noFill/>
        </p:spPr>
        <p:txBody>
          <a:bodyPr wrap="square" rtlCol="0">
            <a:spAutoFit/>
          </a:bodyPr>
          <a:lstStyle/>
          <a:p>
            <a:pPr algn="l"/>
            <a:r>
              <a:rPr lang="en-US" altLang="zh-CN" sz="3600" dirty="0">
                <a:solidFill>
                  <a:schemeClr val="bg1"/>
                </a:solidFill>
                <a:latin typeface="华文细黑" panose="02010600040101010101" charset="-122"/>
                <a:ea typeface="华文细黑" panose="02010600040101010101" charset="-122"/>
              </a:rPr>
              <a:t>PART.03</a:t>
            </a:r>
            <a:endParaRPr lang="en-US" altLang="zh-CN" sz="3600" dirty="0">
              <a:solidFill>
                <a:schemeClr val="bg1"/>
              </a:solidFill>
              <a:latin typeface="华文细黑" panose="02010600040101010101" charset="-122"/>
              <a:ea typeface="华文细黑" panose="02010600040101010101" charset="-122"/>
            </a:endParaRPr>
          </a:p>
        </p:txBody>
      </p:sp>
      <p:sp>
        <p:nvSpPr>
          <p:cNvPr id="13" name="文本框 12"/>
          <p:cNvSpPr txBox="1"/>
          <p:nvPr/>
        </p:nvSpPr>
        <p:spPr>
          <a:xfrm>
            <a:off x="3323947" y="3516890"/>
            <a:ext cx="3877985" cy="584775"/>
          </a:xfrm>
          <a:prstGeom prst="rect">
            <a:avLst/>
          </a:prstGeom>
          <a:noFill/>
        </p:spPr>
        <p:txBody>
          <a:bodyPr wrap="none" rtlCol="0">
            <a:spAutoFit/>
          </a:bodyPr>
          <a:lstStyle/>
          <a:p>
            <a:r>
              <a:rPr lang="zh-CN" altLang="en-US" sz="3200" dirty="0">
                <a:solidFill>
                  <a:schemeClr val="bg1"/>
                </a:solidFill>
              </a:rPr>
              <a:t>请输入第一部分标题</a:t>
            </a:r>
            <a:endParaRPr lang="zh-CN" alt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729606" y="5875867"/>
            <a:ext cx="3648405" cy="31975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7" name="矩形 6"/>
          <p:cNvSpPr>
            <a:spLocks noChangeArrowheads="1"/>
          </p:cNvSpPr>
          <p:nvPr/>
        </p:nvSpPr>
        <p:spPr bwMode="auto">
          <a:xfrm>
            <a:off x="5255962" y="5912634"/>
            <a:ext cx="20534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600" dirty="0">
                <a:solidFill>
                  <a:schemeClr val="bg1"/>
                </a:solidFill>
                <a:cs typeface="+mn-ea"/>
                <a:sym typeface="+mn-lt"/>
              </a:rPr>
              <a:t>输入作品名称   </a:t>
            </a:r>
            <a:r>
              <a:rPr lang="zh-CN" altLang="en-US" sz="1335" dirty="0">
                <a:solidFill>
                  <a:schemeClr val="bg1"/>
                </a:solidFill>
                <a:cs typeface="+mn-ea"/>
                <a:sym typeface="+mn-lt"/>
              </a:rPr>
              <a:t>   关键词</a:t>
            </a:r>
            <a:endParaRPr lang="en-US" altLang="zh-CN" sz="1335" dirty="0">
              <a:solidFill>
                <a:schemeClr val="bg1"/>
              </a:solidFill>
              <a:cs typeface="+mn-ea"/>
              <a:sym typeface="+mn-lt"/>
            </a:endParaRPr>
          </a:p>
        </p:txBody>
      </p:sp>
      <p:sp>
        <p:nvSpPr>
          <p:cNvPr id="10" name="矩形 9"/>
          <p:cNvSpPr/>
          <p:nvPr/>
        </p:nvSpPr>
        <p:spPr>
          <a:xfrm>
            <a:off x="10872747" y="5875867"/>
            <a:ext cx="1319253" cy="319759"/>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1" name="矩形 10"/>
          <p:cNvSpPr/>
          <p:nvPr/>
        </p:nvSpPr>
        <p:spPr>
          <a:xfrm>
            <a:off x="9553492" y="5875867"/>
            <a:ext cx="1319253" cy="319759"/>
          </a:xfrm>
          <a:prstGeom prst="rect">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2" name="矩形 11"/>
          <p:cNvSpPr/>
          <p:nvPr/>
        </p:nvSpPr>
        <p:spPr>
          <a:xfrm>
            <a:off x="8378012" y="5875867"/>
            <a:ext cx="1175481" cy="319759"/>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9" name="TextBox 3"/>
          <p:cNvSpPr>
            <a:spLocks noChangeArrowheads="1"/>
          </p:cNvSpPr>
          <p:nvPr/>
        </p:nvSpPr>
        <p:spPr bwMode="auto">
          <a:xfrm>
            <a:off x="8899121" y="2016442"/>
            <a:ext cx="2591547" cy="182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2135" dirty="0">
                <a:solidFill>
                  <a:schemeClr val="tx1">
                    <a:lumMod val="65000"/>
                    <a:lumOff val="35000"/>
                  </a:schemeClr>
                </a:solidFill>
                <a:latin typeface="+mj-ea"/>
                <a:ea typeface="+mj-ea"/>
                <a:cs typeface="+mn-ea"/>
                <a:sym typeface="+mn-lt"/>
              </a:rPr>
              <a:t>添加标题</a:t>
            </a:r>
            <a:endParaRPr lang="en-US" altLang="zh-CN" sz="2135" dirty="0">
              <a:solidFill>
                <a:schemeClr val="tx1">
                  <a:lumMod val="65000"/>
                  <a:lumOff val="35000"/>
                </a:schemeClr>
              </a:solidFill>
              <a:latin typeface="+mj-ea"/>
              <a:ea typeface="+mj-ea"/>
              <a:cs typeface="+mn-ea"/>
              <a:sym typeface="+mn-lt"/>
            </a:endParaRPr>
          </a:p>
          <a:p>
            <a:pPr algn="just">
              <a:lnSpc>
                <a:spcPct val="150000"/>
              </a:lnSpc>
            </a:pPr>
            <a:r>
              <a:rPr lang="zh-CN" altLang="en-US" sz="1065" dirty="0">
                <a:solidFill>
                  <a:schemeClr val="bg1">
                    <a:lumMod val="50000"/>
                  </a:schemeClr>
                </a:solidFill>
                <a:latin typeface="+mj-ea"/>
                <a:ea typeface="+mj-ea"/>
                <a:cs typeface="+mn-ea"/>
                <a:sym typeface="+mn-lt"/>
              </a:rPr>
              <a:t>这里输入简要说明文字，详细介绍本图的详情，精简为主。这里输入简要说明文字，详细介绍本图的详情，精简为主。这里输入简要说明文字，详细介绍本图的详情，精简为主。</a:t>
            </a:r>
            <a:endParaRPr lang="en-US" altLang="zh-CN" sz="1065" dirty="0">
              <a:solidFill>
                <a:schemeClr val="bg1">
                  <a:lumMod val="50000"/>
                </a:schemeClr>
              </a:solidFill>
              <a:latin typeface="+mj-ea"/>
              <a:ea typeface="+mj-ea"/>
              <a:cs typeface="+mn-ea"/>
              <a:sym typeface="+mn-lt"/>
            </a:endParaRPr>
          </a:p>
        </p:txBody>
      </p:sp>
      <p:sp>
        <p:nvSpPr>
          <p:cNvPr id="13" name="TextBox 3"/>
          <p:cNvSpPr>
            <a:spLocks noChangeArrowheads="1"/>
          </p:cNvSpPr>
          <p:nvPr/>
        </p:nvSpPr>
        <p:spPr bwMode="auto">
          <a:xfrm>
            <a:off x="8592278" y="740702"/>
            <a:ext cx="3307663" cy="83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4800" spc="-200" dirty="0">
                <a:solidFill>
                  <a:schemeClr val="tx1">
                    <a:lumMod val="65000"/>
                    <a:lumOff val="35000"/>
                  </a:schemeClr>
                </a:solidFill>
                <a:cs typeface="+mn-ea"/>
                <a:sym typeface="+mn-lt"/>
              </a:rPr>
              <a:t>请输入标题</a:t>
            </a:r>
            <a:endParaRPr lang="en-US" altLang="zh-CN" sz="4800" spc="-200" dirty="0">
              <a:solidFill>
                <a:schemeClr val="tx1">
                  <a:lumMod val="65000"/>
                  <a:lumOff val="35000"/>
                </a:schemeClr>
              </a:solidFill>
              <a:cs typeface="+mn-ea"/>
              <a:sym typeface="+mn-lt"/>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2532" y="662374"/>
            <a:ext cx="8369746" cy="5006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1+#ppt_w/2"/>
                                          </p:val>
                                        </p:tav>
                                        <p:tav tm="100000">
                                          <p:val>
                                            <p:strVal val="#ppt_x"/>
                                          </p:val>
                                        </p:tav>
                                      </p:tavLst>
                                    </p:anim>
                                    <p:anim calcmode="lin" valueType="num">
                                      <p:cBhvr additive="base">
                                        <p:cTn id="12" dur="1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500" fill="hold"/>
                                        <p:tgtEl>
                                          <p:spTgt spid="10"/>
                                        </p:tgtEl>
                                        <p:attrNameLst>
                                          <p:attrName>ppt_x</p:attrName>
                                        </p:attrNameLst>
                                      </p:cBhvr>
                                      <p:tavLst>
                                        <p:tav tm="0">
                                          <p:val>
                                            <p:strVal val="1+#ppt_w/2"/>
                                          </p:val>
                                        </p:tav>
                                        <p:tav tm="100000">
                                          <p:val>
                                            <p:strVal val="#ppt_x"/>
                                          </p:val>
                                        </p:tav>
                                      </p:tavLst>
                                    </p:anim>
                                    <p:anim calcmode="lin" valueType="num">
                                      <p:cBhvr additive="base">
                                        <p:cTn id="16" dur="1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500" fill="hold"/>
                                        <p:tgtEl>
                                          <p:spTgt spid="11"/>
                                        </p:tgtEl>
                                        <p:attrNameLst>
                                          <p:attrName>ppt_x</p:attrName>
                                        </p:attrNameLst>
                                      </p:cBhvr>
                                      <p:tavLst>
                                        <p:tav tm="0">
                                          <p:val>
                                            <p:strVal val="1+#ppt_w/2"/>
                                          </p:val>
                                        </p:tav>
                                        <p:tav tm="100000">
                                          <p:val>
                                            <p:strVal val="#ppt_x"/>
                                          </p:val>
                                        </p:tav>
                                      </p:tavLst>
                                    </p:anim>
                                    <p:anim calcmode="lin" valueType="num">
                                      <p:cBhvr additive="base">
                                        <p:cTn id="20" dur="1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500" fill="hold"/>
                                        <p:tgtEl>
                                          <p:spTgt spid="6"/>
                                        </p:tgtEl>
                                        <p:attrNameLst>
                                          <p:attrName>ppt_x</p:attrName>
                                        </p:attrNameLst>
                                      </p:cBhvr>
                                      <p:tavLst>
                                        <p:tav tm="0">
                                          <p:val>
                                            <p:strVal val="1+#ppt_w/2"/>
                                          </p:val>
                                        </p:tav>
                                        <p:tav tm="100000">
                                          <p:val>
                                            <p:strVal val="#ppt_x"/>
                                          </p:val>
                                        </p:tav>
                                      </p:tavLst>
                                    </p:anim>
                                    <p:anim calcmode="lin" valueType="num">
                                      <p:cBhvr additive="base">
                                        <p:cTn id="24" dur="1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500" fill="hold"/>
                                        <p:tgtEl>
                                          <p:spTgt spid="7"/>
                                        </p:tgtEl>
                                        <p:attrNameLst>
                                          <p:attrName>ppt_x</p:attrName>
                                        </p:attrNameLst>
                                      </p:cBhvr>
                                      <p:tavLst>
                                        <p:tav tm="0">
                                          <p:val>
                                            <p:strVal val="1+#ppt_w/2"/>
                                          </p:val>
                                        </p:tav>
                                        <p:tav tm="100000">
                                          <p:val>
                                            <p:strVal val="#ppt_x"/>
                                          </p:val>
                                        </p:tav>
                                      </p:tavLst>
                                    </p:anim>
                                    <p:anim calcmode="lin" valueType="num">
                                      <p:cBhvr additive="base">
                                        <p:cTn id="28" dur="1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500" fill="hold"/>
                                        <p:tgtEl>
                                          <p:spTgt spid="12"/>
                                        </p:tgtEl>
                                        <p:attrNameLst>
                                          <p:attrName>ppt_x</p:attrName>
                                        </p:attrNameLst>
                                      </p:cBhvr>
                                      <p:tavLst>
                                        <p:tav tm="0">
                                          <p:val>
                                            <p:strVal val="1+#ppt_w/2"/>
                                          </p:val>
                                        </p:tav>
                                        <p:tav tm="100000">
                                          <p:val>
                                            <p:strVal val="#ppt_x"/>
                                          </p:val>
                                        </p:tav>
                                      </p:tavLst>
                                    </p:anim>
                                    <p:anim calcmode="lin" valueType="num">
                                      <p:cBhvr additive="base">
                                        <p:cTn id="32" dur="1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animBg="1"/>
      <p:bldP spid="12" grpId="0" animBg="1"/>
      <p:bldP spid="9"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95734" y="2814132"/>
            <a:ext cx="4679737" cy="3378752"/>
          </a:xfrm>
          <a:prstGeom prst="rect">
            <a:avLst/>
          </a:prstGeom>
          <a:blipFill dpi="0" rotWithShape="1">
            <a:blip r:embed="rId1"/>
            <a:srcRect/>
            <a:stretch>
              <a:fillRect/>
            </a:stretch>
          </a:bli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6" name="矩形 5"/>
          <p:cNvSpPr/>
          <p:nvPr/>
        </p:nvSpPr>
        <p:spPr>
          <a:xfrm>
            <a:off x="317544" y="5875867"/>
            <a:ext cx="3378189" cy="31975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7" name="矩形 6"/>
          <p:cNvSpPr>
            <a:spLocks noChangeArrowheads="1"/>
          </p:cNvSpPr>
          <p:nvPr/>
        </p:nvSpPr>
        <p:spPr bwMode="auto">
          <a:xfrm>
            <a:off x="822371" y="5912634"/>
            <a:ext cx="20999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600" dirty="0">
                <a:solidFill>
                  <a:schemeClr val="bg1"/>
                </a:solidFill>
                <a:cs typeface="+mn-ea"/>
                <a:sym typeface="+mn-lt"/>
              </a:rPr>
              <a:t>摄影作品展示   </a:t>
            </a:r>
            <a:r>
              <a:rPr lang="zh-CN" altLang="en-US" sz="1335" dirty="0">
                <a:solidFill>
                  <a:schemeClr val="bg1"/>
                </a:solidFill>
                <a:cs typeface="+mn-ea"/>
                <a:sym typeface="+mn-lt"/>
              </a:rPr>
              <a:t>    关键词</a:t>
            </a:r>
            <a:endParaRPr lang="en-US" altLang="zh-CN" sz="1335" dirty="0">
              <a:solidFill>
                <a:schemeClr val="bg1"/>
              </a:solidFill>
              <a:cs typeface="+mn-ea"/>
              <a:sym typeface="+mn-lt"/>
            </a:endParaRPr>
          </a:p>
        </p:txBody>
      </p:sp>
      <p:sp>
        <p:nvSpPr>
          <p:cNvPr id="10" name="矩形 9"/>
          <p:cNvSpPr/>
          <p:nvPr/>
        </p:nvSpPr>
        <p:spPr>
          <a:xfrm>
            <a:off x="10872747" y="5875867"/>
            <a:ext cx="1319253" cy="319759"/>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1" name="矩形 10"/>
          <p:cNvSpPr/>
          <p:nvPr/>
        </p:nvSpPr>
        <p:spPr>
          <a:xfrm>
            <a:off x="9553492" y="5875867"/>
            <a:ext cx="1319253" cy="319759"/>
          </a:xfrm>
          <a:prstGeom prst="rect">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2" name="矩形 11"/>
          <p:cNvSpPr/>
          <p:nvPr/>
        </p:nvSpPr>
        <p:spPr>
          <a:xfrm>
            <a:off x="8375471" y="5875867"/>
            <a:ext cx="1178021" cy="319759"/>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4" name="TextBox 3"/>
          <p:cNvSpPr>
            <a:spLocks noChangeArrowheads="1"/>
          </p:cNvSpPr>
          <p:nvPr/>
        </p:nvSpPr>
        <p:spPr bwMode="auto">
          <a:xfrm>
            <a:off x="8724165" y="2814133"/>
            <a:ext cx="2500761" cy="182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2135" dirty="0">
                <a:solidFill>
                  <a:schemeClr val="tx1">
                    <a:lumMod val="65000"/>
                    <a:lumOff val="35000"/>
                  </a:schemeClr>
                </a:solidFill>
                <a:latin typeface="华文细黑" panose="02010600040101010101" charset="-122"/>
                <a:ea typeface="华文细黑" panose="02010600040101010101" charset="-122"/>
                <a:cs typeface="+mn-ea"/>
                <a:sym typeface="+mn-lt"/>
              </a:rPr>
              <a:t>添加标题</a:t>
            </a:r>
            <a:endParaRPr lang="en-US" altLang="zh-CN" sz="2135" dirty="0">
              <a:solidFill>
                <a:schemeClr val="tx1">
                  <a:lumMod val="65000"/>
                  <a:lumOff val="35000"/>
                </a:schemeClr>
              </a:solidFill>
              <a:latin typeface="华文细黑" panose="02010600040101010101" charset="-122"/>
              <a:ea typeface="华文细黑" panose="02010600040101010101" charset="-122"/>
              <a:cs typeface="+mn-ea"/>
              <a:sym typeface="+mn-lt"/>
            </a:endParaRPr>
          </a:p>
          <a:p>
            <a:pPr algn="just">
              <a:lnSpc>
                <a:spcPct val="150000"/>
              </a:lnSpc>
            </a:pPr>
            <a:r>
              <a:rPr lang="zh-CN" altLang="en-US" sz="1065" dirty="0">
                <a:solidFill>
                  <a:schemeClr val="bg1">
                    <a:lumMod val="50000"/>
                  </a:schemeClr>
                </a:solidFill>
                <a:latin typeface="华文细黑" panose="02010600040101010101" charset="-122"/>
                <a:ea typeface="华文细黑" panose="02010600040101010101" charset="-122"/>
                <a:cs typeface="+mn-ea"/>
                <a:sym typeface="+mn-lt"/>
              </a:rPr>
              <a:t>这里输入简要说明文字，详细介绍本图的详情，精简为主。这里输入简要说明文字，详细介绍本图的详情，精简为主。这里输入简要说明文字，详细介绍本图的详情，精简为主。</a:t>
            </a:r>
            <a:endParaRPr lang="en-US" altLang="zh-CN" sz="1065" dirty="0">
              <a:solidFill>
                <a:schemeClr val="bg1">
                  <a:lumMod val="50000"/>
                </a:schemeClr>
              </a:solidFill>
              <a:latin typeface="华文细黑" panose="02010600040101010101" charset="-122"/>
              <a:ea typeface="华文细黑" panose="02010600040101010101" charset="-122"/>
              <a:cs typeface="+mn-ea"/>
              <a:sym typeface="+mn-lt"/>
            </a:endParaRPr>
          </a:p>
        </p:txBody>
      </p:sp>
      <p:sp>
        <p:nvSpPr>
          <p:cNvPr id="13" name="矩形 12"/>
          <p:cNvSpPr/>
          <p:nvPr/>
        </p:nvSpPr>
        <p:spPr>
          <a:xfrm>
            <a:off x="317545" y="324087"/>
            <a:ext cx="3922895" cy="2832315"/>
          </a:xfrm>
          <a:prstGeom prst="rect">
            <a:avLst/>
          </a:prstGeom>
          <a:blipFill dpi="0" rotWithShape="1">
            <a:blip r:embed="rId2"/>
            <a:srcRect/>
            <a:stretch>
              <a:fillRect t="-1959" b="-1959"/>
            </a:stretch>
          </a:bli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5" name="TextBox 3"/>
          <p:cNvSpPr>
            <a:spLocks noChangeArrowheads="1"/>
          </p:cNvSpPr>
          <p:nvPr/>
        </p:nvSpPr>
        <p:spPr bwMode="auto">
          <a:xfrm>
            <a:off x="4463819" y="740702"/>
            <a:ext cx="3072341" cy="157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2135" dirty="0">
                <a:solidFill>
                  <a:schemeClr val="tx1">
                    <a:lumMod val="65000"/>
                    <a:lumOff val="35000"/>
                  </a:schemeClr>
                </a:solidFill>
                <a:latin typeface="华文细黑" panose="02010600040101010101" charset="-122"/>
                <a:ea typeface="华文细黑" panose="02010600040101010101" charset="-122"/>
                <a:cs typeface="+mn-ea"/>
                <a:sym typeface="+mn-lt"/>
              </a:rPr>
              <a:t>添加标题</a:t>
            </a:r>
            <a:endParaRPr lang="en-US" altLang="zh-CN" sz="2135" dirty="0">
              <a:solidFill>
                <a:schemeClr val="tx1">
                  <a:lumMod val="65000"/>
                  <a:lumOff val="35000"/>
                </a:schemeClr>
              </a:solidFill>
              <a:latin typeface="华文细黑" panose="02010600040101010101" charset="-122"/>
              <a:ea typeface="华文细黑" panose="02010600040101010101" charset="-122"/>
              <a:cs typeface="+mn-ea"/>
              <a:sym typeface="+mn-lt"/>
            </a:endParaRPr>
          </a:p>
          <a:p>
            <a:pPr algn="just">
              <a:lnSpc>
                <a:spcPct val="150000"/>
              </a:lnSpc>
            </a:pPr>
            <a:r>
              <a:rPr lang="zh-CN" altLang="en-US" sz="1065" dirty="0">
                <a:solidFill>
                  <a:schemeClr val="bg1">
                    <a:lumMod val="50000"/>
                  </a:schemeClr>
                </a:solidFill>
                <a:latin typeface="华文细黑" panose="02010600040101010101" charset="-122"/>
                <a:ea typeface="华文细黑" panose="02010600040101010101" charset="-122"/>
                <a:cs typeface="+mn-ea"/>
                <a:sym typeface="+mn-lt"/>
              </a:rPr>
              <a:t>这里输入简要说明文字，详细介绍本图的详情，精简为主。这里输入简要说明文字，详细介绍本图的详情，精简为主。这里输入简要说明文字，详细介绍本图的详情，精简为主。</a:t>
            </a:r>
            <a:endParaRPr lang="en-US" altLang="zh-CN" sz="1065" dirty="0">
              <a:solidFill>
                <a:schemeClr val="bg1">
                  <a:lumMod val="50000"/>
                </a:schemeClr>
              </a:solidFill>
              <a:latin typeface="华文细黑" panose="02010600040101010101" charset="-122"/>
              <a:ea typeface="华文细黑" panose="0201060004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0-#ppt_w/2"/>
                                          </p:val>
                                        </p:tav>
                                        <p:tav tm="100000">
                                          <p:val>
                                            <p:strVal val="#ppt_x"/>
                                          </p:val>
                                        </p:tav>
                                      </p:tavLst>
                                    </p:anim>
                                    <p:anim calcmode="lin" valueType="num">
                                      <p:cBhvr additive="base">
                                        <p:cTn id="8" dur="1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0-#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500" fill="hold"/>
                                        <p:tgtEl>
                                          <p:spTgt spid="15"/>
                                        </p:tgtEl>
                                        <p:attrNameLst>
                                          <p:attrName>ppt_x</p:attrName>
                                        </p:attrNameLst>
                                      </p:cBhvr>
                                      <p:tavLst>
                                        <p:tav tm="0">
                                          <p:val>
                                            <p:strVal val="#ppt_x"/>
                                          </p:val>
                                        </p:tav>
                                        <p:tav tm="100000">
                                          <p:val>
                                            <p:strVal val="#ppt_x"/>
                                          </p:val>
                                        </p:tav>
                                      </p:tavLst>
                                    </p:anim>
                                    <p:anim calcmode="lin" valueType="num">
                                      <p:cBhvr additive="base">
                                        <p:cTn id="16" dur="1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2" accel="50000" decel="5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500" fill="hold"/>
                                        <p:tgtEl>
                                          <p:spTgt spid="12"/>
                                        </p:tgtEl>
                                        <p:attrNameLst>
                                          <p:attrName>ppt_x</p:attrName>
                                        </p:attrNameLst>
                                      </p:cBhvr>
                                      <p:tavLst>
                                        <p:tav tm="0">
                                          <p:val>
                                            <p:strVal val="1+#ppt_w/2"/>
                                          </p:val>
                                        </p:tav>
                                        <p:tav tm="100000">
                                          <p:val>
                                            <p:strVal val="#ppt_x"/>
                                          </p:val>
                                        </p:tav>
                                      </p:tavLst>
                                    </p:anim>
                                    <p:anim calcmode="lin" valueType="num">
                                      <p:cBhvr additive="base">
                                        <p:cTn id="24" dur="1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500" fill="hold"/>
                                        <p:tgtEl>
                                          <p:spTgt spid="11"/>
                                        </p:tgtEl>
                                        <p:attrNameLst>
                                          <p:attrName>ppt_x</p:attrName>
                                        </p:attrNameLst>
                                      </p:cBhvr>
                                      <p:tavLst>
                                        <p:tav tm="0">
                                          <p:val>
                                            <p:strVal val="1+#ppt_w/2"/>
                                          </p:val>
                                        </p:tav>
                                        <p:tav tm="100000">
                                          <p:val>
                                            <p:strVal val="#ppt_x"/>
                                          </p:val>
                                        </p:tav>
                                      </p:tavLst>
                                    </p:anim>
                                    <p:anim calcmode="lin" valueType="num">
                                      <p:cBhvr additive="base">
                                        <p:cTn id="28" dur="1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500" fill="hold"/>
                                        <p:tgtEl>
                                          <p:spTgt spid="10"/>
                                        </p:tgtEl>
                                        <p:attrNameLst>
                                          <p:attrName>ppt_x</p:attrName>
                                        </p:attrNameLst>
                                      </p:cBhvr>
                                      <p:tavLst>
                                        <p:tav tm="0">
                                          <p:val>
                                            <p:strVal val="1+#ppt_w/2"/>
                                          </p:val>
                                        </p:tav>
                                        <p:tav tm="100000">
                                          <p:val>
                                            <p:strVal val="#ppt_x"/>
                                          </p:val>
                                        </p:tav>
                                      </p:tavLst>
                                    </p:anim>
                                    <p:anim calcmode="lin" valueType="num">
                                      <p:cBhvr additive="base">
                                        <p:cTn id="32" dur="1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2" accel="50000" decel="5000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500" fill="hold"/>
                                        <p:tgtEl>
                                          <p:spTgt spid="7"/>
                                        </p:tgtEl>
                                        <p:attrNameLst>
                                          <p:attrName>ppt_x</p:attrName>
                                        </p:attrNameLst>
                                      </p:cBhvr>
                                      <p:tavLst>
                                        <p:tav tm="0">
                                          <p:val>
                                            <p:strVal val="1+#ppt_w/2"/>
                                          </p:val>
                                        </p:tav>
                                        <p:tav tm="100000">
                                          <p:val>
                                            <p:strVal val="#ppt_x"/>
                                          </p:val>
                                        </p:tav>
                                      </p:tavLst>
                                    </p:anim>
                                    <p:anim calcmode="lin" valueType="num">
                                      <p:cBhvr additive="base">
                                        <p:cTn id="36" dur="1500" fill="hold"/>
                                        <p:tgtEl>
                                          <p:spTgt spid="7"/>
                                        </p:tgtEl>
                                        <p:attrNameLst>
                                          <p:attrName>ppt_y</p:attrName>
                                        </p:attrNameLst>
                                      </p:cBhvr>
                                      <p:tavLst>
                                        <p:tav tm="0">
                                          <p:val>
                                            <p:strVal val="#ppt_y"/>
                                          </p:val>
                                        </p:tav>
                                        <p:tav tm="100000">
                                          <p:val>
                                            <p:strVal val="#ppt_y"/>
                                          </p:val>
                                        </p:tav>
                                      </p:tavLst>
                                    </p:anim>
                                  </p:childTnLst>
                                </p:cTn>
                              </p:par>
                              <p:par>
                                <p:cTn id="37" presetID="2" presetClass="entr" presetSubtype="2" accel="50000" decel="5000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500" fill="hold"/>
                                        <p:tgtEl>
                                          <p:spTgt spid="6"/>
                                        </p:tgtEl>
                                        <p:attrNameLst>
                                          <p:attrName>ppt_x</p:attrName>
                                        </p:attrNameLst>
                                      </p:cBhvr>
                                      <p:tavLst>
                                        <p:tav tm="0">
                                          <p:val>
                                            <p:strVal val="1+#ppt_w/2"/>
                                          </p:val>
                                        </p:tav>
                                        <p:tav tm="100000">
                                          <p:val>
                                            <p:strVal val="#ppt_x"/>
                                          </p:val>
                                        </p:tav>
                                      </p:tavLst>
                                    </p:anim>
                                    <p:anim calcmode="lin" valueType="num">
                                      <p:cBhvr additive="base">
                                        <p:cTn id="40"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animBg="1"/>
      <p:bldP spid="11" grpId="0" animBg="1"/>
      <p:bldP spid="12" grpId="0" animBg="1"/>
      <p:bldP spid="14" grpId="0"/>
      <p:bldP spid="13"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428999"/>
            <a:ext cx="12192000" cy="3470861"/>
          </a:xfrm>
          <a:prstGeom prst="rect">
            <a:avLst/>
          </a:prstGeom>
        </p:spPr>
      </p:pic>
      <p:grpSp>
        <p:nvGrpSpPr>
          <p:cNvPr id="2" name="组合 1"/>
          <p:cNvGrpSpPr/>
          <p:nvPr/>
        </p:nvGrpSpPr>
        <p:grpSpPr>
          <a:xfrm>
            <a:off x="6480042" y="6021289"/>
            <a:ext cx="3648405" cy="384043"/>
            <a:chOff x="4860032" y="4515966"/>
            <a:chExt cx="2736304" cy="288032"/>
          </a:xfrm>
        </p:grpSpPr>
        <p:sp>
          <p:nvSpPr>
            <p:cNvPr id="10" name="矩形 9"/>
            <p:cNvSpPr/>
            <p:nvPr/>
          </p:nvSpPr>
          <p:spPr>
            <a:xfrm>
              <a:off x="4860032" y="4515966"/>
              <a:ext cx="2736304" cy="28803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1" name="矩形 10"/>
            <p:cNvSpPr>
              <a:spLocks noChangeArrowheads="1"/>
            </p:cNvSpPr>
            <p:nvPr/>
          </p:nvSpPr>
          <p:spPr bwMode="auto">
            <a:xfrm>
              <a:off x="5220072" y="4552261"/>
              <a:ext cx="2127986" cy="21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65" dirty="0">
                  <a:solidFill>
                    <a:schemeClr val="bg1"/>
                  </a:solidFill>
                  <a:cs typeface="+mn-ea"/>
                  <a:sym typeface="+mn-lt"/>
                </a:rPr>
                <a:t>摄影作品展示            </a:t>
              </a:r>
              <a:r>
                <a:rPr lang="zh-CN" altLang="en-US" sz="1600" dirty="0">
                  <a:solidFill>
                    <a:schemeClr val="bg1"/>
                  </a:solidFill>
                  <a:cs typeface="+mn-ea"/>
                  <a:sym typeface="+mn-lt"/>
                </a:rPr>
                <a:t>关键词</a:t>
              </a:r>
              <a:endParaRPr lang="en-US" altLang="zh-CN" sz="1600" dirty="0">
                <a:solidFill>
                  <a:schemeClr val="bg1"/>
                </a:solidFill>
                <a:cs typeface="+mn-ea"/>
                <a:sym typeface="+mn-lt"/>
              </a:endParaRPr>
            </a:p>
          </p:txBody>
        </p:sp>
      </p:grpSp>
      <p:sp>
        <p:nvSpPr>
          <p:cNvPr id="15" name="TextBox 3"/>
          <p:cNvSpPr>
            <a:spLocks noChangeArrowheads="1"/>
          </p:cNvSpPr>
          <p:nvPr/>
        </p:nvSpPr>
        <p:spPr bwMode="auto">
          <a:xfrm>
            <a:off x="9185144" y="722049"/>
            <a:ext cx="2479475" cy="132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65" dirty="0">
                <a:solidFill>
                  <a:schemeClr val="bg1">
                    <a:lumMod val="50000"/>
                  </a:schemeClr>
                </a:solidFill>
                <a:latin typeface="+mj-ea"/>
                <a:ea typeface="+mj-ea"/>
                <a:cs typeface="+mn-ea"/>
                <a:sym typeface="+mn-lt"/>
              </a:rPr>
              <a:t>      这里输入简要说明文字，详细介绍本图的详情，精简为主。这里输入简要说明文字，详细介绍本图的详情，精简为主。这里输入简要说明文字，详细介绍本图的详情，精简为主。</a:t>
            </a:r>
            <a:endParaRPr lang="en-US" altLang="zh-CN" sz="1065" dirty="0">
              <a:solidFill>
                <a:schemeClr val="bg1">
                  <a:lumMod val="50000"/>
                </a:schemeClr>
              </a:solidFill>
              <a:latin typeface="+mj-ea"/>
              <a:ea typeface="+mj-ea"/>
              <a:cs typeface="+mn-ea"/>
              <a:sym typeface="+mn-lt"/>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1+#ppt_w/2"/>
                                          </p:val>
                                        </p:tav>
                                        <p:tav tm="100000">
                                          <p:val>
                                            <p:strVal val="#ppt_x"/>
                                          </p:val>
                                        </p:tav>
                                      </p:tavLst>
                                    </p:anim>
                                    <p:anim calcmode="lin" valueType="num">
                                      <p:cBhvr additive="base">
                                        <p:cTn id="1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0" name="Group 2010"/>
          <p:cNvGrpSpPr/>
          <p:nvPr/>
        </p:nvGrpSpPr>
        <p:grpSpPr>
          <a:xfrm>
            <a:off x="1290355" y="1792930"/>
            <a:ext cx="1455579" cy="4117929"/>
            <a:chOff x="-1" y="-15"/>
            <a:chExt cx="2911317" cy="8236308"/>
          </a:xfrm>
        </p:grpSpPr>
        <p:sp>
          <p:nvSpPr>
            <p:cNvPr id="2003" name="Shape 2003"/>
            <p:cNvSpPr/>
            <p:nvPr/>
          </p:nvSpPr>
          <p:spPr>
            <a:xfrm flipV="1">
              <a:off x="1449306" y="2818308"/>
              <a:ext cx="2" cy="3702985"/>
            </a:xfrm>
            <a:prstGeom prst="line">
              <a:avLst/>
            </a:prstGeom>
            <a:noFill/>
            <a:ln w="12700" cap="flat">
              <a:solidFill>
                <a:schemeClr val="bg1">
                  <a:lumMod val="65000"/>
                </a:schemeClr>
              </a:solidFill>
              <a:prstDash val="solid"/>
              <a:miter lim="400000"/>
            </a:ln>
            <a:effectLst/>
          </p:spPr>
          <p:txBody>
            <a:bodyPr wrap="square" lIns="22858" tIns="22858" rIns="22858" bIns="22858" numCol="1" anchor="t">
              <a:noAutofit/>
            </a:bodyPr>
            <a:lstStyle/>
            <a:p>
              <a:pPr defTabSz="228600">
                <a:defRPr sz="1200">
                  <a:latin typeface="Helvetica"/>
                  <a:ea typeface="Helvetica"/>
                  <a:cs typeface="Helvetica"/>
                  <a:sym typeface="Helvetica"/>
                </a:defRPr>
              </a:pPr>
              <a:endParaRPr sz="6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2004" name="Shape 2004"/>
            <p:cNvSpPr/>
            <p:nvPr/>
          </p:nvSpPr>
          <p:spPr>
            <a:xfrm>
              <a:off x="518981" y="-15"/>
              <a:ext cx="1860633" cy="2767337"/>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chemeClr val="accent1"/>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05" name="Shape 2005"/>
            <p:cNvSpPr/>
            <p:nvPr/>
          </p:nvSpPr>
          <p:spPr>
            <a:xfrm>
              <a:off x="895303" y="328849"/>
              <a:ext cx="1107961" cy="149757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chemeClr val="bg1">
                <a:lumMod val="9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06" name="Shape 2006"/>
            <p:cNvSpPr/>
            <p:nvPr/>
          </p:nvSpPr>
          <p:spPr>
            <a:xfrm>
              <a:off x="1315248" y="2723469"/>
              <a:ext cx="268106" cy="2681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6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07" name="Shape 2007"/>
            <p:cNvSpPr/>
            <p:nvPr/>
          </p:nvSpPr>
          <p:spPr>
            <a:xfrm>
              <a:off x="263953" y="6664339"/>
              <a:ext cx="2378986" cy="448739"/>
            </a:xfrm>
            <a:prstGeom prst="rect">
              <a:avLst/>
            </a:prstGeom>
            <a:noFill/>
            <a:ln w="12700" cap="flat">
              <a:noFill/>
              <a:miter lim="400000"/>
            </a:ln>
            <a:effectLst/>
          </p:spPr>
          <p:txBody>
            <a:bodyPr wrap="none" lIns="0" tIns="0" rIns="0" bIns="0" numCol="1" anchor="ctr">
              <a:spAutoFit/>
            </a:bodyPr>
            <a:lstStyle>
              <a:lvl1pPr>
                <a:defRPr sz="7500">
                  <a:solidFill>
                    <a:srgbClr val="4A5E6C"/>
                  </a:solidFill>
                  <a:latin typeface="FontAwesome"/>
                  <a:ea typeface="FontAwesome"/>
                  <a:cs typeface="FontAwesome"/>
                  <a:sym typeface="FontAwesome"/>
                </a:defRPr>
              </a:lvl1pPr>
            </a:lstStyle>
            <a:p>
              <a:pPr lvl="0">
                <a:lnSpc>
                  <a:spcPct val="120000"/>
                </a:lnSpc>
                <a:defRPr sz="1800">
                  <a:solidFill>
                    <a:srgbClr val="000000"/>
                  </a:solidFill>
                </a:defRPr>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08" name="Shape 2008"/>
            <p:cNvSpPr/>
            <p:nvPr/>
          </p:nvSpPr>
          <p:spPr>
            <a:xfrm>
              <a:off x="-1" y="7116438"/>
              <a:ext cx="2911317" cy="1119855"/>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defTabSz="914400">
                <a:lnSpc>
                  <a:spcPct val="120000"/>
                </a:lnSpc>
                <a:defRPr/>
              </a:pPr>
              <a:r>
                <a:rPr lang="en-US" altLang="zh-CN"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rPr>
                <a:t>Please replace text, click add relevant headline, modify the text content, also can copy your content to this directly.</a:t>
              </a:r>
              <a:endParaRPr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009" name="Shape 2009"/>
            <p:cNvSpPr/>
            <p:nvPr/>
          </p:nvSpPr>
          <p:spPr>
            <a:xfrm>
              <a:off x="1315248" y="759053"/>
              <a:ext cx="268106" cy="2681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18" name="Group 2018"/>
          <p:cNvGrpSpPr/>
          <p:nvPr/>
        </p:nvGrpSpPr>
        <p:grpSpPr>
          <a:xfrm>
            <a:off x="2921498" y="2498077"/>
            <a:ext cx="1455579" cy="3440289"/>
            <a:chOff x="0" y="0"/>
            <a:chExt cx="2911316" cy="6880957"/>
          </a:xfrm>
        </p:grpSpPr>
        <p:sp>
          <p:nvSpPr>
            <p:cNvPr id="2011" name="Shape 2011"/>
            <p:cNvSpPr/>
            <p:nvPr/>
          </p:nvSpPr>
          <p:spPr>
            <a:xfrm>
              <a:off x="525331" y="0"/>
              <a:ext cx="1860634" cy="2767336"/>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chemeClr val="accent2"/>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12" name="Shape 2012"/>
            <p:cNvSpPr/>
            <p:nvPr/>
          </p:nvSpPr>
          <p:spPr>
            <a:xfrm>
              <a:off x="901653" y="328863"/>
              <a:ext cx="1107961" cy="149757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chemeClr val="bg1">
                <a:lumMod val="9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13" name="Shape 2013"/>
            <p:cNvSpPr/>
            <p:nvPr/>
          </p:nvSpPr>
          <p:spPr>
            <a:xfrm>
              <a:off x="1321606" y="2747249"/>
              <a:ext cx="268106" cy="268107"/>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6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14" name="Shape 2014"/>
            <p:cNvSpPr/>
            <p:nvPr/>
          </p:nvSpPr>
          <p:spPr>
            <a:xfrm flipV="1">
              <a:off x="1455665" y="2990855"/>
              <a:ext cx="2" cy="2065071"/>
            </a:xfrm>
            <a:prstGeom prst="line">
              <a:avLst/>
            </a:prstGeom>
            <a:noFill/>
            <a:ln w="12700" cap="flat">
              <a:solidFill>
                <a:schemeClr val="bg1">
                  <a:lumMod val="65000"/>
                </a:schemeClr>
              </a:solidFill>
              <a:prstDash val="solid"/>
              <a:miter lim="400000"/>
            </a:ln>
            <a:effectLst/>
          </p:spPr>
          <p:txBody>
            <a:bodyPr wrap="square" lIns="22858" tIns="22858" rIns="22858" bIns="22858" numCol="1" anchor="t">
              <a:noAutofit/>
            </a:bodyPr>
            <a:lstStyle/>
            <a:p>
              <a:pPr defTabSz="228600">
                <a:defRPr sz="1200">
                  <a:latin typeface="Helvetica"/>
                  <a:ea typeface="Helvetica"/>
                  <a:cs typeface="Helvetica"/>
                  <a:sym typeface="Helvetica"/>
                </a:defRPr>
              </a:pPr>
              <a:endParaRPr sz="6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2015" name="Shape 2015"/>
            <p:cNvSpPr/>
            <p:nvPr/>
          </p:nvSpPr>
          <p:spPr>
            <a:xfrm>
              <a:off x="263978" y="5233278"/>
              <a:ext cx="2378985" cy="490161"/>
            </a:xfrm>
            <a:prstGeom prst="rect">
              <a:avLst/>
            </a:prstGeom>
            <a:noFill/>
            <a:ln w="12700" cap="flat">
              <a:noFill/>
              <a:miter lim="400000"/>
            </a:ln>
            <a:effectLst/>
          </p:spPr>
          <p:txBody>
            <a:bodyPr wrap="none" lIns="0" tIns="0" rIns="0" bIns="0" numCol="1" anchor="ctr">
              <a:spAutoFit/>
            </a:bodyPr>
            <a:lstStyle>
              <a:lvl1pPr>
                <a:defRPr sz="7500">
                  <a:solidFill>
                    <a:srgbClr val="CD321B"/>
                  </a:solidFill>
                  <a:latin typeface="FontAwesome"/>
                  <a:ea typeface="FontAwesome"/>
                  <a:cs typeface="FontAwesome"/>
                  <a:sym typeface="FontAwesome"/>
                </a:defRPr>
              </a:lvl1pPr>
            </a:lstStyle>
            <a:p>
              <a:pPr defTabSz="433705">
                <a:lnSpc>
                  <a:spcPct val="120000"/>
                </a:lnSpc>
                <a:defRPr sz="1800">
                  <a:solidFill>
                    <a:srgbClr val="000000"/>
                  </a:solidFill>
                </a:defRPr>
              </a:pPr>
              <a:r>
                <a:rPr lang="zh-CN" altLang="en-US" sz="1325" dirty="0">
                  <a:solidFill>
                    <a:schemeClr val="bg2">
                      <a:lumMod val="25000"/>
                    </a:schemeClr>
                  </a:solidFill>
                  <a:latin typeface="微软雅黑" panose="020B0503020204020204" pitchFamily="34" charset="-122"/>
                  <a:ea typeface="微软雅黑" panose="020B0503020204020204" pitchFamily="34" charset="-122"/>
                  <a:cs typeface="Roboto Light" charset="0"/>
                  <a:sym typeface="微软雅黑" panose="020B0503020204020204" pitchFamily="34" charset="-122"/>
                </a:rPr>
                <a:t>请替换文字内容</a:t>
              </a:r>
              <a:endParaRPr lang="zh-CN" altLang="en-US" sz="1325" dirty="0">
                <a:solidFill>
                  <a:schemeClr val="bg2">
                    <a:lumMod val="25000"/>
                  </a:schemeClr>
                </a:solidFill>
                <a:latin typeface="微软雅黑" panose="020B0503020204020204" pitchFamily="34" charset="-122"/>
                <a:ea typeface="微软雅黑" panose="020B0503020204020204" pitchFamily="34" charset="-122"/>
                <a:cs typeface="Roboto Light" charset="0"/>
                <a:sym typeface="微软雅黑" panose="020B0503020204020204" pitchFamily="34" charset="-122"/>
              </a:endParaRPr>
            </a:p>
          </p:txBody>
        </p:sp>
        <p:sp>
          <p:nvSpPr>
            <p:cNvPr id="2016" name="Shape 2016"/>
            <p:cNvSpPr/>
            <p:nvPr/>
          </p:nvSpPr>
          <p:spPr>
            <a:xfrm>
              <a:off x="0" y="5761101"/>
              <a:ext cx="2911316" cy="1119856"/>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defTabSz="914400">
                <a:lnSpc>
                  <a:spcPct val="120000"/>
                </a:lnSpc>
                <a:defRPr/>
              </a:pPr>
              <a:r>
                <a:rPr lang="en-US" altLang="zh-CN"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rPr>
                <a:t>Please replace text, click add relevant headline, modify the text content, also can copy your content to this directly.</a:t>
              </a:r>
              <a:endParaRPr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017" name="Shape 2017"/>
            <p:cNvSpPr/>
            <p:nvPr/>
          </p:nvSpPr>
          <p:spPr>
            <a:xfrm>
              <a:off x="1321606" y="812771"/>
              <a:ext cx="268106" cy="26810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26" name="Group 2026"/>
          <p:cNvGrpSpPr/>
          <p:nvPr/>
        </p:nvGrpSpPr>
        <p:grpSpPr>
          <a:xfrm>
            <a:off x="4552641" y="1792932"/>
            <a:ext cx="1455579" cy="4145434"/>
            <a:chOff x="0" y="0"/>
            <a:chExt cx="2911316" cy="8291325"/>
          </a:xfrm>
        </p:grpSpPr>
        <p:sp>
          <p:nvSpPr>
            <p:cNvPr id="2019" name="Shape 2019"/>
            <p:cNvSpPr/>
            <p:nvPr/>
          </p:nvSpPr>
          <p:spPr>
            <a:xfrm flipV="1">
              <a:off x="1455656" y="2825143"/>
              <a:ext cx="2" cy="3702986"/>
            </a:xfrm>
            <a:prstGeom prst="line">
              <a:avLst/>
            </a:prstGeom>
            <a:noFill/>
            <a:ln w="12700" cap="flat">
              <a:solidFill>
                <a:schemeClr val="bg1">
                  <a:lumMod val="65000"/>
                </a:schemeClr>
              </a:solidFill>
              <a:prstDash val="solid"/>
              <a:miter lim="400000"/>
            </a:ln>
            <a:effectLst/>
          </p:spPr>
          <p:txBody>
            <a:bodyPr wrap="square" lIns="22858" tIns="22858" rIns="22858" bIns="22858" numCol="1" anchor="t">
              <a:noAutofit/>
            </a:bodyPr>
            <a:lstStyle/>
            <a:p>
              <a:pPr defTabSz="228600">
                <a:defRPr sz="1200">
                  <a:latin typeface="Helvetica"/>
                  <a:ea typeface="Helvetica"/>
                  <a:cs typeface="Helvetica"/>
                  <a:sym typeface="Helvetica"/>
                </a:defRPr>
              </a:pPr>
              <a:endParaRPr sz="6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2020" name="Shape 2020"/>
            <p:cNvSpPr/>
            <p:nvPr/>
          </p:nvSpPr>
          <p:spPr>
            <a:xfrm>
              <a:off x="531680" y="0"/>
              <a:ext cx="1860635" cy="2767336"/>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chemeClr val="accent3"/>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21" name="Shape 2021"/>
            <p:cNvSpPr/>
            <p:nvPr/>
          </p:nvSpPr>
          <p:spPr>
            <a:xfrm>
              <a:off x="908003" y="328863"/>
              <a:ext cx="1107961" cy="149757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chemeClr val="bg1">
                <a:lumMod val="9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22" name="Shape 2022"/>
            <p:cNvSpPr/>
            <p:nvPr/>
          </p:nvSpPr>
          <p:spPr>
            <a:xfrm>
              <a:off x="1327931" y="2723483"/>
              <a:ext cx="268106" cy="26810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6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23" name="Shape 2023"/>
            <p:cNvSpPr/>
            <p:nvPr/>
          </p:nvSpPr>
          <p:spPr>
            <a:xfrm>
              <a:off x="266162" y="6643646"/>
              <a:ext cx="2378985" cy="490161"/>
            </a:xfrm>
            <a:prstGeom prst="rect">
              <a:avLst/>
            </a:prstGeom>
            <a:noFill/>
            <a:ln w="12700" cap="flat">
              <a:noFill/>
              <a:miter lim="400000"/>
            </a:ln>
            <a:effectLst/>
          </p:spPr>
          <p:txBody>
            <a:bodyPr wrap="none" lIns="0" tIns="0" rIns="0" bIns="0" numCol="1" anchor="ctr">
              <a:spAutoFit/>
            </a:bodyPr>
            <a:lstStyle>
              <a:lvl1pPr>
                <a:defRPr sz="7500">
                  <a:solidFill>
                    <a:srgbClr val="FBBE48"/>
                  </a:solidFill>
                  <a:latin typeface="FontAwesome"/>
                  <a:ea typeface="FontAwesome"/>
                  <a:cs typeface="FontAwesome"/>
                  <a:sym typeface="FontAwesome"/>
                </a:defRPr>
              </a:lvl1pPr>
            </a:lstStyle>
            <a:p>
              <a:pPr lvl="0" algn="ctr">
                <a:lnSpc>
                  <a:spcPct val="120000"/>
                </a:lnSpc>
                <a:defRPr sz="1800">
                  <a:solidFill>
                    <a:srgbClr val="000000"/>
                  </a:solidFill>
                </a:defRPr>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24" name="Shape 2024"/>
            <p:cNvSpPr/>
            <p:nvPr/>
          </p:nvSpPr>
          <p:spPr>
            <a:xfrm>
              <a:off x="0" y="7171469"/>
              <a:ext cx="2911316" cy="1119856"/>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defTabSz="914400">
                <a:lnSpc>
                  <a:spcPct val="120000"/>
                </a:lnSpc>
                <a:defRPr/>
              </a:pPr>
              <a:r>
                <a:rPr lang="en-US" altLang="zh-CN"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rPr>
                <a:t>Please replace text, click add relevant headline, modify the text content, also can copy your content to this directly.</a:t>
              </a:r>
              <a:endParaRPr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025" name="Shape 2025"/>
            <p:cNvSpPr/>
            <p:nvPr/>
          </p:nvSpPr>
          <p:spPr>
            <a:xfrm>
              <a:off x="1327964" y="759067"/>
              <a:ext cx="268106" cy="268107"/>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34" name="Group 2034"/>
          <p:cNvGrpSpPr/>
          <p:nvPr/>
        </p:nvGrpSpPr>
        <p:grpSpPr>
          <a:xfrm>
            <a:off x="6183784" y="2498077"/>
            <a:ext cx="1455579" cy="3426457"/>
            <a:chOff x="0" y="0"/>
            <a:chExt cx="2911316" cy="6853289"/>
          </a:xfrm>
        </p:grpSpPr>
        <p:sp>
          <p:nvSpPr>
            <p:cNvPr id="2027" name="Shape 2027"/>
            <p:cNvSpPr/>
            <p:nvPr/>
          </p:nvSpPr>
          <p:spPr>
            <a:xfrm>
              <a:off x="523115" y="0"/>
              <a:ext cx="1860634" cy="2767336"/>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chemeClr val="accent4"/>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28" name="Shape 2028"/>
            <p:cNvSpPr/>
            <p:nvPr/>
          </p:nvSpPr>
          <p:spPr>
            <a:xfrm>
              <a:off x="899437" y="328863"/>
              <a:ext cx="1107962" cy="149757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chemeClr val="bg1">
                <a:lumMod val="9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29" name="Shape 2029"/>
            <p:cNvSpPr/>
            <p:nvPr/>
          </p:nvSpPr>
          <p:spPr>
            <a:xfrm>
              <a:off x="1319399" y="2747249"/>
              <a:ext cx="268106" cy="268107"/>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6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30" name="Shape 2030"/>
            <p:cNvSpPr/>
            <p:nvPr/>
          </p:nvSpPr>
          <p:spPr>
            <a:xfrm>
              <a:off x="253492" y="5253989"/>
              <a:ext cx="2378985" cy="448739"/>
            </a:xfrm>
            <a:prstGeom prst="rect">
              <a:avLst/>
            </a:prstGeom>
            <a:noFill/>
            <a:ln w="12700" cap="flat">
              <a:noFill/>
              <a:miter lim="400000"/>
            </a:ln>
            <a:effectLst/>
          </p:spPr>
          <p:txBody>
            <a:bodyPr wrap="none" lIns="0" tIns="0" rIns="0" bIns="0" numCol="1" anchor="ctr">
              <a:spAutoFit/>
            </a:bodyPr>
            <a:lstStyle>
              <a:lvl1pPr>
                <a:defRPr sz="7500">
                  <a:solidFill>
                    <a:srgbClr val="809D2C"/>
                  </a:solidFill>
                  <a:latin typeface="FontAwesome"/>
                  <a:ea typeface="FontAwesome"/>
                  <a:cs typeface="FontAwesome"/>
                  <a:sym typeface="FontAwesome"/>
                </a:defRPr>
              </a:lvl1pPr>
            </a:lstStyle>
            <a:p>
              <a:pPr algn="ctr">
                <a:lnSpc>
                  <a:spcPct val="120000"/>
                </a:lnSpc>
                <a:defRPr sz="1800">
                  <a:solidFill>
                    <a:srgbClr val="000000"/>
                  </a:solidFill>
                </a:defRPr>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31" name="Shape 2031"/>
            <p:cNvSpPr/>
            <p:nvPr/>
          </p:nvSpPr>
          <p:spPr>
            <a:xfrm flipV="1">
              <a:off x="1453458" y="2990855"/>
              <a:ext cx="2" cy="2065071"/>
            </a:xfrm>
            <a:prstGeom prst="line">
              <a:avLst/>
            </a:prstGeom>
            <a:noFill/>
            <a:ln w="12700" cap="flat">
              <a:solidFill>
                <a:schemeClr val="bg1">
                  <a:lumMod val="65000"/>
                </a:schemeClr>
              </a:solidFill>
              <a:prstDash val="solid"/>
              <a:miter lim="400000"/>
            </a:ln>
            <a:effectLst/>
          </p:spPr>
          <p:txBody>
            <a:bodyPr wrap="square" lIns="22858" tIns="22858" rIns="22858" bIns="22858" numCol="1" anchor="t">
              <a:noAutofit/>
            </a:bodyPr>
            <a:lstStyle/>
            <a:p>
              <a:pPr defTabSz="228600">
                <a:defRPr sz="1200">
                  <a:latin typeface="Helvetica"/>
                  <a:ea typeface="Helvetica"/>
                  <a:cs typeface="Helvetica"/>
                  <a:sym typeface="Helvetica"/>
                </a:defRPr>
              </a:pPr>
              <a:endParaRPr sz="6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2032" name="Shape 2032"/>
            <p:cNvSpPr/>
            <p:nvPr/>
          </p:nvSpPr>
          <p:spPr>
            <a:xfrm>
              <a:off x="0" y="5733434"/>
              <a:ext cx="2911316" cy="1119855"/>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defTabSz="914400">
                <a:lnSpc>
                  <a:spcPct val="120000"/>
                </a:lnSpc>
                <a:defRPr/>
              </a:pPr>
              <a:r>
                <a:rPr lang="en-US" altLang="zh-CN"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rPr>
                <a:t>Please replace text, click add relevant headline, modify the text content, also can copy your content to this directly.</a:t>
              </a:r>
              <a:endParaRPr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033" name="Shape 2033"/>
            <p:cNvSpPr/>
            <p:nvPr/>
          </p:nvSpPr>
          <p:spPr>
            <a:xfrm>
              <a:off x="1324773" y="812771"/>
              <a:ext cx="268106" cy="26810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42" name="Group 2042"/>
          <p:cNvGrpSpPr/>
          <p:nvPr/>
        </p:nvGrpSpPr>
        <p:grpSpPr>
          <a:xfrm>
            <a:off x="7814927" y="1792932"/>
            <a:ext cx="1455579" cy="4145434"/>
            <a:chOff x="0" y="0"/>
            <a:chExt cx="2911316" cy="8291325"/>
          </a:xfrm>
        </p:grpSpPr>
        <p:sp>
          <p:nvSpPr>
            <p:cNvPr id="2035" name="Shape 2035"/>
            <p:cNvSpPr/>
            <p:nvPr/>
          </p:nvSpPr>
          <p:spPr>
            <a:xfrm flipV="1">
              <a:off x="1468347" y="2825143"/>
              <a:ext cx="2" cy="3702986"/>
            </a:xfrm>
            <a:prstGeom prst="line">
              <a:avLst/>
            </a:prstGeom>
            <a:noFill/>
            <a:ln w="12700" cap="flat">
              <a:solidFill>
                <a:schemeClr val="bg1">
                  <a:lumMod val="65000"/>
                </a:schemeClr>
              </a:solidFill>
              <a:prstDash val="solid"/>
              <a:miter lim="400000"/>
            </a:ln>
            <a:effectLst/>
          </p:spPr>
          <p:txBody>
            <a:bodyPr wrap="square" lIns="22858" tIns="22858" rIns="22858" bIns="22858" numCol="1" anchor="t">
              <a:noAutofit/>
            </a:bodyPr>
            <a:lstStyle/>
            <a:p>
              <a:pPr defTabSz="228600">
                <a:defRPr sz="1200">
                  <a:latin typeface="Helvetica"/>
                  <a:ea typeface="Helvetica"/>
                  <a:cs typeface="Helvetica"/>
                  <a:sym typeface="Helvetica"/>
                </a:defRPr>
              </a:pPr>
              <a:endParaRPr sz="6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2036" name="Shape 2036"/>
            <p:cNvSpPr/>
            <p:nvPr/>
          </p:nvSpPr>
          <p:spPr>
            <a:xfrm>
              <a:off x="544381" y="0"/>
              <a:ext cx="1860634" cy="2767336"/>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chemeClr val="accent5"/>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37" name="Shape 2037"/>
            <p:cNvSpPr/>
            <p:nvPr/>
          </p:nvSpPr>
          <p:spPr>
            <a:xfrm>
              <a:off x="920703" y="328863"/>
              <a:ext cx="1107961" cy="149757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chemeClr val="bg1">
                <a:lumMod val="9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38" name="Shape 2038"/>
            <p:cNvSpPr/>
            <p:nvPr/>
          </p:nvSpPr>
          <p:spPr>
            <a:xfrm>
              <a:off x="1340665" y="2723483"/>
              <a:ext cx="268106" cy="2681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6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39" name="Shape 2039"/>
            <p:cNvSpPr/>
            <p:nvPr/>
          </p:nvSpPr>
          <p:spPr>
            <a:xfrm>
              <a:off x="266164" y="6643646"/>
              <a:ext cx="2378985" cy="490161"/>
            </a:xfrm>
            <a:prstGeom prst="rect">
              <a:avLst/>
            </a:prstGeom>
            <a:noFill/>
            <a:ln w="12700" cap="flat">
              <a:noFill/>
              <a:miter lim="400000"/>
            </a:ln>
            <a:effectLst/>
          </p:spPr>
          <p:txBody>
            <a:bodyPr wrap="none" lIns="0" tIns="0" rIns="0" bIns="0" numCol="1" anchor="ctr">
              <a:spAutoFit/>
            </a:bodyPr>
            <a:lstStyle>
              <a:lvl1pPr>
                <a:defRPr sz="7500">
                  <a:solidFill>
                    <a:srgbClr val="3A9A87"/>
                  </a:solidFill>
                  <a:latin typeface="FontAwesome"/>
                  <a:ea typeface="FontAwesome"/>
                  <a:cs typeface="FontAwesome"/>
                  <a:sym typeface="FontAwesome"/>
                </a:defRPr>
              </a:lvl1pPr>
            </a:lstStyle>
            <a:p>
              <a:pPr lvl="0" algn="ctr">
                <a:lnSpc>
                  <a:spcPct val="120000"/>
                </a:lnSpc>
                <a:defRPr sz="1800">
                  <a:solidFill>
                    <a:srgbClr val="000000"/>
                  </a:solidFill>
                </a:defRPr>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0" name="Shape 2040"/>
            <p:cNvSpPr/>
            <p:nvPr/>
          </p:nvSpPr>
          <p:spPr>
            <a:xfrm>
              <a:off x="0" y="7171469"/>
              <a:ext cx="2911316" cy="1119856"/>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defTabSz="914400">
                <a:lnSpc>
                  <a:spcPct val="120000"/>
                </a:lnSpc>
                <a:defRPr/>
              </a:pPr>
              <a:r>
                <a:rPr lang="en-US" altLang="zh-CN"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rPr>
                <a:t>Please replace text, click add relevant headline, modify the text content, also can copy your content to this directly.</a:t>
              </a:r>
              <a:endParaRPr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041" name="Shape 2041"/>
            <p:cNvSpPr/>
            <p:nvPr/>
          </p:nvSpPr>
          <p:spPr>
            <a:xfrm>
              <a:off x="1334281" y="754485"/>
              <a:ext cx="268106" cy="2681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50" name="Group 2050"/>
          <p:cNvGrpSpPr/>
          <p:nvPr/>
        </p:nvGrpSpPr>
        <p:grpSpPr>
          <a:xfrm>
            <a:off x="9446068" y="2498077"/>
            <a:ext cx="1455579" cy="3412782"/>
            <a:chOff x="0" y="0"/>
            <a:chExt cx="2911316" cy="6825940"/>
          </a:xfrm>
        </p:grpSpPr>
        <p:sp>
          <p:nvSpPr>
            <p:cNvPr id="2043" name="Shape 2043"/>
            <p:cNvSpPr/>
            <p:nvPr/>
          </p:nvSpPr>
          <p:spPr>
            <a:xfrm flipV="1">
              <a:off x="1442907" y="2990855"/>
              <a:ext cx="2" cy="2065071"/>
            </a:xfrm>
            <a:prstGeom prst="line">
              <a:avLst/>
            </a:prstGeom>
            <a:noFill/>
            <a:ln w="12700" cap="flat">
              <a:solidFill>
                <a:schemeClr val="bg1">
                  <a:lumMod val="65000"/>
                </a:schemeClr>
              </a:solidFill>
              <a:prstDash val="solid"/>
              <a:miter lim="400000"/>
            </a:ln>
            <a:effectLst/>
          </p:spPr>
          <p:txBody>
            <a:bodyPr wrap="square" lIns="22858" tIns="22858" rIns="22858" bIns="22858" numCol="1" anchor="t">
              <a:noAutofit/>
            </a:bodyPr>
            <a:lstStyle/>
            <a:p>
              <a:pPr defTabSz="228600">
                <a:defRPr sz="1200">
                  <a:latin typeface="Helvetica"/>
                  <a:ea typeface="Helvetica"/>
                  <a:cs typeface="Helvetica"/>
                  <a:sym typeface="Helvetica"/>
                </a:defRPr>
              </a:pPr>
              <a:endParaRPr sz="600" dirty="0">
                <a:solidFill>
                  <a:schemeClr val="bg2">
                    <a:lumMod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2044" name="Shape 2044"/>
            <p:cNvSpPr/>
            <p:nvPr/>
          </p:nvSpPr>
          <p:spPr>
            <a:xfrm>
              <a:off x="525331" y="0"/>
              <a:ext cx="1860634" cy="2767336"/>
            </a:xfrm>
            <a:custGeom>
              <a:avLst/>
              <a:gdLst/>
              <a:ahLst/>
              <a:cxnLst>
                <a:cxn ang="0">
                  <a:pos x="wd2" y="hd2"/>
                </a:cxn>
                <a:cxn ang="5400000">
                  <a:pos x="wd2" y="hd2"/>
                </a:cxn>
                <a:cxn ang="10800000">
                  <a:pos x="wd2" y="hd2"/>
                </a:cxn>
                <a:cxn ang="16200000">
                  <a:pos x="wd2" y="hd2"/>
                </a:cxn>
              </a:cxnLst>
              <a:rect l="0" t="0" r="r" b="b"/>
              <a:pathLst>
                <a:path w="15896" h="21205" extrusionOk="0">
                  <a:moveTo>
                    <a:pt x="2854" y="12646"/>
                  </a:moveTo>
                  <a:cubicBezTo>
                    <a:pt x="-3017" y="8196"/>
                    <a:pt x="814" y="-395"/>
                    <a:pt x="8487" y="14"/>
                  </a:cubicBezTo>
                  <a:cubicBezTo>
                    <a:pt x="15753" y="401"/>
                    <a:pt x="18583" y="8670"/>
                    <a:pt x="12811" y="12646"/>
                  </a:cubicBezTo>
                  <a:cubicBezTo>
                    <a:pt x="11676" y="13847"/>
                    <a:pt x="10699" y="15161"/>
                    <a:pt x="9899" y="16561"/>
                  </a:cubicBezTo>
                  <a:cubicBezTo>
                    <a:pt x="9059" y="18035"/>
                    <a:pt x="8420" y="19594"/>
                    <a:pt x="7997" y="21205"/>
                  </a:cubicBezTo>
                  <a:cubicBezTo>
                    <a:pt x="7500" y="19575"/>
                    <a:pt x="6791" y="18002"/>
                    <a:pt x="5884" y="16520"/>
                  </a:cubicBezTo>
                  <a:cubicBezTo>
                    <a:pt x="5036" y="15133"/>
                    <a:pt x="4019" y="13834"/>
                    <a:pt x="2854" y="12646"/>
                  </a:cubicBezTo>
                  <a:close/>
                </a:path>
              </a:pathLst>
            </a:custGeom>
            <a:solidFill>
              <a:schemeClr val="accent6"/>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5" name="Shape 2045"/>
            <p:cNvSpPr/>
            <p:nvPr/>
          </p:nvSpPr>
          <p:spPr>
            <a:xfrm>
              <a:off x="901654" y="328863"/>
              <a:ext cx="1107961" cy="1497578"/>
            </a:xfrm>
            <a:custGeom>
              <a:avLst/>
              <a:gdLst/>
              <a:ahLst/>
              <a:cxnLst>
                <a:cxn ang="0">
                  <a:pos x="wd2" y="hd2"/>
                </a:cxn>
                <a:cxn ang="5400000">
                  <a:pos x="wd2" y="hd2"/>
                </a:cxn>
                <a:cxn ang="10800000">
                  <a:pos x="wd2" y="hd2"/>
                </a:cxn>
                <a:cxn ang="16200000">
                  <a:pos x="wd2" y="hd2"/>
                </a:cxn>
              </a:cxnLst>
              <a:rect l="0" t="0" r="r" b="b"/>
              <a:pathLst>
                <a:path w="16006" h="21047" extrusionOk="0">
                  <a:moveTo>
                    <a:pt x="13128" y="13601"/>
                  </a:moveTo>
                  <a:cubicBezTo>
                    <a:pt x="18599" y="9205"/>
                    <a:pt x="15792" y="564"/>
                    <a:pt x="8717" y="26"/>
                  </a:cubicBezTo>
                  <a:cubicBezTo>
                    <a:pt x="1098" y="-553"/>
                    <a:pt x="-3001" y="8540"/>
                    <a:pt x="2598" y="13601"/>
                  </a:cubicBezTo>
                  <a:lnTo>
                    <a:pt x="8213" y="21047"/>
                  </a:lnTo>
                  <a:lnTo>
                    <a:pt x="13128" y="13601"/>
                  </a:lnTo>
                  <a:close/>
                </a:path>
              </a:pathLst>
            </a:custGeom>
            <a:solidFill>
              <a:schemeClr val="bg1">
                <a:lumMod val="9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6" name="Shape 2046"/>
            <p:cNvSpPr/>
            <p:nvPr/>
          </p:nvSpPr>
          <p:spPr>
            <a:xfrm>
              <a:off x="1321581" y="2747249"/>
              <a:ext cx="268106" cy="268107"/>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65000"/>
              </a:schemeClr>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7" name="Shape 2047"/>
            <p:cNvSpPr/>
            <p:nvPr/>
          </p:nvSpPr>
          <p:spPr>
            <a:xfrm>
              <a:off x="266142" y="5253989"/>
              <a:ext cx="2378985" cy="448739"/>
            </a:xfrm>
            <a:prstGeom prst="rect">
              <a:avLst/>
            </a:prstGeom>
            <a:noFill/>
            <a:ln w="12700" cap="flat">
              <a:noFill/>
              <a:miter lim="400000"/>
            </a:ln>
            <a:effectLst/>
          </p:spPr>
          <p:txBody>
            <a:bodyPr wrap="none" lIns="0" tIns="0" rIns="0" bIns="0" numCol="1" anchor="ctr">
              <a:spAutoFit/>
            </a:bodyPr>
            <a:lstStyle>
              <a:lvl1pPr>
                <a:defRPr sz="7500">
                  <a:solidFill>
                    <a:srgbClr val="694E7F"/>
                  </a:solidFill>
                  <a:latin typeface="FontAwesome"/>
                  <a:ea typeface="FontAwesome"/>
                  <a:cs typeface="FontAwesome"/>
                  <a:sym typeface="FontAwesome"/>
                </a:defRPr>
              </a:lvl1pPr>
            </a:lstStyle>
            <a:p>
              <a:pPr lvl="0" algn="ctr">
                <a:lnSpc>
                  <a:spcPct val="120000"/>
                </a:lnSpc>
                <a:defRPr sz="1800">
                  <a:solidFill>
                    <a:srgbClr val="000000"/>
                  </a:solidFill>
                </a:defRPr>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8" name="Shape 2048"/>
            <p:cNvSpPr/>
            <p:nvPr/>
          </p:nvSpPr>
          <p:spPr>
            <a:xfrm>
              <a:off x="0" y="5706084"/>
              <a:ext cx="2911316" cy="1119856"/>
            </a:xfrm>
            <a:prstGeom prst="rect">
              <a:avLst/>
            </a:prstGeom>
            <a:noFill/>
            <a:ln w="12700" cap="flat">
              <a:noFill/>
              <a:miter lim="400000"/>
            </a:ln>
            <a:effectLst/>
          </p:spPr>
          <p:txBody>
            <a:bodyPr wrap="square" lIns="0" tIns="0" rIns="0" bIns="0" numCol="1" anchor="ctr">
              <a:spAutoFit/>
            </a:bodyPr>
            <a:lstStyle>
              <a:lvl1pPr defTabSz="457200">
                <a:defRPr sz="1800">
                  <a:solidFill>
                    <a:srgbClr val="828589"/>
                  </a:solidFill>
                  <a:latin typeface="STIXGeneral-Bold"/>
                  <a:ea typeface="STIXGeneral-Bold"/>
                  <a:cs typeface="STIXGeneral-Bold"/>
                  <a:sym typeface="STIXGeneral-Bold"/>
                </a:defRPr>
              </a:lvl1pPr>
            </a:lstStyle>
            <a:p>
              <a:pPr defTabSz="914400">
                <a:lnSpc>
                  <a:spcPct val="120000"/>
                </a:lnSpc>
                <a:defRPr/>
              </a:pPr>
              <a:r>
                <a:rPr lang="en-US" altLang="zh-CN"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rPr>
                <a:t>Please replace text, click add relevant headline, modify the text content, also can copy your content to this directly.</a:t>
              </a:r>
              <a:endParaRPr sz="760" kern="0" dirty="0">
                <a:solidFill>
                  <a:schemeClr val="bg2">
                    <a:lumMod val="25000"/>
                  </a:schemeClr>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049" name="Shape 2049"/>
            <p:cNvSpPr/>
            <p:nvPr/>
          </p:nvSpPr>
          <p:spPr>
            <a:xfrm>
              <a:off x="1321598" y="812771"/>
              <a:ext cx="268106" cy="268106"/>
            </a:xfrm>
            <a:custGeom>
              <a:avLst/>
              <a:gdLst/>
              <a:ahLst/>
              <a:cxnLst>
                <a:cxn ang="0">
                  <a:pos x="wd2" y="hd2"/>
                </a:cxn>
                <a:cxn ang="5400000">
                  <a:pos x="wd2" y="hd2"/>
                </a:cxn>
                <a:cxn ang="10800000">
                  <a:pos x="wd2" y="hd2"/>
                </a:cxn>
                <a:cxn ang="16200000">
                  <a:pos x="wd2" y="hd2"/>
                </a:cxn>
              </a:cxnLst>
              <a:rect l="0" t="0" r="r" b="b"/>
              <a:pathLst>
                <a:path w="19678"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nSpc>
                  <a:spcPct val="120000"/>
                </a:lnSpc>
                <a:defRPr sz="3200"/>
              </a:pPr>
              <a:endParaRPr sz="160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0" name="文本框 49"/>
          <p:cNvSpPr txBox="1"/>
          <p:nvPr/>
        </p:nvSpPr>
        <p:spPr>
          <a:xfrm>
            <a:off x="353634" y="343631"/>
            <a:ext cx="2380768" cy="355028"/>
          </a:xfrm>
          <a:prstGeom prst="rect">
            <a:avLst/>
          </a:prstGeom>
          <a:noFill/>
        </p:spPr>
        <p:txBody>
          <a:bodyPr wrap="none" lIns="91434" tIns="45717" rIns="91434" bIns="45717" rtlCol="0">
            <a:spAutoFit/>
          </a:bodyPr>
          <a:lstStyle/>
          <a:p>
            <a:pPr defTabSz="914400"/>
            <a:r>
              <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点击添加相关标题文字</a:t>
            </a:r>
            <a:endPar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1" name="文本框 50"/>
          <p:cNvSpPr txBox="1"/>
          <p:nvPr/>
        </p:nvSpPr>
        <p:spPr>
          <a:xfrm>
            <a:off x="353634" y="621185"/>
            <a:ext cx="2512342" cy="296550"/>
          </a:xfrm>
          <a:prstGeom prst="rect">
            <a:avLst/>
          </a:prstGeom>
          <a:noFill/>
        </p:spPr>
        <p:txBody>
          <a:bodyPr wrap="none" lIns="91434" tIns="45717" rIns="91434" bIns="45717" rtlCol="0">
            <a:spAutoFit/>
          </a:bodyPr>
          <a:lstStyle/>
          <a:p>
            <a:pPr defTabSz="914400"/>
            <a:r>
              <a:rPr lang="en-US" altLang="zh-CN"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ADD RELATED TITLE WORDS</a:t>
            </a:r>
            <a:endParaRPr lang="zh-CN" altLang="en-US"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indefinite" fill="hold"/>
                                        <p:tgtEl>
                                          <p:spTgt spid="2010"/>
                                        </p:tgtEl>
                                        <p:attrNameLst>
                                          <p:attrName>style.visibility</p:attrName>
                                        </p:attrNameLst>
                                      </p:cBhvr>
                                      <p:to>
                                        <p:strVal val="visible"/>
                                      </p:to>
                                    </p:set>
                                    <p:anim calcmode="lin" valueType="num">
                                      <p:cBhvr>
                                        <p:cTn id="7" dur="900" fill="hold"/>
                                        <p:tgtEl>
                                          <p:spTgt spid="2010"/>
                                        </p:tgtEl>
                                        <p:attrNameLst>
                                          <p:attrName>ppt_x</p:attrName>
                                        </p:attrNameLst>
                                      </p:cBhvr>
                                      <p:tavLst>
                                        <p:tav tm="0">
                                          <p:val>
                                            <p:strVal val="#ppt_x"/>
                                          </p:val>
                                        </p:tav>
                                        <p:tav tm="100000">
                                          <p:val>
                                            <p:strVal val="#ppt_x"/>
                                          </p:val>
                                        </p:tav>
                                      </p:tavLst>
                                    </p:anim>
                                    <p:anim calcmode="lin" valueType="num">
                                      <p:cBhvr>
                                        <p:cTn id="8" dur="900" fill="hold"/>
                                        <p:tgtEl>
                                          <p:spTgt spid="20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indefinite" fill="hold"/>
                                        <p:tgtEl>
                                          <p:spTgt spid="2018"/>
                                        </p:tgtEl>
                                        <p:attrNameLst>
                                          <p:attrName>style.visibility</p:attrName>
                                        </p:attrNameLst>
                                      </p:cBhvr>
                                      <p:to>
                                        <p:strVal val="visible"/>
                                      </p:to>
                                    </p:set>
                                    <p:anim calcmode="lin" valueType="num">
                                      <p:cBhvr>
                                        <p:cTn id="12" dur="900" fill="hold"/>
                                        <p:tgtEl>
                                          <p:spTgt spid="2018"/>
                                        </p:tgtEl>
                                        <p:attrNameLst>
                                          <p:attrName>ppt_x</p:attrName>
                                        </p:attrNameLst>
                                      </p:cBhvr>
                                      <p:tavLst>
                                        <p:tav tm="0">
                                          <p:val>
                                            <p:strVal val="#ppt_x"/>
                                          </p:val>
                                        </p:tav>
                                        <p:tav tm="100000">
                                          <p:val>
                                            <p:strVal val="#ppt_x"/>
                                          </p:val>
                                        </p:tav>
                                      </p:tavLst>
                                    </p:anim>
                                    <p:anim calcmode="lin" valueType="num">
                                      <p:cBhvr>
                                        <p:cTn id="13" dur="900" fill="hold"/>
                                        <p:tgtEl>
                                          <p:spTgt spid="201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indefinite" fill="hold"/>
                                        <p:tgtEl>
                                          <p:spTgt spid="2026"/>
                                        </p:tgtEl>
                                        <p:attrNameLst>
                                          <p:attrName>style.visibility</p:attrName>
                                        </p:attrNameLst>
                                      </p:cBhvr>
                                      <p:to>
                                        <p:strVal val="visible"/>
                                      </p:to>
                                    </p:set>
                                    <p:anim calcmode="lin" valueType="num">
                                      <p:cBhvr>
                                        <p:cTn id="17" dur="900" fill="hold"/>
                                        <p:tgtEl>
                                          <p:spTgt spid="2026"/>
                                        </p:tgtEl>
                                        <p:attrNameLst>
                                          <p:attrName>ppt_x</p:attrName>
                                        </p:attrNameLst>
                                      </p:cBhvr>
                                      <p:tavLst>
                                        <p:tav tm="0">
                                          <p:val>
                                            <p:strVal val="#ppt_x"/>
                                          </p:val>
                                        </p:tav>
                                        <p:tav tm="100000">
                                          <p:val>
                                            <p:strVal val="#ppt_x"/>
                                          </p:val>
                                        </p:tav>
                                      </p:tavLst>
                                    </p:anim>
                                    <p:anim calcmode="lin" valueType="num">
                                      <p:cBhvr>
                                        <p:cTn id="18" dur="900" fill="hold"/>
                                        <p:tgtEl>
                                          <p:spTgt spid="202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indefinite" fill="hold"/>
                                        <p:tgtEl>
                                          <p:spTgt spid="2034"/>
                                        </p:tgtEl>
                                        <p:attrNameLst>
                                          <p:attrName>style.visibility</p:attrName>
                                        </p:attrNameLst>
                                      </p:cBhvr>
                                      <p:to>
                                        <p:strVal val="visible"/>
                                      </p:to>
                                    </p:set>
                                    <p:anim calcmode="lin" valueType="num">
                                      <p:cBhvr>
                                        <p:cTn id="22" dur="900" fill="hold"/>
                                        <p:tgtEl>
                                          <p:spTgt spid="2034"/>
                                        </p:tgtEl>
                                        <p:attrNameLst>
                                          <p:attrName>ppt_x</p:attrName>
                                        </p:attrNameLst>
                                      </p:cBhvr>
                                      <p:tavLst>
                                        <p:tav tm="0">
                                          <p:val>
                                            <p:strVal val="#ppt_x"/>
                                          </p:val>
                                        </p:tav>
                                        <p:tav tm="100000">
                                          <p:val>
                                            <p:strVal val="#ppt_x"/>
                                          </p:val>
                                        </p:tav>
                                      </p:tavLst>
                                    </p:anim>
                                    <p:anim calcmode="lin" valueType="num">
                                      <p:cBhvr>
                                        <p:cTn id="23" dur="900" fill="hold"/>
                                        <p:tgtEl>
                                          <p:spTgt spid="2034"/>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p:stCondLst>
                                    <p:cond delay="0"/>
                                  </p:stCondLst>
                                  <p:childTnLst>
                                    <p:set>
                                      <p:cBhvr>
                                        <p:cTn id="26" dur="indefinite" fill="hold"/>
                                        <p:tgtEl>
                                          <p:spTgt spid="2042"/>
                                        </p:tgtEl>
                                        <p:attrNameLst>
                                          <p:attrName>style.visibility</p:attrName>
                                        </p:attrNameLst>
                                      </p:cBhvr>
                                      <p:to>
                                        <p:strVal val="visible"/>
                                      </p:to>
                                    </p:set>
                                    <p:anim calcmode="lin" valueType="num">
                                      <p:cBhvr>
                                        <p:cTn id="27" dur="900" fill="hold"/>
                                        <p:tgtEl>
                                          <p:spTgt spid="2042"/>
                                        </p:tgtEl>
                                        <p:attrNameLst>
                                          <p:attrName>ppt_x</p:attrName>
                                        </p:attrNameLst>
                                      </p:cBhvr>
                                      <p:tavLst>
                                        <p:tav tm="0">
                                          <p:val>
                                            <p:strVal val="#ppt_x"/>
                                          </p:val>
                                        </p:tav>
                                        <p:tav tm="100000">
                                          <p:val>
                                            <p:strVal val="#ppt_x"/>
                                          </p:val>
                                        </p:tav>
                                      </p:tavLst>
                                    </p:anim>
                                    <p:anim calcmode="lin" valueType="num">
                                      <p:cBhvr>
                                        <p:cTn id="28" dur="900" fill="hold"/>
                                        <p:tgtEl>
                                          <p:spTgt spid="2042"/>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indefinite" fill="hold"/>
                                        <p:tgtEl>
                                          <p:spTgt spid="2050"/>
                                        </p:tgtEl>
                                        <p:attrNameLst>
                                          <p:attrName>style.visibility</p:attrName>
                                        </p:attrNameLst>
                                      </p:cBhvr>
                                      <p:to>
                                        <p:strVal val="visible"/>
                                      </p:to>
                                    </p:set>
                                    <p:anim calcmode="lin" valueType="num">
                                      <p:cBhvr>
                                        <p:cTn id="32" dur="900" fill="hold"/>
                                        <p:tgtEl>
                                          <p:spTgt spid="2050"/>
                                        </p:tgtEl>
                                        <p:attrNameLst>
                                          <p:attrName>ppt_x</p:attrName>
                                        </p:attrNameLst>
                                      </p:cBhvr>
                                      <p:tavLst>
                                        <p:tav tm="0">
                                          <p:val>
                                            <p:strVal val="#ppt_x"/>
                                          </p:val>
                                        </p:tav>
                                        <p:tav tm="100000">
                                          <p:val>
                                            <p:strVal val="#ppt_x"/>
                                          </p:val>
                                        </p:tav>
                                      </p:tavLst>
                                    </p:anim>
                                    <p:anim calcmode="lin" valueType="num">
                                      <p:cBhvr>
                                        <p:cTn id="33" dur="9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0" grpId="0" advAuto="0"/>
      <p:bldP spid="2018" grpId="0" advAuto="0"/>
      <p:bldP spid="2026" grpId="0" advAuto="0"/>
      <p:bldP spid="2034" grpId="0" advAuto="0"/>
      <p:bldP spid="2042" grpId="0" advAuto="0"/>
      <p:bldP spid="2050" grpId="0"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68413"/>
            <a:ext cx="12192000" cy="8124825"/>
          </a:xfrm>
          <a:prstGeom prst="rect">
            <a:avLst/>
          </a:prstGeom>
        </p:spPr>
      </p:pic>
      <p:sp>
        <p:nvSpPr>
          <p:cNvPr id="6" name="矩形 5"/>
          <p:cNvSpPr/>
          <p:nvPr/>
        </p:nvSpPr>
        <p:spPr>
          <a:xfrm>
            <a:off x="0" y="2349995"/>
            <a:ext cx="10958286" cy="2715491"/>
          </a:xfrm>
          <a:prstGeom prst="rect">
            <a:avLst/>
          </a:prstGeom>
          <a:solidFill>
            <a:schemeClr val="bg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2349994"/>
            <a:ext cx="1045029" cy="2715491"/>
          </a:xfrm>
          <a:prstGeom prst="rect">
            <a:avLst/>
          </a:pr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203543" y="2349993"/>
            <a:ext cx="754743" cy="2715491"/>
          </a:xfrm>
          <a:custGeom>
            <a:avLst/>
            <a:gdLst>
              <a:gd name="connsiteX0" fmla="*/ 0 w 1045029"/>
              <a:gd name="connsiteY0" fmla="*/ 0 h 2715491"/>
              <a:gd name="connsiteX1" fmla="*/ 1045029 w 1045029"/>
              <a:gd name="connsiteY1" fmla="*/ 0 h 2715491"/>
              <a:gd name="connsiteX2" fmla="*/ 1045029 w 1045029"/>
              <a:gd name="connsiteY2" fmla="*/ 2715491 h 2715491"/>
              <a:gd name="connsiteX3" fmla="*/ 0 w 1045029"/>
              <a:gd name="connsiteY3" fmla="*/ 2715491 h 2715491"/>
              <a:gd name="connsiteX4" fmla="*/ 0 w 1045029"/>
              <a:gd name="connsiteY4" fmla="*/ 0 h 2715491"/>
              <a:gd name="connsiteX0-1" fmla="*/ 464458 w 1045029"/>
              <a:gd name="connsiteY0-2" fmla="*/ 0 h 2715491"/>
              <a:gd name="connsiteX1-3" fmla="*/ 1045029 w 1045029"/>
              <a:gd name="connsiteY1-4" fmla="*/ 0 h 2715491"/>
              <a:gd name="connsiteX2-5" fmla="*/ 1045029 w 1045029"/>
              <a:gd name="connsiteY2-6" fmla="*/ 2715491 h 2715491"/>
              <a:gd name="connsiteX3-7" fmla="*/ 0 w 1045029"/>
              <a:gd name="connsiteY3-8" fmla="*/ 2715491 h 2715491"/>
              <a:gd name="connsiteX4-9" fmla="*/ 464458 w 1045029"/>
              <a:gd name="connsiteY4-10" fmla="*/ 0 h 27154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5029" h="2715491">
                <a:moveTo>
                  <a:pt x="464458" y="0"/>
                </a:moveTo>
                <a:lnTo>
                  <a:pt x="1045029" y="0"/>
                </a:lnTo>
                <a:lnTo>
                  <a:pt x="1045029" y="2715491"/>
                </a:lnTo>
                <a:lnTo>
                  <a:pt x="0" y="2715491"/>
                </a:lnTo>
                <a:lnTo>
                  <a:pt x="464458" y="0"/>
                </a:lnTo>
                <a:close/>
              </a:path>
            </a:pathLst>
          </a:cu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45029" y="2349993"/>
            <a:ext cx="290286" cy="2715491"/>
          </a:xfrm>
          <a:prstGeom prst="rect">
            <a:avLst/>
          </a:prstGeom>
          <a:solidFill>
            <a:schemeClr val="accent4">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23947" y="4101666"/>
            <a:ext cx="4644220" cy="400110"/>
          </a:xfrm>
          <a:prstGeom prst="rect">
            <a:avLst/>
          </a:prstGeom>
        </p:spPr>
        <p:txBody>
          <a:bodyPr wrap="none">
            <a:spAutoFit/>
          </a:bodyPr>
          <a:lstStyle/>
          <a:p>
            <a:r>
              <a:rPr lang="en-US" altLang="zh-CN" sz="2000" dirty="0">
                <a:solidFill>
                  <a:schemeClr val="bg1"/>
                </a:solidFill>
                <a:latin typeface="Arial" panose="020B0604020202020204" pitchFamily="34" charset="0"/>
              </a:rPr>
              <a:t>Enterprise management training insight</a:t>
            </a:r>
            <a:endParaRPr lang="zh-CN" altLang="en-US" sz="2000" dirty="0">
              <a:solidFill>
                <a:schemeClr val="bg1"/>
              </a:solidFill>
            </a:endParaRPr>
          </a:p>
        </p:txBody>
      </p:sp>
      <p:sp>
        <p:nvSpPr>
          <p:cNvPr id="11" name="文本框 10"/>
          <p:cNvSpPr txBox="1"/>
          <p:nvPr/>
        </p:nvSpPr>
        <p:spPr>
          <a:xfrm>
            <a:off x="3451043" y="2783840"/>
            <a:ext cx="2318385" cy="645160"/>
          </a:xfrm>
          <a:prstGeom prst="rect">
            <a:avLst/>
          </a:prstGeom>
          <a:noFill/>
        </p:spPr>
        <p:txBody>
          <a:bodyPr wrap="square" rtlCol="0">
            <a:spAutoFit/>
          </a:bodyPr>
          <a:lstStyle/>
          <a:p>
            <a:pPr algn="l"/>
            <a:r>
              <a:rPr lang="en-US" altLang="zh-CN" sz="3600" dirty="0">
                <a:solidFill>
                  <a:schemeClr val="bg1"/>
                </a:solidFill>
                <a:latin typeface="华文细黑" panose="02010600040101010101" charset="-122"/>
                <a:ea typeface="华文细黑" panose="02010600040101010101" charset="-122"/>
              </a:rPr>
              <a:t>PART.04</a:t>
            </a:r>
            <a:endParaRPr lang="en-US" altLang="zh-CN" sz="3600" dirty="0">
              <a:solidFill>
                <a:schemeClr val="bg1"/>
              </a:solidFill>
              <a:latin typeface="华文细黑" panose="02010600040101010101" charset="-122"/>
              <a:ea typeface="华文细黑" panose="02010600040101010101" charset="-122"/>
            </a:endParaRPr>
          </a:p>
        </p:txBody>
      </p:sp>
      <p:sp>
        <p:nvSpPr>
          <p:cNvPr id="13" name="文本框 12"/>
          <p:cNvSpPr txBox="1"/>
          <p:nvPr/>
        </p:nvSpPr>
        <p:spPr>
          <a:xfrm>
            <a:off x="3323947" y="3516890"/>
            <a:ext cx="3877985" cy="584775"/>
          </a:xfrm>
          <a:prstGeom prst="rect">
            <a:avLst/>
          </a:prstGeom>
          <a:noFill/>
        </p:spPr>
        <p:txBody>
          <a:bodyPr wrap="none" rtlCol="0">
            <a:spAutoFit/>
          </a:bodyPr>
          <a:lstStyle/>
          <a:p>
            <a:r>
              <a:rPr lang="zh-CN" altLang="en-US" sz="3200" dirty="0">
                <a:solidFill>
                  <a:schemeClr val="bg1"/>
                </a:solidFill>
              </a:rPr>
              <a:t>请输入第一部分标题</a:t>
            </a:r>
            <a:endParaRPr lang="zh-CN" alt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2" y="0"/>
            <a:ext cx="2883268"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5" name="TextBox 3"/>
          <p:cNvSpPr>
            <a:spLocks noChangeArrowheads="1"/>
          </p:cNvSpPr>
          <p:nvPr/>
        </p:nvSpPr>
        <p:spPr bwMode="auto">
          <a:xfrm>
            <a:off x="6864085" y="1695618"/>
            <a:ext cx="960107" cy="38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en-US" altLang="zh-CN" sz="1865" b="1" dirty="0">
                <a:solidFill>
                  <a:schemeClr val="tx1">
                    <a:lumMod val="50000"/>
                    <a:lumOff val="50000"/>
                  </a:schemeClr>
                </a:solidFill>
                <a:latin typeface="+mn-lt"/>
                <a:ea typeface="+mn-ea"/>
                <a:cs typeface="+mn-ea"/>
                <a:sym typeface="+mn-lt"/>
              </a:rPr>
              <a:t>NAME</a:t>
            </a:r>
            <a:endParaRPr lang="en-US" altLang="zh-CN" sz="1335" dirty="0">
              <a:solidFill>
                <a:schemeClr val="tx1">
                  <a:lumMod val="50000"/>
                  <a:lumOff val="50000"/>
                </a:schemeClr>
              </a:solidFill>
              <a:latin typeface="+mn-lt"/>
              <a:ea typeface="+mn-ea"/>
              <a:cs typeface="+mn-ea"/>
              <a:sym typeface="+mn-lt"/>
            </a:endParaRPr>
          </a:p>
        </p:txBody>
      </p:sp>
      <p:sp>
        <p:nvSpPr>
          <p:cNvPr id="16" name="矩形 15"/>
          <p:cNvSpPr>
            <a:spLocks noChangeArrowheads="1"/>
          </p:cNvSpPr>
          <p:nvPr/>
        </p:nvSpPr>
        <p:spPr bwMode="auto">
          <a:xfrm>
            <a:off x="1966253" y="2287602"/>
            <a:ext cx="716543" cy="28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65" dirty="0">
                <a:solidFill>
                  <a:schemeClr val="bg1"/>
                </a:solidFill>
                <a:cs typeface="+mn-ea"/>
                <a:sym typeface="+mn-lt"/>
              </a:rPr>
              <a:t>总经理</a:t>
            </a:r>
            <a:endParaRPr lang="en-US" altLang="zh-CN" sz="1865" dirty="0">
              <a:solidFill>
                <a:schemeClr val="bg1"/>
              </a:solidFill>
              <a:cs typeface="+mn-ea"/>
              <a:sym typeface="+mn-lt"/>
            </a:endParaRPr>
          </a:p>
        </p:txBody>
      </p:sp>
      <p:sp>
        <p:nvSpPr>
          <p:cNvPr id="17" name="矩形 16"/>
          <p:cNvSpPr>
            <a:spLocks noChangeArrowheads="1"/>
          </p:cNvSpPr>
          <p:nvPr/>
        </p:nvSpPr>
        <p:spPr bwMode="auto">
          <a:xfrm>
            <a:off x="1726870" y="4546745"/>
            <a:ext cx="955390" cy="28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65" dirty="0">
                <a:solidFill>
                  <a:schemeClr val="bg1"/>
                </a:solidFill>
                <a:cs typeface="+mn-ea"/>
                <a:sym typeface="+mn-lt"/>
              </a:rPr>
              <a:t>摄影总监</a:t>
            </a:r>
            <a:endParaRPr lang="en-US" altLang="zh-CN" sz="1865" dirty="0">
              <a:solidFill>
                <a:schemeClr val="bg1"/>
              </a:solidFill>
              <a:cs typeface="+mn-ea"/>
              <a:sym typeface="+mn-lt"/>
            </a:endParaRPr>
          </a:p>
        </p:txBody>
      </p:sp>
      <p:grpSp>
        <p:nvGrpSpPr>
          <p:cNvPr id="19" name="组合 18"/>
          <p:cNvGrpSpPr/>
          <p:nvPr/>
        </p:nvGrpSpPr>
        <p:grpSpPr>
          <a:xfrm>
            <a:off x="3983765" y="1700808"/>
            <a:ext cx="2319696" cy="1577115"/>
            <a:chOff x="2203206" y="1144563"/>
            <a:chExt cx="1739772" cy="1182836"/>
          </a:xfrm>
        </p:grpSpPr>
        <p:sp>
          <p:nvSpPr>
            <p:cNvPr id="13" name="矩形 12"/>
            <p:cNvSpPr/>
            <p:nvPr/>
          </p:nvSpPr>
          <p:spPr>
            <a:xfrm>
              <a:off x="2203206" y="1144563"/>
              <a:ext cx="1739772" cy="11828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400">
                <a:cs typeface="+mn-ea"/>
                <a:sym typeface="+mn-lt"/>
              </a:endParaRPr>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259038" y="1191249"/>
              <a:ext cx="1633378" cy="1089464"/>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a:spLocks noChangeArrowheads="1"/>
          </p:cNvSpPr>
          <p:nvPr/>
        </p:nvSpPr>
        <p:spPr bwMode="auto">
          <a:xfrm>
            <a:off x="335360" y="452669"/>
            <a:ext cx="24558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gn="just"/>
            <a:r>
              <a:rPr lang="en-US" altLang="zh-CN" sz="4800" spc="-400" dirty="0">
                <a:solidFill>
                  <a:schemeClr val="bg1"/>
                </a:solidFill>
                <a:latin typeface="Impact" panose="020B0806030902050204" pitchFamily="34" charset="0"/>
                <a:cs typeface="+mn-ea"/>
                <a:sym typeface="+mn-lt"/>
              </a:rPr>
              <a:t>O u r   t e a m</a:t>
            </a:r>
            <a:endParaRPr lang="zh-CN" altLang="en-US" sz="4800" spc="-400" dirty="0">
              <a:solidFill>
                <a:schemeClr val="bg1"/>
              </a:solidFill>
              <a:latin typeface="Impact" panose="020B0806030902050204" pitchFamily="34" charset="0"/>
              <a:cs typeface="+mn-ea"/>
              <a:sym typeface="+mn-lt"/>
            </a:endParaRPr>
          </a:p>
        </p:txBody>
      </p:sp>
      <p:sp>
        <p:nvSpPr>
          <p:cNvPr id="22" name="矩形 21"/>
          <p:cNvSpPr>
            <a:spLocks noChangeArrowheads="1"/>
          </p:cNvSpPr>
          <p:nvPr/>
        </p:nvSpPr>
        <p:spPr bwMode="auto">
          <a:xfrm>
            <a:off x="3981639" y="780966"/>
            <a:ext cx="1365758" cy="41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2665" b="1" dirty="0">
                <a:cs typeface="+mn-ea"/>
                <a:sym typeface="+mn-lt"/>
              </a:rPr>
              <a:t>团队介绍</a:t>
            </a:r>
            <a:endParaRPr lang="en-US" altLang="zh-CN" sz="2665" b="1" dirty="0">
              <a:cs typeface="+mn-ea"/>
              <a:sym typeface="+mn-lt"/>
            </a:endParaRPr>
          </a:p>
        </p:txBody>
      </p:sp>
      <p:cxnSp>
        <p:nvCxnSpPr>
          <p:cNvPr id="27" name="直接连接符 26"/>
          <p:cNvCxnSpPr/>
          <p:nvPr/>
        </p:nvCxnSpPr>
        <p:spPr>
          <a:xfrm>
            <a:off x="3054085" y="0"/>
            <a:ext cx="0" cy="6858000"/>
          </a:xfrm>
          <a:prstGeom prst="line">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292930" y="2448423"/>
            <a:ext cx="402804"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292930" y="4722483"/>
            <a:ext cx="402804"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2927648" y="2321985"/>
            <a:ext cx="252875" cy="252875"/>
          </a:xfrm>
          <a:prstGeom prst="ellipse">
            <a:avLst/>
          </a:prstGeom>
          <a:solidFill>
            <a:schemeClr val="accent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solidFill>
                <a:schemeClr val="tx1">
                  <a:lumMod val="50000"/>
                  <a:lumOff val="50000"/>
                </a:schemeClr>
              </a:solidFill>
              <a:cs typeface="+mn-ea"/>
              <a:sym typeface="+mn-lt"/>
            </a:endParaRPr>
          </a:p>
        </p:txBody>
      </p:sp>
      <p:sp>
        <p:nvSpPr>
          <p:cNvPr id="28" name="椭圆 27"/>
          <p:cNvSpPr/>
          <p:nvPr/>
        </p:nvSpPr>
        <p:spPr>
          <a:xfrm>
            <a:off x="2927648" y="4581128"/>
            <a:ext cx="252875" cy="252875"/>
          </a:xfrm>
          <a:prstGeom prst="ellipse">
            <a:avLst/>
          </a:prstGeom>
          <a:solidFill>
            <a:schemeClr val="accent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solidFill>
                <a:schemeClr val="tx1">
                  <a:lumMod val="50000"/>
                  <a:lumOff val="50000"/>
                </a:schemeClr>
              </a:solidFill>
              <a:cs typeface="+mn-ea"/>
              <a:sym typeface="+mn-lt"/>
            </a:endParaRPr>
          </a:p>
        </p:txBody>
      </p:sp>
      <p:grpSp>
        <p:nvGrpSpPr>
          <p:cNvPr id="29" name="组合 28"/>
          <p:cNvGrpSpPr/>
          <p:nvPr/>
        </p:nvGrpSpPr>
        <p:grpSpPr>
          <a:xfrm>
            <a:off x="3983765" y="3909053"/>
            <a:ext cx="2319696" cy="1577115"/>
            <a:chOff x="2203206" y="1144563"/>
            <a:chExt cx="1739772" cy="1182836"/>
          </a:xfrm>
        </p:grpSpPr>
        <p:sp>
          <p:nvSpPr>
            <p:cNvPr id="30" name="矩形 29"/>
            <p:cNvSpPr/>
            <p:nvPr/>
          </p:nvSpPr>
          <p:spPr>
            <a:xfrm>
              <a:off x="2203206" y="1144563"/>
              <a:ext cx="1739772" cy="11828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400">
                <a:cs typeface="+mn-ea"/>
                <a:sym typeface="+mn-lt"/>
              </a:endParaRPr>
            </a:p>
          </p:txBody>
        </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59038" y="1191352"/>
              <a:ext cx="1633378" cy="1089258"/>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
          <p:cNvSpPr>
            <a:spLocks noChangeArrowheads="1"/>
          </p:cNvSpPr>
          <p:nvPr/>
        </p:nvSpPr>
        <p:spPr bwMode="auto">
          <a:xfrm>
            <a:off x="6864086" y="2079187"/>
            <a:ext cx="3072340" cy="108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65" dirty="0">
                <a:solidFill>
                  <a:schemeClr val="tx1">
                    <a:lumMod val="50000"/>
                    <a:lumOff val="50000"/>
                  </a:schemeClr>
                </a:solidFill>
                <a:latin typeface="华文细黑" panose="02010600040101010101" charset="-122"/>
                <a:ea typeface="华文细黑" panose="02010600040101010101" charset="-122"/>
                <a:cs typeface="+mn-ea"/>
                <a:sym typeface="+mn-lt"/>
              </a:rPr>
              <a:t>在这里添加该人物的详细介绍，包括擅长及辉煌战绩，在这里添加该人物的详细介绍，包括擅长及辉煌战绩在这里添加该人物的详细介绍包括擅长及辉煌战绩</a:t>
            </a:r>
            <a:endParaRPr lang="en-US" altLang="zh-CN" sz="1065" dirty="0">
              <a:solidFill>
                <a:schemeClr val="tx1">
                  <a:lumMod val="50000"/>
                  <a:lumOff val="50000"/>
                </a:schemeClr>
              </a:solidFill>
              <a:latin typeface="华文细黑" panose="02010600040101010101" charset="-122"/>
              <a:ea typeface="华文细黑" panose="02010600040101010101" charset="-122"/>
              <a:cs typeface="+mn-ea"/>
              <a:sym typeface="+mn-lt"/>
            </a:endParaRPr>
          </a:p>
        </p:txBody>
      </p:sp>
      <p:sp>
        <p:nvSpPr>
          <p:cNvPr id="33" name="TextBox 3"/>
          <p:cNvSpPr>
            <a:spLocks noChangeArrowheads="1"/>
          </p:cNvSpPr>
          <p:nvPr/>
        </p:nvSpPr>
        <p:spPr bwMode="auto">
          <a:xfrm>
            <a:off x="6864084" y="3958408"/>
            <a:ext cx="960107" cy="38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en-US" altLang="zh-CN" sz="1865" b="1" dirty="0">
                <a:solidFill>
                  <a:schemeClr val="tx1">
                    <a:lumMod val="50000"/>
                    <a:lumOff val="50000"/>
                  </a:schemeClr>
                </a:solidFill>
                <a:latin typeface="+mn-lt"/>
                <a:ea typeface="+mn-ea"/>
                <a:cs typeface="+mn-ea"/>
                <a:sym typeface="+mn-lt"/>
              </a:rPr>
              <a:t>NAME</a:t>
            </a:r>
            <a:endParaRPr lang="en-US" altLang="zh-CN" sz="1335" dirty="0">
              <a:solidFill>
                <a:schemeClr val="tx1">
                  <a:lumMod val="50000"/>
                  <a:lumOff val="50000"/>
                </a:schemeClr>
              </a:solidFill>
              <a:latin typeface="+mn-lt"/>
              <a:ea typeface="+mn-ea"/>
              <a:cs typeface="+mn-ea"/>
              <a:sym typeface="+mn-lt"/>
            </a:endParaRPr>
          </a:p>
        </p:txBody>
      </p:sp>
      <p:sp>
        <p:nvSpPr>
          <p:cNvPr id="34" name="TextBox 3"/>
          <p:cNvSpPr>
            <a:spLocks noChangeArrowheads="1"/>
          </p:cNvSpPr>
          <p:nvPr/>
        </p:nvSpPr>
        <p:spPr bwMode="auto">
          <a:xfrm>
            <a:off x="6864085" y="4341976"/>
            <a:ext cx="3072340" cy="108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65" dirty="0">
                <a:solidFill>
                  <a:schemeClr val="tx1">
                    <a:lumMod val="50000"/>
                    <a:lumOff val="50000"/>
                  </a:schemeClr>
                </a:solidFill>
                <a:latin typeface="华文细黑" panose="02010600040101010101" charset="-122"/>
                <a:ea typeface="华文细黑" panose="02010600040101010101" charset="-122"/>
                <a:cs typeface="+mn-ea"/>
                <a:sym typeface="+mn-lt"/>
              </a:rPr>
              <a:t>在这里添加该人物的详细介绍，包括擅长及辉煌战绩，在这里添加该人物的详细介绍，包括擅长及辉煌战绩在这里添加该人物的详细介绍包括擅长及辉煌战绩</a:t>
            </a:r>
            <a:endParaRPr lang="en-US" altLang="zh-CN" sz="1065" dirty="0">
              <a:solidFill>
                <a:schemeClr val="tx1">
                  <a:lumMod val="50000"/>
                  <a:lumOff val="50000"/>
                </a:schemeClr>
              </a:solidFill>
              <a:latin typeface="华文细黑" panose="02010600040101010101" charset="-122"/>
              <a:ea typeface="华文细黑" panose="0201060004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ppt_x</p:attrName>
                                        </p:attrNameLst>
                                      </p:cBhvr>
                                      <p:tavLst>
                                        <p:tav tm="0">
                                          <p:val>
                                            <p:strVal val="#ppt_x-#ppt_w*1.125000"/>
                                          </p:val>
                                        </p:tav>
                                        <p:tav tm="100000">
                                          <p:val>
                                            <p:strVal val="#ppt_x"/>
                                          </p:val>
                                        </p:tav>
                                      </p:tavLst>
                                    </p:anim>
                                    <p:animEffect transition="in" filter="wipe(right)">
                                      <p:cBhvr>
                                        <p:cTn id="13" dur="500"/>
                                        <p:tgtEl>
                                          <p:spTgt spid="21"/>
                                        </p:tgtEl>
                                      </p:cBhvr>
                                    </p:animEffect>
                                  </p:childTnLst>
                                </p:cTn>
                              </p:par>
                              <p:par>
                                <p:cTn id="14" presetID="12" presetClass="entr" presetSubtype="2"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p:tgtEl>
                                          <p:spTgt spid="22"/>
                                        </p:tgtEl>
                                        <p:attrNameLst>
                                          <p:attrName>ppt_x</p:attrName>
                                        </p:attrNameLst>
                                      </p:cBhvr>
                                      <p:tavLst>
                                        <p:tav tm="0">
                                          <p:val>
                                            <p:strVal val="#ppt_x+#ppt_w*1.125000"/>
                                          </p:val>
                                        </p:tav>
                                        <p:tav tm="100000">
                                          <p:val>
                                            <p:strVal val="#ppt_x"/>
                                          </p:val>
                                        </p:tav>
                                      </p:tavLst>
                                    </p:anim>
                                    <p:animEffect transition="in" filter="wipe(left)">
                                      <p:cBhvr>
                                        <p:cTn id="17" dur="500"/>
                                        <p:tgtEl>
                                          <p:spTgt spid="22"/>
                                        </p:tgtEl>
                                      </p:cBhvr>
                                    </p:animEffect>
                                  </p:childTnLst>
                                </p:cTn>
                              </p:par>
                            </p:childTnLst>
                          </p:cTn>
                        </p:par>
                        <p:par>
                          <p:cTn id="18" fill="hold">
                            <p:stCondLst>
                              <p:cond delay="1000"/>
                            </p:stCondLst>
                            <p:childTnLst>
                              <p:par>
                                <p:cTn id="19" presetID="2" presetClass="entr" presetSubtype="1" accel="50000" decel="5000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1500" fill="hold"/>
                                        <p:tgtEl>
                                          <p:spTgt spid="27"/>
                                        </p:tgtEl>
                                        <p:attrNameLst>
                                          <p:attrName>ppt_x</p:attrName>
                                        </p:attrNameLst>
                                      </p:cBhvr>
                                      <p:tavLst>
                                        <p:tav tm="0">
                                          <p:val>
                                            <p:strVal val="#ppt_x"/>
                                          </p:val>
                                        </p:tav>
                                        <p:tav tm="100000">
                                          <p:val>
                                            <p:strVal val="#ppt_x"/>
                                          </p:val>
                                        </p:tav>
                                      </p:tavLst>
                                    </p:anim>
                                    <p:anim calcmode="lin" valueType="num">
                                      <p:cBhvr additive="base">
                                        <p:cTn id="22" dur="1500" fill="hold"/>
                                        <p:tgtEl>
                                          <p:spTgt spid="27"/>
                                        </p:tgtEl>
                                        <p:attrNameLst>
                                          <p:attrName>ppt_y</p:attrName>
                                        </p:attrNameLst>
                                      </p:cBhvr>
                                      <p:tavLst>
                                        <p:tav tm="0">
                                          <p:val>
                                            <p:strVal val="0-#ppt_h/2"/>
                                          </p:val>
                                        </p:tav>
                                        <p:tav tm="100000">
                                          <p:val>
                                            <p:strVal val="#ppt_y"/>
                                          </p:val>
                                        </p:tav>
                                      </p:tavLst>
                                    </p:anim>
                                  </p:childTnLst>
                                </p:cTn>
                              </p:par>
                            </p:childTnLst>
                          </p:cTn>
                        </p:par>
                        <p:par>
                          <p:cTn id="23" fill="hold">
                            <p:stCondLst>
                              <p:cond delay="2500"/>
                            </p:stCondLst>
                            <p:childTnLst>
                              <p:par>
                                <p:cTn id="24" presetID="2" presetClass="entr" presetSubtype="4" accel="50000" decel="5000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1500" fill="hold"/>
                                        <p:tgtEl>
                                          <p:spTgt spid="26"/>
                                        </p:tgtEl>
                                        <p:attrNameLst>
                                          <p:attrName>ppt_x</p:attrName>
                                        </p:attrNameLst>
                                      </p:cBhvr>
                                      <p:tavLst>
                                        <p:tav tm="0">
                                          <p:val>
                                            <p:strVal val="#ppt_x"/>
                                          </p:val>
                                        </p:tav>
                                        <p:tav tm="100000">
                                          <p:val>
                                            <p:strVal val="#ppt_x"/>
                                          </p:val>
                                        </p:tav>
                                      </p:tavLst>
                                    </p:anim>
                                    <p:anim calcmode="lin" valueType="num">
                                      <p:cBhvr additive="base">
                                        <p:cTn id="27" dur="1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accel="50000" decel="50000" fill="hold" grpId="0" nodeType="withEffect">
                                  <p:stCondLst>
                                    <p:cond delay="50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1500" fill="hold"/>
                                        <p:tgtEl>
                                          <p:spTgt spid="28"/>
                                        </p:tgtEl>
                                        <p:attrNameLst>
                                          <p:attrName>ppt_x</p:attrName>
                                        </p:attrNameLst>
                                      </p:cBhvr>
                                      <p:tavLst>
                                        <p:tav tm="0">
                                          <p:val>
                                            <p:strVal val="#ppt_x"/>
                                          </p:val>
                                        </p:tav>
                                        <p:tav tm="100000">
                                          <p:val>
                                            <p:strVal val="#ppt_x"/>
                                          </p:val>
                                        </p:tav>
                                      </p:tavLst>
                                    </p:anim>
                                    <p:anim calcmode="lin" valueType="num">
                                      <p:cBhvr additive="base">
                                        <p:cTn id="31" dur="1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accel="50000" decel="5000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1500" fill="hold"/>
                                        <p:tgtEl>
                                          <p:spTgt spid="23"/>
                                        </p:tgtEl>
                                        <p:attrNameLst>
                                          <p:attrName>ppt_x</p:attrName>
                                        </p:attrNameLst>
                                      </p:cBhvr>
                                      <p:tavLst>
                                        <p:tav tm="0">
                                          <p:val>
                                            <p:strVal val="#ppt_x"/>
                                          </p:val>
                                        </p:tav>
                                        <p:tav tm="100000">
                                          <p:val>
                                            <p:strVal val="#ppt_x"/>
                                          </p:val>
                                        </p:tav>
                                      </p:tavLst>
                                    </p:anim>
                                    <p:anim calcmode="lin" valueType="num">
                                      <p:cBhvr additive="base">
                                        <p:cTn id="35" dur="1500" fill="hold"/>
                                        <p:tgtEl>
                                          <p:spTgt spid="23"/>
                                        </p:tgtEl>
                                        <p:attrNameLst>
                                          <p:attrName>ppt_y</p:attrName>
                                        </p:attrNameLst>
                                      </p:cBhvr>
                                      <p:tavLst>
                                        <p:tav tm="0">
                                          <p:val>
                                            <p:strVal val="1+#ppt_h/2"/>
                                          </p:val>
                                        </p:tav>
                                        <p:tav tm="100000">
                                          <p:val>
                                            <p:strVal val="#ppt_y"/>
                                          </p:val>
                                        </p:tav>
                                      </p:tavLst>
                                    </p:anim>
                                  </p:childTnLst>
                                </p:cTn>
                              </p:par>
                              <p:par>
                                <p:cTn id="36" presetID="2" presetClass="entr" presetSubtype="4" accel="50000" decel="50000" fill="hold" nodeType="withEffect">
                                  <p:stCondLst>
                                    <p:cond delay="50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1500" fill="hold"/>
                                        <p:tgtEl>
                                          <p:spTgt spid="24"/>
                                        </p:tgtEl>
                                        <p:attrNameLst>
                                          <p:attrName>ppt_x</p:attrName>
                                        </p:attrNameLst>
                                      </p:cBhvr>
                                      <p:tavLst>
                                        <p:tav tm="0">
                                          <p:val>
                                            <p:strVal val="#ppt_x"/>
                                          </p:val>
                                        </p:tav>
                                        <p:tav tm="100000">
                                          <p:val>
                                            <p:strVal val="#ppt_x"/>
                                          </p:val>
                                        </p:tav>
                                      </p:tavLst>
                                    </p:anim>
                                    <p:anim calcmode="lin" valueType="num">
                                      <p:cBhvr additive="base">
                                        <p:cTn id="39" dur="1500" fill="hold"/>
                                        <p:tgtEl>
                                          <p:spTgt spid="24"/>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8" accel="50000" decel="5000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500" fill="hold"/>
                                        <p:tgtEl>
                                          <p:spTgt spid="16"/>
                                        </p:tgtEl>
                                        <p:attrNameLst>
                                          <p:attrName>ppt_x</p:attrName>
                                        </p:attrNameLst>
                                      </p:cBhvr>
                                      <p:tavLst>
                                        <p:tav tm="0">
                                          <p:val>
                                            <p:strVal val="0-#ppt_w/2"/>
                                          </p:val>
                                        </p:tav>
                                        <p:tav tm="100000">
                                          <p:val>
                                            <p:strVal val="#ppt_x"/>
                                          </p:val>
                                        </p:tav>
                                      </p:tavLst>
                                    </p:anim>
                                    <p:anim calcmode="lin" valueType="num">
                                      <p:cBhvr additive="base">
                                        <p:cTn id="44" dur="1500" fill="hold"/>
                                        <p:tgtEl>
                                          <p:spTgt spid="16"/>
                                        </p:tgtEl>
                                        <p:attrNameLst>
                                          <p:attrName>ppt_y</p:attrName>
                                        </p:attrNameLst>
                                      </p:cBhvr>
                                      <p:tavLst>
                                        <p:tav tm="0">
                                          <p:val>
                                            <p:strVal val="#ppt_y"/>
                                          </p:val>
                                        </p:tav>
                                        <p:tav tm="100000">
                                          <p:val>
                                            <p:strVal val="#ppt_y"/>
                                          </p:val>
                                        </p:tav>
                                      </p:tavLst>
                                    </p:anim>
                                  </p:childTnLst>
                                </p:cTn>
                              </p:par>
                              <p:par>
                                <p:cTn id="45" presetID="2" presetClass="entr" presetSubtype="2" accel="50000" decel="5000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500" fill="hold"/>
                                        <p:tgtEl>
                                          <p:spTgt spid="19"/>
                                        </p:tgtEl>
                                        <p:attrNameLst>
                                          <p:attrName>ppt_x</p:attrName>
                                        </p:attrNameLst>
                                      </p:cBhvr>
                                      <p:tavLst>
                                        <p:tav tm="0">
                                          <p:val>
                                            <p:strVal val="1+#ppt_w/2"/>
                                          </p:val>
                                        </p:tav>
                                        <p:tav tm="100000">
                                          <p:val>
                                            <p:strVal val="#ppt_x"/>
                                          </p:val>
                                        </p:tav>
                                      </p:tavLst>
                                    </p:anim>
                                    <p:anim calcmode="lin" valueType="num">
                                      <p:cBhvr additive="base">
                                        <p:cTn id="48" dur="1500" fill="hold"/>
                                        <p:tgtEl>
                                          <p:spTgt spid="19"/>
                                        </p:tgtEl>
                                        <p:attrNameLst>
                                          <p:attrName>ppt_y</p:attrName>
                                        </p:attrNameLst>
                                      </p:cBhvr>
                                      <p:tavLst>
                                        <p:tav tm="0">
                                          <p:val>
                                            <p:strVal val="#ppt_y"/>
                                          </p:val>
                                        </p:tav>
                                        <p:tav tm="100000">
                                          <p:val>
                                            <p:strVal val="#ppt_y"/>
                                          </p:val>
                                        </p:tav>
                                      </p:tavLst>
                                    </p:anim>
                                  </p:childTnLst>
                                </p:cTn>
                              </p:par>
                            </p:childTnLst>
                          </p:cTn>
                        </p:par>
                        <p:par>
                          <p:cTn id="49" fill="hold">
                            <p:stCondLst>
                              <p:cond delay="5500"/>
                            </p:stCondLst>
                            <p:childTnLst>
                              <p:par>
                                <p:cTn id="50" presetID="2" presetClass="entr" presetSubtype="8" accel="50000" decel="5000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1500" fill="hold"/>
                                        <p:tgtEl>
                                          <p:spTgt spid="17"/>
                                        </p:tgtEl>
                                        <p:attrNameLst>
                                          <p:attrName>ppt_x</p:attrName>
                                        </p:attrNameLst>
                                      </p:cBhvr>
                                      <p:tavLst>
                                        <p:tav tm="0">
                                          <p:val>
                                            <p:strVal val="0-#ppt_w/2"/>
                                          </p:val>
                                        </p:tav>
                                        <p:tav tm="100000">
                                          <p:val>
                                            <p:strVal val="#ppt_x"/>
                                          </p:val>
                                        </p:tav>
                                      </p:tavLst>
                                    </p:anim>
                                    <p:anim calcmode="lin" valueType="num">
                                      <p:cBhvr additive="base">
                                        <p:cTn id="53" dur="1500" fill="hold"/>
                                        <p:tgtEl>
                                          <p:spTgt spid="17"/>
                                        </p:tgtEl>
                                        <p:attrNameLst>
                                          <p:attrName>ppt_y</p:attrName>
                                        </p:attrNameLst>
                                      </p:cBhvr>
                                      <p:tavLst>
                                        <p:tav tm="0">
                                          <p:val>
                                            <p:strVal val="#ppt_y"/>
                                          </p:val>
                                        </p:tav>
                                        <p:tav tm="100000">
                                          <p:val>
                                            <p:strVal val="#ppt_y"/>
                                          </p:val>
                                        </p:tav>
                                      </p:tavLst>
                                    </p:anim>
                                  </p:childTnLst>
                                </p:cTn>
                              </p:par>
                              <p:par>
                                <p:cTn id="54" presetID="2" presetClass="entr" presetSubtype="2" accel="50000" decel="5000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1500" fill="hold"/>
                                        <p:tgtEl>
                                          <p:spTgt spid="29"/>
                                        </p:tgtEl>
                                        <p:attrNameLst>
                                          <p:attrName>ppt_x</p:attrName>
                                        </p:attrNameLst>
                                      </p:cBhvr>
                                      <p:tavLst>
                                        <p:tav tm="0">
                                          <p:val>
                                            <p:strVal val="1+#ppt_w/2"/>
                                          </p:val>
                                        </p:tav>
                                        <p:tav tm="100000">
                                          <p:val>
                                            <p:strVal val="#ppt_x"/>
                                          </p:val>
                                        </p:tav>
                                      </p:tavLst>
                                    </p:anim>
                                    <p:anim calcmode="lin" valueType="num">
                                      <p:cBhvr additive="base">
                                        <p:cTn id="57" dur="1500" fill="hold"/>
                                        <p:tgtEl>
                                          <p:spTgt spid="29"/>
                                        </p:tgtEl>
                                        <p:attrNameLst>
                                          <p:attrName>ppt_y</p:attrName>
                                        </p:attrNameLst>
                                      </p:cBhvr>
                                      <p:tavLst>
                                        <p:tav tm="0">
                                          <p:val>
                                            <p:strVal val="#ppt_y"/>
                                          </p:val>
                                        </p:tav>
                                        <p:tav tm="100000">
                                          <p:val>
                                            <p:strVal val="#ppt_y"/>
                                          </p:val>
                                        </p:tav>
                                      </p:tavLst>
                                    </p:anim>
                                  </p:childTnLst>
                                </p:cTn>
                              </p:par>
                            </p:childTnLst>
                          </p:cTn>
                        </p:par>
                        <p:par>
                          <p:cTn id="58" fill="hold">
                            <p:stCondLst>
                              <p:cond delay="7000"/>
                            </p:stCondLst>
                            <p:childTnLst>
                              <p:par>
                                <p:cTn id="59" presetID="2" presetClass="entr" presetSubtype="2" accel="50000" decel="5000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1500" fill="hold"/>
                                        <p:tgtEl>
                                          <p:spTgt spid="15"/>
                                        </p:tgtEl>
                                        <p:attrNameLst>
                                          <p:attrName>ppt_x</p:attrName>
                                        </p:attrNameLst>
                                      </p:cBhvr>
                                      <p:tavLst>
                                        <p:tav tm="0">
                                          <p:val>
                                            <p:strVal val="1+#ppt_w/2"/>
                                          </p:val>
                                        </p:tav>
                                        <p:tav tm="100000">
                                          <p:val>
                                            <p:strVal val="#ppt_x"/>
                                          </p:val>
                                        </p:tav>
                                      </p:tavLst>
                                    </p:anim>
                                    <p:anim calcmode="lin" valueType="num">
                                      <p:cBhvr additive="base">
                                        <p:cTn id="62" dur="1500" fill="hold"/>
                                        <p:tgtEl>
                                          <p:spTgt spid="15"/>
                                        </p:tgtEl>
                                        <p:attrNameLst>
                                          <p:attrName>ppt_y</p:attrName>
                                        </p:attrNameLst>
                                      </p:cBhvr>
                                      <p:tavLst>
                                        <p:tav tm="0">
                                          <p:val>
                                            <p:strVal val="#ppt_y"/>
                                          </p:val>
                                        </p:tav>
                                        <p:tav tm="100000">
                                          <p:val>
                                            <p:strVal val="#ppt_y"/>
                                          </p:val>
                                        </p:tav>
                                      </p:tavLst>
                                    </p:anim>
                                  </p:childTnLst>
                                </p:cTn>
                              </p:par>
                              <p:par>
                                <p:cTn id="63" presetID="2" presetClass="entr" presetSubtype="2" accel="50000" decel="5000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1500" fill="hold"/>
                                        <p:tgtEl>
                                          <p:spTgt spid="32"/>
                                        </p:tgtEl>
                                        <p:attrNameLst>
                                          <p:attrName>ppt_x</p:attrName>
                                        </p:attrNameLst>
                                      </p:cBhvr>
                                      <p:tavLst>
                                        <p:tav tm="0">
                                          <p:val>
                                            <p:strVal val="1+#ppt_w/2"/>
                                          </p:val>
                                        </p:tav>
                                        <p:tav tm="100000">
                                          <p:val>
                                            <p:strVal val="#ppt_x"/>
                                          </p:val>
                                        </p:tav>
                                      </p:tavLst>
                                    </p:anim>
                                    <p:anim calcmode="lin" valueType="num">
                                      <p:cBhvr additive="base">
                                        <p:cTn id="66" dur="1500" fill="hold"/>
                                        <p:tgtEl>
                                          <p:spTgt spid="32"/>
                                        </p:tgtEl>
                                        <p:attrNameLst>
                                          <p:attrName>ppt_y</p:attrName>
                                        </p:attrNameLst>
                                      </p:cBhvr>
                                      <p:tavLst>
                                        <p:tav tm="0">
                                          <p:val>
                                            <p:strVal val="#ppt_y"/>
                                          </p:val>
                                        </p:tav>
                                        <p:tav tm="100000">
                                          <p:val>
                                            <p:strVal val="#ppt_y"/>
                                          </p:val>
                                        </p:tav>
                                      </p:tavLst>
                                    </p:anim>
                                  </p:childTnLst>
                                </p:cTn>
                              </p:par>
                            </p:childTnLst>
                          </p:cTn>
                        </p:par>
                        <p:par>
                          <p:cTn id="67" fill="hold">
                            <p:stCondLst>
                              <p:cond delay="8500"/>
                            </p:stCondLst>
                            <p:childTnLst>
                              <p:par>
                                <p:cTn id="68" presetID="2" presetClass="entr" presetSubtype="2" accel="50000" decel="50000"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1500" fill="hold"/>
                                        <p:tgtEl>
                                          <p:spTgt spid="33"/>
                                        </p:tgtEl>
                                        <p:attrNameLst>
                                          <p:attrName>ppt_x</p:attrName>
                                        </p:attrNameLst>
                                      </p:cBhvr>
                                      <p:tavLst>
                                        <p:tav tm="0">
                                          <p:val>
                                            <p:strVal val="1+#ppt_w/2"/>
                                          </p:val>
                                        </p:tav>
                                        <p:tav tm="100000">
                                          <p:val>
                                            <p:strVal val="#ppt_x"/>
                                          </p:val>
                                        </p:tav>
                                      </p:tavLst>
                                    </p:anim>
                                    <p:anim calcmode="lin" valueType="num">
                                      <p:cBhvr additive="base">
                                        <p:cTn id="71" dur="1500" fill="hold"/>
                                        <p:tgtEl>
                                          <p:spTgt spid="33"/>
                                        </p:tgtEl>
                                        <p:attrNameLst>
                                          <p:attrName>ppt_y</p:attrName>
                                        </p:attrNameLst>
                                      </p:cBhvr>
                                      <p:tavLst>
                                        <p:tav tm="0">
                                          <p:val>
                                            <p:strVal val="#ppt_y"/>
                                          </p:val>
                                        </p:tav>
                                        <p:tav tm="100000">
                                          <p:val>
                                            <p:strVal val="#ppt_y"/>
                                          </p:val>
                                        </p:tav>
                                      </p:tavLst>
                                    </p:anim>
                                  </p:childTnLst>
                                </p:cTn>
                              </p:par>
                              <p:par>
                                <p:cTn id="72" presetID="2" presetClass="entr" presetSubtype="2" accel="50000" decel="5000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additive="base">
                                        <p:cTn id="74" dur="1500" fill="hold"/>
                                        <p:tgtEl>
                                          <p:spTgt spid="34"/>
                                        </p:tgtEl>
                                        <p:attrNameLst>
                                          <p:attrName>ppt_x</p:attrName>
                                        </p:attrNameLst>
                                      </p:cBhvr>
                                      <p:tavLst>
                                        <p:tav tm="0">
                                          <p:val>
                                            <p:strVal val="1+#ppt_w/2"/>
                                          </p:val>
                                        </p:tav>
                                        <p:tav tm="100000">
                                          <p:val>
                                            <p:strVal val="#ppt_x"/>
                                          </p:val>
                                        </p:tav>
                                      </p:tavLst>
                                    </p:anim>
                                    <p:anim calcmode="lin" valueType="num">
                                      <p:cBhvr additive="base">
                                        <p:cTn id="75" dur="1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5" grpId="0"/>
      <p:bldP spid="16" grpId="0"/>
      <p:bldP spid="17" grpId="0"/>
      <p:bldP spid="21" grpId="0"/>
      <p:bldP spid="22" grpId="0"/>
      <p:bldP spid="26" grpId="0" animBg="1"/>
      <p:bldP spid="28" grpId="0" animBg="1"/>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6" name="矩形 5"/>
          <p:cNvSpPr/>
          <p:nvPr/>
        </p:nvSpPr>
        <p:spPr>
          <a:xfrm>
            <a:off x="0" y="1031966"/>
            <a:ext cx="12192000" cy="3918857"/>
          </a:xfrm>
          <a:prstGeom prst="rect">
            <a:avLst/>
          </a:prstGeom>
          <a:solidFill>
            <a:schemeClr val="bg2">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70518" y="2977044"/>
            <a:ext cx="2441694" cy="646331"/>
          </a:xfrm>
          <a:prstGeom prst="rect">
            <a:avLst/>
          </a:prstGeom>
          <a:noFill/>
        </p:spPr>
        <p:txBody>
          <a:bodyPr wrap="none" rtlCol="0">
            <a:spAutoFit/>
          </a:bodyPr>
          <a:lstStyle/>
          <a:p>
            <a:r>
              <a:rPr lang="en-US" altLang="zh-CN" sz="3600" dirty="0">
                <a:solidFill>
                  <a:schemeClr val="bg1"/>
                </a:solidFill>
              </a:rPr>
              <a:t>CONTENTS</a:t>
            </a:r>
            <a:endParaRPr lang="zh-CN" altLang="en-US" sz="3600" dirty="0">
              <a:solidFill>
                <a:schemeClr val="bg1"/>
              </a:solidFill>
            </a:endParaRPr>
          </a:p>
        </p:txBody>
      </p:sp>
      <p:sp>
        <p:nvSpPr>
          <p:cNvPr id="13" name="文本框 12"/>
          <p:cNvSpPr txBox="1"/>
          <p:nvPr/>
        </p:nvSpPr>
        <p:spPr>
          <a:xfrm>
            <a:off x="1286508" y="2053714"/>
            <a:ext cx="1569660" cy="923330"/>
          </a:xfrm>
          <a:prstGeom prst="rect">
            <a:avLst/>
          </a:prstGeom>
          <a:noFill/>
        </p:spPr>
        <p:txBody>
          <a:bodyPr wrap="none" rtlCol="0">
            <a:spAutoFit/>
          </a:bodyPr>
          <a:lstStyle/>
          <a:p>
            <a:r>
              <a:rPr lang="zh-CN" altLang="en-US" sz="5400" b="1" dirty="0">
                <a:solidFill>
                  <a:schemeClr val="bg1"/>
                </a:solidFill>
              </a:rPr>
              <a:t>目录</a:t>
            </a:r>
            <a:endParaRPr lang="zh-CN" altLang="en-US" sz="5400" b="1" dirty="0">
              <a:solidFill>
                <a:schemeClr val="bg1"/>
              </a:solidFill>
            </a:endParaRPr>
          </a:p>
        </p:txBody>
      </p:sp>
      <p:sp>
        <p:nvSpPr>
          <p:cNvPr id="14" name="矩形 13"/>
          <p:cNvSpPr/>
          <p:nvPr/>
        </p:nvSpPr>
        <p:spPr>
          <a:xfrm>
            <a:off x="18170" y="1031966"/>
            <a:ext cx="887034" cy="3918857"/>
          </a:xfrm>
          <a:prstGeom prst="rect">
            <a:avLst/>
          </a:pr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654894" y="2157062"/>
            <a:ext cx="3279140" cy="523220"/>
          </a:xfrm>
          <a:prstGeom prst="rect">
            <a:avLst/>
          </a:prstGeom>
          <a:noFill/>
        </p:spPr>
        <p:txBody>
          <a:bodyPr wrap="square" rtlCol="0">
            <a:spAutoFit/>
          </a:bodyPr>
          <a:lstStyle/>
          <a:p>
            <a:r>
              <a:rPr lang="en-US" altLang="zh-CN" sz="2800" dirty="0">
                <a:solidFill>
                  <a:schemeClr val="bg1"/>
                </a:solidFill>
                <a:latin typeface="华文细黑" panose="02010600040101010101" charset="-122"/>
                <a:ea typeface="华文细黑" panose="02010600040101010101" charset="-122"/>
                <a:sym typeface="+mn-ea"/>
              </a:rPr>
              <a:t>1-</a:t>
            </a:r>
            <a:r>
              <a:rPr lang="zh-CN" altLang="en-US" sz="2800" dirty="0">
                <a:solidFill>
                  <a:schemeClr val="bg1"/>
                </a:solidFill>
                <a:latin typeface="华文细黑" panose="02010600040101010101" charset="-122"/>
                <a:ea typeface="华文细黑" panose="02010600040101010101" charset="-122"/>
                <a:sym typeface="+mn-ea"/>
              </a:rPr>
              <a:t>点击添加标题</a:t>
            </a:r>
            <a:endParaRPr lang="zh-CN" altLang="en-US" sz="2800" dirty="0">
              <a:solidFill>
                <a:schemeClr val="bg1"/>
              </a:solidFill>
              <a:latin typeface="华文细黑" panose="02010600040101010101" charset="-122"/>
              <a:ea typeface="华文细黑" panose="02010600040101010101" charset="-122"/>
              <a:sym typeface="+mn-ea"/>
            </a:endParaRPr>
          </a:p>
        </p:txBody>
      </p:sp>
      <p:sp>
        <p:nvSpPr>
          <p:cNvPr id="16" name="文本框 15"/>
          <p:cNvSpPr txBox="1"/>
          <p:nvPr/>
        </p:nvSpPr>
        <p:spPr>
          <a:xfrm>
            <a:off x="4654894" y="3075969"/>
            <a:ext cx="3279140" cy="523220"/>
          </a:xfrm>
          <a:prstGeom prst="rect">
            <a:avLst/>
          </a:prstGeom>
          <a:noFill/>
        </p:spPr>
        <p:txBody>
          <a:bodyPr wrap="square" rtlCol="0">
            <a:spAutoFit/>
          </a:bodyPr>
          <a:lstStyle/>
          <a:p>
            <a:r>
              <a:rPr lang="en-US" altLang="zh-CN" sz="2800" dirty="0">
                <a:solidFill>
                  <a:schemeClr val="bg1"/>
                </a:solidFill>
                <a:latin typeface="华文细黑" panose="02010600040101010101" charset="-122"/>
                <a:ea typeface="华文细黑" panose="02010600040101010101" charset="-122"/>
                <a:sym typeface="+mn-ea"/>
              </a:rPr>
              <a:t>2 -</a:t>
            </a:r>
            <a:r>
              <a:rPr lang="zh-CN" altLang="en-US" sz="2800" dirty="0">
                <a:solidFill>
                  <a:schemeClr val="bg1"/>
                </a:solidFill>
                <a:latin typeface="华文细黑" panose="02010600040101010101" charset="-122"/>
                <a:ea typeface="华文细黑" panose="02010600040101010101" charset="-122"/>
                <a:sym typeface="+mn-ea"/>
              </a:rPr>
              <a:t>点击添加标题</a:t>
            </a:r>
            <a:endParaRPr lang="zh-CN" altLang="en-US" sz="2800" dirty="0">
              <a:solidFill>
                <a:schemeClr val="bg1"/>
              </a:solidFill>
              <a:latin typeface="华文细黑" panose="02010600040101010101" charset="-122"/>
              <a:ea typeface="华文细黑" panose="02010600040101010101" charset="-122"/>
              <a:sym typeface="+mn-ea"/>
            </a:endParaRPr>
          </a:p>
        </p:txBody>
      </p:sp>
      <p:sp>
        <p:nvSpPr>
          <p:cNvPr id="17" name="文本框 16"/>
          <p:cNvSpPr txBox="1"/>
          <p:nvPr/>
        </p:nvSpPr>
        <p:spPr>
          <a:xfrm>
            <a:off x="7670177" y="2155936"/>
            <a:ext cx="3279140" cy="523220"/>
          </a:xfrm>
          <a:prstGeom prst="rect">
            <a:avLst/>
          </a:prstGeom>
          <a:noFill/>
        </p:spPr>
        <p:txBody>
          <a:bodyPr wrap="square" rtlCol="0">
            <a:spAutoFit/>
          </a:bodyPr>
          <a:lstStyle/>
          <a:p>
            <a:r>
              <a:rPr lang="en-US" altLang="zh-CN" sz="2800" dirty="0">
                <a:solidFill>
                  <a:schemeClr val="bg1"/>
                </a:solidFill>
                <a:latin typeface="华文细黑" panose="02010600040101010101" charset="-122"/>
                <a:ea typeface="华文细黑" panose="02010600040101010101" charset="-122"/>
                <a:sym typeface="+mn-ea"/>
              </a:rPr>
              <a:t>3 -</a:t>
            </a:r>
            <a:r>
              <a:rPr lang="zh-CN" altLang="en-US" sz="2800" dirty="0">
                <a:solidFill>
                  <a:schemeClr val="bg1"/>
                </a:solidFill>
                <a:latin typeface="华文细黑" panose="02010600040101010101" charset="-122"/>
                <a:ea typeface="华文细黑" panose="02010600040101010101" charset="-122"/>
                <a:sym typeface="+mn-ea"/>
              </a:rPr>
              <a:t>点击添加标题</a:t>
            </a:r>
            <a:endParaRPr lang="zh-CN" altLang="en-US" sz="2800" dirty="0">
              <a:solidFill>
                <a:schemeClr val="bg1"/>
              </a:solidFill>
              <a:latin typeface="华文细黑" panose="02010600040101010101" charset="-122"/>
              <a:ea typeface="华文细黑" panose="02010600040101010101" charset="-122"/>
              <a:sym typeface="+mn-ea"/>
            </a:endParaRPr>
          </a:p>
        </p:txBody>
      </p:sp>
      <p:sp>
        <p:nvSpPr>
          <p:cNvPr id="18" name="文本框 17"/>
          <p:cNvSpPr txBox="1"/>
          <p:nvPr/>
        </p:nvSpPr>
        <p:spPr>
          <a:xfrm>
            <a:off x="7670177" y="3100155"/>
            <a:ext cx="3279140" cy="523220"/>
          </a:xfrm>
          <a:prstGeom prst="rect">
            <a:avLst/>
          </a:prstGeom>
          <a:noFill/>
        </p:spPr>
        <p:txBody>
          <a:bodyPr wrap="square" rtlCol="0">
            <a:spAutoFit/>
          </a:bodyPr>
          <a:lstStyle/>
          <a:p>
            <a:r>
              <a:rPr lang="en-US" altLang="zh-CN" sz="2800" dirty="0">
                <a:solidFill>
                  <a:schemeClr val="bg1"/>
                </a:solidFill>
                <a:latin typeface="华文细黑" panose="02010600040101010101" charset="-122"/>
                <a:ea typeface="华文细黑" panose="02010600040101010101" charset="-122"/>
                <a:sym typeface="+mn-ea"/>
              </a:rPr>
              <a:t>4 -</a:t>
            </a:r>
            <a:r>
              <a:rPr lang="zh-CN" altLang="en-US" sz="2800" dirty="0">
                <a:solidFill>
                  <a:schemeClr val="bg1"/>
                </a:solidFill>
                <a:latin typeface="华文细黑" panose="02010600040101010101" charset="-122"/>
                <a:ea typeface="华文细黑" panose="02010600040101010101" charset="-122"/>
                <a:sym typeface="+mn-ea"/>
              </a:rPr>
              <a:t>点击添加标题</a:t>
            </a:r>
            <a:endParaRPr lang="zh-CN" altLang="en-US" sz="2800" dirty="0">
              <a:solidFill>
                <a:schemeClr val="bg1"/>
              </a:solidFill>
              <a:latin typeface="华文细黑" panose="02010600040101010101" charset="-122"/>
              <a:ea typeface="华文细黑"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down)">
                                      <p:cBhvr>
                                        <p:cTn id="8" dur="500"/>
                                        <p:tgtEl>
                                          <p:spTgt spid="11"/>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750" fill="hold"/>
                                        <p:tgtEl>
                                          <p:spTgt spid="13"/>
                                        </p:tgtEl>
                                        <p:attrNameLst>
                                          <p:attrName>ppt_w</p:attrName>
                                        </p:attrNameLst>
                                      </p:cBhvr>
                                      <p:tavLst>
                                        <p:tav tm="0">
                                          <p:val>
                                            <p:fltVal val="0"/>
                                          </p:val>
                                        </p:tav>
                                        <p:tav tm="100000">
                                          <p:val>
                                            <p:strVal val="#ppt_w"/>
                                          </p:val>
                                        </p:tav>
                                      </p:tavLst>
                                    </p:anim>
                                    <p:anim calcmode="lin" valueType="num">
                                      <p:cBhvr>
                                        <p:cTn id="13" dur="750" fill="hold"/>
                                        <p:tgtEl>
                                          <p:spTgt spid="13"/>
                                        </p:tgtEl>
                                        <p:attrNameLst>
                                          <p:attrName>ppt_h</p:attrName>
                                        </p:attrNameLst>
                                      </p:cBhvr>
                                      <p:tavLst>
                                        <p:tav tm="0">
                                          <p:val>
                                            <p:fltVal val="0"/>
                                          </p:val>
                                        </p:tav>
                                        <p:tav tm="100000">
                                          <p:val>
                                            <p:strVal val="#ppt_h"/>
                                          </p:val>
                                        </p:tav>
                                      </p:tavLst>
                                    </p:anim>
                                    <p:animEffect transition="in" filter="fade">
                                      <p:cBhvr>
                                        <p:cTn id="14" dur="750"/>
                                        <p:tgtEl>
                                          <p:spTgt spid="13"/>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729607" y="5875867"/>
            <a:ext cx="3516983" cy="31975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7" name="矩形 6"/>
          <p:cNvSpPr>
            <a:spLocks noChangeArrowheads="1"/>
          </p:cNvSpPr>
          <p:nvPr/>
        </p:nvSpPr>
        <p:spPr bwMode="auto">
          <a:xfrm>
            <a:off x="5255961" y="5912634"/>
            <a:ext cx="21945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600" dirty="0">
                <a:solidFill>
                  <a:schemeClr val="bg1"/>
                </a:solidFill>
                <a:cs typeface="+mn-ea"/>
                <a:sym typeface="+mn-lt"/>
              </a:rPr>
              <a:t>摄影作品名称        </a:t>
            </a:r>
            <a:r>
              <a:rPr lang="zh-CN" altLang="en-US" sz="1335" dirty="0">
                <a:solidFill>
                  <a:schemeClr val="bg1"/>
                </a:solidFill>
                <a:cs typeface="+mn-ea"/>
                <a:sym typeface="+mn-lt"/>
              </a:rPr>
              <a:t>关键词</a:t>
            </a:r>
            <a:endParaRPr lang="en-US" altLang="zh-CN" sz="1335" dirty="0">
              <a:solidFill>
                <a:schemeClr val="bg1"/>
              </a:solidFill>
              <a:cs typeface="+mn-ea"/>
              <a:sym typeface="+mn-lt"/>
            </a:endParaRPr>
          </a:p>
        </p:txBody>
      </p:sp>
      <p:sp>
        <p:nvSpPr>
          <p:cNvPr id="10" name="矩形 9"/>
          <p:cNvSpPr/>
          <p:nvPr/>
        </p:nvSpPr>
        <p:spPr>
          <a:xfrm>
            <a:off x="10872747" y="5875867"/>
            <a:ext cx="1319253" cy="319759"/>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1" name="矩形 10"/>
          <p:cNvSpPr/>
          <p:nvPr/>
        </p:nvSpPr>
        <p:spPr>
          <a:xfrm>
            <a:off x="9553492" y="5875867"/>
            <a:ext cx="1319253" cy="319759"/>
          </a:xfrm>
          <a:prstGeom prst="rect">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2" name="矩形 11"/>
          <p:cNvSpPr/>
          <p:nvPr/>
        </p:nvSpPr>
        <p:spPr>
          <a:xfrm>
            <a:off x="8234239" y="5875867"/>
            <a:ext cx="1319253" cy="319759"/>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5" name="TextBox 3"/>
          <p:cNvSpPr>
            <a:spLocks noChangeArrowheads="1"/>
          </p:cNvSpPr>
          <p:nvPr/>
        </p:nvSpPr>
        <p:spPr bwMode="auto">
          <a:xfrm>
            <a:off x="8724165" y="2814133"/>
            <a:ext cx="2500761" cy="182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2135" dirty="0">
                <a:solidFill>
                  <a:schemeClr val="tx1">
                    <a:lumMod val="65000"/>
                    <a:lumOff val="35000"/>
                  </a:schemeClr>
                </a:solidFill>
                <a:latin typeface="华文细黑" panose="02010600040101010101" charset="-122"/>
                <a:ea typeface="华文细黑" panose="02010600040101010101" charset="-122"/>
                <a:cs typeface="+mn-ea"/>
                <a:sym typeface="+mn-lt"/>
              </a:rPr>
              <a:t>添加标题</a:t>
            </a:r>
            <a:endParaRPr lang="en-US" altLang="zh-CN" sz="2135" dirty="0">
              <a:solidFill>
                <a:schemeClr val="tx1">
                  <a:lumMod val="65000"/>
                  <a:lumOff val="35000"/>
                </a:schemeClr>
              </a:solidFill>
              <a:latin typeface="华文细黑" panose="02010600040101010101" charset="-122"/>
              <a:ea typeface="华文细黑" panose="02010600040101010101" charset="-122"/>
              <a:cs typeface="+mn-ea"/>
              <a:sym typeface="+mn-lt"/>
            </a:endParaRPr>
          </a:p>
          <a:p>
            <a:pPr algn="just">
              <a:lnSpc>
                <a:spcPct val="150000"/>
              </a:lnSpc>
            </a:pPr>
            <a:r>
              <a:rPr lang="zh-CN" altLang="en-US" sz="1065" dirty="0">
                <a:solidFill>
                  <a:schemeClr val="bg1">
                    <a:lumMod val="50000"/>
                  </a:schemeClr>
                </a:solidFill>
                <a:latin typeface="华文细黑" panose="02010600040101010101" charset="-122"/>
                <a:ea typeface="华文细黑" panose="02010600040101010101" charset="-122"/>
                <a:cs typeface="+mn-ea"/>
                <a:sym typeface="+mn-lt"/>
              </a:rPr>
              <a:t>这里输入简要说明文字，详细介绍本图的详情，精简为主。这里输入简要说明文字，详细介绍本图的详情，精简为主。这里输入简要说明文字，详细介绍本图的详情，精简为主。</a:t>
            </a:r>
            <a:endParaRPr lang="en-US" altLang="zh-CN" sz="1065" dirty="0">
              <a:solidFill>
                <a:schemeClr val="bg1">
                  <a:lumMod val="50000"/>
                </a:schemeClr>
              </a:solidFill>
              <a:latin typeface="华文细黑" panose="02010600040101010101" charset="-122"/>
              <a:ea typeface="华文细黑" panose="02010600040101010101" charset="-122"/>
              <a:cs typeface="+mn-ea"/>
              <a:sym typeface="+mn-lt"/>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5208" y="426128"/>
            <a:ext cx="8220722" cy="52111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accel="50000" decel="5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1+#ppt_w/2"/>
                                          </p:val>
                                        </p:tav>
                                        <p:tav tm="100000">
                                          <p:val>
                                            <p:strVal val="#ppt_x"/>
                                          </p:val>
                                        </p:tav>
                                      </p:tavLst>
                                    </p:anim>
                                    <p:anim calcmode="lin" valueType="num">
                                      <p:cBhvr additive="base">
                                        <p:cTn id="12" dur="1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1+#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500" fill="hold"/>
                                        <p:tgtEl>
                                          <p:spTgt spid="12"/>
                                        </p:tgtEl>
                                        <p:attrNameLst>
                                          <p:attrName>ppt_x</p:attrName>
                                        </p:attrNameLst>
                                      </p:cBhvr>
                                      <p:tavLst>
                                        <p:tav tm="0">
                                          <p:val>
                                            <p:strVal val="1+#ppt_w/2"/>
                                          </p:val>
                                        </p:tav>
                                        <p:tav tm="100000">
                                          <p:val>
                                            <p:strVal val="#ppt_x"/>
                                          </p:val>
                                        </p:tav>
                                      </p:tavLst>
                                    </p:anim>
                                    <p:anim calcmode="lin" valueType="num">
                                      <p:cBhvr additive="base">
                                        <p:cTn id="20" dur="1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500" fill="hold"/>
                                        <p:tgtEl>
                                          <p:spTgt spid="11"/>
                                        </p:tgtEl>
                                        <p:attrNameLst>
                                          <p:attrName>ppt_x</p:attrName>
                                        </p:attrNameLst>
                                      </p:cBhvr>
                                      <p:tavLst>
                                        <p:tav tm="0">
                                          <p:val>
                                            <p:strVal val="1+#ppt_w/2"/>
                                          </p:val>
                                        </p:tav>
                                        <p:tav tm="100000">
                                          <p:val>
                                            <p:strVal val="#ppt_x"/>
                                          </p:val>
                                        </p:tav>
                                      </p:tavLst>
                                    </p:anim>
                                    <p:anim calcmode="lin" valueType="num">
                                      <p:cBhvr additive="base">
                                        <p:cTn id="24" dur="1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500" fill="hold"/>
                                        <p:tgtEl>
                                          <p:spTgt spid="10"/>
                                        </p:tgtEl>
                                        <p:attrNameLst>
                                          <p:attrName>ppt_x</p:attrName>
                                        </p:attrNameLst>
                                      </p:cBhvr>
                                      <p:tavLst>
                                        <p:tav tm="0">
                                          <p:val>
                                            <p:strVal val="1+#ppt_w/2"/>
                                          </p:val>
                                        </p:tav>
                                        <p:tav tm="100000">
                                          <p:val>
                                            <p:strVal val="#ppt_x"/>
                                          </p:val>
                                        </p:tav>
                                      </p:tavLst>
                                    </p:anim>
                                    <p:anim calcmode="lin" valueType="num">
                                      <p:cBhvr additive="base">
                                        <p:cTn id="28"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animBg="1"/>
      <p:bldP spid="12"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409838" y="5477228"/>
            <a:ext cx="9432697"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409838" y="5624621"/>
            <a:ext cx="9432697" cy="268150"/>
          </a:xfrm>
          <a:prstGeom prst="rect">
            <a:avLst/>
          </a:prstGeom>
        </p:spPr>
        <p:txBody>
          <a:bodyPr vert="horz" wrap="square" lIns="0" tIns="0" rIns="0" bIns="0" anchor="ctr" anchorCtr="0">
            <a:spAutoFit/>
          </a:bodyPr>
          <a:lstStyle/>
          <a:p>
            <a:pPr algn="just">
              <a:lnSpc>
                <a:spcPct val="120000"/>
              </a:lnSpc>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Please replace text, click add relevant headline, modify the text content, also can copy your content to this </a:t>
            </a:r>
            <a:r>
              <a:rPr lang="en-US" altLang="zh-CN" sz="760" dirty="0" err="1">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directly.Please</a:t>
            </a: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replace text, click add relevant headline, modify the text content, also can copy your content to this </a:t>
            </a:r>
            <a:r>
              <a:rPr lang="en-US" altLang="zh-CN" sz="760" dirty="0" err="1">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directly.Please</a:t>
            </a: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replace text, click add relevant headline, modify the text content, also can copy your content to this directly.</a:t>
            </a:r>
            <a:endParaRPr lang="en-GB"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6" name="Group 5"/>
          <p:cNvGrpSpPr/>
          <p:nvPr/>
        </p:nvGrpSpPr>
        <p:grpSpPr>
          <a:xfrm>
            <a:off x="2484365" y="2167430"/>
            <a:ext cx="1345711" cy="748374"/>
            <a:chOff x="1189440" y="1776191"/>
            <a:chExt cx="2548167" cy="839681"/>
          </a:xfrm>
        </p:grpSpPr>
        <p:sp>
          <p:nvSpPr>
            <p:cNvPr id="7" name="TextBox 6"/>
            <p:cNvSpPr txBox="1"/>
            <p:nvPr/>
          </p:nvSpPr>
          <p:spPr>
            <a:xfrm>
              <a:off x="1485369" y="1776191"/>
              <a:ext cx="2252238" cy="251730"/>
            </a:xfrm>
            <a:prstGeom prst="rect">
              <a:avLst/>
            </a:prstGeom>
            <a:noFill/>
          </p:spPr>
          <p:txBody>
            <a:bodyPr vert="horz" wrap="none" lIns="0" tIns="0" rIns="0" bIns="0" rtlCol="0" anchor="ctr" anchorCtr="0">
              <a:spAutoFit/>
            </a:bodyPr>
            <a:lstStyle/>
            <a:p>
              <a:pPr algn="r">
                <a:lnSpc>
                  <a:spcPct val="120000"/>
                </a:lnSpc>
              </a:pPr>
              <a:r>
                <a:rPr lang="zh-CN" altLang="en-US" sz="1325" b="1">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请替换文字内容</a:t>
              </a:r>
              <a:endParaRPr lang="en-GB" sz="1325"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 name="Rectangle 7"/>
            <p:cNvSpPr/>
            <p:nvPr/>
          </p:nvSpPr>
          <p:spPr>
            <a:xfrm>
              <a:off x="1189440" y="1830611"/>
              <a:ext cx="2508688" cy="785261"/>
            </a:xfrm>
            <a:prstGeom prst="rect">
              <a:avLst/>
            </a:prstGeom>
          </p:spPr>
          <p:txBody>
            <a:bodyPr vert="horz" wrap="square" lIns="0" tIns="0" rIns="0" bIns="0" anchor="ctr" anchorCtr="0">
              <a:spAutoFit/>
            </a:bodyPr>
            <a:lstStyle/>
            <a:p>
              <a:pPr algn="r">
                <a:lnSpc>
                  <a:spcPct val="120000"/>
                </a:lnSpc>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Please replace text, click add relevant headline, modify the text content, also can copy your content to this directly.</a:t>
              </a:r>
              <a:endParaRPr lang="en-GB"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9" name="Group 8"/>
          <p:cNvGrpSpPr/>
          <p:nvPr/>
        </p:nvGrpSpPr>
        <p:grpSpPr>
          <a:xfrm>
            <a:off x="2484365" y="3531820"/>
            <a:ext cx="1321264" cy="744929"/>
            <a:chOff x="1196252" y="1789952"/>
            <a:chExt cx="2501876" cy="835815"/>
          </a:xfrm>
        </p:grpSpPr>
        <p:sp>
          <p:nvSpPr>
            <p:cNvPr id="10" name="TextBox 9"/>
            <p:cNvSpPr txBox="1"/>
            <p:nvPr/>
          </p:nvSpPr>
          <p:spPr>
            <a:xfrm>
              <a:off x="1442544" y="1789952"/>
              <a:ext cx="2252238" cy="251730"/>
            </a:xfrm>
            <a:prstGeom prst="rect">
              <a:avLst/>
            </a:prstGeom>
            <a:noFill/>
          </p:spPr>
          <p:txBody>
            <a:bodyPr vert="horz" wrap="none" lIns="0" tIns="0" rIns="0" bIns="0" rtlCol="0" anchor="ctr" anchorCtr="0">
              <a:spAutoFit/>
            </a:bodyPr>
            <a:lstStyle/>
            <a:p>
              <a:pPr algn="r">
                <a:lnSpc>
                  <a:spcPct val="120000"/>
                </a:lnSpc>
              </a:pPr>
              <a:r>
                <a:rPr lang="zh-CN" altLang="en-US" sz="1325" b="1">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请替换文字内容</a:t>
              </a:r>
              <a:endParaRPr lang="en-GB" sz="1325"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 name="Rectangle 10"/>
            <p:cNvSpPr/>
            <p:nvPr/>
          </p:nvSpPr>
          <p:spPr>
            <a:xfrm>
              <a:off x="1196252" y="1840507"/>
              <a:ext cx="2501876" cy="785260"/>
            </a:xfrm>
            <a:prstGeom prst="rect">
              <a:avLst/>
            </a:prstGeom>
          </p:spPr>
          <p:txBody>
            <a:bodyPr vert="horz" wrap="square" lIns="0" tIns="0" rIns="0" bIns="0" anchor="ctr" anchorCtr="0">
              <a:spAutoFit/>
            </a:bodyPr>
            <a:lstStyle/>
            <a:p>
              <a:pPr algn="r">
                <a:lnSpc>
                  <a:spcPct val="120000"/>
                </a:lnSpc>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Please replace text, click add relevant headline, modify the text content, also can copy your content to this directly.</a:t>
              </a:r>
              <a:endParaRPr lang="en-GB"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6" name="Group 25"/>
          <p:cNvGrpSpPr/>
          <p:nvPr/>
        </p:nvGrpSpPr>
        <p:grpSpPr>
          <a:xfrm>
            <a:off x="9089844" y="2784122"/>
            <a:ext cx="1326760" cy="900132"/>
            <a:chOff x="189551" y="1666091"/>
            <a:chExt cx="1954057" cy="1009951"/>
          </a:xfrm>
        </p:grpSpPr>
        <p:sp>
          <p:nvSpPr>
            <p:cNvPr id="27" name="TextBox 26"/>
            <p:cNvSpPr txBox="1"/>
            <p:nvPr/>
          </p:nvSpPr>
          <p:spPr>
            <a:xfrm>
              <a:off x="189551" y="1666091"/>
              <a:ext cx="1751794" cy="251729"/>
            </a:xfrm>
            <a:prstGeom prst="rect">
              <a:avLst/>
            </a:prstGeom>
            <a:noFill/>
          </p:spPr>
          <p:txBody>
            <a:bodyPr vert="horz" wrap="none" lIns="0" tIns="0" rIns="0" bIns="0" rtlCol="0" anchor="ctr" anchorCtr="0">
              <a:spAutoFit/>
            </a:bodyPr>
            <a:lstStyle/>
            <a:p>
              <a:pPr>
                <a:lnSpc>
                  <a:spcPct val="120000"/>
                </a:lnSpc>
              </a:pPr>
              <a:r>
                <a:rPr lang="zh-CN" altLang="en-US" sz="1325" b="1">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请替换文字内容</a:t>
              </a:r>
              <a:endParaRPr lang="en-GB" sz="1325"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8" name="Rectangle 27"/>
            <p:cNvSpPr/>
            <p:nvPr/>
          </p:nvSpPr>
          <p:spPr>
            <a:xfrm>
              <a:off x="314705" y="1890784"/>
              <a:ext cx="1828903" cy="785258"/>
            </a:xfrm>
            <a:prstGeom prst="rect">
              <a:avLst/>
            </a:prstGeom>
          </p:spPr>
          <p:txBody>
            <a:bodyPr vert="horz" wrap="square" lIns="0" tIns="0" rIns="0" bIns="0" anchor="ctr" anchorCtr="0">
              <a:spAutoFit/>
            </a:bodyPr>
            <a:lstStyle/>
            <a:p>
              <a:pPr algn="just">
                <a:lnSpc>
                  <a:spcPct val="120000"/>
                </a:lnSpc>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Please replace text, click add relevant headline, modify the text content, also can copy your content to this directly.</a:t>
              </a:r>
              <a:endParaRPr lang="en-GB"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9" name="Group 28"/>
          <p:cNvGrpSpPr/>
          <p:nvPr/>
        </p:nvGrpSpPr>
        <p:grpSpPr>
          <a:xfrm>
            <a:off x="9154038" y="4135267"/>
            <a:ext cx="1262565" cy="882201"/>
            <a:chOff x="256449" y="1666091"/>
            <a:chExt cx="1859513" cy="989832"/>
          </a:xfrm>
        </p:grpSpPr>
        <p:sp>
          <p:nvSpPr>
            <p:cNvPr id="30" name="TextBox 29"/>
            <p:cNvSpPr txBox="1"/>
            <p:nvPr/>
          </p:nvSpPr>
          <p:spPr>
            <a:xfrm>
              <a:off x="256449" y="1666091"/>
              <a:ext cx="1751796" cy="251729"/>
            </a:xfrm>
            <a:prstGeom prst="rect">
              <a:avLst/>
            </a:prstGeom>
            <a:noFill/>
          </p:spPr>
          <p:txBody>
            <a:bodyPr vert="horz" wrap="none" lIns="0" tIns="0" rIns="0" bIns="0" rtlCol="0" anchor="ctr" anchorCtr="0">
              <a:spAutoFit/>
            </a:bodyPr>
            <a:lstStyle/>
            <a:p>
              <a:pPr>
                <a:lnSpc>
                  <a:spcPct val="120000"/>
                </a:lnSpc>
              </a:pPr>
              <a:r>
                <a:rPr lang="zh-CN" altLang="en-US" sz="1325">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请替换文字内容</a:t>
              </a:r>
              <a:endParaRPr lang="en-GB" sz="1325"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1" name="Rectangle 30"/>
            <p:cNvSpPr/>
            <p:nvPr/>
          </p:nvSpPr>
          <p:spPr>
            <a:xfrm>
              <a:off x="314707" y="1870665"/>
              <a:ext cx="1801255" cy="785258"/>
            </a:xfrm>
            <a:prstGeom prst="rect">
              <a:avLst/>
            </a:prstGeom>
          </p:spPr>
          <p:txBody>
            <a:bodyPr vert="horz" wrap="square" lIns="0" tIns="0" rIns="0" bIns="0" anchor="ctr" anchorCtr="0">
              <a:spAutoFit/>
            </a:bodyPr>
            <a:lstStyle/>
            <a:p>
              <a:pPr algn="just">
                <a:lnSpc>
                  <a:spcPct val="120000"/>
                </a:lnSpc>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Please replace text, click add relevant headline, modify the text content, also can copy your content to this directly.</a:t>
              </a:r>
              <a:endParaRPr lang="en-GB"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64" name="Freeform 63"/>
          <p:cNvSpPr>
            <a:spLocks noEditPoints="1"/>
          </p:cNvSpPr>
          <p:nvPr/>
        </p:nvSpPr>
        <p:spPr bwMode="auto">
          <a:xfrm>
            <a:off x="10285338" y="2042183"/>
            <a:ext cx="477326" cy="487995"/>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accent6"/>
          </a:solidFill>
          <a:ln>
            <a:noFill/>
          </a:ln>
        </p:spPr>
        <p:txBody>
          <a:bodyPr vert="horz" wrap="square" lIns="0" tIns="0" rIns="0" bIns="0" numCol="1" anchor="ctr" anchorCtr="0" compatLnSpc="1"/>
          <a:lstStyle/>
          <a:p>
            <a:pPr algn="just">
              <a:lnSpc>
                <a:spcPct val="120000"/>
              </a:lnSpc>
            </a:pPr>
            <a:endParaRPr lang="en-US" sz="76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8" name="Group 17"/>
          <p:cNvGrpSpPr/>
          <p:nvPr/>
        </p:nvGrpSpPr>
        <p:grpSpPr>
          <a:xfrm>
            <a:off x="1" y="1922910"/>
            <a:ext cx="10223954" cy="3355144"/>
            <a:chOff x="-743744" y="1412054"/>
            <a:chExt cx="11471330" cy="3764489"/>
          </a:xfrm>
        </p:grpSpPr>
        <p:sp>
          <p:nvSpPr>
            <p:cNvPr id="65" name="Right Triangle 64"/>
            <p:cNvSpPr/>
            <p:nvPr/>
          </p:nvSpPr>
          <p:spPr>
            <a:xfrm rot="8100000" flipH="1">
              <a:off x="3695072" y="2009242"/>
              <a:ext cx="320492" cy="320492"/>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6" name="Right Triangle 65"/>
            <p:cNvSpPr/>
            <p:nvPr/>
          </p:nvSpPr>
          <p:spPr>
            <a:xfrm rot="8100000" flipH="1">
              <a:off x="3695072" y="3501213"/>
              <a:ext cx="320492" cy="32049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7" name="Right Triangle 66"/>
            <p:cNvSpPr/>
            <p:nvPr/>
          </p:nvSpPr>
          <p:spPr>
            <a:xfrm rot="13500000">
              <a:off x="9140265" y="2768401"/>
              <a:ext cx="320492" cy="32049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8" name="Right Triangle 67"/>
            <p:cNvSpPr/>
            <p:nvPr/>
          </p:nvSpPr>
          <p:spPr>
            <a:xfrm rot="13500000">
              <a:off x="9146988" y="4287453"/>
              <a:ext cx="320492" cy="32049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7" name="Group 16"/>
            <p:cNvGrpSpPr/>
            <p:nvPr/>
          </p:nvGrpSpPr>
          <p:grpSpPr>
            <a:xfrm>
              <a:off x="-743744" y="1412054"/>
              <a:ext cx="11471330" cy="3764489"/>
              <a:chOff x="-743744" y="1412054"/>
              <a:chExt cx="11471330" cy="3764489"/>
            </a:xfrm>
          </p:grpSpPr>
          <p:grpSp>
            <p:nvGrpSpPr>
              <p:cNvPr id="12" name="Group 11"/>
              <p:cNvGrpSpPr/>
              <p:nvPr/>
            </p:nvGrpSpPr>
            <p:grpSpPr>
              <a:xfrm>
                <a:off x="3996395" y="1453806"/>
                <a:ext cx="6731191" cy="1290795"/>
                <a:chOff x="3996395" y="1453806"/>
                <a:chExt cx="6731191" cy="1290795"/>
              </a:xfrm>
            </p:grpSpPr>
            <p:grpSp>
              <p:nvGrpSpPr>
                <p:cNvPr id="13" name="Group 12"/>
                <p:cNvGrpSpPr/>
                <p:nvPr/>
              </p:nvGrpSpPr>
              <p:grpSpPr>
                <a:xfrm flipH="1">
                  <a:off x="3996395" y="1453806"/>
                  <a:ext cx="6731191" cy="1290795"/>
                  <a:chOff x="2251867" y="3768352"/>
                  <a:chExt cx="8959212" cy="1718048"/>
                </a:xfrm>
                <a:solidFill>
                  <a:schemeClr val="accent5"/>
                </a:solidFill>
              </p:grpSpPr>
              <p:sp>
                <p:nvSpPr>
                  <p:cNvPr id="22" name="Rectangle 21"/>
                  <p:cNvSpPr/>
                  <p:nvPr/>
                </p:nvSpPr>
                <p:spPr>
                  <a:xfrm>
                    <a:off x="6850964" y="4965895"/>
                    <a:ext cx="3758423" cy="5205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 name="Block Arc 22"/>
                  <p:cNvSpPr/>
                  <p:nvPr/>
                </p:nvSpPr>
                <p:spPr>
                  <a:xfrm rot="5400000">
                    <a:off x="9824283" y="4099604"/>
                    <a:ext cx="1530948" cy="1242644"/>
                  </a:xfrm>
                  <a:prstGeom prst="blockArc">
                    <a:avLst>
                      <a:gd name="adj1" fmla="val 10800000"/>
                      <a:gd name="adj2" fmla="val 56368"/>
                      <a:gd name="adj3" fmla="val 4188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 name="Rectangle 23"/>
                  <p:cNvSpPr/>
                  <p:nvPr/>
                </p:nvSpPr>
                <p:spPr>
                  <a:xfrm>
                    <a:off x="2898984" y="3955451"/>
                    <a:ext cx="7710406" cy="5205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 name="Isosceles Triangle 24"/>
                  <p:cNvSpPr/>
                  <p:nvPr/>
                </p:nvSpPr>
                <p:spPr>
                  <a:xfrm rot="16200000" flipH="1">
                    <a:off x="2128073" y="3892146"/>
                    <a:ext cx="894704" cy="6471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16" name="TextBox 15"/>
                <p:cNvSpPr txBox="1"/>
                <p:nvPr/>
              </p:nvSpPr>
              <p:spPr>
                <a:xfrm>
                  <a:off x="8927511" y="1656013"/>
                  <a:ext cx="1334544" cy="274966"/>
                </a:xfrm>
                <a:prstGeom prst="rect">
                  <a:avLst/>
                </a:prstGeom>
                <a:noFill/>
              </p:spPr>
              <p:txBody>
                <a:bodyPr vert="horz" wrap="none" lIns="0" tIns="0" rIns="0" bIns="0" rtlCol="0" anchor="ctr" anchorCtr="0">
                  <a:spAutoFit/>
                </a:bodyPr>
                <a:lstStyle/>
                <a:p>
                  <a:pPr algn="ctr">
                    <a:lnSpc>
                      <a:spcPct val="120000"/>
                    </a:lnSpc>
                  </a:pPr>
                  <a:r>
                    <a:rPr lang="zh-CN" altLang="en-US" sz="1325" b="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请替换文字内容</a:t>
                  </a:r>
                  <a:endParaRPr lang="en-GB" sz="1325"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35" name="Group 34"/>
              <p:cNvGrpSpPr/>
              <p:nvPr/>
            </p:nvGrpSpPr>
            <p:grpSpPr>
              <a:xfrm>
                <a:off x="5900354" y="2212965"/>
                <a:ext cx="3277689" cy="1290795"/>
                <a:chOff x="6868106" y="3768351"/>
                <a:chExt cx="4362603" cy="1718048"/>
              </a:xfrm>
              <a:solidFill>
                <a:schemeClr val="accent4"/>
              </a:solidFill>
            </p:grpSpPr>
            <p:sp>
              <p:nvSpPr>
                <p:cNvPr id="37" name="Rectangle 36"/>
                <p:cNvSpPr/>
                <p:nvPr/>
              </p:nvSpPr>
              <p:spPr>
                <a:xfrm>
                  <a:off x="6868106" y="4965896"/>
                  <a:ext cx="3758422" cy="5205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8" name="Block Arc 37"/>
                <p:cNvSpPr/>
                <p:nvPr/>
              </p:nvSpPr>
              <p:spPr>
                <a:xfrm rot="5400000">
                  <a:off x="9843913" y="4099603"/>
                  <a:ext cx="1530948" cy="1242644"/>
                </a:xfrm>
                <a:prstGeom prst="blockArc">
                  <a:avLst>
                    <a:gd name="adj1" fmla="val 10800000"/>
                    <a:gd name="adj2" fmla="val 56368"/>
                    <a:gd name="adj3" fmla="val 418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9" name="Rectangle 38"/>
                <p:cNvSpPr/>
                <p:nvPr/>
              </p:nvSpPr>
              <p:spPr>
                <a:xfrm>
                  <a:off x="8711198" y="3955451"/>
                  <a:ext cx="1915330" cy="5205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0" name="Isosceles Triangle 39"/>
                <p:cNvSpPr/>
                <p:nvPr/>
              </p:nvSpPr>
              <p:spPr>
                <a:xfrm rot="16200000" flipH="1">
                  <a:off x="7940290" y="3892145"/>
                  <a:ext cx="894703" cy="647115"/>
                </a:xfrm>
                <a:prstGeom prst="triangle">
                  <a:avLst/>
                </a:prstGeom>
                <a:gr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44" name="Group 43"/>
              <p:cNvGrpSpPr/>
              <p:nvPr/>
            </p:nvGrpSpPr>
            <p:grpSpPr>
              <a:xfrm flipH="1">
                <a:off x="3996165" y="2972127"/>
                <a:ext cx="3276053" cy="1290795"/>
                <a:chOff x="6850964" y="3768351"/>
                <a:chExt cx="4360426" cy="1718048"/>
              </a:xfrm>
              <a:solidFill>
                <a:schemeClr val="accent3"/>
              </a:solidFill>
            </p:grpSpPr>
            <p:sp>
              <p:nvSpPr>
                <p:cNvPr id="46" name="Rectangle 45"/>
                <p:cNvSpPr/>
                <p:nvPr/>
              </p:nvSpPr>
              <p:spPr>
                <a:xfrm>
                  <a:off x="6850964" y="4965895"/>
                  <a:ext cx="3758423" cy="520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7" name="Block Arc 46"/>
                <p:cNvSpPr/>
                <p:nvPr/>
              </p:nvSpPr>
              <p:spPr>
                <a:xfrm rot="5400000">
                  <a:off x="9824594" y="4099602"/>
                  <a:ext cx="1530948" cy="1242644"/>
                </a:xfrm>
                <a:prstGeom prst="blockArc">
                  <a:avLst>
                    <a:gd name="adj1" fmla="val 10800000"/>
                    <a:gd name="adj2" fmla="val 56368"/>
                    <a:gd name="adj3" fmla="val 418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8" name="Rectangle 47"/>
                <p:cNvSpPr/>
                <p:nvPr/>
              </p:nvSpPr>
              <p:spPr>
                <a:xfrm>
                  <a:off x="8694057" y="3955451"/>
                  <a:ext cx="1915330" cy="520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9" name="Isosceles Triangle 48"/>
                <p:cNvSpPr/>
                <p:nvPr/>
              </p:nvSpPr>
              <p:spPr>
                <a:xfrm rot="16200000" flipH="1">
                  <a:off x="7923148" y="3892145"/>
                  <a:ext cx="894704" cy="647115"/>
                </a:xfrm>
                <a:prstGeom prst="triangle">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53" name="Group 52"/>
              <p:cNvGrpSpPr/>
              <p:nvPr/>
            </p:nvGrpSpPr>
            <p:grpSpPr>
              <a:xfrm>
                <a:off x="5900354" y="3731289"/>
                <a:ext cx="3277689" cy="1290796"/>
                <a:chOff x="6868106" y="3768350"/>
                <a:chExt cx="4362601" cy="1718050"/>
              </a:xfrm>
            </p:grpSpPr>
            <p:sp>
              <p:nvSpPr>
                <p:cNvPr id="55" name="Rectangle 54"/>
                <p:cNvSpPr/>
                <p:nvPr/>
              </p:nvSpPr>
              <p:spPr>
                <a:xfrm>
                  <a:off x="6868106" y="4965895"/>
                  <a:ext cx="3758423" cy="520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6" name="Block Arc 55"/>
                <p:cNvSpPr/>
                <p:nvPr/>
              </p:nvSpPr>
              <p:spPr>
                <a:xfrm rot="5400000">
                  <a:off x="9843911" y="4099604"/>
                  <a:ext cx="1530948" cy="1242644"/>
                </a:xfrm>
                <a:prstGeom prst="blockArc">
                  <a:avLst>
                    <a:gd name="adj1" fmla="val 10800000"/>
                    <a:gd name="adj2" fmla="val 56368"/>
                    <a:gd name="adj3" fmla="val 418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7" name="Rectangle 56"/>
                <p:cNvSpPr/>
                <p:nvPr/>
              </p:nvSpPr>
              <p:spPr>
                <a:xfrm>
                  <a:off x="8711199" y="3955451"/>
                  <a:ext cx="1915330" cy="520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8" name="Isosceles Triangle 57"/>
                <p:cNvSpPr/>
                <p:nvPr/>
              </p:nvSpPr>
              <p:spPr>
                <a:xfrm rot="16200000" flipH="1">
                  <a:off x="7940290" y="3892145"/>
                  <a:ext cx="894704" cy="647114"/>
                </a:xfrm>
                <a:prstGeom prst="triangle">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59" name="Group 58"/>
              <p:cNvGrpSpPr/>
              <p:nvPr/>
            </p:nvGrpSpPr>
            <p:grpSpPr>
              <a:xfrm>
                <a:off x="-743744" y="4504339"/>
                <a:ext cx="7082836" cy="672204"/>
                <a:chOff x="-743744" y="4504339"/>
                <a:chExt cx="7082836" cy="672204"/>
              </a:xfrm>
            </p:grpSpPr>
            <p:grpSp>
              <p:nvGrpSpPr>
                <p:cNvPr id="60" name="Group 59"/>
                <p:cNvGrpSpPr/>
                <p:nvPr/>
              </p:nvGrpSpPr>
              <p:grpSpPr>
                <a:xfrm>
                  <a:off x="-743744" y="4504339"/>
                  <a:ext cx="7082836" cy="672204"/>
                  <a:chOff x="-2527342" y="5137684"/>
                  <a:chExt cx="9427254" cy="894704"/>
                </a:xfrm>
              </p:grpSpPr>
              <p:sp>
                <p:nvSpPr>
                  <p:cNvPr id="62" name="Rectangle 61"/>
                  <p:cNvSpPr/>
                  <p:nvPr/>
                </p:nvSpPr>
                <p:spPr>
                  <a:xfrm>
                    <a:off x="-2527342" y="5306300"/>
                    <a:ext cx="8780139" cy="51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3" name="Isosceles Triangle 62"/>
                  <p:cNvSpPr/>
                  <p:nvPr/>
                </p:nvSpPr>
                <p:spPr>
                  <a:xfrm rot="5400000">
                    <a:off x="6129003" y="5261478"/>
                    <a:ext cx="894704" cy="647115"/>
                  </a:xfrm>
                  <a:prstGeom prst="triangle">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61" name="TextBox 60"/>
                <p:cNvSpPr txBox="1"/>
                <p:nvPr/>
              </p:nvSpPr>
              <p:spPr>
                <a:xfrm>
                  <a:off x="780627" y="4667885"/>
                  <a:ext cx="1334544" cy="274966"/>
                </a:xfrm>
                <a:prstGeom prst="rect">
                  <a:avLst/>
                </a:prstGeom>
                <a:noFill/>
              </p:spPr>
              <p:txBody>
                <a:bodyPr vert="horz" wrap="none" lIns="0" tIns="0" rIns="0" bIns="0" rtlCol="0" anchor="ctr" anchorCtr="0">
                  <a:spAutoFit/>
                </a:bodyPr>
                <a:lstStyle/>
                <a:p>
                  <a:pPr algn="ctr">
                    <a:lnSpc>
                      <a:spcPct val="120000"/>
                    </a:lnSpc>
                  </a:pPr>
                  <a:r>
                    <a:rPr lang="zh-CN" altLang="en-US"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请替换文字内容</a:t>
                  </a:r>
                  <a:endParaRPr lang="en-GB" altLang="zh-CN" sz="132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52" name="Oval 51"/>
              <p:cNvSpPr/>
              <p:nvPr/>
            </p:nvSpPr>
            <p:spPr>
              <a:xfrm>
                <a:off x="7840008" y="1412054"/>
                <a:ext cx="755703" cy="75570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4" name="Oval 53"/>
              <p:cNvSpPr/>
              <p:nvPr/>
            </p:nvSpPr>
            <p:spPr>
              <a:xfrm>
                <a:off x="7933973" y="1504109"/>
                <a:ext cx="567771" cy="56777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lnSpc>
                    <a:spcPct val="120000"/>
                  </a:lnSpc>
                </a:pPr>
                <a:endParaRPr lang="en-GB"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1" name="Freeform 70"/>
              <p:cNvSpPr/>
              <p:nvPr/>
            </p:nvSpPr>
            <p:spPr bwMode="auto">
              <a:xfrm>
                <a:off x="8087947" y="1642032"/>
                <a:ext cx="277795" cy="288100"/>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0" tIns="0" rIns="0" bIns="0" numCol="1" anchor="ctr" anchorCtr="0" compatLnSpc="1"/>
              <a:lstStyle/>
              <a:p>
                <a:pPr algn="ctr">
                  <a:lnSpc>
                    <a:spcPct val="120000"/>
                  </a:lnSpc>
                </a:pPr>
                <a:endParaRPr lang="en-US" sz="132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Rectangle 14"/>
              <p:cNvSpPr/>
              <p:nvPr/>
            </p:nvSpPr>
            <p:spPr>
              <a:xfrm>
                <a:off x="4676212" y="1632844"/>
                <a:ext cx="1334544" cy="274966"/>
              </a:xfrm>
              <a:prstGeom prst="rect">
                <a:avLst/>
              </a:prstGeom>
            </p:spPr>
            <p:txBody>
              <a:bodyPr vert="horz" wrap="none" lIns="0" tIns="0" rIns="0" bIns="0" anchor="ctr" anchorCtr="0">
                <a:spAutoFit/>
              </a:bodyPr>
              <a:lstStyle/>
              <a:p>
                <a:pPr algn="ctr">
                  <a:lnSpc>
                    <a:spcPct val="120000"/>
                  </a:lnSpc>
                </a:pPr>
                <a:r>
                  <a:rPr lang="zh-CN" altLang="en-US"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请替换文字内容</a:t>
                </a:r>
                <a:endParaRPr lang="en-GB" sz="132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2" name="Rectangle 71"/>
              <p:cNvSpPr/>
              <p:nvPr/>
            </p:nvSpPr>
            <p:spPr>
              <a:xfrm>
                <a:off x="6650185" y="4665345"/>
                <a:ext cx="1334544" cy="274966"/>
              </a:xfrm>
              <a:prstGeom prst="rect">
                <a:avLst/>
              </a:prstGeom>
            </p:spPr>
            <p:txBody>
              <a:bodyPr vert="horz" wrap="none" lIns="0" tIns="0" rIns="0" bIns="0" anchor="ctr" anchorCtr="0">
                <a:spAutoFit/>
              </a:bodyPr>
              <a:lstStyle/>
              <a:p>
                <a:pPr algn="ctr">
                  <a:lnSpc>
                    <a:spcPct val="120000"/>
                  </a:lnSpc>
                </a:pPr>
                <a:r>
                  <a:rPr lang="zh-CN" altLang="en-US"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请替换文字内容</a:t>
                </a:r>
                <a:endParaRPr lang="en-GB" sz="132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3" name="Rectangle 72"/>
              <p:cNvSpPr/>
              <p:nvPr/>
            </p:nvSpPr>
            <p:spPr>
              <a:xfrm>
                <a:off x="6784361" y="3149890"/>
                <a:ext cx="1334544" cy="274966"/>
              </a:xfrm>
              <a:prstGeom prst="rect">
                <a:avLst/>
              </a:prstGeom>
            </p:spPr>
            <p:txBody>
              <a:bodyPr vert="horz" wrap="none" lIns="0" tIns="0" rIns="0" bIns="0" anchor="ctr" anchorCtr="0">
                <a:spAutoFit/>
              </a:bodyPr>
              <a:lstStyle/>
              <a:p>
                <a:pPr algn="ctr">
                  <a:lnSpc>
                    <a:spcPct val="120000"/>
                  </a:lnSpc>
                </a:pPr>
                <a:r>
                  <a:rPr lang="zh-CN" altLang="en-US"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请替换文字内容</a:t>
                </a:r>
                <a:endParaRPr lang="en-GB" sz="132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4" name="Rectangle 73"/>
              <p:cNvSpPr/>
              <p:nvPr/>
            </p:nvSpPr>
            <p:spPr>
              <a:xfrm>
                <a:off x="4686712" y="3897861"/>
                <a:ext cx="1334544" cy="274966"/>
              </a:xfrm>
              <a:prstGeom prst="rect">
                <a:avLst/>
              </a:prstGeom>
            </p:spPr>
            <p:txBody>
              <a:bodyPr vert="horz" wrap="none" lIns="0" tIns="0" rIns="0" bIns="0" anchor="ctr" anchorCtr="0">
                <a:spAutoFit/>
              </a:bodyPr>
              <a:lstStyle/>
              <a:p>
                <a:pPr algn="ctr">
                  <a:lnSpc>
                    <a:spcPct val="120000"/>
                  </a:lnSpc>
                </a:pPr>
                <a:r>
                  <a:rPr lang="zh-CN" altLang="en-US" sz="1325">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请替换文字内容</a:t>
                </a:r>
                <a:endParaRPr lang="en-GB" sz="132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sp>
        <p:nvSpPr>
          <p:cNvPr id="69" name="文本框 68"/>
          <p:cNvSpPr txBox="1"/>
          <p:nvPr/>
        </p:nvSpPr>
        <p:spPr>
          <a:xfrm>
            <a:off x="353634" y="343631"/>
            <a:ext cx="2380768" cy="355028"/>
          </a:xfrm>
          <a:prstGeom prst="rect">
            <a:avLst/>
          </a:prstGeom>
          <a:noFill/>
        </p:spPr>
        <p:txBody>
          <a:bodyPr wrap="none" lIns="91434" tIns="45717" rIns="91434" bIns="45717" rtlCol="0">
            <a:spAutoFit/>
          </a:bodyPr>
          <a:lstStyle/>
          <a:p>
            <a:pPr defTabSz="914400"/>
            <a:r>
              <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点击添加相关标题文字</a:t>
            </a:r>
            <a:endPar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0" name="文本框 69"/>
          <p:cNvSpPr txBox="1"/>
          <p:nvPr/>
        </p:nvSpPr>
        <p:spPr>
          <a:xfrm>
            <a:off x="353634" y="621185"/>
            <a:ext cx="2512342" cy="296550"/>
          </a:xfrm>
          <a:prstGeom prst="rect">
            <a:avLst/>
          </a:prstGeom>
          <a:noFill/>
        </p:spPr>
        <p:txBody>
          <a:bodyPr wrap="none" lIns="91434" tIns="45717" rIns="91434" bIns="45717" rtlCol="0">
            <a:spAutoFit/>
          </a:bodyPr>
          <a:lstStyle/>
          <a:p>
            <a:pPr defTabSz="914400"/>
            <a:r>
              <a:rPr lang="en-US" altLang="zh-CN"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ADD RELATED TITLE WORDS</a:t>
            </a:r>
            <a:endParaRPr lang="zh-CN" altLang="en-US"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vertical)">
                                      <p:cBhvr>
                                        <p:cTn id="7" dur="500"/>
                                        <p:tgtEl>
                                          <p:spTgt spid="1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500" fill="hold"/>
                                        <p:tgtEl>
                                          <p:spTgt spid="64"/>
                                        </p:tgtEl>
                                        <p:attrNameLst>
                                          <p:attrName>ppt_w</p:attrName>
                                        </p:attrNameLst>
                                      </p:cBhvr>
                                      <p:tavLst>
                                        <p:tav tm="0">
                                          <p:val>
                                            <p:fltVal val="0"/>
                                          </p:val>
                                        </p:tav>
                                        <p:tav tm="100000">
                                          <p:val>
                                            <p:strVal val="#ppt_w"/>
                                          </p:val>
                                        </p:tav>
                                      </p:tavLst>
                                    </p:anim>
                                    <p:anim calcmode="lin" valueType="num">
                                      <p:cBhvr>
                                        <p:cTn id="12" dur="500" fill="hold"/>
                                        <p:tgtEl>
                                          <p:spTgt spid="64"/>
                                        </p:tgtEl>
                                        <p:attrNameLst>
                                          <p:attrName>ppt_h</p:attrName>
                                        </p:attrNameLst>
                                      </p:cBhvr>
                                      <p:tavLst>
                                        <p:tav tm="0">
                                          <p:val>
                                            <p:fltVal val="0"/>
                                          </p:val>
                                        </p:tav>
                                        <p:tav tm="100000">
                                          <p:val>
                                            <p:strVal val="#ppt_h"/>
                                          </p:val>
                                        </p:tav>
                                      </p:tavLst>
                                    </p:anim>
                                    <p:animEffect transition="in" filter="fade">
                                      <p:cBhvr>
                                        <p:cTn id="13" dur="500"/>
                                        <p:tgtEl>
                                          <p:spTgt spid="64"/>
                                        </p:tgtEl>
                                      </p:cBhvr>
                                    </p:animEffect>
                                  </p:childTnLst>
                                </p:cTn>
                              </p:par>
                            </p:childTnLst>
                          </p:cTn>
                        </p:par>
                        <p:par>
                          <p:cTn id="14" fill="hold">
                            <p:stCondLst>
                              <p:cond delay="1000"/>
                            </p:stCondLst>
                            <p:childTnLst>
                              <p:par>
                                <p:cTn id="15" presetID="1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left)">
                                      <p:cBhvr>
                                        <p:cTn id="18" dur="500"/>
                                        <p:tgtEl>
                                          <p:spTgt spid="6"/>
                                        </p:tgtEl>
                                      </p:cBhvr>
                                    </p:animEffect>
                                  </p:childTnLst>
                                </p:cTn>
                              </p:par>
                            </p:childTnLst>
                          </p:cTn>
                        </p:par>
                        <p:par>
                          <p:cTn id="19" fill="hold">
                            <p:stCondLst>
                              <p:cond delay="1500"/>
                            </p:stCondLst>
                            <p:childTnLst>
                              <p:par>
                                <p:cTn id="20" presetID="1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ppt_x</p:attrName>
                                        </p:attrNameLst>
                                      </p:cBhvr>
                                      <p:tavLst>
                                        <p:tav tm="0">
                                          <p:val>
                                            <p:strVal val="#ppt_x+#ppt_w*1.125000"/>
                                          </p:val>
                                        </p:tav>
                                        <p:tav tm="100000">
                                          <p:val>
                                            <p:strVal val="#ppt_x"/>
                                          </p:val>
                                        </p:tav>
                                      </p:tavLst>
                                    </p:anim>
                                    <p:animEffect transition="in" filter="wipe(left)">
                                      <p:cBhvr>
                                        <p:cTn id="23" dur="500"/>
                                        <p:tgtEl>
                                          <p:spTgt spid="9"/>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ppt_x</p:attrName>
                                        </p:attrNameLst>
                                      </p:cBhvr>
                                      <p:tavLst>
                                        <p:tav tm="0">
                                          <p:val>
                                            <p:strVal val="#ppt_x-#ppt_w*1.125000"/>
                                          </p:val>
                                        </p:tav>
                                        <p:tav tm="100000">
                                          <p:val>
                                            <p:strVal val="#ppt_x"/>
                                          </p:val>
                                        </p:tav>
                                      </p:tavLst>
                                    </p:anim>
                                    <p:animEffect transition="in" filter="wipe(right)">
                                      <p:cBhvr>
                                        <p:cTn id="28" dur="500"/>
                                        <p:tgtEl>
                                          <p:spTgt spid="26"/>
                                        </p:tgtEl>
                                      </p:cBhvr>
                                    </p:animEffect>
                                  </p:childTnLst>
                                </p:cTn>
                              </p:par>
                            </p:childTnLst>
                          </p:cTn>
                        </p:par>
                        <p:par>
                          <p:cTn id="29" fill="hold">
                            <p:stCondLst>
                              <p:cond delay="2500"/>
                            </p:stCondLst>
                            <p:childTnLst>
                              <p:par>
                                <p:cTn id="30" presetID="12" presetClass="entr" presetSubtype="8"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p:tgtEl>
                                          <p:spTgt spid="29"/>
                                        </p:tgtEl>
                                        <p:attrNameLst>
                                          <p:attrName>ppt_x</p:attrName>
                                        </p:attrNameLst>
                                      </p:cBhvr>
                                      <p:tavLst>
                                        <p:tav tm="0">
                                          <p:val>
                                            <p:strVal val="#ppt_x-#ppt_w*1.125000"/>
                                          </p:val>
                                        </p:tav>
                                        <p:tav tm="100000">
                                          <p:val>
                                            <p:strVal val="#ppt_x"/>
                                          </p:val>
                                        </p:tav>
                                      </p:tavLst>
                                    </p:anim>
                                    <p:animEffect transition="in" filter="wipe(right)">
                                      <p:cBhvr>
                                        <p:cTn id="33" dur="500"/>
                                        <p:tgtEl>
                                          <p:spTgt spid="29"/>
                                        </p:tgtEl>
                                      </p:cBhvr>
                                    </p:animEffect>
                                  </p:childTnLst>
                                </p:cTn>
                              </p:par>
                            </p:childTnLst>
                          </p:cTn>
                        </p:par>
                        <p:par>
                          <p:cTn id="34" fill="hold">
                            <p:stCondLst>
                              <p:cond delay="3000"/>
                            </p:stCondLst>
                            <p:childTnLst>
                              <p:par>
                                <p:cTn id="35" presetID="16" presetClass="entr" presetSubtype="21"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par>
                          <p:cTn id="38" fill="hold">
                            <p:stCondLst>
                              <p:cond delay="3500"/>
                            </p:stCondLst>
                            <p:childTnLst>
                              <p:par>
                                <p:cTn id="39" presetID="16" presetClass="entr" presetSubtype="21"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1869"/>
          <p:cNvSpPr/>
          <p:nvPr/>
        </p:nvSpPr>
        <p:spPr>
          <a:xfrm rot="10800000">
            <a:off x="3913125" y="1710173"/>
            <a:ext cx="4365750" cy="21777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2114"/>
                  <a:pt x="3163" y="6342"/>
                </a:cubicBezTo>
                <a:cubicBezTo>
                  <a:pt x="1060" y="10557"/>
                  <a:pt x="7" y="16076"/>
                  <a:pt x="0" y="21600"/>
                </a:cubicBezTo>
                <a:lnTo>
                  <a:pt x="21600" y="21600"/>
                </a:lnTo>
                <a:cubicBezTo>
                  <a:pt x="21593" y="16076"/>
                  <a:pt x="20540" y="10557"/>
                  <a:pt x="18437" y="6342"/>
                </a:cubicBezTo>
                <a:cubicBezTo>
                  <a:pt x="16328" y="2114"/>
                  <a:pt x="13564" y="0"/>
                  <a:pt x="10800" y="0"/>
                </a:cubicBezTo>
                <a:close/>
              </a:path>
            </a:pathLst>
          </a:custGeom>
          <a:solidFill>
            <a:schemeClr val="accent5"/>
          </a:solidFill>
          <a:ln w="12700">
            <a:miter lim="400000"/>
          </a:ln>
        </p:spPr>
        <p:txBody>
          <a:bodyPr lIns="19049" tIns="19049" rIns="19049" bIns="19049" anchor="ct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Text Placeholder 3"/>
          <p:cNvSpPr>
            <a:spLocks noGrp="1"/>
          </p:cNvSpPr>
          <p:nvPr>
            <p:ph type="body" sz="quarter" idx="4294967295"/>
          </p:nvPr>
        </p:nvSpPr>
        <p:spPr>
          <a:xfrm>
            <a:off x="10321055" y="2163933"/>
            <a:ext cx="1870945" cy="1073114"/>
          </a:xfrm>
          <a:prstGeom prst="rect">
            <a:avLst/>
          </a:prstGeom>
        </p:spPr>
        <p:txBody>
          <a:bodyPr vert="horz" lIns="0" tIns="0" rIns="0" bIns="0" rtlCol="0" anchor="ctr">
            <a:spAutoFit/>
          </a:bodyPr>
          <a:lstStyle/>
          <a:p>
            <a:pPr marL="0" indent="0" algn="ctr">
              <a:lnSpc>
                <a:spcPct val="120000"/>
              </a:lnSpc>
              <a:spcBef>
                <a:spcPts val="600"/>
              </a:spcBef>
              <a:buNone/>
            </a:pPr>
            <a:r>
              <a:rPr lang="zh-CN" altLang="en-US" sz="3035">
                <a:solidFill>
                  <a:schemeClr val="bg2">
                    <a:lumMod val="25000"/>
                  </a:schemeClr>
                </a:solidFill>
                <a:latin typeface="微软雅黑" panose="020B0503020204020204" pitchFamily="34" charset="-122"/>
                <a:ea typeface="微软雅黑" panose="020B0503020204020204" pitchFamily="34" charset="-122"/>
                <a:cs typeface="Open Sans Light" panose="020B0306030504020204" pitchFamily="34" charset="0"/>
                <a:sym typeface="微软雅黑" panose="020B0503020204020204" pitchFamily="34" charset="-122"/>
              </a:rPr>
              <a:t>请替换文字内容</a:t>
            </a:r>
            <a:endParaRPr lang="id-ID" sz="3035" dirty="0">
              <a:solidFill>
                <a:schemeClr val="bg2">
                  <a:lumMod val="25000"/>
                </a:schemeClr>
              </a:solidFill>
              <a:latin typeface="微软雅黑" panose="020B0503020204020204" pitchFamily="34" charset="-122"/>
              <a:ea typeface="微软雅黑" panose="020B0503020204020204" pitchFamily="34" charset="-122"/>
              <a:cs typeface="Open Sans Light" panose="020B0306030504020204" pitchFamily="34" charset="0"/>
              <a:sym typeface="微软雅黑" panose="020B0503020204020204" pitchFamily="34" charset="-122"/>
            </a:endParaRPr>
          </a:p>
        </p:txBody>
      </p:sp>
      <p:sp>
        <p:nvSpPr>
          <p:cNvPr id="5" name="Text Placeholder 4"/>
          <p:cNvSpPr>
            <a:spLocks noGrp="1"/>
          </p:cNvSpPr>
          <p:nvPr>
            <p:ph type="body" sz="quarter" idx="4294967295"/>
          </p:nvPr>
        </p:nvSpPr>
        <p:spPr>
          <a:xfrm>
            <a:off x="1753944" y="3328019"/>
            <a:ext cx="1715911" cy="559897"/>
          </a:xfrm>
          <a:prstGeom prst="rect">
            <a:avLst/>
          </a:prstGeom>
        </p:spPr>
        <p:txBody>
          <a:bodyPr vert="horz" wrap="square" lIns="0" tIns="0" rIns="0" bIns="0" rtlCol="0">
            <a:spAutoFit/>
          </a:bodyPr>
          <a:lstStyle/>
          <a:p>
            <a:pPr marL="0" indent="0" algn="just" fontAlgn="base">
              <a:lnSpc>
                <a:spcPct val="120000"/>
              </a:lnSpc>
              <a:spcBef>
                <a:spcPts val="4265"/>
              </a:spcBef>
              <a:spcAft>
                <a:spcPct val="0"/>
              </a:spcAft>
              <a:buNone/>
              <a:defRPr sz="1800">
                <a:solidFill>
                  <a:srgbClr val="000000"/>
                </a:solidFill>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Please replace text, click add relevant headline, modify the text content, also can copy your content to this directly.</a:t>
            </a:r>
            <a:endParaRPr lang="id-ID"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0" name="Shape 1851"/>
          <p:cNvSpPr/>
          <p:nvPr/>
        </p:nvSpPr>
        <p:spPr>
          <a:xfrm>
            <a:off x="1888688" y="2927813"/>
            <a:ext cx="1470144" cy="224357"/>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1325"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请替换文字内容</a:t>
            </a:r>
            <a:endParaRPr sz="1325"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1" name="Shape 1852"/>
          <p:cNvSpPr/>
          <p:nvPr/>
        </p:nvSpPr>
        <p:spPr>
          <a:xfrm>
            <a:off x="2174485" y="1700174"/>
            <a:ext cx="898551" cy="8985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25399" tIns="25399" rIns="25399" bIns="25399" numCol="1" anchor="ctr">
            <a:noAutofit/>
          </a:bodyP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Shape 1853"/>
          <p:cNvSpPr/>
          <p:nvPr/>
        </p:nvSpPr>
        <p:spPr>
          <a:xfrm>
            <a:off x="2437700" y="1998006"/>
            <a:ext cx="372116" cy="302885"/>
          </a:xfrm>
          <a:custGeom>
            <a:avLst/>
            <a:gdLst/>
            <a:ahLst/>
            <a:cxnLst>
              <a:cxn ang="0">
                <a:pos x="wd2" y="hd2"/>
              </a:cxn>
              <a:cxn ang="5400000">
                <a:pos x="wd2" y="hd2"/>
              </a:cxn>
              <a:cxn ang="10800000">
                <a:pos x="wd2" y="hd2"/>
              </a:cxn>
              <a:cxn ang="16200000">
                <a:pos x="wd2" y="hd2"/>
              </a:cxn>
            </a:cxnLst>
            <a:rect l="0" t="0" r="r" b="b"/>
            <a:pathLst>
              <a:path w="20480" h="21024" extrusionOk="0">
                <a:moveTo>
                  <a:pt x="18800" y="1728"/>
                </a:moveTo>
                <a:cubicBezTo>
                  <a:pt x="16810" y="-576"/>
                  <a:pt x="13583" y="-576"/>
                  <a:pt x="11591" y="1728"/>
                </a:cubicBezTo>
                <a:lnTo>
                  <a:pt x="10239" y="3293"/>
                </a:lnTo>
                <a:lnTo>
                  <a:pt x="8887" y="1728"/>
                </a:lnTo>
                <a:cubicBezTo>
                  <a:pt x="6897" y="-576"/>
                  <a:pt x="3670" y="-576"/>
                  <a:pt x="1680" y="1728"/>
                </a:cubicBezTo>
                <a:cubicBezTo>
                  <a:pt x="-560" y="4320"/>
                  <a:pt x="-560" y="8522"/>
                  <a:pt x="1680" y="11115"/>
                </a:cubicBezTo>
                <a:lnTo>
                  <a:pt x="10239" y="21024"/>
                </a:lnTo>
                <a:lnTo>
                  <a:pt x="18800" y="11115"/>
                </a:lnTo>
                <a:cubicBezTo>
                  <a:pt x="21040" y="8522"/>
                  <a:pt x="21040" y="4320"/>
                  <a:pt x="18800" y="1728"/>
                </a:cubicBezTo>
                <a:close/>
              </a:path>
            </a:pathLst>
          </a:custGeom>
          <a:solidFill>
            <a:srgbClr val="FFFFFF"/>
          </a:solidFill>
          <a:ln w="12700" cap="flat">
            <a:noFill/>
            <a:miter lim="400000"/>
          </a:ln>
          <a:effectLst/>
        </p:spPr>
        <p:txBody>
          <a:bodyPr wrap="square" lIns="0" tIns="0" rIns="0" bIns="0" numCol="1" anchor="ctr">
            <a:noAutofit/>
          </a:bodyP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Shape 1855"/>
          <p:cNvSpPr/>
          <p:nvPr/>
        </p:nvSpPr>
        <p:spPr>
          <a:xfrm>
            <a:off x="3347632" y="5221661"/>
            <a:ext cx="1681696" cy="559897"/>
          </a:xfrm>
          <a:prstGeom prst="rect">
            <a:avLst/>
          </a:prstGeom>
          <a:ln w="12700">
            <a:miter lim="400000"/>
          </a:ln>
        </p:spPr>
        <p:txBody>
          <a:bodyPr wrap="square" lIns="0" tIns="0" rIns="0" bIns="0">
            <a:spAutoFit/>
          </a:bodyPr>
          <a:lstStyle>
            <a:lvl1pPr>
              <a:lnSpc>
                <a:spcPct val="120000"/>
              </a:lnSpc>
              <a:spcBef>
                <a:spcPts val="4500"/>
              </a:spcBef>
              <a:defRPr sz="2000">
                <a:solidFill>
                  <a:srgbClr val="53585F"/>
                </a:solidFill>
              </a:defRPr>
            </a:lvl1pPr>
          </a:lstStyle>
          <a:p>
            <a:pPr algn="just">
              <a:defRPr sz="1800">
                <a:solidFill>
                  <a:srgbClr val="000000"/>
                </a:solidFill>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Please replace text, click add relevant headline, modify the text content, also can copy your content to this directly.</a:t>
            </a:r>
            <a:endParaRPr lang="id-ID"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4" name="Shape 1856"/>
          <p:cNvSpPr/>
          <p:nvPr/>
        </p:nvSpPr>
        <p:spPr>
          <a:xfrm>
            <a:off x="3453408" y="4944750"/>
            <a:ext cx="1470144" cy="224357"/>
          </a:xfrm>
          <a:prstGeom prst="rect">
            <a:avLst/>
          </a:prstGeom>
          <a:ln w="12700">
            <a:miter lim="400000"/>
          </a:ln>
        </p:spPr>
        <p:txBody>
          <a:bodyPr lIns="0" tIns="0" rIns="0" bIns="0"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1325"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请替换文字内容</a:t>
            </a:r>
            <a:endParaRPr sz="1325"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5" name="Shape 1857"/>
          <p:cNvSpPr/>
          <p:nvPr/>
        </p:nvSpPr>
        <p:spPr>
          <a:xfrm>
            <a:off x="3736179" y="3714084"/>
            <a:ext cx="904603" cy="9046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25399" tIns="25399" rIns="25399" bIns="25399" anchor="ct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Shape 1859"/>
          <p:cNvSpPr/>
          <p:nvPr/>
        </p:nvSpPr>
        <p:spPr>
          <a:xfrm>
            <a:off x="7102901" y="5246023"/>
            <a:ext cx="1681696" cy="559897"/>
          </a:xfrm>
          <a:prstGeom prst="rect">
            <a:avLst/>
          </a:prstGeom>
          <a:noFill/>
          <a:ln w="12700" cap="flat">
            <a:noFill/>
            <a:miter lim="400000"/>
          </a:ln>
          <a:effectLst/>
        </p:spPr>
        <p:txBody>
          <a:bodyPr wrap="square" lIns="0" tIns="0" rIns="0" bIns="0" numCol="1" anchor="t">
            <a:spAutoFit/>
          </a:bodyPr>
          <a:lstStyle>
            <a:lvl1pPr>
              <a:lnSpc>
                <a:spcPct val="120000"/>
              </a:lnSpc>
              <a:spcBef>
                <a:spcPts val="4500"/>
              </a:spcBef>
              <a:defRPr sz="2000">
                <a:solidFill>
                  <a:srgbClr val="53585F"/>
                </a:solidFill>
              </a:defRPr>
            </a:lvl1pPr>
          </a:lstStyle>
          <a:p>
            <a:pPr algn="just">
              <a:defRPr sz="1800">
                <a:solidFill>
                  <a:srgbClr val="000000"/>
                </a:solidFill>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Please replace text, click add relevant headline, modify the text content, also can copy your content to this directly.</a:t>
            </a:r>
            <a:endParaRPr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9" name="Shape 1860"/>
          <p:cNvSpPr/>
          <p:nvPr/>
        </p:nvSpPr>
        <p:spPr>
          <a:xfrm>
            <a:off x="7208678" y="4969110"/>
            <a:ext cx="1470144" cy="224357"/>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1325"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请替换文字内容</a:t>
            </a:r>
            <a:endParaRPr sz="1325"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20" name="Shape 1861"/>
          <p:cNvSpPr/>
          <p:nvPr/>
        </p:nvSpPr>
        <p:spPr>
          <a:xfrm>
            <a:off x="7493526" y="3740522"/>
            <a:ext cx="900450" cy="9004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25399" tIns="25399" rIns="25399" bIns="25399" numCol="1" anchor="ctr">
            <a:noAutofit/>
          </a:bodyP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Shape 1862"/>
          <p:cNvSpPr/>
          <p:nvPr/>
        </p:nvSpPr>
        <p:spPr>
          <a:xfrm>
            <a:off x="7771537" y="4003476"/>
            <a:ext cx="344424" cy="308076"/>
          </a:xfrm>
          <a:custGeom>
            <a:avLst/>
            <a:gdLst/>
            <a:ahLst/>
            <a:cxnLst>
              <a:cxn ang="0">
                <a:pos x="wd2" y="hd2"/>
              </a:cxn>
              <a:cxn ang="5400000">
                <a:pos x="wd2" y="hd2"/>
              </a:cxn>
              <a:cxn ang="10800000">
                <a:pos x="wd2" y="hd2"/>
              </a:cxn>
              <a:cxn ang="16200000">
                <a:pos x="wd2" y="hd2"/>
              </a:cxn>
            </a:cxnLst>
            <a:rect l="0" t="0" r="r" b="b"/>
            <a:pathLst>
              <a:path w="21177" h="21458" extrusionOk="0">
                <a:moveTo>
                  <a:pt x="20906" y="11130"/>
                </a:moveTo>
                <a:lnTo>
                  <a:pt x="11466" y="425"/>
                </a:lnTo>
                <a:cubicBezTo>
                  <a:pt x="10983" y="-142"/>
                  <a:pt x="10193" y="-142"/>
                  <a:pt x="9710" y="425"/>
                </a:cubicBezTo>
                <a:lnTo>
                  <a:pt x="271" y="11130"/>
                </a:lnTo>
                <a:cubicBezTo>
                  <a:pt x="-212" y="11696"/>
                  <a:pt x="-32" y="12160"/>
                  <a:pt x="671" y="12160"/>
                </a:cubicBezTo>
                <a:lnTo>
                  <a:pt x="2638" y="12160"/>
                </a:lnTo>
                <a:lnTo>
                  <a:pt x="2638" y="20381"/>
                </a:lnTo>
                <a:cubicBezTo>
                  <a:pt x="2638" y="20976"/>
                  <a:pt x="2661" y="21458"/>
                  <a:pt x="3609" y="21458"/>
                </a:cubicBezTo>
                <a:lnTo>
                  <a:pt x="8190" y="21458"/>
                </a:lnTo>
                <a:lnTo>
                  <a:pt x="8190" y="13214"/>
                </a:lnTo>
                <a:lnTo>
                  <a:pt x="12986" y="13214"/>
                </a:lnTo>
                <a:lnTo>
                  <a:pt x="12986" y="21458"/>
                </a:lnTo>
                <a:lnTo>
                  <a:pt x="17795" y="21458"/>
                </a:lnTo>
                <a:cubicBezTo>
                  <a:pt x="18518" y="21458"/>
                  <a:pt x="18538" y="20976"/>
                  <a:pt x="18538" y="20381"/>
                </a:cubicBezTo>
                <a:lnTo>
                  <a:pt x="18538" y="12160"/>
                </a:lnTo>
                <a:lnTo>
                  <a:pt x="20505" y="12160"/>
                </a:lnTo>
                <a:cubicBezTo>
                  <a:pt x="21208" y="12160"/>
                  <a:pt x="21388" y="11696"/>
                  <a:pt x="20906" y="11130"/>
                </a:cubicBezTo>
                <a:close/>
              </a:path>
            </a:pathLst>
          </a:custGeom>
          <a:solidFill>
            <a:srgbClr val="FFFFFF"/>
          </a:solidFill>
          <a:ln w="12700" cap="flat">
            <a:noFill/>
            <a:miter lim="400000"/>
          </a:ln>
          <a:effectLst/>
        </p:spPr>
        <p:txBody>
          <a:bodyPr wrap="square" lIns="0" tIns="0" rIns="0" bIns="0" numCol="1" anchor="ctr">
            <a:noAutofit/>
          </a:bodyP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Shape 1864"/>
          <p:cNvSpPr/>
          <p:nvPr/>
        </p:nvSpPr>
        <p:spPr>
          <a:xfrm>
            <a:off x="8722144" y="3204726"/>
            <a:ext cx="1681696" cy="559897"/>
          </a:xfrm>
          <a:prstGeom prst="rect">
            <a:avLst/>
          </a:prstGeom>
          <a:noFill/>
          <a:ln w="12700" cap="flat">
            <a:noFill/>
            <a:miter lim="400000"/>
          </a:ln>
          <a:effectLst/>
        </p:spPr>
        <p:txBody>
          <a:bodyPr wrap="square" lIns="0" tIns="0" rIns="0" bIns="0" numCol="1" anchor="t">
            <a:spAutoFit/>
          </a:bodyPr>
          <a:lstStyle>
            <a:lvl1pPr>
              <a:lnSpc>
                <a:spcPct val="120000"/>
              </a:lnSpc>
              <a:spcBef>
                <a:spcPts val="4500"/>
              </a:spcBef>
              <a:defRPr sz="2000">
                <a:solidFill>
                  <a:srgbClr val="53585F"/>
                </a:solidFill>
              </a:defRPr>
            </a:lvl1pPr>
          </a:lstStyle>
          <a:p>
            <a:pPr algn="just">
              <a:defRPr sz="1800">
                <a:solidFill>
                  <a:srgbClr val="000000"/>
                </a:solidFill>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Please replace text, click add relevant headline, modify the text content, also can copy your content to this directly.</a:t>
            </a:r>
            <a:endParaRPr sz="760"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24" name="Shape 1865"/>
          <p:cNvSpPr/>
          <p:nvPr/>
        </p:nvSpPr>
        <p:spPr>
          <a:xfrm>
            <a:off x="8827920" y="2927814"/>
            <a:ext cx="1470144" cy="224357"/>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1325"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请替换文字内容</a:t>
            </a:r>
            <a:endParaRPr sz="1325" dirty="0">
              <a:solidFill>
                <a:schemeClr val="bg2">
                  <a:lumMod val="25000"/>
                </a:schemeClr>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25" name="Shape 1866"/>
          <p:cNvSpPr/>
          <p:nvPr/>
        </p:nvSpPr>
        <p:spPr>
          <a:xfrm>
            <a:off x="9112767" y="1699224"/>
            <a:ext cx="900450" cy="9004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25399" tIns="25399" rIns="25399" bIns="25399" numCol="1" anchor="ctr">
            <a:noAutofit/>
          </a:bodyP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Shape 1857"/>
          <p:cNvSpPr/>
          <p:nvPr/>
        </p:nvSpPr>
        <p:spPr>
          <a:xfrm>
            <a:off x="3736179" y="3714706"/>
            <a:ext cx="904603" cy="9046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25399" tIns="25399" rIns="25399" bIns="25399" anchor="ct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Shape 1858"/>
          <p:cNvSpPr/>
          <p:nvPr/>
        </p:nvSpPr>
        <p:spPr>
          <a:xfrm>
            <a:off x="4078575" y="3966237"/>
            <a:ext cx="219809" cy="400298"/>
          </a:xfrm>
          <a:custGeom>
            <a:avLst/>
            <a:gdLst/>
            <a:ahLst/>
            <a:cxnLst>
              <a:cxn ang="0">
                <a:pos x="wd2" y="hd2"/>
              </a:cxn>
              <a:cxn ang="5400000">
                <a:pos x="wd2" y="hd2"/>
              </a:cxn>
              <a:cxn ang="10800000">
                <a:pos x="wd2" y="hd2"/>
              </a:cxn>
              <a:cxn ang="16200000">
                <a:pos x="wd2" y="hd2"/>
              </a:cxn>
            </a:cxnLst>
            <a:rect l="0" t="0" r="r" b="b"/>
            <a:pathLst>
              <a:path w="21600" h="21600" extrusionOk="0">
                <a:moveTo>
                  <a:pt x="20407" y="3476"/>
                </a:moveTo>
                <a:cubicBezTo>
                  <a:pt x="16335" y="5612"/>
                  <a:pt x="16335" y="5612"/>
                  <a:pt x="16335" y="5612"/>
                </a:cubicBezTo>
                <a:cubicBezTo>
                  <a:pt x="14486" y="4583"/>
                  <a:pt x="12660" y="4068"/>
                  <a:pt x="10835" y="4068"/>
                </a:cubicBezTo>
                <a:cubicBezTo>
                  <a:pt x="9782" y="4068"/>
                  <a:pt x="8916" y="4222"/>
                  <a:pt x="8237" y="4531"/>
                </a:cubicBezTo>
                <a:cubicBezTo>
                  <a:pt x="7582" y="4827"/>
                  <a:pt x="7231" y="5188"/>
                  <a:pt x="7231" y="5587"/>
                </a:cubicBezTo>
                <a:cubicBezTo>
                  <a:pt x="7231" y="5921"/>
                  <a:pt x="7535" y="6256"/>
                  <a:pt x="8120" y="6591"/>
                </a:cubicBezTo>
                <a:cubicBezTo>
                  <a:pt x="8706" y="6938"/>
                  <a:pt x="9876" y="7299"/>
                  <a:pt x="11631" y="7685"/>
                </a:cubicBezTo>
                <a:cubicBezTo>
                  <a:pt x="14743" y="8380"/>
                  <a:pt x="16873" y="8972"/>
                  <a:pt x="18020" y="9461"/>
                </a:cubicBezTo>
                <a:cubicBezTo>
                  <a:pt x="19166" y="9950"/>
                  <a:pt x="20055" y="10530"/>
                  <a:pt x="20687" y="11225"/>
                </a:cubicBezTo>
                <a:cubicBezTo>
                  <a:pt x="21296" y="11907"/>
                  <a:pt x="21600" y="12679"/>
                  <a:pt x="21600" y="13529"/>
                </a:cubicBezTo>
                <a:cubicBezTo>
                  <a:pt x="21600" y="14379"/>
                  <a:pt x="21272" y="15177"/>
                  <a:pt x="20617" y="15897"/>
                </a:cubicBezTo>
                <a:cubicBezTo>
                  <a:pt x="19962" y="16618"/>
                  <a:pt x="19096" y="17198"/>
                  <a:pt x="18066" y="17622"/>
                </a:cubicBezTo>
                <a:cubicBezTo>
                  <a:pt x="17037" y="18034"/>
                  <a:pt x="15539" y="18356"/>
                  <a:pt x="13573" y="18575"/>
                </a:cubicBezTo>
                <a:cubicBezTo>
                  <a:pt x="13573" y="21600"/>
                  <a:pt x="13573" y="21600"/>
                  <a:pt x="13573" y="21600"/>
                </a:cubicBezTo>
                <a:cubicBezTo>
                  <a:pt x="9618" y="21600"/>
                  <a:pt x="9618" y="21600"/>
                  <a:pt x="9618" y="21600"/>
                </a:cubicBezTo>
                <a:cubicBezTo>
                  <a:pt x="9618" y="18652"/>
                  <a:pt x="9618" y="18652"/>
                  <a:pt x="9618" y="18652"/>
                </a:cubicBezTo>
                <a:cubicBezTo>
                  <a:pt x="7793" y="18536"/>
                  <a:pt x="6225" y="18292"/>
                  <a:pt x="4938" y="17906"/>
                </a:cubicBezTo>
                <a:cubicBezTo>
                  <a:pt x="3159" y="17378"/>
                  <a:pt x="1521" y="16670"/>
                  <a:pt x="0" y="15795"/>
                </a:cubicBezTo>
                <a:cubicBezTo>
                  <a:pt x="4002" y="13593"/>
                  <a:pt x="4002" y="13593"/>
                  <a:pt x="4002" y="13593"/>
                </a:cubicBezTo>
                <a:cubicBezTo>
                  <a:pt x="6576" y="15061"/>
                  <a:pt x="9057" y="15795"/>
                  <a:pt x="11444" y="15795"/>
                </a:cubicBezTo>
                <a:cubicBezTo>
                  <a:pt x="12684" y="15795"/>
                  <a:pt x="13714" y="15563"/>
                  <a:pt x="14603" y="15112"/>
                </a:cubicBezTo>
                <a:cubicBezTo>
                  <a:pt x="15469" y="14649"/>
                  <a:pt x="15913" y="14121"/>
                  <a:pt x="15913" y="13503"/>
                </a:cubicBezTo>
                <a:cubicBezTo>
                  <a:pt x="15913" y="12975"/>
                  <a:pt x="15633" y="12525"/>
                  <a:pt x="15071" y="12126"/>
                </a:cubicBezTo>
                <a:cubicBezTo>
                  <a:pt x="14509" y="11740"/>
                  <a:pt x="13386" y="11341"/>
                  <a:pt x="11748" y="10929"/>
                </a:cubicBezTo>
                <a:cubicBezTo>
                  <a:pt x="8401" y="10105"/>
                  <a:pt x="6155" y="9436"/>
                  <a:pt x="4961" y="8946"/>
                </a:cubicBezTo>
                <a:cubicBezTo>
                  <a:pt x="3791" y="8470"/>
                  <a:pt x="2902" y="7917"/>
                  <a:pt x="2317" y="7312"/>
                </a:cubicBezTo>
                <a:cubicBezTo>
                  <a:pt x="1732" y="6707"/>
                  <a:pt x="1451" y="6063"/>
                  <a:pt x="1451" y="5368"/>
                </a:cubicBezTo>
                <a:cubicBezTo>
                  <a:pt x="1451" y="4235"/>
                  <a:pt x="2223" y="3257"/>
                  <a:pt x="3768" y="2446"/>
                </a:cubicBezTo>
                <a:cubicBezTo>
                  <a:pt x="5312" y="1635"/>
                  <a:pt x="7255" y="1197"/>
                  <a:pt x="9618" y="1133"/>
                </a:cubicBezTo>
                <a:cubicBezTo>
                  <a:pt x="9618" y="0"/>
                  <a:pt x="9618" y="0"/>
                  <a:pt x="9618" y="0"/>
                </a:cubicBezTo>
                <a:cubicBezTo>
                  <a:pt x="13573" y="0"/>
                  <a:pt x="13573" y="0"/>
                  <a:pt x="13573" y="0"/>
                </a:cubicBezTo>
                <a:cubicBezTo>
                  <a:pt x="13573" y="1287"/>
                  <a:pt x="13573" y="1287"/>
                  <a:pt x="13573" y="1287"/>
                </a:cubicBezTo>
                <a:cubicBezTo>
                  <a:pt x="14954" y="1455"/>
                  <a:pt x="16101" y="1686"/>
                  <a:pt x="17037" y="1982"/>
                </a:cubicBezTo>
                <a:cubicBezTo>
                  <a:pt x="17996" y="2278"/>
                  <a:pt x="19119" y="2780"/>
                  <a:pt x="20407" y="3476"/>
                </a:cubicBezTo>
                <a:close/>
              </a:path>
            </a:pathLst>
          </a:custGeom>
          <a:solidFill>
            <a:srgbClr val="FFFFFF"/>
          </a:solidFill>
          <a:ln w="12700">
            <a:miter lim="400000"/>
          </a:ln>
        </p:spPr>
        <p:txBody>
          <a:bodyPr lIns="0" tIns="0" rIns="0" bIns="0"/>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Shape 1867"/>
          <p:cNvSpPr/>
          <p:nvPr/>
        </p:nvSpPr>
        <p:spPr>
          <a:xfrm>
            <a:off x="9403966" y="1983025"/>
            <a:ext cx="318050" cy="332846"/>
          </a:xfrm>
          <a:custGeom>
            <a:avLst/>
            <a:gdLst/>
            <a:ahLst/>
            <a:cxnLst>
              <a:cxn ang="0">
                <a:pos x="wd2" y="hd2"/>
              </a:cxn>
              <a:cxn ang="5400000">
                <a:pos x="wd2" y="hd2"/>
              </a:cxn>
              <a:cxn ang="10800000">
                <a:pos x="wd2" y="hd2"/>
              </a:cxn>
              <a:cxn ang="16200000">
                <a:pos x="wd2" y="hd2"/>
              </a:cxn>
            </a:cxnLst>
            <a:rect l="0" t="0" r="r" b="b"/>
            <a:pathLst>
              <a:path w="20781" h="20933" extrusionOk="0">
                <a:moveTo>
                  <a:pt x="18450" y="13962"/>
                </a:moveTo>
                <a:cubicBezTo>
                  <a:pt x="18104" y="14098"/>
                  <a:pt x="15778" y="12331"/>
                  <a:pt x="14291" y="9001"/>
                </a:cubicBezTo>
                <a:cubicBezTo>
                  <a:pt x="12804" y="5669"/>
                  <a:pt x="12992" y="2625"/>
                  <a:pt x="13337" y="2491"/>
                </a:cubicBezTo>
                <a:cubicBezTo>
                  <a:pt x="13683" y="2355"/>
                  <a:pt x="15952" y="4486"/>
                  <a:pt x="17438" y="7816"/>
                </a:cubicBezTo>
                <a:cubicBezTo>
                  <a:pt x="18925" y="11146"/>
                  <a:pt x="18797" y="13826"/>
                  <a:pt x="18450" y="13962"/>
                </a:cubicBezTo>
                <a:close/>
                <a:moveTo>
                  <a:pt x="19117" y="7012"/>
                </a:moveTo>
                <a:cubicBezTo>
                  <a:pt x="17204" y="2727"/>
                  <a:pt x="14125" y="-537"/>
                  <a:pt x="12567" y="74"/>
                </a:cubicBezTo>
                <a:cubicBezTo>
                  <a:pt x="9922" y="1108"/>
                  <a:pt x="14143" y="6078"/>
                  <a:pt x="1154" y="11160"/>
                </a:cubicBezTo>
                <a:cubicBezTo>
                  <a:pt x="32" y="11600"/>
                  <a:pt x="-253" y="13356"/>
                  <a:pt x="217" y="14406"/>
                </a:cubicBezTo>
                <a:cubicBezTo>
                  <a:pt x="685" y="15456"/>
                  <a:pt x="2220" y="16502"/>
                  <a:pt x="3342" y="16062"/>
                </a:cubicBezTo>
                <a:cubicBezTo>
                  <a:pt x="3537" y="15987"/>
                  <a:pt x="4250" y="15766"/>
                  <a:pt x="4250" y="15766"/>
                </a:cubicBezTo>
                <a:cubicBezTo>
                  <a:pt x="5051" y="16802"/>
                  <a:pt x="5889" y="16187"/>
                  <a:pt x="6186" y="16845"/>
                </a:cubicBezTo>
                <a:cubicBezTo>
                  <a:pt x="6544" y="17635"/>
                  <a:pt x="7322" y="19353"/>
                  <a:pt x="7586" y="19939"/>
                </a:cubicBezTo>
                <a:cubicBezTo>
                  <a:pt x="7850" y="20522"/>
                  <a:pt x="8450" y="21063"/>
                  <a:pt x="8885" y="20905"/>
                </a:cubicBezTo>
                <a:cubicBezTo>
                  <a:pt x="9318" y="20745"/>
                  <a:pt x="10797" y="20203"/>
                  <a:pt x="11362" y="19997"/>
                </a:cubicBezTo>
                <a:cubicBezTo>
                  <a:pt x="11927" y="19790"/>
                  <a:pt x="12062" y="19306"/>
                  <a:pt x="11889" y="18922"/>
                </a:cubicBezTo>
                <a:cubicBezTo>
                  <a:pt x="11703" y="18510"/>
                  <a:pt x="10939" y="18390"/>
                  <a:pt x="10721" y="17908"/>
                </a:cubicBezTo>
                <a:cubicBezTo>
                  <a:pt x="10503" y="17428"/>
                  <a:pt x="9791" y="15886"/>
                  <a:pt x="9586" y="15400"/>
                </a:cubicBezTo>
                <a:cubicBezTo>
                  <a:pt x="9308" y="14739"/>
                  <a:pt x="9899" y="14201"/>
                  <a:pt x="10759" y="14116"/>
                </a:cubicBezTo>
                <a:cubicBezTo>
                  <a:pt x="16671" y="13522"/>
                  <a:pt x="17775" y="17037"/>
                  <a:pt x="19789" y="16249"/>
                </a:cubicBezTo>
                <a:cubicBezTo>
                  <a:pt x="21347" y="15640"/>
                  <a:pt x="21030" y="11296"/>
                  <a:pt x="19117" y="7012"/>
                </a:cubicBezTo>
                <a:close/>
              </a:path>
            </a:pathLst>
          </a:custGeom>
          <a:solidFill>
            <a:srgbClr val="FFFFFF"/>
          </a:solidFill>
          <a:ln w="12700" cap="flat">
            <a:noFill/>
            <a:miter lim="400000"/>
          </a:ln>
          <a:effectLst/>
        </p:spPr>
        <p:txBody>
          <a:bodyPr wrap="square" lIns="0" tIns="0" rIns="0" bIns="0" numCol="1" anchor="ctr">
            <a:noAutofit/>
          </a:bodyPr>
          <a:lstStyle/>
          <a:p>
            <a:pPr>
              <a:lnSpc>
                <a:spcPct val="120000"/>
              </a:lnSpc>
            </a:pPr>
            <a:endParaRPr sz="175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文本框 21"/>
          <p:cNvSpPr txBox="1"/>
          <p:nvPr/>
        </p:nvSpPr>
        <p:spPr>
          <a:xfrm>
            <a:off x="353634" y="343631"/>
            <a:ext cx="2380768" cy="355028"/>
          </a:xfrm>
          <a:prstGeom prst="rect">
            <a:avLst/>
          </a:prstGeom>
          <a:noFill/>
        </p:spPr>
        <p:txBody>
          <a:bodyPr wrap="none" lIns="91434" tIns="45717" rIns="91434" bIns="45717" rtlCol="0">
            <a:spAutoFit/>
          </a:bodyPr>
          <a:lstStyle/>
          <a:p>
            <a:pPr defTabSz="914400"/>
            <a:r>
              <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点击添加相关标题文字</a:t>
            </a:r>
            <a:endPar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 name="文本框 26"/>
          <p:cNvSpPr txBox="1"/>
          <p:nvPr/>
        </p:nvSpPr>
        <p:spPr>
          <a:xfrm>
            <a:off x="353634" y="621185"/>
            <a:ext cx="2512342" cy="296550"/>
          </a:xfrm>
          <a:prstGeom prst="rect">
            <a:avLst/>
          </a:prstGeom>
          <a:noFill/>
        </p:spPr>
        <p:txBody>
          <a:bodyPr wrap="none" lIns="91434" tIns="45717" rIns="91434" bIns="45717" rtlCol="0">
            <a:spAutoFit/>
          </a:bodyPr>
          <a:lstStyle/>
          <a:p>
            <a:pPr defTabSz="914400"/>
            <a:r>
              <a:rPr lang="en-US" altLang="zh-CN"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ADD RELATED TITLE WORDS</a:t>
            </a:r>
            <a:endParaRPr lang="zh-CN" altLang="en-US"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1500"/>
                            </p:stCondLst>
                            <p:childTnLst>
                              <p:par>
                                <p:cTn id="20" presetID="18" presetClass="entr" presetSubtype="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strips(downRight)">
                                      <p:cBhvr>
                                        <p:cTn id="22" dur="500"/>
                                        <p:tgtEl>
                                          <p:spTgt spid="24"/>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strips(downRight)">
                                      <p:cBhvr>
                                        <p:cTn id="25" dur="500"/>
                                        <p:tgtEl>
                                          <p:spTgt spid="2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2500"/>
                            </p:stCondLst>
                            <p:childTnLst>
                              <p:par>
                                <p:cTn id="34" presetID="18" presetClass="entr" presetSubtype="6"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strips(downRight)">
                                      <p:cBhvr>
                                        <p:cTn id="36" dur="500"/>
                                        <p:tgtEl>
                                          <p:spTgt spid="19"/>
                                        </p:tgtEl>
                                      </p:cBhvr>
                                    </p:animEffect>
                                  </p:childTnLst>
                                </p:cTn>
                              </p:par>
                              <p:par>
                                <p:cTn id="37" presetID="18" presetClass="entr" presetSubtype="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strips(downRight)">
                                      <p:cBhvr>
                                        <p:cTn id="39" dur="500"/>
                                        <p:tgtEl>
                                          <p:spTgt spid="18"/>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par>
                          <p:cTn id="47" fill="hold">
                            <p:stCondLst>
                              <p:cond delay="3500"/>
                            </p:stCondLst>
                            <p:childTnLst>
                              <p:par>
                                <p:cTn id="48" presetID="18" presetClass="entr" presetSubtype="6"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par>
                                <p:cTn id="51" presetID="18" presetClass="entr" presetSubtype="6"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strips(downRight)">
                                      <p:cBhvr>
                                        <p:cTn id="53" dur="500"/>
                                        <p:tgtEl>
                                          <p:spTgt spid="13"/>
                                        </p:tgtEl>
                                      </p:cBhvr>
                                    </p:animEffect>
                                  </p:childTnLst>
                                </p:cTn>
                              </p:par>
                            </p:childTnLst>
                          </p:cTn>
                        </p:par>
                        <p:par>
                          <p:cTn id="54" fill="hold">
                            <p:stCondLst>
                              <p:cond delay="4000"/>
                            </p:stCondLst>
                            <p:childTnLst>
                              <p:par>
                                <p:cTn id="55" presetID="10"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par>
                          <p:cTn id="61" fill="hold">
                            <p:stCondLst>
                              <p:cond delay="4500"/>
                            </p:stCondLst>
                            <p:childTnLst>
                              <p:par>
                                <p:cTn id="62" presetID="18" presetClass="entr" presetSubtype="6"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strips(downRight)">
                                      <p:cBhvr>
                                        <p:cTn id="64" dur="500"/>
                                        <p:tgtEl>
                                          <p:spTgt spid="10"/>
                                        </p:tgtEl>
                                      </p:cBhvr>
                                    </p:animEffect>
                                  </p:childTnLst>
                                </p:cTn>
                              </p:par>
                              <p:par>
                                <p:cTn id="65" presetID="18" presetClass="entr" presetSubtype="6" fill="hold" grpId="0" nodeType="withEffect">
                                  <p:stCondLst>
                                    <p:cond delay="0"/>
                                  </p:stCondLst>
                                  <p:childTnLst>
                                    <p:set>
                                      <p:cBhvr>
                                        <p:cTn id="66" dur="1" fill="hold">
                                          <p:stCondLst>
                                            <p:cond delay="0"/>
                                          </p:stCondLst>
                                        </p:cTn>
                                        <p:tgtEl>
                                          <p:spTgt spid="5">
                                            <p:txEl>
                                              <p:pRg st="0" end="0"/>
                                            </p:txEl>
                                          </p:spTgt>
                                        </p:tgtEl>
                                        <p:attrNameLst>
                                          <p:attrName>style.visibility</p:attrName>
                                        </p:attrNameLst>
                                      </p:cBhvr>
                                      <p:to>
                                        <p:strVal val="visible"/>
                                      </p:to>
                                    </p:set>
                                    <p:animEffect transition="in" filter="strips(downRight)">
                                      <p:cBhvr>
                                        <p:cTn id="67" dur="500"/>
                                        <p:tgtEl>
                                          <p:spTgt spid="5">
                                            <p:txEl>
                                              <p:pRg st="0" end="0"/>
                                            </p:txEl>
                                          </p:spTgt>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par>
                                <p:cTn id="70" presetID="27" presetClass="emph" presetSubtype="0" fill="remove" grpId="1" nodeType="withEffect">
                                  <p:stCondLst>
                                    <p:cond delay="0"/>
                                  </p:stCondLst>
                                  <p:childTnLst>
                                    <p:animClr clrSpc="rgb" dir="cw">
                                      <p:cBhvr override="childStyle">
                                        <p:cTn id="71" dur="250" autoRev="1" fill="remove"/>
                                        <p:tgtEl>
                                          <p:spTgt spid="28"/>
                                        </p:tgtEl>
                                        <p:attrNameLst>
                                          <p:attrName>style.color</p:attrName>
                                        </p:attrNameLst>
                                      </p:cBhvr>
                                      <p:to>
                                        <a:schemeClr val="bg1"/>
                                      </p:to>
                                    </p:animClr>
                                    <p:animClr clrSpc="rgb" dir="cw">
                                      <p:cBhvr>
                                        <p:cTn id="72" dur="250" autoRev="1" fill="remove"/>
                                        <p:tgtEl>
                                          <p:spTgt spid="28"/>
                                        </p:tgtEl>
                                        <p:attrNameLst>
                                          <p:attrName>fillcolor</p:attrName>
                                        </p:attrNameLst>
                                      </p:cBhvr>
                                      <p:to>
                                        <a:schemeClr val="bg1"/>
                                      </p:to>
                                    </p:animClr>
                                    <p:set>
                                      <p:cBhvr>
                                        <p:cTn id="73" dur="250" autoRev="1" fill="remove"/>
                                        <p:tgtEl>
                                          <p:spTgt spid="28"/>
                                        </p:tgtEl>
                                        <p:attrNameLst>
                                          <p:attrName>fill.type</p:attrName>
                                        </p:attrNameLst>
                                      </p:cBhvr>
                                      <p:to>
                                        <p:strVal val="solid"/>
                                      </p:to>
                                    </p:set>
                                    <p:set>
                                      <p:cBhvr>
                                        <p:cTn id="74" dur="25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 grpId="0" build="p"/>
      <p:bldP spid="5" grpId="0" build="p"/>
      <p:bldP spid="10" grpId="0"/>
      <p:bldP spid="11" grpId="0" animBg="1"/>
      <p:bldP spid="12" grpId="0" animBg="1"/>
      <p:bldP spid="13" grpId="0" animBg="1"/>
      <p:bldP spid="14" grpId="0" animBg="1"/>
      <p:bldP spid="15" grpId="0" animBg="1"/>
      <p:bldP spid="18" grpId="0"/>
      <p:bldP spid="19" grpId="0"/>
      <p:bldP spid="20" grpId="0" animBg="1"/>
      <p:bldP spid="21" grpId="0" animBg="1"/>
      <p:bldP spid="23" grpId="0"/>
      <p:bldP spid="24" grpId="0"/>
      <p:bldP spid="25" grpId="0" animBg="1"/>
      <p:bldP spid="28" grpId="0" animBg="1"/>
      <p:bldP spid="28" grpId="1" animBg="1"/>
      <p:bldP spid="16"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Turn Arrow 4"/>
          <p:cNvSpPr/>
          <p:nvPr/>
        </p:nvSpPr>
        <p:spPr bwMode="auto">
          <a:xfrm rot="10800000">
            <a:off x="1607898" y="2507883"/>
            <a:ext cx="8124631" cy="3440889"/>
          </a:xfrm>
          <a:prstGeom prst="uturnArrow">
            <a:avLst>
              <a:gd name="adj1" fmla="val 3223"/>
              <a:gd name="adj2" fmla="val 25000"/>
              <a:gd name="adj3" fmla="val 0"/>
              <a:gd name="adj4" fmla="val 12505"/>
              <a:gd name="adj5" fmla="val 100000"/>
            </a:avLst>
          </a:prstGeom>
          <a:solidFill>
            <a:schemeClr val="tx1">
              <a:lumMod val="50000"/>
              <a:lumOff val="50000"/>
            </a:schemeClr>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2" name="Group 68"/>
          <p:cNvGrpSpPr/>
          <p:nvPr/>
        </p:nvGrpSpPr>
        <p:grpSpPr>
          <a:xfrm>
            <a:off x="1992910" y="2241245"/>
            <a:ext cx="972464" cy="972464"/>
            <a:chOff x="1028276" y="1427062"/>
            <a:chExt cx="839890" cy="839890"/>
          </a:xfrm>
        </p:grpSpPr>
        <p:sp>
          <p:nvSpPr>
            <p:cNvPr id="16" name="Oval 15"/>
            <p:cNvSpPr/>
            <p:nvPr/>
          </p:nvSpPr>
          <p:spPr>
            <a:xfrm>
              <a:off x="1028276" y="1427062"/>
              <a:ext cx="839890" cy="8398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Freeform 42"/>
            <p:cNvSpPr>
              <a:spLocks noEditPoints="1"/>
            </p:cNvSpPr>
            <p:nvPr/>
          </p:nvSpPr>
          <p:spPr bwMode="auto">
            <a:xfrm>
              <a:off x="1296250" y="1716194"/>
              <a:ext cx="303948" cy="261626"/>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3" name="Group 65"/>
          <p:cNvGrpSpPr/>
          <p:nvPr/>
        </p:nvGrpSpPr>
        <p:grpSpPr>
          <a:xfrm>
            <a:off x="9182024" y="2241245"/>
            <a:ext cx="972464" cy="972464"/>
            <a:chOff x="7237312" y="1427062"/>
            <a:chExt cx="839890" cy="839890"/>
          </a:xfrm>
        </p:grpSpPr>
        <p:sp>
          <p:nvSpPr>
            <p:cNvPr id="21" name="Oval 20"/>
            <p:cNvSpPr/>
            <p:nvPr/>
          </p:nvSpPr>
          <p:spPr>
            <a:xfrm>
              <a:off x="7237312" y="1427062"/>
              <a:ext cx="839890" cy="8398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Freeform 86"/>
            <p:cNvSpPr>
              <a:spLocks noEditPoints="1"/>
            </p:cNvSpPr>
            <p:nvPr/>
          </p:nvSpPr>
          <p:spPr bwMode="auto">
            <a:xfrm>
              <a:off x="7553190" y="1671898"/>
              <a:ext cx="208150" cy="350218"/>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4" name="Group 69"/>
          <p:cNvGrpSpPr/>
          <p:nvPr/>
        </p:nvGrpSpPr>
        <p:grpSpPr>
          <a:xfrm>
            <a:off x="1992910" y="3336460"/>
            <a:ext cx="972464" cy="972464"/>
            <a:chOff x="1028276" y="2372969"/>
            <a:chExt cx="839890" cy="839890"/>
          </a:xfrm>
        </p:grpSpPr>
        <p:sp>
          <p:nvSpPr>
            <p:cNvPr id="26" name="Oval 25"/>
            <p:cNvSpPr/>
            <p:nvPr/>
          </p:nvSpPr>
          <p:spPr>
            <a:xfrm>
              <a:off x="1028276" y="2372969"/>
              <a:ext cx="839890" cy="8398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 name="Freeform 178"/>
            <p:cNvSpPr>
              <a:spLocks noEditPoints="1"/>
            </p:cNvSpPr>
            <p:nvPr/>
          </p:nvSpPr>
          <p:spPr bwMode="auto">
            <a:xfrm>
              <a:off x="1296248" y="2678452"/>
              <a:ext cx="303952" cy="228924"/>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6" name="Group 66"/>
          <p:cNvGrpSpPr/>
          <p:nvPr/>
        </p:nvGrpSpPr>
        <p:grpSpPr>
          <a:xfrm>
            <a:off x="9182023" y="3336460"/>
            <a:ext cx="972464" cy="972464"/>
            <a:chOff x="7237311" y="2372969"/>
            <a:chExt cx="839890" cy="839890"/>
          </a:xfrm>
        </p:grpSpPr>
        <p:sp>
          <p:nvSpPr>
            <p:cNvPr id="32" name="Oval 31"/>
            <p:cNvSpPr/>
            <p:nvPr/>
          </p:nvSpPr>
          <p:spPr>
            <a:xfrm>
              <a:off x="7237311" y="2372969"/>
              <a:ext cx="839890" cy="8398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1" name="Freeform 83"/>
            <p:cNvSpPr>
              <a:spLocks noEditPoints="1"/>
            </p:cNvSpPr>
            <p:nvPr/>
          </p:nvSpPr>
          <p:spPr bwMode="auto">
            <a:xfrm>
              <a:off x="7551520" y="2634300"/>
              <a:ext cx="211486" cy="317228"/>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9" name="Group 67"/>
          <p:cNvGrpSpPr/>
          <p:nvPr/>
        </p:nvGrpSpPr>
        <p:grpSpPr>
          <a:xfrm>
            <a:off x="9182023" y="4484750"/>
            <a:ext cx="972464" cy="972464"/>
            <a:chOff x="7237311" y="3364715"/>
            <a:chExt cx="839890" cy="839890"/>
          </a:xfrm>
        </p:grpSpPr>
        <p:sp>
          <p:nvSpPr>
            <p:cNvPr id="35" name="Oval 34"/>
            <p:cNvSpPr/>
            <p:nvPr/>
          </p:nvSpPr>
          <p:spPr>
            <a:xfrm>
              <a:off x="7237311" y="3364715"/>
              <a:ext cx="839890" cy="8398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7" name="Freeform 56"/>
            <p:cNvSpPr>
              <a:spLocks noEditPoints="1"/>
            </p:cNvSpPr>
            <p:nvPr/>
          </p:nvSpPr>
          <p:spPr bwMode="auto">
            <a:xfrm>
              <a:off x="7490901" y="3618304"/>
              <a:ext cx="332712" cy="332712"/>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2" name="Group 70"/>
          <p:cNvGrpSpPr/>
          <p:nvPr/>
        </p:nvGrpSpPr>
        <p:grpSpPr>
          <a:xfrm>
            <a:off x="1992911" y="4484750"/>
            <a:ext cx="972464" cy="972464"/>
            <a:chOff x="1028277" y="3364715"/>
            <a:chExt cx="839890" cy="839890"/>
          </a:xfrm>
        </p:grpSpPr>
        <p:sp>
          <p:nvSpPr>
            <p:cNvPr id="11" name="Oval 10"/>
            <p:cNvSpPr/>
            <p:nvPr/>
          </p:nvSpPr>
          <p:spPr>
            <a:xfrm>
              <a:off x="1028277" y="3364715"/>
              <a:ext cx="839890" cy="8398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 name="Freeform 9"/>
            <p:cNvSpPr>
              <a:spLocks noEditPoints="1"/>
            </p:cNvSpPr>
            <p:nvPr/>
          </p:nvSpPr>
          <p:spPr bwMode="auto">
            <a:xfrm>
              <a:off x="1308756" y="3634610"/>
              <a:ext cx="278940" cy="300100"/>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39" name="Text Placeholder 3"/>
          <p:cNvSpPr txBox="1"/>
          <p:nvPr/>
        </p:nvSpPr>
        <p:spPr>
          <a:xfrm>
            <a:off x="3144420" y="2452061"/>
            <a:ext cx="1809135" cy="41992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058545">
              <a:lnSpc>
                <a:spcPct val="120000"/>
              </a:lnSpc>
              <a:spcBef>
                <a:spcPct val="20000"/>
              </a:spcBef>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Please replace text, click add relevant headline, modify the text content, also can copy your content to this directly.</a:t>
            </a:r>
            <a:r>
              <a:rPr lang="zh-CN" alt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0" name="Text Placeholder 3"/>
          <p:cNvSpPr txBox="1"/>
          <p:nvPr/>
        </p:nvSpPr>
        <p:spPr>
          <a:xfrm>
            <a:off x="3144420" y="3573814"/>
            <a:ext cx="1809135" cy="41992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058545">
              <a:lnSpc>
                <a:spcPct val="120000"/>
              </a:lnSpc>
              <a:spcBef>
                <a:spcPct val="20000"/>
              </a:spcBef>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Please replace text, click add relevant headline, modify the text content, also can copy your content to this directly.</a:t>
            </a:r>
            <a:r>
              <a:rPr lang="zh-CN" alt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1" name="Text Placeholder 3"/>
          <p:cNvSpPr txBox="1"/>
          <p:nvPr/>
        </p:nvSpPr>
        <p:spPr>
          <a:xfrm>
            <a:off x="3144420" y="4695567"/>
            <a:ext cx="1809135" cy="41992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058545">
              <a:lnSpc>
                <a:spcPct val="120000"/>
              </a:lnSpc>
              <a:spcBef>
                <a:spcPct val="20000"/>
              </a:spcBef>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Please replace text, click add relevant headline, modify the text content, also can copy your content to this directly.</a:t>
            </a:r>
            <a:r>
              <a:rPr lang="zh-CN" alt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2" name="Text Placeholder 3"/>
          <p:cNvSpPr txBox="1"/>
          <p:nvPr/>
        </p:nvSpPr>
        <p:spPr>
          <a:xfrm>
            <a:off x="7245822" y="2452061"/>
            <a:ext cx="1754326" cy="55989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058545">
              <a:lnSpc>
                <a:spcPct val="120000"/>
              </a:lnSpc>
              <a:spcBef>
                <a:spcPct val="20000"/>
              </a:spcBef>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Please replace text, click add relevant headline, modify the text content, also can copy your content to this directly.</a:t>
            </a:r>
            <a:r>
              <a:rPr lang="zh-CN" alt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3" name="Text Placeholder 3"/>
          <p:cNvSpPr txBox="1"/>
          <p:nvPr/>
        </p:nvSpPr>
        <p:spPr>
          <a:xfrm>
            <a:off x="7245822" y="3573814"/>
            <a:ext cx="1754326" cy="55989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058545">
              <a:lnSpc>
                <a:spcPct val="120000"/>
              </a:lnSpc>
              <a:spcBef>
                <a:spcPct val="20000"/>
              </a:spcBef>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Please replace text, click add relevant headline, modify the text content, also can copy your content to this directly.</a:t>
            </a:r>
            <a:r>
              <a:rPr lang="zh-CN" alt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4" name="Text Placeholder 3"/>
          <p:cNvSpPr txBox="1"/>
          <p:nvPr/>
        </p:nvSpPr>
        <p:spPr>
          <a:xfrm>
            <a:off x="7245822" y="4695567"/>
            <a:ext cx="1754326" cy="55989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058545">
              <a:lnSpc>
                <a:spcPct val="120000"/>
              </a:lnSpc>
              <a:spcBef>
                <a:spcPct val="20000"/>
              </a:spcBef>
              <a:defRPr/>
            </a:pPr>
            <a:r>
              <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Please replace text, click add relevant headline, modify the text content, also can copy your content to this directly.</a:t>
            </a:r>
            <a:r>
              <a:rPr lang="zh-CN" altLang="en-US"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en-US" altLang="zh-CN" sz="76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3" name="Group 10"/>
          <p:cNvGrpSpPr/>
          <p:nvPr/>
        </p:nvGrpSpPr>
        <p:grpSpPr>
          <a:xfrm rot="10800000">
            <a:off x="5143507" y="2397102"/>
            <a:ext cx="469993" cy="683765"/>
            <a:chOff x="2209800" y="2190750"/>
            <a:chExt cx="1600200" cy="1295400"/>
          </a:xfrm>
        </p:grpSpPr>
        <p:sp>
          <p:nvSpPr>
            <p:cNvPr id="46" name="Chevron 45"/>
            <p:cNvSpPr/>
            <p:nvPr/>
          </p:nvSpPr>
          <p:spPr bwMode="auto">
            <a:xfrm>
              <a:off x="2209800" y="2343150"/>
              <a:ext cx="990600" cy="990600"/>
            </a:xfrm>
            <a:prstGeom prst="chevron">
              <a:avLst/>
            </a:prstGeom>
            <a:solidFill>
              <a:schemeClr val="accent1">
                <a:lumMod val="75000"/>
              </a:schemeClr>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7" name="Chevron 46"/>
            <p:cNvSpPr/>
            <p:nvPr/>
          </p:nvSpPr>
          <p:spPr bwMode="auto">
            <a:xfrm>
              <a:off x="2514600" y="2190750"/>
              <a:ext cx="1295400" cy="1295400"/>
            </a:xfrm>
            <a:prstGeom prst="chevron">
              <a:avLst/>
            </a:prstGeom>
            <a:solidFill>
              <a:schemeClr val="accent1"/>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4" name="Group 15"/>
          <p:cNvGrpSpPr/>
          <p:nvPr/>
        </p:nvGrpSpPr>
        <p:grpSpPr>
          <a:xfrm rot="10800000">
            <a:off x="5143507" y="3492316"/>
            <a:ext cx="469993" cy="683768"/>
            <a:chOff x="2209800" y="2190750"/>
            <a:chExt cx="1600200" cy="1295400"/>
          </a:xfrm>
        </p:grpSpPr>
        <p:sp>
          <p:nvSpPr>
            <p:cNvPr id="49" name="Chevron 48"/>
            <p:cNvSpPr/>
            <p:nvPr/>
          </p:nvSpPr>
          <p:spPr bwMode="auto">
            <a:xfrm>
              <a:off x="2209800" y="2343150"/>
              <a:ext cx="990600" cy="990600"/>
            </a:xfrm>
            <a:prstGeom prst="chevron">
              <a:avLst/>
            </a:prstGeom>
            <a:solidFill>
              <a:schemeClr val="accent2">
                <a:lumMod val="75000"/>
              </a:schemeClr>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0" name="Chevron 49"/>
            <p:cNvSpPr/>
            <p:nvPr/>
          </p:nvSpPr>
          <p:spPr bwMode="auto">
            <a:xfrm>
              <a:off x="2514600" y="2190750"/>
              <a:ext cx="1295400" cy="1295400"/>
            </a:xfrm>
            <a:prstGeom prst="chevron">
              <a:avLst/>
            </a:prstGeom>
            <a:solidFill>
              <a:schemeClr val="accent2"/>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7" name="Group 12"/>
          <p:cNvGrpSpPr/>
          <p:nvPr/>
        </p:nvGrpSpPr>
        <p:grpSpPr>
          <a:xfrm rot="10800000" flipH="1">
            <a:off x="6578503" y="2397100"/>
            <a:ext cx="469993" cy="683768"/>
            <a:chOff x="5105400" y="2190750"/>
            <a:chExt cx="1600200" cy="1295400"/>
          </a:xfrm>
        </p:grpSpPr>
        <p:sp>
          <p:nvSpPr>
            <p:cNvPr id="52" name="Chevron 51"/>
            <p:cNvSpPr/>
            <p:nvPr/>
          </p:nvSpPr>
          <p:spPr bwMode="auto">
            <a:xfrm>
              <a:off x="5105400" y="2343150"/>
              <a:ext cx="990600" cy="990600"/>
            </a:xfrm>
            <a:prstGeom prst="chevron">
              <a:avLst/>
            </a:prstGeom>
            <a:solidFill>
              <a:schemeClr val="accent4">
                <a:lumMod val="75000"/>
              </a:schemeClr>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3" name="Chevron 52"/>
            <p:cNvSpPr/>
            <p:nvPr/>
          </p:nvSpPr>
          <p:spPr bwMode="auto">
            <a:xfrm>
              <a:off x="5410200" y="2190750"/>
              <a:ext cx="1295400" cy="1295400"/>
            </a:xfrm>
            <a:prstGeom prst="chevron">
              <a:avLst/>
            </a:prstGeom>
            <a:solidFill>
              <a:schemeClr val="accent4"/>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8" name="Group 11"/>
          <p:cNvGrpSpPr/>
          <p:nvPr/>
        </p:nvGrpSpPr>
        <p:grpSpPr>
          <a:xfrm rot="10800000">
            <a:off x="5143507" y="4640607"/>
            <a:ext cx="469993" cy="683765"/>
            <a:chOff x="5105400" y="2190750"/>
            <a:chExt cx="1600200" cy="1295400"/>
          </a:xfrm>
        </p:grpSpPr>
        <p:sp>
          <p:nvSpPr>
            <p:cNvPr id="55" name="Chevron 54"/>
            <p:cNvSpPr/>
            <p:nvPr/>
          </p:nvSpPr>
          <p:spPr bwMode="auto">
            <a:xfrm>
              <a:off x="5105400" y="2343150"/>
              <a:ext cx="990600" cy="990600"/>
            </a:xfrm>
            <a:prstGeom prst="chevron">
              <a:avLst/>
            </a:prstGeom>
            <a:solidFill>
              <a:schemeClr val="accent3">
                <a:lumMod val="75000"/>
              </a:schemeClr>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6" name="Chevron 55"/>
            <p:cNvSpPr/>
            <p:nvPr/>
          </p:nvSpPr>
          <p:spPr bwMode="auto">
            <a:xfrm>
              <a:off x="5410200" y="2190750"/>
              <a:ext cx="1295400" cy="1295400"/>
            </a:xfrm>
            <a:prstGeom prst="chevron">
              <a:avLst/>
            </a:prstGeom>
            <a:solidFill>
              <a:schemeClr val="accent3"/>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9" name="Group 12"/>
          <p:cNvGrpSpPr/>
          <p:nvPr/>
        </p:nvGrpSpPr>
        <p:grpSpPr>
          <a:xfrm rot="10800000" flipH="1">
            <a:off x="6578504" y="3492317"/>
            <a:ext cx="469991" cy="683765"/>
            <a:chOff x="5105400" y="2190750"/>
            <a:chExt cx="1600200" cy="1295400"/>
          </a:xfrm>
        </p:grpSpPr>
        <p:sp>
          <p:nvSpPr>
            <p:cNvPr id="58" name="Chevron 57"/>
            <p:cNvSpPr/>
            <p:nvPr/>
          </p:nvSpPr>
          <p:spPr bwMode="auto">
            <a:xfrm>
              <a:off x="5105400" y="2343150"/>
              <a:ext cx="990600" cy="990600"/>
            </a:xfrm>
            <a:prstGeom prst="chevron">
              <a:avLst/>
            </a:prstGeom>
            <a:solidFill>
              <a:schemeClr val="accent5">
                <a:lumMod val="75000"/>
              </a:schemeClr>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9" name="Chevron 58"/>
            <p:cNvSpPr/>
            <p:nvPr/>
          </p:nvSpPr>
          <p:spPr bwMode="auto">
            <a:xfrm>
              <a:off x="5410200" y="2190750"/>
              <a:ext cx="1295400" cy="1295400"/>
            </a:xfrm>
            <a:prstGeom prst="chevron">
              <a:avLst/>
            </a:prstGeom>
            <a:solidFill>
              <a:schemeClr val="accent5"/>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2" name="Group 12"/>
          <p:cNvGrpSpPr/>
          <p:nvPr/>
        </p:nvGrpSpPr>
        <p:grpSpPr>
          <a:xfrm rot="10800000" flipH="1">
            <a:off x="6578505" y="4640607"/>
            <a:ext cx="469991" cy="683765"/>
            <a:chOff x="5105400" y="2190750"/>
            <a:chExt cx="1600200" cy="1295400"/>
          </a:xfrm>
        </p:grpSpPr>
        <p:sp>
          <p:nvSpPr>
            <p:cNvPr id="61" name="Chevron 60"/>
            <p:cNvSpPr/>
            <p:nvPr/>
          </p:nvSpPr>
          <p:spPr bwMode="auto">
            <a:xfrm>
              <a:off x="5105400" y="2343150"/>
              <a:ext cx="990600" cy="990600"/>
            </a:xfrm>
            <a:prstGeom prst="chevron">
              <a:avLst/>
            </a:prstGeom>
            <a:solidFill>
              <a:schemeClr val="accent6">
                <a:lumMod val="75000"/>
              </a:schemeClr>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2" name="Chevron 61"/>
            <p:cNvSpPr/>
            <p:nvPr/>
          </p:nvSpPr>
          <p:spPr bwMode="auto">
            <a:xfrm>
              <a:off x="5410200" y="2190750"/>
              <a:ext cx="1295400" cy="1295400"/>
            </a:xfrm>
            <a:prstGeom prst="chevron">
              <a:avLst/>
            </a:prstGeom>
            <a:solidFill>
              <a:schemeClr val="accent6"/>
            </a:solidFill>
            <a:ln w="9525">
              <a:noFill/>
              <a:round/>
            </a:ln>
          </p:spPr>
          <p:txBody>
            <a:bodyPr vert="horz" wrap="square" lIns="105874" tIns="52937" rIns="105874" bIns="52937" numCol="1" rtlCol="0" anchor="t" anchorCtr="0" compatLnSpc="1"/>
            <a:lstStyle/>
            <a:p>
              <a:pPr algn="ctr">
                <a:lnSpc>
                  <a:spcPct val="120000"/>
                </a:lnSpc>
              </a:pPr>
              <a:endParaRPr lang="en-US" sz="76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63" name="Oval 62"/>
          <p:cNvSpPr/>
          <p:nvPr/>
        </p:nvSpPr>
        <p:spPr>
          <a:xfrm>
            <a:off x="5693973" y="2333225"/>
            <a:ext cx="811516" cy="811516"/>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705"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01</a:t>
            </a:r>
            <a:endParaRPr lang="en-US" sz="1705"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4" name="Oval 63"/>
          <p:cNvSpPr/>
          <p:nvPr/>
        </p:nvSpPr>
        <p:spPr>
          <a:xfrm>
            <a:off x="5693973" y="3428442"/>
            <a:ext cx="811516" cy="811516"/>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705"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02</a:t>
            </a:r>
            <a:endParaRPr lang="en-US" sz="1705"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5" name="Oval 64"/>
          <p:cNvSpPr/>
          <p:nvPr/>
        </p:nvSpPr>
        <p:spPr>
          <a:xfrm>
            <a:off x="5693973" y="4576731"/>
            <a:ext cx="811516" cy="811516"/>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705"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03</a:t>
            </a:r>
            <a:endParaRPr lang="en-US" sz="1705"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8" name="文本框 47"/>
          <p:cNvSpPr txBox="1"/>
          <p:nvPr/>
        </p:nvSpPr>
        <p:spPr>
          <a:xfrm>
            <a:off x="353634" y="343631"/>
            <a:ext cx="2380768" cy="355028"/>
          </a:xfrm>
          <a:prstGeom prst="rect">
            <a:avLst/>
          </a:prstGeom>
          <a:noFill/>
        </p:spPr>
        <p:txBody>
          <a:bodyPr wrap="none" lIns="91434" tIns="45717" rIns="91434" bIns="45717" rtlCol="0">
            <a:spAutoFit/>
          </a:bodyPr>
          <a:lstStyle/>
          <a:p>
            <a:pPr defTabSz="914400"/>
            <a:r>
              <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点击添加相关标题文字</a:t>
            </a:r>
            <a:endPar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1" name="文本框 50"/>
          <p:cNvSpPr txBox="1"/>
          <p:nvPr/>
        </p:nvSpPr>
        <p:spPr>
          <a:xfrm>
            <a:off x="353634" y="621185"/>
            <a:ext cx="2512342" cy="296550"/>
          </a:xfrm>
          <a:prstGeom prst="rect">
            <a:avLst/>
          </a:prstGeom>
          <a:noFill/>
        </p:spPr>
        <p:txBody>
          <a:bodyPr wrap="none" lIns="91434" tIns="45717" rIns="91434" bIns="45717" rtlCol="0">
            <a:spAutoFit/>
          </a:bodyPr>
          <a:lstStyle/>
          <a:p>
            <a:pPr defTabSz="914400"/>
            <a:r>
              <a:rPr lang="en-US" altLang="zh-CN"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ADD RELATED TITLE WORDS</a:t>
            </a:r>
            <a:endParaRPr lang="zh-CN" altLang="en-US"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500"/>
                                        <p:tgtEl>
                                          <p:spTgt spid="39"/>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right)">
                                      <p:cBhvr>
                                        <p:cTn id="27" dur="500"/>
                                        <p:tgtEl>
                                          <p:spTgt spid="42"/>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p:cTn id="31" dur="500" fill="hold"/>
                                        <p:tgtEl>
                                          <p:spTgt spid="63"/>
                                        </p:tgtEl>
                                        <p:attrNameLst>
                                          <p:attrName>ppt_w</p:attrName>
                                        </p:attrNameLst>
                                      </p:cBhvr>
                                      <p:tavLst>
                                        <p:tav tm="0">
                                          <p:val>
                                            <p:fltVal val="0"/>
                                          </p:val>
                                        </p:tav>
                                        <p:tav tm="100000">
                                          <p:val>
                                            <p:strVal val="#ppt_w"/>
                                          </p:val>
                                        </p:tav>
                                      </p:tavLst>
                                    </p:anim>
                                    <p:anim calcmode="lin" valueType="num">
                                      <p:cBhvr>
                                        <p:cTn id="32" dur="500" fill="hold"/>
                                        <p:tgtEl>
                                          <p:spTgt spid="63"/>
                                        </p:tgtEl>
                                        <p:attrNameLst>
                                          <p:attrName>ppt_h</p:attrName>
                                        </p:attrNameLst>
                                      </p:cBhvr>
                                      <p:tavLst>
                                        <p:tav tm="0">
                                          <p:val>
                                            <p:fltVal val="0"/>
                                          </p:val>
                                        </p:tav>
                                        <p:tav tm="100000">
                                          <p:val>
                                            <p:strVal val="#ppt_h"/>
                                          </p:val>
                                        </p:tav>
                                      </p:tavLst>
                                    </p:anim>
                                    <p:animEffect transition="in" filter="fade">
                                      <p:cBhvr>
                                        <p:cTn id="33" dur="500"/>
                                        <p:tgtEl>
                                          <p:spTgt spid="63"/>
                                        </p:tgtEl>
                                      </p:cBhvr>
                                    </p:animEffect>
                                  </p:childTnLst>
                                </p:cTn>
                              </p:par>
                            </p:childTnLst>
                          </p:cTn>
                        </p:par>
                        <p:par>
                          <p:cTn id="34" fill="hold">
                            <p:stCondLst>
                              <p:cond delay="3000"/>
                            </p:stCondLst>
                            <p:childTnLst>
                              <p:par>
                                <p:cTn id="35" presetID="12" presetClass="entr" presetSubtype="2"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lide(fromRight)">
                                      <p:cBhvr>
                                        <p:cTn id="37" dur="500"/>
                                        <p:tgtEl>
                                          <p:spTgt spid="13"/>
                                        </p:tgtEl>
                                      </p:cBhvr>
                                    </p:animEffect>
                                  </p:childTnLst>
                                </p:cTn>
                              </p:par>
                              <p:par>
                                <p:cTn id="38" presetID="12" presetClass="entr" presetSubtype="8"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slide(fromLeft)">
                                      <p:cBhvr>
                                        <p:cTn id="40" dur="500"/>
                                        <p:tgtEl>
                                          <p:spTgt spid="17"/>
                                        </p:tgtEl>
                                      </p:cBhvr>
                                    </p:animEffect>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par>
                          <p:cTn id="47" fill="hold">
                            <p:stCondLst>
                              <p:cond delay="4000"/>
                            </p:stCondLst>
                            <p:childTnLst>
                              <p:par>
                                <p:cTn id="48" presetID="53" presetClass="entr" presetSubtype="16"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par>
                          <p:cTn id="53" fill="hold">
                            <p:stCondLst>
                              <p:cond delay="4500"/>
                            </p:stCondLst>
                            <p:childTnLst>
                              <p:par>
                                <p:cTn id="54" presetID="22" presetClass="entr" presetSubtype="8" fill="hold" grpId="0" nodeType="after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left)">
                                      <p:cBhvr>
                                        <p:cTn id="56" dur="500"/>
                                        <p:tgtEl>
                                          <p:spTgt spid="40"/>
                                        </p:tgtEl>
                                      </p:cBhvr>
                                    </p:animEffect>
                                  </p:childTnLst>
                                </p:cTn>
                              </p:par>
                            </p:childTnLst>
                          </p:cTn>
                        </p:par>
                        <p:par>
                          <p:cTn id="57" fill="hold">
                            <p:stCondLst>
                              <p:cond delay="5000"/>
                            </p:stCondLst>
                            <p:childTnLst>
                              <p:par>
                                <p:cTn id="58" presetID="22" presetClass="entr" presetSubtype="2"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right)">
                                      <p:cBhvr>
                                        <p:cTn id="60" dur="500"/>
                                        <p:tgtEl>
                                          <p:spTgt spid="43"/>
                                        </p:tgtEl>
                                      </p:cBhvr>
                                    </p:animEffect>
                                  </p:childTnLst>
                                </p:cTn>
                              </p:par>
                            </p:childTnLst>
                          </p:cTn>
                        </p:par>
                        <p:par>
                          <p:cTn id="61" fill="hold">
                            <p:stCondLst>
                              <p:cond delay="5500"/>
                            </p:stCondLst>
                            <p:childTnLst>
                              <p:par>
                                <p:cTn id="62" presetID="53" presetClass="entr" presetSubtype="16" fill="hold" grpId="0" nodeType="afterEffect">
                                  <p:stCondLst>
                                    <p:cond delay="0"/>
                                  </p:stCondLst>
                                  <p:childTnLst>
                                    <p:set>
                                      <p:cBhvr>
                                        <p:cTn id="63" dur="1" fill="hold">
                                          <p:stCondLst>
                                            <p:cond delay="0"/>
                                          </p:stCondLst>
                                        </p:cTn>
                                        <p:tgtEl>
                                          <p:spTgt spid="64"/>
                                        </p:tgtEl>
                                        <p:attrNameLst>
                                          <p:attrName>style.visibility</p:attrName>
                                        </p:attrNameLst>
                                      </p:cBhvr>
                                      <p:to>
                                        <p:strVal val="visible"/>
                                      </p:to>
                                    </p:set>
                                    <p:anim calcmode="lin" valueType="num">
                                      <p:cBhvr>
                                        <p:cTn id="64" dur="500" fill="hold"/>
                                        <p:tgtEl>
                                          <p:spTgt spid="64"/>
                                        </p:tgtEl>
                                        <p:attrNameLst>
                                          <p:attrName>ppt_w</p:attrName>
                                        </p:attrNameLst>
                                      </p:cBhvr>
                                      <p:tavLst>
                                        <p:tav tm="0">
                                          <p:val>
                                            <p:fltVal val="0"/>
                                          </p:val>
                                        </p:tav>
                                        <p:tav tm="100000">
                                          <p:val>
                                            <p:strVal val="#ppt_w"/>
                                          </p:val>
                                        </p:tav>
                                      </p:tavLst>
                                    </p:anim>
                                    <p:anim calcmode="lin" valueType="num">
                                      <p:cBhvr>
                                        <p:cTn id="65" dur="500" fill="hold"/>
                                        <p:tgtEl>
                                          <p:spTgt spid="64"/>
                                        </p:tgtEl>
                                        <p:attrNameLst>
                                          <p:attrName>ppt_h</p:attrName>
                                        </p:attrNameLst>
                                      </p:cBhvr>
                                      <p:tavLst>
                                        <p:tav tm="0">
                                          <p:val>
                                            <p:fltVal val="0"/>
                                          </p:val>
                                        </p:tav>
                                        <p:tav tm="100000">
                                          <p:val>
                                            <p:strVal val="#ppt_h"/>
                                          </p:val>
                                        </p:tav>
                                      </p:tavLst>
                                    </p:anim>
                                    <p:animEffect transition="in" filter="fade">
                                      <p:cBhvr>
                                        <p:cTn id="66" dur="500"/>
                                        <p:tgtEl>
                                          <p:spTgt spid="64"/>
                                        </p:tgtEl>
                                      </p:cBhvr>
                                    </p:animEffect>
                                  </p:childTnLst>
                                </p:cTn>
                              </p:par>
                            </p:childTnLst>
                          </p:cTn>
                        </p:par>
                        <p:par>
                          <p:cTn id="67" fill="hold">
                            <p:stCondLst>
                              <p:cond delay="6000"/>
                            </p:stCondLst>
                            <p:childTnLst>
                              <p:par>
                                <p:cTn id="68" presetID="12" presetClass="entr" presetSubtype="2"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slide(fromRight)">
                                      <p:cBhvr>
                                        <p:cTn id="70" dur="500"/>
                                        <p:tgtEl>
                                          <p:spTgt spid="14"/>
                                        </p:tgtEl>
                                      </p:cBhvr>
                                    </p:animEffect>
                                  </p:childTnLst>
                                </p:cTn>
                              </p:par>
                              <p:par>
                                <p:cTn id="71" presetID="12" presetClass="entr" presetSubtype="8"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slide(fromLeft)">
                                      <p:cBhvr>
                                        <p:cTn id="73" dur="500"/>
                                        <p:tgtEl>
                                          <p:spTgt spid="19"/>
                                        </p:tgtEl>
                                      </p:cBhvr>
                                    </p:animEffect>
                                  </p:childTnLst>
                                </p:cTn>
                              </p:par>
                            </p:childTnLst>
                          </p:cTn>
                        </p:par>
                        <p:par>
                          <p:cTn id="74" fill="hold">
                            <p:stCondLst>
                              <p:cond delay="6500"/>
                            </p:stCondLst>
                            <p:childTnLst>
                              <p:par>
                                <p:cTn id="75" presetID="53" presetClass="entr" presetSubtype="16"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Effect transition="in" filter="fade">
                                      <p:cBhvr>
                                        <p:cTn id="79" dur="500"/>
                                        <p:tgtEl>
                                          <p:spTgt spid="12"/>
                                        </p:tgtEl>
                                      </p:cBhvr>
                                    </p:animEffect>
                                  </p:childTnLst>
                                </p:cTn>
                              </p:par>
                            </p:childTnLst>
                          </p:cTn>
                        </p:par>
                        <p:par>
                          <p:cTn id="80" fill="hold">
                            <p:stCondLst>
                              <p:cond delay="7000"/>
                            </p:stCondLst>
                            <p:childTnLst>
                              <p:par>
                                <p:cTn id="81" presetID="53" presetClass="entr" presetSubtype="16" fill="hold" nodeType="after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500" fill="hold"/>
                                        <p:tgtEl>
                                          <p:spTgt spid="9"/>
                                        </p:tgtEl>
                                        <p:attrNameLst>
                                          <p:attrName>ppt_w</p:attrName>
                                        </p:attrNameLst>
                                      </p:cBhvr>
                                      <p:tavLst>
                                        <p:tav tm="0">
                                          <p:val>
                                            <p:fltVal val="0"/>
                                          </p:val>
                                        </p:tav>
                                        <p:tav tm="100000">
                                          <p:val>
                                            <p:strVal val="#ppt_w"/>
                                          </p:val>
                                        </p:tav>
                                      </p:tavLst>
                                    </p:anim>
                                    <p:anim calcmode="lin" valueType="num">
                                      <p:cBhvr>
                                        <p:cTn id="84" dur="500" fill="hold"/>
                                        <p:tgtEl>
                                          <p:spTgt spid="9"/>
                                        </p:tgtEl>
                                        <p:attrNameLst>
                                          <p:attrName>ppt_h</p:attrName>
                                        </p:attrNameLst>
                                      </p:cBhvr>
                                      <p:tavLst>
                                        <p:tav tm="0">
                                          <p:val>
                                            <p:fltVal val="0"/>
                                          </p:val>
                                        </p:tav>
                                        <p:tav tm="100000">
                                          <p:val>
                                            <p:strVal val="#ppt_h"/>
                                          </p:val>
                                        </p:tav>
                                      </p:tavLst>
                                    </p:anim>
                                    <p:animEffect transition="in" filter="fade">
                                      <p:cBhvr>
                                        <p:cTn id="85" dur="500"/>
                                        <p:tgtEl>
                                          <p:spTgt spid="9"/>
                                        </p:tgtEl>
                                      </p:cBhvr>
                                    </p:animEffect>
                                  </p:childTnLst>
                                </p:cTn>
                              </p:par>
                            </p:childTnLst>
                          </p:cTn>
                        </p:par>
                        <p:par>
                          <p:cTn id="86" fill="hold">
                            <p:stCondLst>
                              <p:cond delay="7500"/>
                            </p:stCondLst>
                            <p:childTnLst>
                              <p:par>
                                <p:cTn id="87" presetID="22" presetClass="entr" presetSubtype="8" fill="hold" grpId="0" nodeType="after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left)">
                                      <p:cBhvr>
                                        <p:cTn id="89" dur="500"/>
                                        <p:tgtEl>
                                          <p:spTgt spid="41"/>
                                        </p:tgtEl>
                                      </p:cBhvr>
                                    </p:animEffect>
                                  </p:childTnLst>
                                </p:cTn>
                              </p:par>
                            </p:childTnLst>
                          </p:cTn>
                        </p:par>
                        <p:par>
                          <p:cTn id="90" fill="hold">
                            <p:stCondLst>
                              <p:cond delay="8000"/>
                            </p:stCondLst>
                            <p:childTnLst>
                              <p:par>
                                <p:cTn id="91" presetID="22" presetClass="entr" presetSubtype="2" fill="hold" grpId="0" nodeType="after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right)">
                                      <p:cBhvr>
                                        <p:cTn id="93" dur="500"/>
                                        <p:tgtEl>
                                          <p:spTgt spid="44"/>
                                        </p:tgtEl>
                                      </p:cBhvr>
                                    </p:animEffect>
                                  </p:childTnLst>
                                </p:cTn>
                              </p:par>
                            </p:childTnLst>
                          </p:cTn>
                        </p:par>
                        <p:par>
                          <p:cTn id="94" fill="hold">
                            <p:stCondLst>
                              <p:cond delay="8500"/>
                            </p:stCondLst>
                            <p:childTnLst>
                              <p:par>
                                <p:cTn id="95" presetID="53" presetClass="entr" presetSubtype="16" fill="hold" grpId="0" nodeType="afterEffect">
                                  <p:stCondLst>
                                    <p:cond delay="0"/>
                                  </p:stCondLst>
                                  <p:childTnLst>
                                    <p:set>
                                      <p:cBhvr>
                                        <p:cTn id="96" dur="1" fill="hold">
                                          <p:stCondLst>
                                            <p:cond delay="0"/>
                                          </p:stCondLst>
                                        </p:cTn>
                                        <p:tgtEl>
                                          <p:spTgt spid="65"/>
                                        </p:tgtEl>
                                        <p:attrNameLst>
                                          <p:attrName>style.visibility</p:attrName>
                                        </p:attrNameLst>
                                      </p:cBhvr>
                                      <p:to>
                                        <p:strVal val="visible"/>
                                      </p:to>
                                    </p:set>
                                    <p:anim calcmode="lin" valueType="num">
                                      <p:cBhvr>
                                        <p:cTn id="97" dur="500" fill="hold"/>
                                        <p:tgtEl>
                                          <p:spTgt spid="65"/>
                                        </p:tgtEl>
                                        <p:attrNameLst>
                                          <p:attrName>ppt_w</p:attrName>
                                        </p:attrNameLst>
                                      </p:cBhvr>
                                      <p:tavLst>
                                        <p:tav tm="0">
                                          <p:val>
                                            <p:fltVal val="0"/>
                                          </p:val>
                                        </p:tav>
                                        <p:tav tm="100000">
                                          <p:val>
                                            <p:strVal val="#ppt_w"/>
                                          </p:val>
                                        </p:tav>
                                      </p:tavLst>
                                    </p:anim>
                                    <p:anim calcmode="lin" valueType="num">
                                      <p:cBhvr>
                                        <p:cTn id="98" dur="500" fill="hold"/>
                                        <p:tgtEl>
                                          <p:spTgt spid="65"/>
                                        </p:tgtEl>
                                        <p:attrNameLst>
                                          <p:attrName>ppt_h</p:attrName>
                                        </p:attrNameLst>
                                      </p:cBhvr>
                                      <p:tavLst>
                                        <p:tav tm="0">
                                          <p:val>
                                            <p:fltVal val="0"/>
                                          </p:val>
                                        </p:tav>
                                        <p:tav tm="100000">
                                          <p:val>
                                            <p:strVal val="#ppt_h"/>
                                          </p:val>
                                        </p:tav>
                                      </p:tavLst>
                                    </p:anim>
                                    <p:animEffect transition="in" filter="fade">
                                      <p:cBhvr>
                                        <p:cTn id="99" dur="500"/>
                                        <p:tgtEl>
                                          <p:spTgt spid="65"/>
                                        </p:tgtEl>
                                      </p:cBhvr>
                                    </p:animEffect>
                                  </p:childTnLst>
                                </p:cTn>
                              </p:par>
                            </p:childTnLst>
                          </p:cTn>
                        </p:par>
                        <p:par>
                          <p:cTn id="100" fill="hold">
                            <p:stCondLst>
                              <p:cond delay="9000"/>
                            </p:stCondLst>
                            <p:childTnLst>
                              <p:par>
                                <p:cTn id="101" presetID="12" presetClass="entr" presetSubtype="2" fill="hold" nodeType="after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slide(fromRight)">
                                      <p:cBhvr>
                                        <p:cTn id="103" dur="500"/>
                                        <p:tgtEl>
                                          <p:spTgt spid="18"/>
                                        </p:tgtEl>
                                      </p:cBhvr>
                                    </p:animEffect>
                                  </p:childTnLst>
                                </p:cTn>
                              </p:par>
                              <p:par>
                                <p:cTn id="104" presetID="12" presetClass="entr" presetSubtype="8" fill="hold" nodeType="withEffect">
                                  <p:stCondLst>
                                    <p:cond delay="0"/>
                                  </p:stCondLst>
                                  <p:childTnLst>
                                    <p:set>
                                      <p:cBhvr>
                                        <p:cTn id="105" dur="1" fill="hold">
                                          <p:stCondLst>
                                            <p:cond delay="0"/>
                                          </p:stCondLst>
                                        </p:cTn>
                                        <p:tgtEl>
                                          <p:spTgt spid="22"/>
                                        </p:tgtEl>
                                        <p:attrNameLst>
                                          <p:attrName>style.visibility</p:attrName>
                                        </p:attrNameLst>
                                      </p:cBhvr>
                                      <p:to>
                                        <p:strVal val="visible"/>
                                      </p:to>
                                    </p:set>
                                    <p:animEffect transition="in" filter="slide(fromLeft)">
                                      <p:cBhvr>
                                        <p:cTn id="10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9" grpId="0"/>
      <p:bldP spid="40" grpId="0"/>
      <p:bldP spid="41" grpId="0"/>
      <p:bldP spid="42" grpId="0"/>
      <p:bldP spid="43" grpId="0"/>
      <p:bldP spid="44" grpId="0"/>
      <p:bldP spid="63" grpId="0" animBg="1"/>
      <p:bldP spid="64" grpId="0" animBg="1"/>
      <p:bldP spid="6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6" name="矩形 5"/>
          <p:cNvSpPr/>
          <p:nvPr/>
        </p:nvSpPr>
        <p:spPr>
          <a:xfrm>
            <a:off x="0" y="2349995"/>
            <a:ext cx="10958286" cy="2715491"/>
          </a:xfrm>
          <a:prstGeom prst="rect">
            <a:avLst/>
          </a:prstGeom>
          <a:solidFill>
            <a:schemeClr val="bg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2349994"/>
            <a:ext cx="1045029" cy="2715491"/>
          </a:xfrm>
          <a:prstGeom prst="rect">
            <a:avLst/>
          </a:pr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203543" y="2349993"/>
            <a:ext cx="754743" cy="2715491"/>
          </a:xfrm>
          <a:custGeom>
            <a:avLst/>
            <a:gdLst>
              <a:gd name="connsiteX0" fmla="*/ 0 w 1045029"/>
              <a:gd name="connsiteY0" fmla="*/ 0 h 2715491"/>
              <a:gd name="connsiteX1" fmla="*/ 1045029 w 1045029"/>
              <a:gd name="connsiteY1" fmla="*/ 0 h 2715491"/>
              <a:gd name="connsiteX2" fmla="*/ 1045029 w 1045029"/>
              <a:gd name="connsiteY2" fmla="*/ 2715491 h 2715491"/>
              <a:gd name="connsiteX3" fmla="*/ 0 w 1045029"/>
              <a:gd name="connsiteY3" fmla="*/ 2715491 h 2715491"/>
              <a:gd name="connsiteX4" fmla="*/ 0 w 1045029"/>
              <a:gd name="connsiteY4" fmla="*/ 0 h 2715491"/>
              <a:gd name="connsiteX0-1" fmla="*/ 464458 w 1045029"/>
              <a:gd name="connsiteY0-2" fmla="*/ 0 h 2715491"/>
              <a:gd name="connsiteX1-3" fmla="*/ 1045029 w 1045029"/>
              <a:gd name="connsiteY1-4" fmla="*/ 0 h 2715491"/>
              <a:gd name="connsiteX2-5" fmla="*/ 1045029 w 1045029"/>
              <a:gd name="connsiteY2-6" fmla="*/ 2715491 h 2715491"/>
              <a:gd name="connsiteX3-7" fmla="*/ 0 w 1045029"/>
              <a:gd name="connsiteY3-8" fmla="*/ 2715491 h 2715491"/>
              <a:gd name="connsiteX4-9" fmla="*/ 464458 w 1045029"/>
              <a:gd name="connsiteY4-10" fmla="*/ 0 h 27154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5029" h="2715491">
                <a:moveTo>
                  <a:pt x="464458" y="0"/>
                </a:moveTo>
                <a:lnTo>
                  <a:pt x="1045029" y="0"/>
                </a:lnTo>
                <a:lnTo>
                  <a:pt x="1045029" y="2715491"/>
                </a:lnTo>
                <a:lnTo>
                  <a:pt x="0" y="2715491"/>
                </a:lnTo>
                <a:lnTo>
                  <a:pt x="464458" y="0"/>
                </a:lnTo>
                <a:close/>
              </a:path>
            </a:pathLst>
          </a:cu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45029" y="2349993"/>
            <a:ext cx="290286" cy="2715491"/>
          </a:xfrm>
          <a:prstGeom prst="rect">
            <a:avLst/>
          </a:prstGeom>
          <a:solidFill>
            <a:schemeClr val="accent4">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876376" y="2794000"/>
            <a:ext cx="7786106" cy="1015663"/>
          </a:xfrm>
          <a:prstGeom prst="rect">
            <a:avLst/>
          </a:prstGeom>
          <a:noFill/>
        </p:spPr>
        <p:txBody>
          <a:bodyPr wrap="none" rtlCol="0">
            <a:spAutoFit/>
          </a:bodyPr>
          <a:lstStyle/>
          <a:p>
            <a:r>
              <a:rPr lang="zh-CN" altLang="en-US" sz="6000" b="1" dirty="0">
                <a:solidFill>
                  <a:schemeClr val="bg1"/>
                </a:solidFill>
              </a:rPr>
              <a:t>感谢您的观赏</a:t>
            </a:r>
            <a:r>
              <a:rPr lang="en-US" altLang="zh-CN" sz="6000" b="1" dirty="0">
                <a:solidFill>
                  <a:schemeClr val="bg1"/>
                </a:solidFill>
              </a:rPr>
              <a:t>THANKS</a:t>
            </a:r>
            <a:endParaRPr lang="en-US" altLang="zh-CN" sz="6000" b="1" dirty="0">
              <a:solidFill>
                <a:schemeClr val="bg1"/>
              </a:solidFill>
            </a:endParaRPr>
          </a:p>
        </p:txBody>
      </p:sp>
      <p:sp>
        <p:nvSpPr>
          <p:cNvPr id="12" name="矩形 11"/>
          <p:cNvSpPr/>
          <p:nvPr/>
        </p:nvSpPr>
        <p:spPr>
          <a:xfrm>
            <a:off x="3302176" y="3887053"/>
            <a:ext cx="4644220" cy="400110"/>
          </a:xfrm>
          <a:prstGeom prst="rect">
            <a:avLst/>
          </a:prstGeom>
        </p:spPr>
        <p:txBody>
          <a:bodyPr wrap="none">
            <a:spAutoFit/>
          </a:bodyPr>
          <a:lstStyle/>
          <a:p>
            <a:r>
              <a:rPr lang="en-US" altLang="zh-CN" sz="2000" dirty="0">
                <a:solidFill>
                  <a:schemeClr val="bg1"/>
                </a:solidFill>
                <a:latin typeface="Arial" panose="020B0604020202020204" pitchFamily="34" charset="0"/>
              </a:rPr>
              <a:t>Enterprise management training insight</a:t>
            </a:r>
            <a:endParaRPr lang="zh-CN" altLang="en-US" sz="20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0457" y="-35665"/>
            <a:ext cx="12180610" cy="689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1568" y="2587120"/>
            <a:ext cx="12189499" cy="123742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10000+套</a:t>
            </a:r>
            <a:r>
              <a:rPr kumimoji="0" lang="zh-CN" altLang="en-US" sz="277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精品</a:t>
            </a:r>
            <a:r>
              <a:rPr kumimoji="0" lang="en-US" altLang="zh-CN" sz="277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en-US" altLang="zh-CN" sz="277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4" name="图片 3" descr="logo"/>
          <p:cNvPicPr>
            <a:picLocks noChangeAspect="1"/>
          </p:cNvPicPr>
          <p:nvPr/>
        </p:nvPicPr>
        <p:blipFill>
          <a:blip r:embed="rId1"/>
          <a:stretch>
            <a:fillRect/>
          </a:stretch>
        </p:blipFill>
        <p:spPr>
          <a:xfrm>
            <a:off x="4843337" y="1400486"/>
            <a:ext cx="2504692" cy="761883"/>
          </a:xfrm>
          <a:prstGeom prst="rect">
            <a:avLst/>
          </a:prstGeom>
        </p:spPr>
      </p:pic>
      <p:sp>
        <p:nvSpPr>
          <p:cNvPr id="5" name="文本框 4"/>
          <p:cNvSpPr txBox="1"/>
          <p:nvPr/>
        </p:nvSpPr>
        <p:spPr>
          <a:xfrm>
            <a:off x="4200815" y="4134378"/>
            <a:ext cx="3799893"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6" name="矩形 5"/>
          <p:cNvSpPr/>
          <p:nvPr/>
        </p:nvSpPr>
        <p:spPr>
          <a:xfrm>
            <a:off x="0" y="2349995"/>
            <a:ext cx="10958286" cy="2715491"/>
          </a:xfrm>
          <a:prstGeom prst="rect">
            <a:avLst/>
          </a:prstGeom>
          <a:solidFill>
            <a:schemeClr val="bg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2349994"/>
            <a:ext cx="1045029" cy="2715491"/>
          </a:xfrm>
          <a:prstGeom prst="rect">
            <a:avLst/>
          </a:pr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203543" y="2349993"/>
            <a:ext cx="754743" cy="2715491"/>
          </a:xfrm>
          <a:custGeom>
            <a:avLst/>
            <a:gdLst>
              <a:gd name="connsiteX0" fmla="*/ 0 w 1045029"/>
              <a:gd name="connsiteY0" fmla="*/ 0 h 2715491"/>
              <a:gd name="connsiteX1" fmla="*/ 1045029 w 1045029"/>
              <a:gd name="connsiteY1" fmla="*/ 0 h 2715491"/>
              <a:gd name="connsiteX2" fmla="*/ 1045029 w 1045029"/>
              <a:gd name="connsiteY2" fmla="*/ 2715491 h 2715491"/>
              <a:gd name="connsiteX3" fmla="*/ 0 w 1045029"/>
              <a:gd name="connsiteY3" fmla="*/ 2715491 h 2715491"/>
              <a:gd name="connsiteX4" fmla="*/ 0 w 1045029"/>
              <a:gd name="connsiteY4" fmla="*/ 0 h 2715491"/>
              <a:gd name="connsiteX0-1" fmla="*/ 464458 w 1045029"/>
              <a:gd name="connsiteY0-2" fmla="*/ 0 h 2715491"/>
              <a:gd name="connsiteX1-3" fmla="*/ 1045029 w 1045029"/>
              <a:gd name="connsiteY1-4" fmla="*/ 0 h 2715491"/>
              <a:gd name="connsiteX2-5" fmla="*/ 1045029 w 1045029"/>
              <a:gd name="connsiteY2-6" fmla="*/ 2715491 h 2715491"/>
              <a:gd name="connsiteX3-7" fmla="*/ 0 w 1045029"/>
              <a:gd name="connsiteY3-8" fmla="*/ 2715491 h 2715491"/>
              <a:gd name="connsiteX4-9" fmla="*/ 464458 w 1045029"/>
              <a:gd name="connsiteY4-10" fmla="*/ 0 h 27154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5029" h="2715491">
                <a:moveTo>
                  <a:pt x="464458" y="0"/>
                </a:moveTo>
                <a:lnTo>
                  <a:pt x="1045029" y="0"/>
                </a:lnTo>
                <a:lnTo>
                  <a:pt x="1045029" y="2715491"/>
                </a:lnTo>
                <a:lnTo>
                  <a:pt x="0" y="2715491"/>
                </a:lnTo>
                <a:lnTo>
                  <a:pt x="464458" y="0"/>
                </a:lnTo>
                <a:close/>
              </a:path>
            </a:pathLst>
          </a:cu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45029" y="2349993"/>
            <a:ext cx="290286" cy="2715491"/>
          </a:xfrm>
          <a:prstGeom prst="rect">
            <a:avLst/>
          </a:prstGeom>
          <a:solidFill>
            <a:schemeClr val="accent4">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23947" y="4101666"/>
            <a:ext cx="4644220" cy="400110"/>
          </a:xfrm>
          <a:prstGeom prst="rect">
            <a:avLst/>
          </a:prstGeom>
        </p:spPr>
        <p:txBody>
          <a:bodyPr wrap="none">
            <a:spAutoFit/>
          </a:bodyPr>
          <a:lstStyle/>
          <a:p>
            <a:r>
              <a:rPr lang="en-US" altLang="zh-CN" sz="2000" dirty="0">
                <a:solidFill>
                  <a:schemeClr val="bg1"/>
                </a:solidFill>
                <a:latin typeface="Arial" panose="020B0604020202020204" pitchFamily="34" charset="0"/>
              </a:rPr>
              <a:t>Enterprise management training insight</a:t>
            </a:r>
            <a:endParaRPr lang="zh-CN" altLang="en-US" sz="2000" dirty="0">
              <a:solidFill>
                <a:schemeClr val="bg1"/>
              </a:solidFill>
            </a:endParaRPr>
          </a:p>
        </p:txBody>
      </p:sp>
      <p:sp>
        <p:nvSpPr>
          <p:cNvPr id="11" name="文本框 10"/>
          <p:cNvSpPr txBox="1"/>
          <p:nvPr/>
        </p:nvSpPr>
        <p:spPr>
          <a:xfrm>
            <a:off x="3451043" y="2783840"/>
            <a:ext cx="2318385" cy="645160"/>
          </a:xfrm>
          <a:prstGeom prst="rect">
            <a:avLst/>
          </a:prstGeom>
          <a:noFill/>
        </p:spPr>
        <p:txBody>
          <a:bodyPr wrap="square" rtlCol="0">
            <a:spAutoFit/>
          </a:bodyPr>
          <a:lstStyle/>
          <a:p>
            <a:pPr algn="l"/>
            <a:r>
              <a:rPr lang="en-US" altLang="zh-CN" sz="3600" dirty="0">
                <a:solidFill>
                  <a:schemeClr val="bg1"/>
                </a:solidFill>
                <a:latin typeface="华文细黑" panose="02010600040101010101" charset="-122"/>
                <a:ea typeface="华文细黑" panose="02010600040101010101" charset="-122"/>
              </a:rPr>
              <a:t>PART.01</a:t>
            </a:r>
            <a:endParaRPr lang="en-US" altLang="zh-CN" sz="3600" dirty="0">
              <a:solidFill>
                <a:schemeClr val="bg1"/>
              </a:solidFill>
              <a:latin typeface="华文细黑" panose="02010600040101010101" charset="-122"/>
              <a:ea typeface="华文细黑" panose="02010600040101010101" charset="-122"/>
            </a:endParaRPr>
          </a:p>
        </p:txBody>
      </p:sp>
      <p:sp>
        <p:nvSpPr>
          <p:cNvPr id="13" name="文本框 12"/>
          <p:cNvSpPr txBox="1"/>
          <p:nvPr/>
        </p:nvSpPr>
        <p:spPr>
          <a:xfrm>
            <a:off x="3323947" y="3516890"/>
            <a:ext cx="3877985" cy="584775"/>
          </a:xfrm>
          <a:prstGeom prst="rect">
            <a:avLst/>
          </a:prstGeom>
          <a:noFill/>
        </p:spPr>
        <p:txBody>
          <a:bodyPr wrap="none" rtlCol="0">
            <a:spAutoFit/>
          </a:bodyPr>
          <a:lstStyle/>
          <a:p>
            <a:r>
              <a:rPr lang="zh-CN" altLang="en-US" sz="3200" dirty="0">
                <a:solidFill>
                  <a:schemeClr val="bg1"/>
                </a:solidFill>
              </a:rPr>
              <a:t>请输入第一部分标题</a:t>
            </a:r>
            <a:endParaRPr lang="zh-CN" alt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a:spLocks noChangeArrowheads="1"/>
          </p:cNvSpPr>
          <p:nvPr/>
        </p:nvSpPr>
        <p:spPr bwMode="auto">
          <a:xfrm>
            <a:off x="666815" y="548680"/>
            <a:ext cx="820674" cy="355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5335" spc="-200" dirty="0">
                <a:solidFill>
                  <a:schemeClr val="tx1">
                    <a:lumMod val="65000"/>
                    <a:lumOff val="35000"/>
                  </a:schemeClr>
                </a:solidFill>
                <a:latin typeface="+mn-lt"/>
                <a:ea typeface="+mn-ea"/>
                <a:cs typeface="+mn-ea"/>
                <a:sym typeface="+mn-lt"/>
              </a:rPr>
              <a:t>请输入标题</a:t>
            </a:r>
            <a:endParaRPr lang="en-US" altLang="zh-CN" sz="5335" spc="-200" dirty="0">
              <a:solidFill>
                <a:schemeClr val="tx1">
                  <a:lumMod val="65000"/>
                  <a:lumOff val="35000"/>
                </a:schemeClr>
              </a:solidFill>
              <a:latin typeface="+mn-lt"/>
              <a:ea typeface="+mn-ea"/>
              <a:cs typeface="+mn-ea"/>
              <a:sym typeface="+mn-lt"/>
            </a:endParaRPr>
          </a:p>
        </p:txBody>
      </p:sp>
      <p:cxnSp>
        <p:nvCxnSpPr>
          <p:cNvPr id="11" name="直接连接符 10"/>
          <p:cNvCxnSpPr/>
          <p:nvPr/>
        </p:nvCxnSpPr>
        <p:spPr>
          <a:xfrm>
            <a:off x="1583499" y="508087"/>
            <a:ext cx="0" cy="632823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583499" y="6597352"/>
            <a:ext cx="10025404"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5" name="矩形 4"/>
          <p:cNvSpPr/>
          <p:nvPr/>
        </p:nvSpPr>
        <p:spPr>
          <a:xfrm>
            <a:off x="7079972" y="1988842"/>
            <a:ext cx="4528933" cy="3386273"/>
          </a:xfrm>
          <a:prstGeom prst="rect">
            <a:avLst/>
          </a:prstGeom>
          <a:blipFill dpi="0" rotWithShape="1">
            <a:blip r:embed="rId1"/>
            <a:srcRect/>
            <a:stretch>
              <a:fillRect t="-224" b="-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32" name="矩形 31"/>
          <p:cNvSpPr/>
          <p:nvPr/>
        </p:nvSpPr>
        <p:spPr>
          <a:xfrm>
            <a:off x="2525641" y="1988842"/>
            <a:ext cx="4528935" cy="3386273"/>
          </a:xfrm>
          <a:prstGeom prst="rect">
            <a:avLst/>
          </a:prstGeom>
          <a:blipFill dpi="0" rotWithShape="1">
            <a:blip r:embed="rId2"/>
            <a:srcRect/>
            <a:stretch>
              <a:fillRect t="-224" b="-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0" name="TextBox 3"/>
          <p:cNvSpPr>
            <a:spLocks noChangeArrowheads="1"/>
          </p:cNvSpPr>
          <p:nvPr/>
        </p:nvSpPr>
        <p:spPr bwMode="auto">
          <a:xfrm>
            <a:off x="5999989" y="1316766"/>
            <a:ext cx="2304256" cy="4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935" dirty="0">
                <a:solidFill>
                  <a:schemeClr val="bg2">
                    <a:lumMod val="25000"/>
                  </a:schemeClr>
                </a:solidFill>
                <a:latin typeface="+mn-lt"/>
                <a:ea typeface="+mn-ea"/>
                <a:cs typeface="+mn-ea"/>
                <a:sym typeface="+mn-lt"/>
              </a:rPr>
              <a:t>摄影作品展示</a:t>
            </a:r>
            <a:endParaRPr lang="en-US" altLang="zh-CN" sz="2935" dirty="0">
              <a:solidFill>
                <a:schemeClr val="bg2">
                  <a:lumMod val="25000"/>
                </a:schemeClr>
              </a:solidFill>
              <a:latin typeface="+mn-lt"/>
              <a:ea typeface="+mn-ea"/>
              <a:cs typeface="+mn-ea"/>
              <a:sym typeface="+mn-lt"/>
            </a:endParaRPr>
          </a:p>
        </p:txBody>
      </p:sp>
      <p:sp>
        <p:nvSpPr>
          <p:cNvPr id="13" name="TextBox 12"/>
          <p:cNvSpPr txBox="1"/>
          <p:nvPr/>
        </p:nvSpPr>
        <p:spPr>
          <a:xfrm>
            <a:off x="5999990" y="5607335"/>
            <a:ext cx="5608913" cy="830997"/>
          </a:xfrm>
          <a:prstGeom prst="rect">
            <a:avLst/>
          </a:prstGeom>
          <a:noFill/>
        </p:spPr>
        <p:txBody>
          <a:bodyPr wrap="square" lIns="0" tIns="0" rIns="0" bIns="0" rtlCol="0">
            <a:spAutoFit/>
          </a:bodyPr>
          <a:lstStyle/>
          <a:p>
            <a:pPr>
              <a:lnSpc>
                <a:spcPct val="150000"/>
              </a:lnSpc>
            </a:pPr>
            <a:r>
              <a:rPr lang="zh-CN" altLang="en-US" sz="1200" dirty="0"/>
              <a:t>       上海某某摄影有限公司，是一家原创摄影品牌，公司的核心摄影，以源起于巴黎的“新艺术运动”原创精神，为现代都市新贵提供顶尖婚纱摄影服务。其时尚、经典、高贵的品牌气质，持续获得精英阶层的青睐。　　</a:t>
            </a:r>
            <a:endParaRPr lang="zh-CN" altLang="en-US" sz="1200" dirty="0"/>
          </a:p>
        </p:txBody>
      </p:sp>
      <p:sp>
        <p:nvSpPr>
          <p:cNvPr id="14" name="矩形 32"/>
          <p:cNvSpPr/>
          <p:nvPr/>
        </p:nvSpPr>
        <p:spPr>
          <a:xfrm>
            <a:off x="3292672" y="5541235"/>
            <a:ext cx="883115" cy="917251"/>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500" fill="hold"/>
                                        <p:tgtEl>
                                          <p:spTgt spid="32"/>
                                        </p:tgtEl>
                                        <p:attrNameLst>
                                          <p:attrName>ppt_x</p:attrName>
                                        </p:attrNameLst>
                                      </p:cBhvr>
                                      <p:tavLst>
                                        <p:tav tm="0">
                                          <p:val>
                                            <p:strVal val="0-#ppt_w/2"/>
                                          </p:val>
                                        </p:tav>
                                        <p:tav tm="100000">
                                          <p:val>
                                            <p:strVal val="#ppt_x"/>
                                          </p:val>
                                        </p:tav>
                                      </p:tavLst>
                                    </p:anim>
                                    <p:anim calcmode="lin" valueType="num">
                                      <p:cBhvr additive="base">
                                        <p:cTn id="8" dur="1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1+#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500" fill="hold"/>
                                        <p:tgtEl>
                                          <p:spTgt spid="10"/>
                                        </p:tgtEl>
                                        <p:attrNameLst>
                                          <p:attrName>ppt_x</p:attrName>
                                        </p:attrNameLst>
                                      </p:cBhvr>
                                      <p:tavLst>
                                        <p:tav tm="0">
                                          <p:val>
                                            <p:strVal val="#ppt_x"/>
                                          </p:val>
                                        </p:tav>
                                        <p:tav tm="100000">
                                          <p:val>
                                            <p:strVal val="#ppt_x"/>
                                          </p:val>
                                        </p:tav>
                                      </p:tavLst>
                                    </p:anim>
                                    <p:anim calcmode="lin" valueType="num">
                                      <p:cBhvr additive="base">
                                        <p:cTn id="16" dur="1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8" accel="50000" decel="5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500" fill="hold"/>
                                        <p:tgtEl>
                                          <p:spTgt spid="8"/>
                                        </p:tgtEl>
                                        <p:attrNameLst>
                                          <p:attrName>ppt_x</p:attrName>
                                        </p:attrNameLst>
                                      </p:cBhvr>
                                      <p:tavLst>
                                        <p:tav tm="0">
                                          <p:val>
                                            <p:strVal val="0-#ppt_w/2"/>
                                          </p:val>
                                        </p:tav>
                                        <p:tav tm="100000">
                                          <p:val>
                                            <p:strVal val="#ppt_x"/>
                                          </p:val>
                                        </p:tav>
                                      </p:tavLst>
                                    </p:anim>
                                    <p:anim calcmode="lin" valueType="num">
                                      <p:cBhvr additive="base">
                                        <p:cTn id="20" dur="1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1" accel="50000" decel="5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500" fill="hold"/>
                                        <p:tgtEl>
                                          <p:spTgt spid="11"/>
                                        </p:tgtEl>
                                        <p:attrNameLst>
                                          <p:attrName>ppt_x</p:attrName>
                                        </p:attrNameLst>
                                      </p:cBhvr>
                                      <p:tavLst>
                                        <p:tav tm="0">
                                          <p:val>
                                            <p:strVal val="#ppt_x"/>
                                          </p:val>
                                        </p:tav>
                                        <p:tav tm="100000">
                                          <p:val>
                                            <p:strVal val="#ppt_x"/>
                                          </p:val>
                                        </p:tav>
                                      </p:tavLst>
                                    </p:anim>
                                    <p:anim calcmode="lin" valueType="num">
                                      <p:cBhvr additive="base">
                                        <p:cTn id="24" dur="1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8" accel="50000" decel="5000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500" fill="hold"/>
                                        <p:tgtEl>
                                          <p:spTgt spid="14"/>
                                        </p:tgtEl>
                                        <p:attrNameLst>
                                          <p:attrName>ppt_x</p:attrName>
                                        </p:attrNameLst>
                                      </p:cBhvr>
                                      <p:tavLst>
                                        <p:tav tm="0">
                                          <p:val>
                                            <p:strVal val="0-#ppt_w/2"/>
                                          </p:val>
                                        </p:tav>
                                        <p:tav tm="100000">
                                          <p:val>
                                            <p:strVal val="#ppt_x"/>
                                          </p:val>
                                        </p:tav>
                                      </p:tavLst>
                                    </p:anim>
                                    <p:anim calcmode="lin" valueType="num">
                                      <p:cBhvr additive="base">
                                        <p:cTn id="28" dur="1500" fill="hold"/>
                                        <p:tgtEl>
                                          <p:spTgt spid="14"/>
                                        </p:tgtEl>
                                        <p:attrNameLst>
                                          <p:attrName>ppt_y</p:attrName>
                                        </p:attrNameLst>
                                      </p:cBhvr>
                                      <p:tavLst>
                                        <p:tav tm="0">
                                          <p:val>
                                            <p:strVal val="#ppt_y"/>
                                          </p:val>
                                        </p:tav>
                                        <p:tav tm="100000">
                                          <p:val>
                                            <p:strVal val="#ppt_y"/>
                                          </p:val>
                                        </p:tav>
                                      </p:tavLst>
                                    </p:anim>
                                  </p:childTnLst>
                                </p:cTn>
                              </p:par>
                              <p:par>
                                <p:cTn id="29" presetID="53" presetClass="entr" presetSubtype="16" fill="hold" grpId="0" nodeType="withEffect">
                                  <p:stCondLst>
                                    <p:cond delay="0"/>
                                  </p:stCondLst>
                                  <p:iterate type="lt">
                                    <p:tmPct val="10000"/>
                                  </p:iterate>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32" grpId="0" animBg="1"/>
      <p:bldP spid="10" grpId="0"/>
      <p:bldP spid="13"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0" y="0"/>
            <a:ext cx="12192000" cy="6858000"/>
          </a:xfrm>
          <a:prstGeom prst="rect">
            <a:avLst/>
          </a:prstGeom>
          <a:blipFill dpi="0" rotWithShape="1">
            <a:blip r:embed="rId1"/>
            <a:srcRect/>
            <a:stretch>
              <a:fillRect l="-59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30" name="矩形 20"/>
          <p:cNvSpPr/>
          <p:nvPr/>
        </p:nvSpPr>
        <p:spPr>
          <a:xfrm>
            <a:off x="0" y="0"/>
            <a:ext cx="12192000" cy="6884600"/>
          </a:xfrm>
          <a:prstGeom prst="rect">
            <a:avLst/>
          </a:prstGeom>
          <a:solidFill>
            <a:schemeClr val="bg2">
              <a:lumMod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4" name="矩形 3"/>
          <p:cNvSpPr>
            <a:spLocks noChangeArrowheads="1"/>
          </p:cNvSpPr>
          <p:nvPr/>
        </p:nvSpPr>
        <p:spPr bwMode="auto">
          <a:xfrm>
            <a:off x="7605945" y="2673889"/>
            <a:ext cx="3282950" cy="98488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zh-CN" altLang="en-US" sz="6400" b="1" dirty="0">
                <a:solidFill>
                  <a:schemeClr val="bg1"/>
                </a:solidFill>
                <a:cs typeface="+mn-ea"/>
                <a:sym typeface="+mn-lt"/>
              </a:rPr>
              <a:t>添加标题</a:t>
            </a:r>
            <a:endParaRPr lang="en-US" altLang="zh-CN" sz="6400" b="1" dirty="0">
              <a:solidFill>
                <a:schemeClr val="bg1"/>
              </a:solidFill>
              <a:cs typeface="+mn-ea"/>
              <a:sym typeface="+mn-lt"/>
            </a:endParaRPr>
          </a:p>
        </p:txBody>
      </p:sp>
      <p:sp>
        <p:nvSpPr>
          <p:cNvPr id="23" name="矩形 22"/>
          <p:cNvSpPr>
            <a:spLocks noChangeArrowheads="1"/>
          </p:cNvSpPr>
          <p:nvPr/>
        </p:nvSpPr>
        <p:spPr bwMode="auto">
          <a:xfrm>
            <a:off x="8536914" y="3717033"/>
            <a:ext cx="1963679" cy="41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2665" spc="400" dirty="0">
                <a:solidFill>
                  <a:schemeClr val="bg1"/>
                </a:solidFill>
                <a:cs typeface="+mn-ea"/>
                <a:sym typeface="+mn-lt"/>
              </a:rPr>
              <a:t>添加小标题</a:t>
            </a:r>
            <a:endParaRPr lang="en-US" altLang="zh-CN" sz="2665" spc="400" dirty="0">
              <a:solidFill>
                <a:schemeClr val="bg1"/>
              </a:solidFill>
              <a:cs typeface="+mn-ea"/>
              <a:sym typeface="+mn-lt"/>
            </a:endParaRPr>
          </a:p>
        </p:txBody>
      </p:sp>
      <p:sp>
        <p:nvSpPr>
          <p:cNvPr id="32" name="Freeform 5"/>
          <p:cNvSpPr/>
          <p:nvPr/>
        </p:nvSpPr>
        <p:spPr bwMode="auto">
          <a:xfrm>
            <a:off x="2386499" y="1301258"/>
            <a:ext cx="3709501" cy="2277644"/>
          </a:xfrm>
          <a:prstGeom prst="rect">
            <a:avLst/>
          </a:prstGeom>
          <a:blipFill dpi="0" rotWithShape="1">
            <a:blip r:embed="rId2"/>
            <a:srcRect/>
            <a:stretch>
              <a:fillRect l="-6308" r="-6308"/>
            </a:stretch>
          </a:blipFill>
          <a:ln w="12700" cap="flat">
            <a:solidFill>
              <a:schemeClr val="bg1"/>
            </a:solidFill>
            <a:prstDash val="solid"/>
            <a:miter lim="800000"/>
          </a:ln>
        </p:spPr>
        <p:txBody>
          <a:bodyPr vert="horz" wrap="square" lIns="121901" tIns="60949" rIns="121901" bIns="60949" numCol="1" anchor="t" anchorCtr="0" compatLnSpc="1"/>
          <a:lstStyle/>
          <a:p>
            <a:endParaRPr lang="zh-CN" altLang="en-US" sz="2400">
              <a:cs typeface="+mn-ea"/>
              <a:sym typeface="+mn-lt"/>
            </a:endParaRPr>
          </a:p>
        </p:txBody>
      </p:sp>
      <p:sp>
        <p:nvSpPr>
          <p:cNvPr id="34" name="Freeform 5"/>
          <p:cNvSpPr/>
          <p:nvPr/>
        </p:nvSpPr>
        <p:spPr bwMode="auto">
          <a:xfrm>
            <a:off x="4362803" y="3755690"/>
            <a:ext cx="2597293" cy="1476109"/>
          </a:xfrm>
          <a:prstGeom prst="rect">
            <a:avLst/>
          </a:prstGeom>
          <a:blipFill dpi="0" rotWithShape="1">
            <a:blip r:embed="rId3"/>
            <a:srcRect/>
            <a:stretch>
              <a:fillRect t="-2574" b="-2574"/>
            </a:stretch>
          </a:blipFill>
          <a:ln w="12700" cap="flat">
            <a:solidFill>
              <a:schemeClr val="bg1"/>
            </a:solidFill>
            <a:prstDash val="solid"/>
            <a:miter lim="800000"/>
          </a:ln>
        </p:spPr>
        <p:txBody>
          <a:bodyPr vert="horz" wrap="square" lIns="121901" tIns="60949" rIns="121901" bIns="60949" numCol="1" anchor="t" anchorCtr="0" compatLnSpc="1"/>
          <a:lstStyle/>
          <a:p>
            <a:endParaRPr lang="zh-CN" altLang="en-US" sz="2400">
              <a:cs typeface="+mn-ea"/>
              <a:sym typeface="+mn-lt"/>
            </a:endParaRPr>
          </a:p>
        </p:txBody>
      </p:sp>
      <p:sp>
        <p:nvSpPr>
          <p:cNvPr id="33" name="Freeform 5"/>
          <p:cNvSpPr/>
          <p:nvPr/>
        </p:nvSpPr>
        <p:spPr bwMode="auto">
          <a:xfrm>
            <a:off x="1487488" y="3755690"/>
            <a:ext cx="2597293" cy="1476109"/>
          </a:xfrm>
          <a:prstGeom prst="rect">
            <a:avLst/>
          </a:prstGeom>
          <a:blipFill>
            <a:blip r:embed="rId4"/>
            <a:stretch>
              <a:fillRect t="-2574" b="-2574"/>
            </a:stretch>
          </a:blipFill>
          <a:ln w="12700" cap="flat">
            <a:solidFill>
              <a:schemeClr val="bg1"/>
            </a:solidFill>
            <a:prstDash val="solid"/>
            <a:miter lim="800000"/>
          </a:ln>
        </p:spPr>
        <p:txBody>
          <a:bodyPr vert="horz" wrap="square" lIns="121901" tIns="60949" rIns="121901" bIns="60949" numCol="1" anchor="t" anchorCtr="0" compatLnSpc="1"/>
          <a:lstStyle/>
          <a:p>
            <a:endParaRPr lang="zh-CN" altLang="en-US" sz="2400">
              <a:cs typeface="+mn-ea"/>
              <a:sym typeface="+mn-lt"/>
            </a:endParaRPr>
          </a:p>
        </p:txBody>
      </p:sp>
      <p:sp>
        <p:nvSpPr>
          <p:cNvPr id="35" name="矩形 34"/>
          <p:cNvSpPr/>
          <p:nvPr/>
        </p:nvSpPr>
        <p:spPr>
          <a:xfrm>
            <a:off x="516369" y="480335"/>
            <a:ext cx="8747985" cy="5897331"/>
          </a:xfrm>
          <a:custGeom>
            <a:avLst/>
            <a:gdLst>
              <a:gd name="connsiteX0" fmla="*/ 0 w 6912768"/>
              <a:gd name="connsiteY0" fmla="*/ 0 h 4422998"/>
              <a:gd name="connsiteX1" fmla="*/ 6912768 w 6912768"/>
              <a:gd name="connsiteY1" fmla="*/ 0 h 4422998"/>
              <a:gd name="connsiteX2" fmla="*/ 6912768 w 6912768"/>
              <a:gd name="connsiteY2" fmla="*/ 4422998 h 4422998"/>
              <a:gd name="connsiteX3" fmla="*/ 0 w 6912768"/>
              <a:gd name="connsiteY3" fmla="*/ 4422998 h 4422998"/>
              <a:gd name="connsiteX4" fmla="*/ 0 w 6912768"/>
              <a:gd name="connsiteY4" fmla="*/ 0 h 4422998"/>
              <a:gd name="connsiteX0-1" fmla="*/ 0 w 6912768"/>
              <a:gd name="connsiteY0-2" fmla="*/ 0 h 4422998"/>
              <a:gd name="connsiteX1-3" fmla="*/ 6912768 w 6912768"/>
              <a:gd name="connsiteY1-4" fmla="*/ 0 h 4422998"/>
              <a:gd name="connsiteX2-5" fmla="*/ 6904806 w 6912768"/>
              <a:gd name="connsiteY2-6" fmla="*/ 1362075 h 4422998"/>
              <a:gd name="connsiteX3-7" fmla="*/ 6912768 w 6912768"/>
              <a:gd name="connsiteY3-8" fmla="*/ 4422998 h 4422998"/>
              <a:gd name="connsiteX4-9" fmla="*/ 0 w 6912768"/>
              <a:gd name="connsiteY4-10" fmla="*/ 4422998 h 4422998"/>
              <a:gd name="connsiteX5" fmla="*/ 0 w 6912768"/>
              <a:gd name="connsiteY5" fmla="*/ 0 h 4422998"/>
              <a:gd name="connsiteX0-11" fmla="*/ 6904806 w 6996246"/>
              <a:gd name="connsiteY0-12" fmla="*/ 1362075 h 4422998"/>
              <a:gd name="connsiteX1-13" fmla="*/ 6912768 w 6996246"/>
              <a:gd name="connsiteY1-14" fmla="*/ 4422998 h 4422998"/>
              <a:gd name="connsiteX2-15" fmla="*/ 0 w 6996246"/>
              <a:gd name="connsiteY2-16" fmla="*/ 4422998 h 4422998"/>
              <a:gd name="connsiteX3-17" fmla="*/ 0 w 6996246"/>
              <a:gd name="connsiteY3-18" fmla="*/ 0 h 4422998"/>
              <a:gd name="connsiteX4-19" fmla="*/ 6912768 w 6996246"/>
              <a:gd name="connsiteY4-20" fmla="*/ 0 h 4422998"/>
              <a:gd name="connsiteX5-21" fmla="*/ 6996246 w 6996246"/>
              <a:gd name="connsiteY5-22" fmla="*/ 1453515 h 4422998"/>
              <a:gd name="connsiteX0-23" fmla="*/ 6904806 w 6996246"/>
              <a:gd name="connsiteY0-24" fmla="*/ 1362075 h 4422998"/>
              <a:gd name="connsiteX1-25" fmla="*/ 6912768 w 6996246"/>
              <a:gd name="connsiteY1-26" fmla="*/ 4422998 h 4422998"/>
              <a:gd name="connsiteX2-27" fmla="*/ 0 w 6996246"/>
              <a:gd name="connsiteY2-28" fmla="*/ 4422998 h 4422998"/>
              <a:gd name="connsiteX3-29" fmla="*/ 0 w 6996246"/>
              <a:gd name="connsiteY3-30" fmla="*/ 0 h 4422998"/>
              <a:gd name="connsiteX4-31" fmla="*/ 6912768 w 6996246"/>
              <a:gd name="connsiteY4-32" fmla="*/ 0 h 4422998"/>
              <a:gd name="connsiteX5-33" fmla="*/ 6996246 w 6996246"/>
              <a:gd name="connsiteY5-34" fmla="*/ 1453515 h 4422998"/>
              <a:gd name="connsiteX0-35" fmla="*/ 6904806 w 6912768"/>
              <a:gd name="connsiteY0-36" fmla="*/ 1362075 h 4422998"/>
              <a:gd name="connsiteX1-37" fmla="*/ 6912768 w 6912768"/>
              <a:gd name="connsiteY1-38" fmla="*/ 4422998 h 4422998"/>
              <a:gd name="connsiteX2-39" fmla="*/ 0 w 6912768"/>
              <a:gd name="connsiteY2-40" fmla="*/ 4422998 h 4422998"/>
              <a:gd name="connsiteX3-41" fmla="*/ 0 w 6912768"/>
              <a:gd name="connsiteY3-42" fmla="*/ 0 h 4422998"/>
              <a:gd name="connsiteX4-43" fmla="*/ 6912768 w 6912768"/>
              <a:gd name="connsiteY4-44" fmla="*/ 0 h 4422998"/>
              <a:gd name="connsiteX5-45" fmla="*/ 6907346 w 6912768"/>
              <a:gd name="connsiteY5-46" fmla="*/ 1002665 h 4422998"/>
              <a:gd name="connsiteX0-47" fmla="*/ 6904806 w 6912768"/>
              <a:gd name="connsiteY0-48" fmla="*/ 1362075 h 4422998"/>
              <a:gd name="connsiteX1-49" fmla="*/ 6912768 w 6912768"/>
              <a:gd name="connsiteY1-50" fmla="*/ 4422998 h 4422998"/>
              <a:gd name="connsiteX2-51" fmla="*/ 0 w 6912768"/>
              <a:gd name="connsiteY2-52" fmla="*/ 4422998 h 4422998"/>
              <a:gd name="connsiteX3-53" fmla="*/ 0 w 6912768"/>
              <a:gd name="connsiteY3-54" fmla="*/ 0 h 4422998"/>
              <a:gd name="connsiteX4-55" fmla="*/ 6912768 w 6912768"/>
              <a:gd name="connsiteY4-56" fmla="*/ 0 h 4422998"/>
              <a:gd name="connsiteX5-57" fmla="*/ 6900996 w 6912768"/>
              <a:gd name="connsiteY5-58" fmla="*/ 1034415 h 4422998"/>
              <a:gd name="connsiteX0-59" fmla="*/ 6918058 w 6918058"/>
              <a:gd name="connsiteY0-60" fmla="*/ 2912579 h 4422998"/>
              <a:gd name="connsiteX1-61" fmla="*/ 6912768 w 6918058"/>
              <a:gd name="connsiteY1-62" fmla="*/ 4422998 h 4422998"/>
              <a:gd name="connsiteX2-63" fmla="*/ 0 w 6918058"/>
              <a:gd name="connsiteY2-64" fmla="*/ 4422998 h 4422998"/>
              <a:gd name="connsiteX3-65" fmla="*/ 0 w 6918058"/>
              <a:gd name="connsiteY3-66" fmla="*/ 0 h 4422998"/>
              <a:gd name="connsiteX4-67" fmla="*/ 6912768 w 6918058"/>
              <a:gd name="connsiteY4-68" fmla="*/ 0 h 4422998"/>
              <a:gd name="connsiteX5-69" fmla="*/ 6900996 w 6918058"/>
              <a:gd name="connsiteY5-70" fmla="*/ 1034415 h 4422998"/>
              <a:gd name="connsiteX0-71" fmla="*/ 6918058 w 6918058"/>
              <a:gd name="connsiteY0-72" fmla="*/ 2912579 h 4422998"/>
              <a:gd name="connsiteX1-73" fmla="*/ 6912768 w 6918058"/>
              <a:gd name="connsiteY1-74" fmla="*/ 4422998 h 4422998"/>
              <a:gd name="connsiteX2-75" fmla="*/ 0 w 6918058"/>
              <a:gd name="connsiteY2-76" fmla="*/ 4422998 h 4422998"/>
              <a:gd name="connsiteX3-77" fmla="*/ 0 w 6918058"/>
              <a:gd name="connsiteY3-78" fmla="*/ 0 h 4422998"/>
              <a:gd name="connsiteX4-79" fmla="*/ 6912768 w 6918058"/>
              <a:gd name="connsiteY4-80" fmla="*/ 0 h 4422998"/>
              <a:gd name="connsiteX5-81" fmla="*/ 6900996 w 6918058"/>
              <a:gd name="connsiteY5-82" fmla="*/ 1034415 h 4422998"/>
              <a:gd name="connsiteX0-83" fmla="*/ 6918058 w 6918058"/>
              <a:gd name="connsiteY0-84" fmla="*/ 2912579 h 4422998"/>
              <a:gd name="connsiteX1-85" fmla="*/ 6912768 w 6918058"/>
              <a:gd name="connsiteY1-86" fmla="*/ 4422998 h 4422998"/>
              <a:gd name="connsiteX2-87" fmla="*/ 0 w 6918058"/>
              <a:gd name="connsiteY2-88" fmla="*/ 4422998 h 4422998"/>
              <a:gd name="connsiteX3-89" fmla="*/ 0 w 6918058"/>
              <a:gd name="connsiteY3-90" fmla="*/ 0 h 4422998"/>
              <a:gd name="connsiteX4-91" fmla="*/ 6912768 w 6918058"/>
              <a:gd name="connsiteY4-92" fmla="*/ 0 h 4422998"/>
              <a:gd name="connsiteX5-93" fmla="*/ 6900996 w 6918058"/>
              <a:gd name="connsiteY5-94" fmla="*/ 1385598 h 4422998"/>
              <a:gd name="connsiteX0-95" fmla="*/ 6918058 w 6918058"/>
              <a:gd name="connsiteY0-96" fmla="*/ 2998718 h 4422998"/>
              <a:gd name="connsiteX1-97" fmla="*/ 6912768 w 6918058"/>
              <a:gd name="connsiteY1-98" fmla="*/ 4422998 h 4422998"/>
              <a:gd name="connsiteX2-99" fmla="*/ 0 w 6918058"/>
              <a:gd name="connsiteY2-100" fmla="*/ 4422998 h 4422998"/>
              <a:gd name="connsiteX3-101" fmla="*/ 0 w 6918058"/>
              <a:gd name="connsiteY3-102" fmla="*/ 0 h 4422998"/>
              <a:gd name="connsiteX4-103" fmla="*/ 6912768 w 6918058"/>
              <a:gd name="connsiteY4-104" fmla="*/ 0 h 4422998"/>
              <a:gd name="connsiteX5-105" fmla="*/ 6900996 w 6918058"/>
              <a:gd name="connsiteY5-106" fmla="*/ 1385598 h 4422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6918058" h="4422998">
                <a:moveTo>
                  <a:pt x="6918058" y="2998718"/>
                </a:moveTo>
                <a:cubicBezTo>
                  <a:pt x="6916295" y="3502191"/>
                  <a:pt x="6914531" y="3919525"/>
                  <a:pt x="6912768" y="4422998"/>
                </a:cubicBezTo>
                <a:lnTo>
                  <a:pt x="0" y="4422998"/>
                </a:lnTo>
                <a:lnTo>
                  <a:pt x="0" y="0"/>
                </a:lnTo>
                <a:lnTo>
                  <a:pt x="6912768" y="0"/>
                </a:lnTo>
                <a:cubicBezTo>
                  <a:pt x="6910114" y="454025"/>
                  <a:pt x="6900996" y="1385598"/>
                  <a:pt x="6900996" y="1385598"/>
                </a:cubicBezTo>
              </a:path>
            </a:pathLst>
          </a:custGeom>
          <a:noFill/>
          <a:ln w="38100" cap="sq"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r>
              <a:rPr lang="en-US" altLang="zh-CN" sz="2400" dirty="0">
                <a:cs typeface="+mn-ea"/>
                <a:sym typeface="+mn-lt"/>
              </a:rPr>
              <a:t> </a:t>
            </a:r>
            <a:endParaRPr lang="zh-CN" altLang="en-US" sz="2400"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500"/>
                                        <p:tgtEl>
                                          <p:spTgt spid="30"/>
                                        </p:tgtEl>
                                      </p:cBhvr>
                                    </p:animEffect>
                                  </p:childTnLst>
                                </p:cTn>
                              </p:par>
                            </p:childTnLst>
                          </p:cTn>
                        </p:par>
                        <p:par>
                          <p:cTn id="8" fill="hold">
                            <p:stCondLst>
                              <p:cond delay="1500"/>
                            </p:stCondLst>
                            <p:childTnLst>
                              <p:par>
                                <p:cTn id="9" presetID="2" presetClass="entr" presetSubtype="1" accel="50000" decel="5000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500" fill="hold"/>
                                        <p:tgtEl>
                                          <p:spTgt spid="32"/>
                                        </p:tgtEl>
                                        <p:attrNameLst>
                                          <p:attrName>ppt_x</p:attrName>
                                        </p:attrNameLst>
                                      </p:cBhvr>
                                      <p:tavLst>
                                        <p:tav tm="0">
                                          <p:val>
                                            <p:strVal val="#ppt_x"/>
                                          </p:val>
                                        </p:tav>
                                        <p:tav tm="100000">
                                          <p:val>
                                            <p:strVal val="#ppt_x"/>
                                          </p:val>
                                        </p:tav>
                                      </p:tavLst>
                                    </p:anim>
                                    <p:anim calcmode="lin" valueType="num">
                                      <p:cBhvr additive="base">
                                        <p:cTn id="12" dur="1500" fill="hold"/>
                                        <p:tgtEl>
                                          <p:spTgt spid="32"/>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500" fill="hold"/>
                                        <p:tgtEl>
                                          <p:spTgt spid="33"/>
                                        </p:tgtEl>
                                        <p:attrNameLst>
                                          <p:attrName>ppt_x</p:attrName>
                                        </p:attrNameLst>
                                      </p:cBhvr>
                                      <p:tavLst>
                                        <p:tav tm="0">
                                          <p:val>
                                            <p:strVal val="0-#ppt_w/2"/>
                                          </p:val>
                                        </p:tav>
                                        <p:tav tm="100000">
                                          <p:val>
                                            <p:strVal val="#ppt_x"/>
                                          </p:val>
                                        </p:tav>
                                      </p:tavLst>
                                    </p:anim>
                                    <p:anim calcmode="lin" valueType="num">
                                      <p:cBhvr additive="base">
                                        <p:cTn id="16" dur="15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500" fill="hold"/>
                                        <p:tgtEl>
                                          <p:spTgt spid="34"/>
                                        </p:tgtEl>
                                        <p:attrNameLst>
                                          <p:attrName>ppt_x</p:attrName>
                                        </p:attrNameLst>
                                      </p:cBhvr>
                                      <p:tavLst>
                                        <p:tav tm="0">
                                          <p:val>
                                            <p:strVal val="1+#ppt_w/2"/>
                                          </p:val>
                                        </p:tav>
                                        <p:tav tm="100000">
                                          <p:val>
                                            <p:strVal val="#ppt_x"/>
                                          </p:val>
                                        </p:tav>
                                      </p:tavLst>
                                    </p:anim>
                                    <p:anim calcmode="lin" valueType="num">
                                      <p:cBhvr additive="base">
                                        <p:cTn id="20" dur="1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8" accel="50000" decel="5000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1500" fill="hold"/>
                                        <p:tgtEl>
                                          <p:spTgt spid="35"/>
                                        </p:tgtEl>
                                        <p:attrNameLst>
                                          <p:attrName>ppt_x</p:attrName>
                                        </p:attrNameLst>
                                      </p:cBhvr>
                                      <p:tavLst>
                                        <p:tav tm="0">
                                          <p:val>
                                            <p:strVal val="0-#ppt_w/2"/>
                                          </p:val>
                                        </p:tav>
                                        <p:tav tm="100000">
                                          <p:val>
                                            <p:strVal val="#ppt_x"/>
                                          </p:val>
                                        </p:tav>
                                      </p:tavLst>
                                    </p:anim>
                                    <p:anim calcmode="lin" valueType="num">
                                      <p:cBhvr additive="base">
                                        <p:cTn id="25" dur="1500" fill="hold"/>
                                        <p:tgtEl>
                                          <p:spTgt spid="35"/>
                                        </p:tgtEl>
                                        <p:attrNameLst>
                                          <p:attrName>ppt_y</p:attrName>
                                        </p:attrNameLst>
                                      </p:cBhvr>
                                      <p:tavLst>
                                        <p:tav tm="0">
                                          <p:val>
                                            <p:strVal val="#ppt_y"/>
                                          </p:val>
                                        </p:tav>
                                        <p:tav tm="100000">
                                          <p:val>
                                            <p:strVal val="#ppt_y"/>
                                          </p:val>
                                        </p:tav>
                                      </p:tavLst>
                                    </p:anim>
                                  </p:childTnLst>
                                </p:cTn>
                              </p:par>
                              <p:par>
                                <p:cTn id="26" presetID="2" presetClass="entr" presetSubtype="2" accel="50000" decel="50000" fill="hold" grpId="0" nodeType="withEffect">
                                  <p:stCondLst>
                                    <p:cond delay="0"/>
                                  </p:stCondLst>
                                  <p:iterate type="lt">
                                    <p:tmPct val="10000"/>
                                  </p:iterate>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1+#ppt_w/2"/>
                                          </p:val>
                                        </p:tav>
                                        <p:tav tm="100000">
                                          <p:val>
                                            <p:strVal val="#ppt_x"/>
                                          </p:val>
                                        </p:tav>
                                      </p:tavLst>
                                    </p:anim>
                                    <p:anim calcmode="lin" valueType="num">
                                      <p:cBhvr additive="base">
                                        <p:cTn id="29" dur="1000" fill="hold"/>
                                        <p:tgtEl>
                                          <p:spTgt spid="4"/>
                                        </p:tgtEl>
                                        <p:attrNameLst>
                                          <p:attrName>ppt_y</p:attrName>
                                        </p:attrNameLst>
                                      </p:cBhvr>
                                      <p:tavLst>
                                        <p:tav tm="0">
                                          <p:val>
                                            <p:strVal val="#ppt_y"/>
                                          </p:val>
                                        </p:tav>
                                        <p:tav tm="100000">
                                          <p:val>
                                            <p:strVal val="#ppt_y"/>
                                          </p:val>
                                        </p:tav>
                                      </p:tavLst>
                                    </p:anim>
                                  </p:childTnLst>
                                </p:cTn>
                              </p:par>
                              <p:par>
                                <p:cTn id="30" presetID="2" presetClass="entr" presetSubtype="2" accel="50000" decel="50000" fill="hold" grpId="0" nodeType="withEffect">
                                  <p:stCondLst>
                                    <p:cond delay="500"/>
                                  </p:stCondLst>
                                  <p:iterate type="lt">
                                    <p:tmPct val="10000"/>
                                  </p:iterate>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1000" fill="hold"/>
                                        <p:tgtEl>
                                          <p:spTgt spid="23"/>
                                        </p:tgtEl>
                                        <p:attrNameLst>
                                          <p:attrName>ppt_x</p:attrName>
                                        </p:attrNameLst>
                                      </p:cBhvr>
                                      <p:tavLst>
                                        <p:tav tm="0">
                                          <p:val>
                                            <p:strVal val="1+#ppt_w/2"/>
                                          </p:val>
                                        </p:tav>
                                        <p:tav tm="100000">
                                          <p:val>
                                            <p:strVal val="#ppt_x"/>
                                          </p:val>
                                        </p:tav>
                                      </p:tavLst>
                                    </p:anim>
                                    <p:anim calcmode="lin" valueType="num">
                                      <p:cBhvr additive="base">
                                        <p:cTn id="33"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P spid="23" grpId="0"/>
      <p:bldP spid="32" grpId="0" animBg="1"/>
      <p:bldP spid="34" grpId="0" animBg="1"/>
      <p:bldP spid="33"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88440" y="2314264"/>
            <a:ext cx="6103560" cy="4543736"/>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4" y="-1"/>
            <a:ext cx="5958695" cy="5149049"/>
          </a:xfrm>
          <a:prstGeom prst="rect">
            <a:avLst/>
          </a:prstGeom>
        </p:spPr>
      </p:pic>
      <p:sp>
        <p:nvSpPr>
          <p:cNvPr id="8" name="TextBox 3"/>
          <p:cNvSpPr>
            <a:spLocks noChangeArrowheads="1"/>
          </p:cNvSpPr>
          <p:nvPr/>
        </p:nvSpPr>
        <p:spPr bwMode="auto">
          <a:xfrm>
            <a:off x="7152119" y="655317"/>
            <a:ext cx="3072340" cy="108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65" dirty="0">
                <a:solidFill>
                  <a:schemeClr val="bg1">
                    <a:lumMod val="50000"/>
                  </a:schemeClr>
                </a:solidFill>
                <a:latin typeface="+mj-ea"/>
                <a:ea typeface="+mj-ea"/>
                <a:cs typeface="+mn-ea"/>
                <a:sym typeface="+mn-lt"/>
              </a:rPr>
              <a:t>这里输入简要说明文字，详细介绍本图的详情，精简为主。这里输入简要说明文字，详细介绍本图的详情，精简为主。这里输入简要说明文字，详细介绍本图的详情，精简为主。</a:t>
            </a:r>
            <a:endParaRPr lang="en-US" altLang="zh-CN" sz="1065" dirty="0">
              <a:solidFill>
                <a:schemeClr val="bg1">
                  <a:lumMod val="50000"/>
                </a:schemeClr>
              </a:solidFill>
              <a:latin typeface="+mj-ea"/>
              <a:ea typeface="+mj-ea"/>
              <a:cs typeface="+mn-ea"/>
              <a:sym typeface="+mn-lt"/>
            </a:endParaRPr>
          </a:p>
        </p:txBody>
      </p:sp>
      <p:sp>
        <p:nvSpPr>
          <p:cNvPr id="18" name="矩形 32"/>
          <p:cNvSpPr/>
          <p:nvPr/>
        </p:nvSpPr>
        <p:spPr>
          <a:xfrm flipH="1">
            <a:off x="6103561" y="1412776"/>
            <a:ext cx="883115" cy="917251"/>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b="1" dirty="0">
              <a:cs typeface="+mn-ea"/>
              <a:sym typeface="+mn-lt"/>
            </a:endParaRPr>
          </a:p>
        </p:txBody>
      </p:sp>
      <p:grpSp>
        <p:nvGrpSpPr>
          <p:cNvPr id="2" name="组合 1"/>
          <p:cNvGrpSpPr/>
          <p:nvPr/>
        </p:nvGrpSpPr>
        <p:grpSpPr>
          <a:xfrm>
            <a:off x="4847862" y="3236979"/>
            <a:ext cx="2496277" cy="384043"/>
            <a:chOff x="3635896" y="2427734"/>
            <a:chExt cx="1872208" cy="288032"/>
          </a:xfrm>
        </p:grpSpPr>
        <p:sp>
          <p:nvSpPr>
            <p:cNvPr id="6" name="矩形 5"/>
            <p:cNvSpPr/>
            <p:nvPr/>
          </p:nvSpPr>
          <p:spPr>
            <a:xfrm>
              <a:off x="3635896" y="2427734"/>
              <a:ext cx="1872208" cy="28803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7" name="矩形 6"/>
            <p:cNvSpPr>
              <a:spLocks noChangeArrowheads="1"/>
            </p:cNvSpPr>
            <p:nvPr/>
          </p:nvSpPr>
          <p:spPr bwMode="auto">
            <a:xfrm>
              <a:off x="4156020" y="2463284"/>
              <a:ext cx="8259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600" dirty="0">
                  <a:solidFill>
                    <a:schemeClr val="bg1"/>
                  </a:solidFill>
                  <a:cs typeface="+mn-ea"/>
                  <a:sym typeface="+mn-lt"/>
                </a:rPr>
                <a:t>双图     对比</a:t>
              </a:r>
              <a:endParaRPr lang="en-US" altLang="zh-CN" sz="1600" dirty="0">
                <a:solidFill>
                  <a:schemeClr val="bg1"/>
                </a:solidFill>
                <a:cs typeface="+mn-ea"/>
                <a:sym typeface="+mn-lt"/>
              </a:endParaRPr>
            </a:p>
          </p:txBody>
        </p:sp>
      </p:grpSp>
      <p:sp>
        <p:nvSpPr>
          <p:cNvPr id="22" name="矩形 32"/>
          <p:cNvSpPr/>
          <p:nvPr/>
        </p:nvSpPr>
        <p:spPr>
          <a:xfrm>
            <a:off x="5169616" y="5646123"/>
            <a:ext cx="883115" cy="917251"/>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2" name="TextBox 3"/>
          <p:cNvSpPr>
            <a:spLocks noChangeArrowheads="1"/>
          </p:cNvSpPr>
          <p:nvPr/>
        </p:nvSpPr>
        <p:spPr bwMode="auto">
          <a:xfrm>
            <a:off x="1630677" y="5253203"/>
            <a:ext cx="3072340" cy="108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7992" tIns="47992" rIns="47992" bIns="47992">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65" dirty="0">
                <a:solidFill>
                  <a:schemeClr val="bg1">
                    <a:lumMod val="50000"/>
                  </a:schemeClr>
                </a:solidFill>
                <a:latin typeface="+mj-ea"/>
                <a:ea typeface="+mj-ea"/>
                <a:cs typeface="+mn-ea"/>
                <a:sym typeface="+mn-lt"/>
              </a:rPr>
              <a:t>这里输入简要说明文字，详细介绍本图的详情，精简为主。这里输入简要说明文字，详细介绍本图的详情，精简为主。这里输入简要说明文字，详细介绍本图的详情，精简为主。</a:t>
            </a:r>
            <a:endParaRPr lang="en-US" altLang="zh-CN" sz="1065" dirty="0">
              <a:solidFill>
                <a:schemeClr val="bg1">
                  <a:lumMod val="50000"/>
                </a:schemeClr>
              </a:solidFill>
              <a:latin typeface="+mj-ea"/>
              <a:ea typeface="+mj-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1+#ppt_w/2"/>
                                          </p:val>
                                        </p:tav>
                                        <p:tav tm="100000">
                                          <p:val>
                                            <p:strVal val="#ppt_x"/>
                                          </p:val>
                                        </p:tav>
                                      </p:tavLst>
                                    </p:anim>
                                    <p:anim calcmode="lin" valueType="num">
                                      <p:cBhvr additive="base">
                                        <p:cTn id="8" dur="1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0-#ppt_w/2"/>
                                          </p:val>
                                        </p:tav>
                                        <p:tav tm="100000">
                                          <p:val>
                                            <p:strVal val="#ppt_x"/>
                                          </p:val>
                                        </p:tav>
                                      </p:tavLst>
                                    </p:anim>
                                    <p:anim calcmode="lin" valueType="num">
                                      <p:cBhvr additive="base">
                                        <p:cTn id="12" dur="1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0-#ppt_w/2"/>
                                          </p:val>
                                        </p:tav>
                                        <p:tav tm="100000">
                                          <p:val>
                                            <p:strVal val="#ppt_x"/>
                                          </p:val>
                                        </p:tav>
                                      </p:tavLst>
                                    </p:anim>
                                    <p:anim calcmode="lin" valueType="num">
                                      <p:cBhvr additive="base">
                                        <p:cTn id="16" dur="1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500" fill="hold"/>
                                        <p:tgtEl>
                                          <p:spTgt spid="8"/>
                                        </p:tgtEl>
                                        <p:attrNameLst>
                                          <p:attrName>ppt_x</p:attrName>
                                        </p:attrNameLst>
                                      </p:cBhvr>
                                      <p:tavLst>
                                        <p:tav tm="0">
                                          <p:val>
                                            <p:strVal val="1+#ppt_w/2"/>
                                          </p:val>
                                        </p:tav>
                                        <p:tav tm="100000">
                                          <p:val>
                                            <p:strVal val="#ppt_x"/>
                                          </p:val>
                                        </p:tav>
                                      </p:tavLst>
                                    </p:anim>
                                    <p:anim calcmode="lin" valueType="num">
                                      <p:cBhvr additive="base">
                                        <p:cTn id="20"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2"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1949287" y="1994782"/>
          <a:ext cx="8293427" cy="2598715"/>
        </p:xfrm>
        <a:graphic>
          <a:graphicData uri="http://schemas.openxmlformats.org/drawingml/2006/chart">
            <c:chart xmlns:c="http://schemas.openxmlformats.org/drawingml/2006/chart" xmlns:r="http://schemas.openxmlformats.org/officeDocument/2006/relationships" r:id="rId1"/>
          </a:graphicData>
        </a:graphic>
      </p:graphicFrame>
      <p:grpSp>
        <p:nvGrpSpPr>
          <p:cNvPr id="6" name="Group 5"/>
          <p:cNvGrpSpPr/>
          <p:nvPr/>
        </p:nvGrpSpPr>
        <p:grpSpPr>
          <a:xfrm>
            <a:off x="2194684" y="4969302"/>
            <a:ext cx="2384243" cy="837179"/>
            <a:chOff x="1129837" y="1672015"/>
            <a:chExt cx="2745603" cy="964064"/>
          </a:xfrm>
        </p:grpSpPr>
        <p:sp>
          <p:nvSpPr>
            <p:cNvPr id="7" name="TextBox 6"/>
            <p:cNvSpPr txBox="1"/>
            <p:nvPr/>
          </p:nvSpPr>
          <p:spPr>
            <a:xfrm>
              <a:off x="1129837" y="1672015"/>
              <a:ext cx="803361" cy="770577"/>
            </a:xfrm>
            <a:prstGeom prst="rect">
              <a:avLst/>
            </a:prstGeom>
            <a:noFill/>
          </p:spPr>
          <p:txBody>
            <a:bodyPr wrap="none" rtlCol="0">
              <a:spAutoFit/>
            </a:bodyPr>
            <a:lstStyle/>
            <a:p>
              <a:pPr algn="ctr">
                <a:lnSpc>
                  <a:spcPct val="120000"/>
                </a:lnSpc>
              </a:pPr>
              <a:r>
                <a:rPr lang="en-AU" sz="341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sz="341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Text Placeholder 32"/>
            <p:cNvSpPr txBox="1"/>
            <p:nvPr/>
          </p:nvSpPr>
          <p:spPr>
            <a:xfrm>
              <a:off x="1898843" y="1991322"/>
              <a:ext cx="1976597" cy="64475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en-US" altLang="zh-CN"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Please replace text, click add relevant headline, modify the text content, also can copy your content to this directly.</a:t>
              </a:r>
              <a:endParaRPr lang="en-US"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Text Placeholder 33"/>
            <p:cNvSpPr txBox="1"/>
            <p:nvPr/>
          </p:nvSpPr>
          <p:spPr>
            <a:xfrm>
              <a:off x="1898845" y="1750689"/>
              <a:ext cx="1846848" cy="258361"/>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lang="en-AU"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Group 9"/>
          <p:cNvGrpSpPr/>
          <p:nvPr/>
        </p:nvGrpSpPr>
        <p:grpSpPr>
          <a:xfrm>
            <a:off x="4869051" y="4969297"/>
            <a:ext cx="2412780" cy="837178"/>
            <a:chOff x="1129838" y="1672015"/>
            <a:chExt cx="2778466" cy="964065"/>
          </a:xfrm>
        </p:grpSpPr>
        <p:sp>
          <p:nvSpPr>
            <p:cNvPr id="11" name="TextBox 10"/>
            <p:cNvSpPr txBox="1"/>
            <p:nvPr/>
          </p:nvSpPr>
          <p:spPr>
            <a:xfrm>
              <a:off x="1129838" y="1672015"/>
              <a:ext cx="803361" cy="770579"/>
            </a:xfrm>
            <a:prstGeom prst="rect">
              <a:avLst/>
            </a:prstGeom>
            <a:noFill/>
          </p:spPr>
          <p:txBody>
            <a:bodyPr wrap="none" rtlCol="0">
              <a:spAutoFit/>
            </a:bodyPr>
            <a:lstStyle/>
            <a:p>
              <a:pPr algn="ctr">
                <a:lnSpc>
                  <a:spcPct val="120000"/>
                </a:lnSpc>
              </a:pPr>
              <a:r>
                <a:rPr lang="en-AU" sz="341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sz="341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Text Placeholder 32"/>
            <p:cNvSpPr txBox="1"/>
            <p:nvPr/>
          </p:nvSpPr>
          <p:spPr>
            <a:xfrm>
              <a:off x="1898842" y="1991322"/>
              <a:ext cx="2009462" cy="644758"/>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en-US" altLang="zh-CN"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Please replace text, click add relevant headline, modify the text content, also can copy your content to this directly.</a:t>
              </a:r>
              <a:endParaRPr lang="en-US"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Text Placeholder 33"/>
            <p:cNvSpPr txBox="1"/>
            <p:nvPr/>
          </p:nvSpPr>
          <p:spPr>
            <a:xfrm>
              <a:off x="1898845" y="1750690"/>
              <a:ext cx="1464301" cy="258362"/>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lang="en-AU"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Group 13"/>
          <p:cNvGrpSpPr/>
          <p:nvPr/>
        </p:nvGrpSpPr>
        <p:grpSpPr>
          <a:xfrm>
            <a:off x="7571956" y="4969297"/>
            <a:ext cx="2378000" cy="837178"/>
            <a:chOff x="1129838" y="1672015"/>
            <a:chExt cx="2738413" cy="964065"/>
          </a:xfrm>
        </p:grpSpPr>
        <p:sp>
          <p:nvSpPr>
            <p:cNvPr id="15" name="TextBox 14"/>
            <p:cNvSpPr txBox="1"/>
            <p:nvPr/>
          </p:nvSpPr>
          <p:spPr>
            <a:xfrm>
              <a:off x="1129838" y="1672015"/>
              <a:ext cx="803362" cy="832086"/>
            </a:xfrm>
            <a:prstGeom prst="rect">
              <a:avLst/>
            </a:prstGeom>
            <a:noFill/>
          </p:spPr>
          <p:txBody>
            <a:bodyPr wrap="none" rtlCol="0">
              <a:spAutoFit/>
            </a:bodyPr>
            <a:lstStyle/>
            <a:p>
              <a:pPr algn="ctr">
                <a:lnSpc>
                  <a:spcPct val="120000"/>
                </a:lnSpc>
              </a:pPr>
              <a:r>
                <a:rPr lang="en-US" sz="341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sz="341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Text Placeholder 32"/>
            <p:cNvSpPr txBox="1"/>
            <p:nvPr/>
          </p:nvSpPr>
          <p:spPr>
            <a:xfrm>
              <a:off x="1898843" y="1991322"/>
              <a:ext cx="1969408" cy="644758"/>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en-US" altLang="zh-CN"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Please replace text, click add relevant headline, modify the text content, also can copy your content to this directly.</a:t>
              </a:r>
              <a:endParaRPr lang="en-US" sz="76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Text Placeholder 33"/>
            <p:cNvSpPr txBox="1"/>
            <p:nvPr/>
          </p:nvSpPr>
          <p:spPr>
            <a:xfrm>
              <a:off x="1898845" y="1750690"/>
              <a:ext cx="1464301" cy="258362"/>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请替换文字内容</a:t>
              </a:r>
              <a:endParaRPr lang="en-AU" sz="1325"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8" name="文本框 17"/>
          <p:cNvSpPr txBox="1"/>
          <p:nvPr/>
        </p:nvSpPr>
        <p:spPr>
          <a:xfrm>
            <a:off x="353634" y="343631"/>
            <a:ext cx="2380768" cy="355028"/>
          </a:xfrm>
          <a:prstGeom prst="rect">
            <a:avLst/>
          </a:prstGeom>
          <a:noFill/>
        </p:spPr>
        <p:txBody>
          <a:bodyPr wrap="none" lIns="91434" tIns="45717" rIns="91434" bIns="45717" rtlCol="0">
            <a:spAutoFit/>
          </a:bodyPr>
          <a:lstStyle/>
          <a:p>
            <a:pPr defTabSz="914400"/>
            <a:r>
              <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点击添加相关标题文字</a:t>
            </a:r>
            <a:endParaRPr lang="zh-CN" altLang="en-US" sz="170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9" name="文本框 18"/>
          <p:cNvSpPr txBox="1"/>
          <p:nvPr/>
        </p:nvSpPr>
        <p:spPr>
          <a:xfrm>
            <a:off x="353634" y="621185"/>
            <a:ext cx="2512342" cy="296550"/>
          </a:xfrm>
          <a:prstGeom prst="rect">
            <a:avLst/>
          </a:prstGeom>
          <a:noFill/>
        </p:spPr>
        <p:txBody>
          <a:bodyPr wrap="none" lIns="91434" tIns="45717" rIns="91434" bIns="45717" rtlCol="0">
            <a:spAutoFit/>
          </a:bodyPr>
          <a:lstStyle/>
          <a:p>
            <a:pPr defTabSz="914400"/>
            <a:r>
              <a:rPr lang="en-US" altLang="zh-CN"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ADD RELATED TITLE WORDS</a:t>
            </a:r>
            <a:endParaRPr lang="zh-CN" altLang="en-US" sz="1325"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6" name="矩形 5"/>
          <p:cNvSpPr/>
          <p:nvPr/>
        </p:nvSpPr>
        <p:spPr>
          <a:xfrm>
            <a:off x="0" y="2349995"/>
            <a:ext cx="10958286" cy="2715491"/>
          </a:xfrm>
          <a:prstGeom prst="rect">
            <a:avLst/>
          </a:prstGeom>
          <a:solidFill>
            <a:schemeClr val="bg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2349994"/>
            <a:ext cx="1045029" cy="2715491"/>
          </a:xfrm>
          <a:prstGeom prst="rect">
            <a:avLst/>
          </a:pr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203543" y="2349993"/>
            <a:ext cx="754743" cy="2715491"/>
          </a:xfrm>
          <a:custGeom>
            <a:avLst/>
            <a:gdLst>
              <a:gd name="connsiteX0" fmla="*/ 0 w 1045029"/>
              <a:gd name="connsiteY0" fmla="*/ 0 h 2715491"/>
              <a:gd name="connsiteX1" fmla="*/ 1045029 w 1045029"/>
              <a:gd name="connsiteY1" fmla="*/ 0 h 2715491"/>
              <a:gd name="connsiteX2" fmla="*/ 1045029 w 1045029"/>
              <a:gd name="connsiteY2" fmla="*/ 2715491 h 2715491"/>
              <a:gd name="connsiteX3" fmla="*/ 0 w 1045029"/>
              <a:gd name="connsiteY3" fmla="*/ 2715491 h 2715491"/>
              <a:gd name="connsiteX4" fmla="*/ 0 w 1045029"/>
              <a:gd name="connsiteY4" fmla="*/ 0 h 2715491"/>
              <a:gd name="connsiteX0-1" fmla="*/ 464458 w 1045029"/>
              <a:gd name="connsiteY0-2" fmla="*/ 0 h 2715491"/>
              <a:gd name="connsiteX1-3" fmla="*/ 1045029 w 1045029"/>
              <a:gd name="connsiteY1-4" fmla="*/ 0 h 2715491"/>
              <a:gd name="connsiteX2-5" fmla="*/ 1045029 w 1045029"/>
              <a:gd name="connsiteY2-6" fmla="*/ 2715491 h 2715491"/>
              <a:gd name="connsiteX3-7" fmla="*/ 0 w 1045029"/>
              <a:gd name="connsiteY3-8" fmla="*/ 2715491 h 2715491"/>
              <a:gd name="connsiteX4-9" fmla="*/ 464458 w 1045029"/>
              <a:gd name="connsiteY4-10" fmla="*/ 0 h 27154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45029" h="2715491">
                <a:moveTo>
                  <a:pt x="464458" y="0"/>
                </a:moveTo>
                <a:lnTo>
                  <a:pt x="1045029" y="0"/>
                </a:lnTo>
                <a:lnTo>
                  <a:pt x="1045029" y="2715491"/>
                </a:lnTo>
                <a:lnTo>
                  <a:pt x="0" y="2715491"/>
                </a:lnTo>
                <a:lnTo>
                  <a:pt x="464458" y="0"/>
                </a:lnTo>
                <a:close/>
              </a:path>
            </a:pathLst>
          </a:custGeom>
          <a:solidFill>
            <a:schemeClr val="accent4">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45029" y="2349993"/>
            <a:ext cx="290286" cy="2715491"/>
          </a:xfrm>
          <a:prstGeom prst="rect">
            <a:avLst/>
          </a:prstGeom>
          <a:solidFill>
            <a:schemeClr val="accent4">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23947" y="4101666"/>
            <a:ext cx="4644220" cy="400110"/>
          </a:xfrm>
          <a:prstGeom prst="rect">
            <a:avLst/>
          </a:prstGeom>
        </p:spPr>
        <p:txBody>
          <a:bodyPr wrap="none">
            <a:spAutoFit/>
          </a:bodyPr>
          <a:lstStyle/>
          <a:p>
            <a:r>
              <a:rPr lang="en-US" altLang="zh-CN" sz="2000" dirty="0">
                <a:solidFill>
                  <a:schemeClr val="bg1"/>
                </a:solidFill>
                <a:latin typeface="Arial" panose="020B0604020202020204" pitchFamily="34" charset="0"/>
              </a:rPr>
              <a:t>Enterprise management training insight</a:t>
            </a:r>
            <a:endParaRPr lang="zh-CN" altLang="en-US" sz="2000" dirty="0">
              <a:solidFill>
                <a:schemeClr val="bg1"/>
              </a:solidFill>
            </a:endParaRPr>
          </a:p>
        </p:txBody>
      </p:sp>
      <p:sp>
        <p:nvSpPr>
          <p:cNvPr id="11" name="文本框 10"/>
          <p:cNvSpPr txBox="1"/>
          <p:nvPr/>
        </p:nvSpPr>
        <p:spPr>
          <a:xfrm>
            <a:off x="3451043" y="2783840"/>
            <a:ext cx="2318385" cy="645160"/>
          </a:xfrm>
          <a:prstGeom prst="rect">
            <a:avLst/>
          </a:prstGeom>
          <a:noFill/>
        </p:spPr>
        <p:txBody>
          <a:bodyPr wrap="square" rtlCol="0">
            <a:spAutoFit/>
          </a:bodyPr>
          <a:lstStyle/>
          <a:p>
            <a:pPr algn="l"/>
            <a:r>
              <a:rPr lang="en-US" altLang="zh-CN" sz="3600" dirty="0">
                <a:solidFill>
                  <a:schemeClr val="bg1"/>
                </a:solidFill>
                <a:latin typeface="华文细黑" panose="02010600040101010101" charset="-122"/>
                <a:ea typeface="华文细黑" panose="02010600040101010101" charset="-122"/>
              </a:rPr>
              <a:t>PART.02</a:t>
            </a:r>
            <a:endParaRPr lang="en-US" altLang="zh-CN" sz="3600" dirty="0">
              <a:solidFill>
                <a:schemeClr val="bg1"/>
              </a:solidFill>
              <a:latin typeface="华文细黑" panose="02010600040101010101" charset="-122"/>
              <a:ea typeface="华文细黑" panose="02010600040101010101" charset="-122"/>
            </a:endParaRPr>
          </a:p>
        </p:txBody>
      </p:sp>
      <p:sp>
        <p:nvSpPr>
          <p:cNvPr id="13" name="文本框 12"/>
          <p:cNvSpPr txBox="1"/>
          <p:nvPr/>
        </p:nvSpPr>
        <p:spPr>
          <a:xfrm>
            <a:off x="3323947" y="3516890"/>
            <a:ext cx="3877985" cy="584775"/>
          </a:xfrm>
          <a:prstGeom prst="rect">
            <a:avLst/>
          </a:prstGeom>
          <a:noFill/>
        </p:spPr>
        <p:txBody>
          <a:bodyPr wrap="none" rtlCol="0">
            <a:spAutoFit/>
          </a:bodyPr>
          <a:lstStyle/>
          <a:p>
            <a:r>
              <a:rPr lang="zh-CN" altLang="en-US" sz="3200" dirty="0">
                <a:solidFill>
                  <a:schemeClr val="bg1"/>
                </a:solidFill>
              </a:rPr>
              <a:t>请输入第一部分标题</a:t>
            </a:r>
            <a:endParaRPr lang="zh-CN" altLang="en-US"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a:spLocks noChangeArrowheads="1"/>
          </p:cNvSpPr>
          <p:nvPr/>
        </p:nvSpPr>
        <p:spPr bwMode="auto">
          <a:xfrm>
            <a:off x="11052472" y="1101975"/>
            <a:ext cx="820674" cy="355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5335" spc="-200" dirty="0">
                <a:solidFill>
                  <a:schemeClr val="tx1">
                    <a:lumMod val="65000"/>
                    <a:lumOff val="35000"/>
                  </a:schemeClr>
                </a:solidFill>
                <a:cs typeface="+mn-ea"/>
                <a:sym typeface="+mn-lt"/>
              </a:rPr>
              <a:t>请输入标题</a:t>
            </a:r>
            <a:endParaRPr lang="en-US" altLang="zh-CN" sz="5335" spc="-200" dirty="0">
              <a:solidFill>
                <a:schemeClr val="tx1">
                  <a:lumMod val="65000"/>
                  <a:lumOff val="35000"/>
                </a:schemeClr>
              </a:solidFill>
              <a:cs typeface="+mn-ea"/>
              <a:sym typeface="+mn-lt"/>
            </a:endParaRPr>
          </a:p>
        </p:txBody>
      </p:sp>
      <p:cxnSp>
        <p:nvCxnSpPr>
          <p:cNvPr id="6" name="直接连接符 5"/>
          <p:cNvCxnSpPr/>
          <p:nvPr/>
        </p:nvCxnSpPr>
        <p:spPr>
          <a:xfrm>
            <a:off x="10971509" y="1189230"/>
            <a:ext cx="0" cy="56687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39635" y="6597352"/>
            <a:ext cx="10531876"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8" name="TextBox 3"/>
          <p:cNvSpPr>
            <a:spLocks noChangeArrowheads="1"/>
          </p:cNvSpPr>
          <p:nvPr/>
        </p:nvSpPr>
        <p:spPr bwMode="auto">
          <a:xfrm>
            <a:off x="10253496" y="1189228"/>
            <a:ext cx="739048" cy="477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65" dirty="0">
                <a:solidFill>
                  <a:schemeClr val="bg1">
                    <a:lumMod val="50000"/>
                  </a:schemeClr>
                </a:solidFill>
                <a:latin typeface="+mn-lt"/>
                <a:ea typeface="+mn-ea"/>
                <a:cs typeface="+mn-ea"/>
                <a:sym typeface="+mn-lt"/>
              </a:rPr>
              <a:t>这里添加该设备的详细介绍文字</a:t>
            </a:r>
            <a:r>
              <a:rPr lang="zh-CN" altLang="en-US" sz="1065" dirty="0">
                <a:solidFill>
                  <a:schemeClr val="bg1">
                    <a:lumMod val="50000"/>
                  </a:schemeClr>
                </a:solidFill>
                <a:cs typeface="+mn-ea"/>
                <a:sym typeface="+mn-lt"/>
              </a:rPr>
              <a:t>这里添加该设备的详细介绍文字这里添加该设备的详细介绍文字这里添加该设备的详细介绍文字这里添加该设备的详细介绍文字这里添加该设备的详细介绍文字</a:t>
            </a:r>
            <a:endParaRPr lang="zh-CN" altLang="en-US" sz="1065" dirty="0">
              <a:solidFill>
                <a:schemeClr val="bg1">
                  <a:lumMod val="50000"/>
                </a:schemeClr>
              </a:solidFill>
              <a:latin typeface="+mn-lt"/>
              <a:ea typeface="+mn-ea"/>
              <a:cs typeface="+mn-ea"/>
              <a:sym typeface="+mn-lt"/>
            </a:endParaRPr>
          </a:p>
        </p:txBody>
      </p:sp>
      <p:sp>
        <p:nvSpPr>
          <p:cNvPr id="11" name="矩形 10"/>
          <p:cNvSpPr/>
          <p:nvPr/>
        </p:nvSpPr>
        <p:spPr>
          <a:xfrm>
            <a:off x="439635" y="1195109"/>
            <a:ext cx="5915836" cy="4113505"/>
          </a:xfrm>
          <a:prstGeom prst="rect">
            <a:avLst/>
          </a:prstGeom>
          <a:blipFill dpi="0" rotWithShape="1">
            <a:blip r:embed="rId1"/>
            <a:srcRect/>
            <a:stretch>
              <a:fillRect l="-3931" r="-108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1" tIns="60949" rIns="121901" bIns="60949" rtlCol="0" anchor="ctr"/>
          <a:lstStyle/>
          <a:p>
            <a:pPr algn="ctr"/>
            <a:endParaRPr lang="zh-CN" altLang="en-US" sz="2400">
              <a:cs typeface="+mn-ea"/>
              <a:sym typeface="+mn-lt"/>
            </a:endParaRPr>
          </a:p>
        </p:txBody>
      </p:sp>
      <p:sp>
        <p:nvSpPr>
          <p:cNvPr id="13" name="TextBox 3"/>
          <p:cNvSpPr>
            <a:spLocks noChangeArrowheads="1"/>
          </p:cNvSpPr>
          <p:nvPr/>
        </p:nvSpPr>
        <p:spPr bwMode="auto">
          <a:xfrm>
            <a:off x="6347333" y="2475031"/>
            <a:ext cx="3030731" cy="4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935" dirty="0">
                <a:solidFill>
                  <a:schemeClr val="tx1">
                    <a:lumMod val="65000"/>
                    <a:lumOff val="35000"/>
                  </a:schemeClr>
                </a:solidFill>
                <a:latin typeface="+mn-lt"/>
                <a:ea typeface="+mn-ea"/>
                <a:cs typeface="+mn-ea"/>
                <a:sym typeface="+mn-lt"/>
              </a:rPr>
              <a:t>摄影设备展示</a:t>
            </a:r>
            <a:endParaRPr lang="en-US" altLang="zh-CN" sz="2935" dirty="0">
              <a:solidFill>
                <a:schemeClr val="tx1">
                  <a:lumMod val="65000"/>
                  <a:lumOff val="35000"/>
                </a:schemeClr>
              </a:solidFill>
              <a:latin typeface="+mn-lt"/>
              <a:ea typeface="+mn-ea"/>
              <a:cs typeface="+mn-ea"/>
              <a:sym typeface="+mn-lt"/>
            </a:endParaRPr>
          </a:p>
        </p:txBody>
      </p:sp>
      <p:sp>
        <p:nvSpPr>
          <p:cNvPr id="9" name="TextBox 8"/>
          <p:cNvSpPr txBox="1"/>
          <p:nvPr/>
        </p:nvSpPr>
        <p:spPr>
          <a:xfrm>
            <a:off x="6864085" y="3429000"/>
            <a:ext cx="2880320" cy="1661993"/>
          </a:xfrm>
          <a:prstGeom prst="rect">
            <a:avLst/>
          </a:prstGeom>
          <a:noFill/>
        </p:spPr>
        <p:txBody>
          <a:bodyPr wrap="square" lIns="0" tIns="0" rIns="0" bIns="0" rtlCol="0">
            <a:spAutoFit/>
          </a:bodyPr>
          <a:lstStyle/>
          <a:p>
            <a:pPr>
              <a:lnSpc>
                <a:spcPct val="150000"/>
              </a:lnSpc>
            </a:pPr>
            <a:r>
              <a:rPr lang="zh-CN" altLang="en-US" sz="1200" dirty="0"/>
              <a:t>       上海某某摄影有限公司，是一家原创摄影品牌，公司的核心摄影，以源起于巴黎的“新艺术运动”原创精神，为现代都市新贵提供顶尖婚纱摄影服务。其时尚、经典、高贵的品牌气质，持续获得精英阶层的青睐。　　</a:t>
            </a:r>
            <a:endParaRPr lang="zh-CN" altLang="en-US" sz="1200" dirty="0"/>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2" accel="50000" decel="5000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1+#ppt_w/2"/>
                                          </p:val>
                                        </p:tav>
                                        <p:tav tm="100000">
                                          <p:val>
                                            <p:strVal val="#ppt_x"/>
                                          </p:val>
                                        </p:tav>
                                      </p:tavLst>
                                    </p:anim>
                                    <p:anim calcmode="lin" valueType="num">
                                      <p:cBhvr additive="base">
                                        <p:cTn id="20" dur="1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4" accel="50000" decel="50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500" fill="hold"/>
                                        <p:tgtEl>
                                          <p:spTgt spid="6"/>
                                        </p:tgtEl>
                                        <p:attrNameLst>
                                          <p:attrName>ppt_x</p:attrName>
                                        </p:attrNameLst>
                                      </p:cBhvr>
                                      <p:tavLst>
                                        <p:tav tm="0">
                                          <p:val>
                                            <p:strVal val="#ppt_x"/>
                                          </p:val>
                                        </p:tav>
                                        <p:tav tm="100000">
                                          <p:val>
                                            <p:strVal val="#ppt_x"/>
                                          </p:val>
                                        </p:tav>
                                      </p:tavLst>
                                    </p:anim>
                                    <p:anim calcmode="lin" valueType="num">
                                      <p:cBhvr additive="base">
                                        <p:cTn id="24" dur="1500" fill="hold"/>
                                        <p:tgtEl>
                                          <p:spTgt spid="6"/>
                                        </p:tgtEl>
                                        <p:attrNameLst>
                                          <p:attrName>ppt_y</p:attrName>
                                        </p:attrNameLst>
                                      </p:cBhvr>
                                      <p:tavLst>
                                        <p:tav tm="0">
                                          <p:val>
                                            <p:strVal val="1+#ppt_h/2"/>
                                          </p:val>
                                        </p:tav>
                                        <p:tav tm="100000">
                                          <p:val>
                                            <p:strVal val="#ppt_y"/>
                                          </p:val>
                                        </p:tav>
                                      </p:tavLst>
                                    </p:anim>
                                  </p:childTnLst>
                                </p:cTn>
                              </p:par>
                              <p:par>
                                <p:cTn id="25" presetID="53" presetClass="entr" presetSubtype="16" fill="hold" grpId="0" nodeType="withEffect">
                                  <p:stCondLst>
                                    <p:cond delay="0"/>
                                  </p:stCondLst>
                                  <p:iterate type="lt">
                                    <p:tmPct val="10000"/>
                                  </p:iterate>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animBg="1"/>
      <p:bldP spid="13" grpId="0"/>
      <p:bldP spid="9" grpId="0"/>
    </p:bldLst>
  </p:timing>
</p:sld>
</file>

<file path=ppt/tags/tag1.xml><?xml version="1.0" encoding="utf-8"?>
<p:tagLst xmlns:p="http://schemas.openxmlformats.org/presentationml/2006/main">
  <p:tag name="ISPRING_PRESENTATION_TITLE" val="05杂志风摄影旅游策划汇报PPT模板"/>
  <p:tag name="commondata" val="eyJoZGlkIjoiYTQ3YTc2YjBlNWRhYjQ0NTA0MDBkN2E0YWM4YTZjZGMifQ=="/>
</p:tagLst>
</file>

<file path=ppt/theme/theme1.xml><?xml version="1.0" encoding="utf-8"?>
<a:theme xmlns:a="http://schemas.openxmlformats.org/drawingml/2006/main" name="www.pptying.com">
  <a:themeElements>
    <a:clrScheme name="自定义 38">
      <a:dk1>
        <a:sysClr val="windowText" lastClr="000000"/>
      </a:dk1>
      <a:lt1>
        <a:sysClr val="window" lastClr="FFFFFF"/>
      </a:lt1>
      <a:dk2>
        <a:srgbClr val="44546A"/>
      </a:dk2>
      <a:lt2>
        <a:srgbClr val="E7E6E6"/>
      </a:lt2>
      <a:accent1>
        <a:srgbClr val="757070"/>
      </a:accent1>
      <a:accent2>
        <a:srgbClr val="BF9000"/>
      </a:accent2>
      <a:accent3>
        <a:srgbClr val="A5A5A5"/>
      </a:accent3>
      <a:accent4>
        <a:srgbClr val="BF9000"/>
      </a:accent4>
      <a:accent5>
        <a:srgbClr val="BF9000"/>
      </a:accent5>
      <a:accent6>
        <a:srgbClr val="AEABAB"/>
      </a:accent6>
      <a:hlink>
        <a:srgbClr val="BF9000"/>
      </a:hlink>
      <a:folHlink>
        <a:srgbClr val="3A3838"/>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6411</Words>
  <Application>WPS 演示</Application>
  <PresentationFormat>宽屏</PresentationFormat>
  <Paragraphs>285</Paragraphs>
  <Slides>25</Slides>
  <Notes>24</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25</vt:i4>
      </vt:variant>
    </vt:vector>
  </HeadingPairs>
  <TitlesOfParts>
    <vt:vector size="49" baseType="lpstr">
      <vt:lpstr>Arial</vt:lpstr>
      <vt:lpstr>宋体</vt:lpstr>
      <vt:lpstr>Wingdings</vt:lpstr>
      <vt:lpstr>华文细黑</vt:lpstr>
      <vt:lpstr>微软雅黑</vt:lpstr>
      <vt:lpstr>Neris Thin</vt:lpstr>
      <vt:lpstr>Segoe Print</vt:lpstr>
      <vt:lpstr>Calibri</vt:lpstr>
      <vt:lpstr>造字工房悦黑（非商用）常规体</vt:lpstr>
      <vt:lpstr>黑体</vt:lpstr>
      <vt:lpstr>Arial Unicode MS</vt:lpstr>
      <vt:lpstr>迷你简菱心</vt:lpstr>
      <vt:lpstr>Calibri Light</vt:lpstr>
      <vt:lpstr>等线</vt:lpstr>
      <vt:lpstr>Open Sans</vt:lpstr>
      <vt:lpstr>Open Sans</vt:lpstr>
      <vt:lpstr>Helvetica</vt:lpstr>
      <vt:lpstr>FontAwesome</vt:lpstr>
      <vt:lpstr>STIXGeneral-Bold</vt:lpstr>
      <vt:lpstr>Roboto Light</vt:lpstr>
      <vt:lpstr>Impact</vt:lpstr>
      <vt:lpstr>Open Sans Light</vt:lpstr>
      <vt:lpstr>Times New Roman</vt:lpstr>
      <vt:lpstr>www.pptying.com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Mloong</dc:creator>
  <cp:lastModifiedBy>Years later</cp:lastModifiedBy>
  <cp:revision>6</cp:revision>
  <dcterms:created xsi:type="dcterms:W3CDTF">2017-11-19T06:27:00Z</dcterms:created>
  <dcterms:modified xsi:type="dcterms:W3CDTF">2024-05-05T18:20:53Z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E8CEC1D589B34C7CB73F5610E23E7F77_13</vt:lpwstr>
  </property>
  <property fmtid="{D5CDD505-2E9C-101B-9397-08002B2CF9AE}" pid="3" name="KSOProductBuildVer">
    <vt:lpwstr>2052-12.1.0.16417</vt:lpwstr>
  </property>
</Properties>
</file>