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64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72" r:id="rId13"/>
  </p:sldIdLst>
  <p:sldSz cx="12192000" cy="6858000"/>
  <p:notesSz cx="6858000" cy="9144000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CBDAA"/>
    <a:srgbClr val="585858"/>
    <a:srgbClr val="C292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35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7E4F4-ECBA-4336-94B3-95C6C548032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61AE-56A1-4D9E-9107-DB8C2A0838D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7E4F4-ECBA-4336-94B3-95C6C548032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61AE-56A1-4D9E-9107-DB8C2A0838D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7E4F4-ECBA-4336-94B3-95C6C548032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61AE-56A1-4D9E-9107-DB8C2A0838D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7E4F4-ECBA-4336-94B3-95C6C548032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61AE-56A1-4D9E-9107-DB8C2A0838D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7E4F4-ECBA-4336-94B3-95C6C548032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61AE-56A1-4D9E-9107-DB8C2A0838D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7E4F4-ECBA-4336-94B3-95C6C548032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61AE-56A1-4D9E-9107-DB8C2A0838D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7E4F4-ECBA-4336-94B3-95C6C5480328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61AE-56A1-4D9E-9107-DB8C2A0838D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7E4F4-ECBA-4336-94B3-95C6C548032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61AE-56A1-4D9E-9107-DB8C2A0838D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7E4F4-ECBA-4336-94B3-95C6C5480328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61AE-56A1-4D9E-9107-DB8C2A0838D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7E4F4-ECBA-4336-94B3-95C6C548032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61AE-56A1-4D9E-9107-DB8C2A0838D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7E4F4-ECBA-4336-94B3-95C6C548032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61AE-56A1-4D9E-9107-DB8C2A0838D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67E4F4-ECBA-4336-94B3-95C6C548032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9461AE-56A1-4D9E-9107-DB8C2A0838D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7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3546229" y="2820976"/>
            <a:ext cx="5099541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dirty="0">
                <a:solidFill>
                  <a:srgbClr val="3CBDA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个人简历模板</a:t>
            </a:r>
            <a:endParaRPr lang="zh-CN" altLang="en-US" sz="4800" dirty="0">
              <a:solidFill>
                <a:srgbClr val="3CBDA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 flipH="1">
            <a:off x="9081370" y="551145"/>
            <a:ext cx="1991638" cy="1498865"/>
          </a:xfrm>
          <a:prstGeom prst="line">
            <a:avLst/>
          </a:prstGeom>
          <a:ln w="38100">
            <a:gradFill>
              <a:gsLst>
                <a:gs pos="0">
                  <a:srgbClr val="3CBDAA"/>
                </a:gs>
                <a:gs pos="100000">
                  <a:srgbClr val="585858">
                    <a:alpha val="13000"/>
                  </a:srgbClr>
                </a:gs>
              </a:gsLst>
              <a:lin ang="5400000" scaled="1"/>
            </a:gra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H="1">
            <a:off x="548612" y="5279121"/>
            <a:ext cx="1991638" cy="1498865"/>
          </a:xfrm>
          <a:prstGeom prst="line">
            <a:avLst/>
          </a:prstGeom>
          <a:ln w="38100">
            <a:gradFill>
              <a:gsLst>
                <a:gs pos="0">
                  <a:srgbClr val="3CBDAA"/>
                </a:gs>
                <a:gs pos="75000">
                  <a:srgbClr val="585858">
                    <a:alpha val="0"/>
                  </a:srgbClr>
                </a:gs>
              </a:gsLst>
              <a:lin ang="5400000" scaled="0"/>
            </a:gra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H="1">
            <a:off x="9789091" y="606603"/>
            <a:ext cx="1991638" cy="1498865"/>
          </a:xfrm>
          <a:prstGeom prst="line">
            <a:avLst/>
          </a:prstGeom>
          <a:ln w="38100">
            <a:gradFill>
              <a:gsLst>
                <a:gs pos="0">
                  <a:srgbClr val="3CBDAA"/>
                </a:gs>
                <a:gs pos="100000">
                  <a:srgbClr val="585858">
                    <a:alpha val="13000"/>
                  </a:srgbClr>
                </a:gs>
              </a:gsLst>
              <a:lin ang="5400000" scaled="1"/>
            </a:gra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H="1">
            <a:off x="-447207" y="5446156"/>
            <a:ext cx="1991638" cy="1498865"/>
          </a:xfrm>
          <a:prstGeom prst="line">
            <a:avLst/>
          </a:prstGeom>
          <a:ln w="38100">
            <a:gradFill>
              <a:gsLst>
                <a:gs pos="0">
                  <a:srgbClr val="3CBDAA"/>
                </a:gs>
                <a:gs pos="75000">
                  <a:srgbClr val="585858">
                    <a:alpha val="0"/>
                  </a:srgbClr>
                </a:gs>
              </a:gsLst>
              <a:lin ang="5400000" scaled="0"/>
            </a:gra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Freeform 40"/>
          <p:cNvSpPr/>
          <p:nvPr/>
        </p:nvSpPr>
        <p:spPr bwMode="auto">
          <a:xfrm rot="5400000">
            <a:off x="3493554" y="568445"/>
            <a:ext cx="5199109" cy="5721109"/>
          </a:xfrm>
          <a:custGeom>
            <a:avLst/>
            <a:gdLst>
              <a:gd name="T0" fmla="*/ 473 w 946"/>
              <a:gd name="T1" fmla="*/ 0 h 1041"/>
              <a:gd name="T2" fmla="*/ 391 w 946"/>
              <a:gd name="T3" fmla="*/ 22 h 1041"/>
              <a:gd name="T4" fmla="*/ 83 w 946"/>
              <a:gd name="T5" fmla="*/ 200 h 1041"/>
              <a:gd name="T6" fmla="*/ 0 w 946"/>
              <a:gd name="T7" fmla="*/ 343 h 1041"/>
              <a:gd name="T8" fmla="*/ 0 w 946"/>
              <a:gd name="T9" fmla="*/ 698 h 1041"/>
              <a:gd name="T10" fmla="*/ 83 w 946"/>
              <a:gd name="T11" fmla="*/ 841 h 1041"/>
              <a:gd name="T12" fmla="*/ 391 w 946"/>
              <a:gd name="T13" fmla="*/ 1019 h 1041"/>
              <a:gd name="T14" fmla="*/ 473 w 946"/>
              <a:gd name="T15" fmla="*/ 1041 h 1041"/>
              <a:gd name="T16" fmla="*/ 556 w 946"/>
              <a:gd name="T17" fmla="*/ 1019 h 1041"/>
              <a:gd name="T18" fmla="*/ 864 w 946"/>
              <a:gd name="T19" fmla="*/ 841 h 1041"/>
              <a:gd name="T20" fmla="*/ 946 w 946"/>
              <a:gd name="T21" fmla="*/ 698 h 1041"/>
              <a:gd name="T22" fmla="*/ 946 w 946"/>
              <a:gd name="T23" fmla="*/ 343 h 1041"/>
              <a:gd name="T24" fmla="*/ 864 w 946"/>
              <a:gd name="T25" fmla="*/ 200 h 1041"/>
              <a:gd name="T26" fmla="*/ 556 w 946"/>
              <a:gd name="T27" fmla="*/ 22 h 1041"/>
              <a:gd name="T28" fmla="*/ 473 w 946"/>
              <a:gd name="T29" fmla="*/ 0 h 10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946" h="1041">
                <a:moveTo>
                  <a:pt x="473" y="0"/>
                </a:moveTo>
                <a:cubicBezTo>
                  <a:pt x="445" y="0"/>
                  <a:pt x="416" y="7"/>
                  <a:pt x="391" y="22"/>
                </a:cubicBezTo>
                <a:cubicBezTo>
                  <a:pt x="83" y="200"/>
                  <a:pt x="83" y="200"/>
                  <a:pt x="83" y="200"/>
                </a:cubicBezTo>
                <a:cubicBezTo>
                  <a:pt x="32" y="229"/>
                  <a:pt x="0" y="284"/>
                  <a:pt x="0" y="343"/>
                </a:cubicBezTo>
                <a:cubicBezTo>
                  <a:pt x="0" y="698"/>
                  <a:pt x="0" y="698"/>
                  <a:pt x="0" y="698"/>
                </a:cubicBezTo>
                <a:cubicBezTo>
                  <a:pt x="0" y="757"/>
                  <a:pt x="32" y="812"/>
                  <a:pt x="83" y="841"/>
                </a:cubicBezTo>
                <a:cubicBezTo>
                  <a:pt x="391" y="1019"/>
                  <a:pt x="391" y="1019"/>
                  <a:pt x="391" y="1019"/>
                </a:cubicBezTo>
                <a:cubicBezTo>
                  <a:pt x="416" y="1034"/>
                  <a:pt x="445" y="1041"/>
                  <a:pt x="473" y="1041"/>
                </a:cubicBezTo>
                <a:cubicBezTo>
                  <a:pt x="502" y="1041"/>
                  <a:pt x="530" y="1034"/>
                  <a:pt x="556" y="1019"/>
                </a:cubicBezTo>
                <a:cubicBezTo>
                  <a:pt x="864" y="841"/>
                  <a:pt x="864" y="841"/>
                  <a:pt x="864" y="841"/>
                </a:cubicBezTo>
                <a:cubicBezTo>
                  <a:pt x="915" y="812"/>
                  <a:pt x="946" y="757"/>
                  <a:pt x="946" y="698"/>
                </a:cubicBezTo>
                <a:cubicBezTo>
                  <a:pt x="946" y="343"/>
                  <a:pt x="946" y="343"/>
                  <a:pt x="946" y="343"/>
                </a:cubicBezTo>
                <a:cubicBezTo>
                  <a:pt x="946" y="284"/>
                  <a:pt x="915" y="229"/>
                  <a:pt x="864" y="200"/>
                </a:cubicBezTo>
                <a:cubicBezTo>
                  <a:pt x="556" y="22"/>
                  <a:pt x="556" y="22"/>
                  <a:pt x="556" y="22"/>
                </a:cubicBezTo>
                <a:cubicBezTo>
                  <a:pt x="530" y="7"/>
                  <a:pt x="502" y="0"/>
                  <a:pt x="473" y="0"/>
                </a:cubicBezTo>
              </a:path>
            </a:pathLst>
          </a:custGeom>
          <a:noFill/>
          <a:ln w="60325">
            <a:solidFill>
              <a:srgbClr val="3CBDAA"/>
            </a:solidFill>
          </a:ln>
          <a:effectLst>
            <a:outerShdw blurRad="127000" dist="1270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3989714" y="4282581"/>
            <a:ext cx="421256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rgbClr val="3CBDA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For personal resume, I look forward to a show themselves, give yourself a chance! For personal resume, I look forward to a show themselves, give yourself a chance!</a:t>
            </a:r>
            <a:endParaRPr lang="zh-CN" altLang="en-US" sz="1000" dirty="0">
              <a:solidFill>
                <a:srgbClr val="3CBDA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3723169" y="3842021"/>
            <a:ext cx="4745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rgbClr val="3CBDA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我，期待一个自我展示的舞台</a:t>
            </a:r>
            <a:endParaRPr lang="zh-CN" altLang="en-US" dirty="0">
              <a:solidFill>
                <a:srgbClr val="3CBDA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0" name="直接连接符 59"/>
          <p:cNvCxnSpPr/>
          <p:nvPr/>
        </p:nvCxnSpPr>
        <p:spPr>
          <a:xfrm flipH="1">
            <a:off x="-539805" y="4845868"/>
            <a:ext cx="1991638" cy="1498865"/>
          </a:xfrm>
          <a:prstGeom prst="line">
            <a:avLst/>
          </a:prstGeom>
          <a:ln w="38100">
            <a:gradFill>
              <a:gsLst>
                <a:gs pos="0">
                  <a:srgbClr val="3CBDAA"/>
                </a:gs>
                <a:gs pos="75000">
                  <a:srgbClr val="585858">
                    <a:alpha val="0"/>
                  </a:srgbClr>
                </a:gs>
              </a:gsLst>
              <a:lin ang="5400000" scaled="0"/>
            </a:gra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连接符 60"/>
          <p:cNvCxnSpPr/>
          <p:nvPr/>
        </p:nvCxnSpPr>
        <p:spPr>
          <a:xfrm flipH="1">
            <a:off x="8700674" y="173350"/>
            <a:ext cx="1991638" cy="1498865"/>
          </a:xfrm>
          <a:prstGeom prst="line">
            <a:avLst/>
          </a:prstGeom>
          <a:ln w="38100">
            <a:gradFill>
              <a:gsLst>
                <a:gs pos="0">
                  <a:srgbClr val="3CBDAA"/>
                </a:gs>
                <a:gs pos="100000">
                  <a:srgbClr val="585858">
                    <a:alpha val="13000"/>
                  </a:srgbClr>
                </a:gs>
              </a:gsLst>
              <a:lin ang="5400000" scaled="1"/>
            </a:gra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10457" y="-35665"/>
            <a:ext cx="12180610" cy="68931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/>
          </a:p>
        </p:txBody>
      </p:sp>
      <p:sp>
        <p:nvSpPr>
          <p:cNvPr id="7" name="矩形 6"/>
          <p:cNvSpPr/>
          <p:nvPr/>
        </p:nvSpPr>
        <p:spPr>
          <a:xfrm>
            <a:off x="1568" y="2587120"/>
            <a:ext cx="12189499" cy="123742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10000+套</a:t>
            </a:r>
            <a:r>
              <a:rPr kumimoji="0" lang="zh-CN" altLang="en-US" sz="277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精品</a:t>
            </a:r>
            <a:r>
              <a:rPr kumimoji="0" lang="en-US" altLang="zh-CN" sz="277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77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77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en-US" altLang="zh-CN" sz="2770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3337" y="1400486"/>
            <a:ext cx="2504692" cy="761883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200815" y="4134378"/>
            <a:ext cx="3799893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Freeform 40"/>
          <p:cNvSpPr/>
          <p:nvPr/>
        </p:nvSpPr>
        <p:spPr bwMode="auto">
          <a:xfrm rot="5400000">
            <a:off x="767385" y="2315638"/>
            <a:ext cx="2000008" cy="2200812"/>
          </a:xfrm>
          <a:custGeom>
            <a:avLst/>
            <a:gdLst>
              <a:gd name="T0" fmla="*/ 473 w 946"/>
              <a:gd name="T1" fmla="*/ 0 h 1041"/>
              <a:gd name="T2" fmla="*/ 391 w 946"/>
              <a:gd name="T3" fmla="*/ 22 h 1041"/>
              <a:gd name="T4" fmla="*/ 83 w 946"/>
              <a:gd name="T5" fmla="*/ 200 h 1041"/>
              <a:gd name="T6" fmla="*/ 0 w 946"/>
              <a:gd name="T7" fmla="*/ 343 h 1041"/>
              <a:gd name="T8" fmla="*/ 0 w 946"/>
              <a:gd name="T9" fmla="*/ 698 h 1041"/>
              <a:gd name="T10" fmla="*/ 83 w 946"/>
              <a:gd name="T11" fmla="*/ 841 h 1041"/>
              <a:gd name="T12" fmla="*/ 391 w 946"/>
              <a:gd name="T13" fmla="*/ 1019 h 1041"/>
              <a:gd name="T14" fmla="*/ 473 w 946"/>
              <a:gd name="T15" fmla="*/ 1041 h 1041"/>
              <a:gd name="T16" fmla="*/ 556 w 946"/>
              <a:gd name="T17" fmla="*/ 1019 h 1041"/>
              <a:gd name="T18" fmla="*/ 864 w 946"/>
              <a:gd name="T19" fmla="*/ 841 h 1041"/>
              <a:gd name="T20" fmla="*/ 946 w 946"/>
              <a:gd name="T21" fmla="*/ 698 h 1041"/>
              <a:gd name="T22" fmla="*/ 946 w 946"/>
              <a:gd name="T23" fmla="*/ 343 h 1041"/>
              <a:gd name="T24" fmla="*/ 864 w 946"/>
              <a:gd name="T25" fmla="*/ 200 h 1041"/>
              <a:gd name="T26" fmla="*/ 556 w 946"/>
              <a:gd name="T27" fmla="*/ 22 h 1041"/>
              <a:gd name="T28" fmla="*/ 473 w 946"/>
              <a:gd name="T29" fmla="*/ 0 h 10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946" h="1041">
                <a:moveTo>
                  <a:pt x="473" y="0"/>
                </a:moveTo>
                <a:cubicBezTo>
                  <a:pt x="445" y="0"/>
                  <a:pt x="416" y="7"/>
                  <a:pt x="391" y="22"/>
                </a:cubicBezTo>
                <a:cubicBezTo>
                  <a:pt x="83" y="200"/>
                  <a:pt x="83" y="200"/>
                  <a:pt x="83" y="200"/>
                </a:cubicBezTo>
                <a:cubicBezTo>
                  <a:pt x="32" y="229"/>
                  <a:pt x="0" y="284"/>
                  <a:pt x="0" y="343"/>
                </a:cubicBezTo>
                <a:cubicBezTo>
                  <a:pt x="0" y="698"/>
                  <a:pt x="0" y="698"/>
                  <a:pt x="0" y="698"/>
                </a:cubicBezTo>
                <a:cubicBezTo>
                  <a:pt x="0" y="757"/>
                  <a:pt x="32" y="812"/>
                  <a:pt x="83" y="841"/>
                </a:cubicBezTo>
                <a:cubicBezTo>
                  <a:pt x="391" y="1019"/>
                  <a:pt x="391" y="1019"/>
                  <a:pt x="391" y="1019"/>
                </a:cubicBezTo>
                <a:cubicBezTo>
                  <a:pt x="416" y="1034"/>
                  <a:pt x="445" y="1041"/>
                  <a:pt x="473" y="1041"/>
                </a:cubicBezTo>
                <a:cubicBezTo>
                  <a:pt x="502" y="1041"/>
                  <a:pt x="530" y="1034"/>
                  <a:pt x="556" y="1019"/>
                </a:cubicBezTo>
                <a:cubicBezTo>
                  <a:pt x="864" y="841"/>
                  <a:pt x="864" y="841"/>
                  <a:pt x="864" y="841"/>
                </a:cubicBezTo>
                <a:cubicBezTo>
                  <a:pt x="915" y="812"/>
                  <a:pt x="946" y="757"/>
                  <a:pt x="946" y="698"/>
                </a:cubicBezTo>
                <a:cubicBezTo>
                  <a:pt x="946" y="343"/>
                  <a:pt x="946" y="343"/>
                  <a:pt x="946" y="343"/>
                </a:cubicBezTo>
                <a:cubicBezTo>
                  <a:pt x="946" y="284"/>
                  <a:pt x="915" y="229"/>
                  <a:pt x="864" y="200"/>
                </a:cubicBezTo>
                <a:cubicBezTo>
                  <a:pt x="556" y="22"/>
                  <a:pt x="556" y="22"/>
                  <a:pt x="556" y="22"/>
                </a:cubicBezTo>
                <a:cubicBezTo>
                  <a:pt x="530" y="7"/>
                  <a:pt x="502" y="0"/>
                  <a:pt x="473" y="0"/>
                </a:cubicBezTo>
              </a:path>
            </a:pathLst>
          </a:custGeom>
          <a:noFill/>
          <a:ln w="60325">
            <a:solidFill>
              <a:srgbClr val="3CBDAA"/>
            </a:solidFill>
          </a:ln>
          <a:effectLst>
            <a:outerShdw blurRad="127000" dist="1270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grpSp>
        <p:nvGrpSpPr>
          <p:cNvPr id="3" name="组合 2"/>
          <p:cNvGrpSpPr/>
          <p:nvPr/>
        </p:nvGrpSpPr>
        <p:grpSpPr>
          <a:xfrm rot="808087" flipH="1">
            <a:off x="103212" y="51039"/>
            <a:ext cx="2016820" cy="1360577"/>
            <a:chOff x="8700674" y="173350"/>
            <a:chExt cx="3080055" cy="2077851"/>
          </a:xfrm>
        </p:grpSpPr>
        <p:cxnSp>
          <p:nvCxnSpPr>
            <p:cNvPr id="8" name="直接连接符 7"/>
            <p:cNvCxnSpPr/>
            <p:nvPr/>
          </p:nvCxnSpPr>
          <p:spPr>
            <a:xfrm flipH="1">
              <a:off x="8831553" y="752336"/>
              <a:ext cx="1991638" cy="1498865"/>
            </a:xfrm>
            <a:prstGeom prst="line">
              <a:avLst/>
            </a:prstGeom>
            <a:ln w="38100">
              <a:gradFill>
                <a:gsLst>
                  <a:gs pos="0">
                    <a:srgbClr val="3CBDAA"/>
                  </a:gs>
                  <a:gs pos="100000">
                    <a:srgbClr val="585858">
                      <a:alpha val="13000"/>
                    </a:srgbClr>
                  </a:gs>
                </a:gsLst>
                <a:lin ang="5400000" scaled="1"/>
              </a:gra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 flipH="1">
              <a:off x="9789091" y="606603"/>
              <a:ext cx="1991638" cy="1498865"/>
            </a:xfrm>
            <a:prstGeom prst="line">
              <a:avLst/>
            </a:prstGeom>
            <a:ln w="38100">
              <a:gradFill>
                <a:gsLst>
                  <a:gs pos="0">
                    <a:srgbClr val="3CBDAA"/>
                  </a:gs>
                  <a:gs pos="100000">
                    <a:srgbClr val="585858">
                      <a:alpha val="13000"/>
                    </a:srgbClr>
                  </a:gs>
                </a:gsLst>
                <a:lin ang="5400000" scaled="1"/>
              </a:gra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连接符 60"/>
            <p:cNvCxnSpPr/>
            <p:nvPr/>
          </p:nvCxnSpPr>
          <p:spPr>
            <a:xfrm flipH="1">
              <a:off x="8700674" y="173350"/>
              <a:ext cx="1991638" cy="1498865"/>
            </a:xfrm>
            <a:prstGeom prst="line">
              <a:avLst/>
            </a:prstGeom>
            <a:ln w="38100">
              <a:gradFill>
                <a:gsLst>
                  <a:gs pos="0">
                    <a:srgbClr val="3CBDAA"/>
                  </a:gs>
                  <a:gs pos="100000">
                    <a:srgbClr val="585858">
                      <a:alpha val="13000"/>
                    </a:srgbClr>
                  </a:gs>
                </a:gsLst>
                <a:lin ang="5400000" scaled="1"/>
              </a:gra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组合 13"/>
          <p:cNvGrpSpPr/>
          <p:nvPr/>
        </p:nvGrpSpPr>
        <p:grpSpPr>
          <a:xfrm rot="808087" flipH="1">
            <a:off x="1018678" y="5696968"/>
            <a:ext cx="2426132" cy="1111565"/>
            <a:chOff x="8156299" y="590620"/>
            <a:chExt cx="3624430" cy="1660581"/>
          </a:xfrm>
        </p:grpSpPr>
        <p:cxnSp>
          <p:nvCxnSpPr>
            <p:cNvPr id="15" name="直接连接符 14"/>
            <p:cNvCxnSpPr/>
            <p:nvPr/>
          </p:nvCxnSpPr>
          <p:spPr>
            <a:xfrm flipH="1">
              <a:off x="8831553" y="752336"/>
              <a:ext cx="1991638" cy="1498865"/>
            </a:xfrm>
            <a:prstGeom prst="line">
              <a:avLst/>
            </a:prstGeom>
            <a:ln w="38100">
              <a:gradFill>
                <a:gsLst>
                  <a:gs pos="0">
                    <a:srgbClr val="3CBDAA">
                      <a:alpha val="60000"/>
                    </a:srgbClr>
                  </a:gs>
                  <a:gs pos="100000">
                    <a:srgbClr val="585858">
                      <a:alpha val="13000"/>
                    </a:srgbClr>
                  </a:gs>
                </a:gsLst>
                <a:lin ang="5400000" scaled="1"/>
              </a:gra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 flipH="1">
              <a:off x="9789091" y="606603"/>
              <a:ext cx="1991638" cy="1498865"/>
            </a:xfrm>
            <a:prstGeom prst="line">
              <a:avLst/>
            </a:prstGeom>
            <a:ln w="38100">
              <a:gradFill>
                <a:gsLst>
                  <a:gs pos="0">
                    <a:srgbClr val="3CBDAA">
                      <a:alpha val="60000"/>
                    </a:srgbClr>
                  </a:gs>
                  <a:gs pos="100000">
                    <a:srgbClr val="585858">
                      <a:alpha val="13000"/>
                    </a:srgbClr>
                  </a:gs>
                </a:gsLst>
                <a:lin ang="5400000" scaled="1"/>
              </a:gra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 flipH="1">
              <a:off x="8156299" y="590620"/>
              <a:ext cx="1991638" cy="1498865"/>
            </a:xfrm>
            <a:prstGeom prst="line">
              <a:avLst/>
            </a:prstGeom>
            <a:ln w="38100">
              <a:gradFill>
                <a:gsLst>
                  <a:gs pos="0">
                    <a:srgbClr val="3CBDAA">
                      <a:alpha val="60000"/>
                    </a:srgbClr>
                  </a:gs>
                  <a:gs pos="100000">
                    <a:srgbClr val="585858">
                      <a:alpha val="13000"/>
                    </a:srgbClr>
                  </a:gs>
                </a:gsLst>
                <a:lin ang="5400000" scaled="1"/>
              </a:gra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 Box 3"/>
          <p:cNvSpPr>
            <a:spLocks noChangeArrowheads="1"/>
          </p:cNvSpPr>
          <p:nvPr/>
        </p:nvSpPr>
        <p:spPr bwMode="auto">
          <a:xfrm>
            <a:off x="1021543" y="2883230"/>
            <a:ext cx="1491690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zh-CN" altLang="en-US" sz="4400" dirty="0">
                <a:solidFill>
                  <a:srgbClr val="3CBDA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目 录</a:t>
            </a:r>
            <a:endParaRPr lang="en-US" altLang="zh-CN" sz="4400" dirty="0">
              <a:solidFill>
                <a:srgbClr val="3CBDA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pPr algn="ctr">
              <a:spcBef>
                <a:spcPct val="0"/>
              </a:spcBef>
            </a:pPr>
            <a:r>
              <a:rPr lang="en-US" altLang="zh-CN" dirty="0">
                <a:solidFill>
                  <a:srgbClr val="3CBDA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COMPANY</a:t>
            </a:r>
            <a:endParaRPr lang="zh-CN" altLang="en-US" sz="4400" dirty="0">
              <a:solidFill>
                <a:srgbClr val="3CBDA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椭圆 1"/>
          <p:cNvSpPr>
            <a:spLocks noChangeArrowheads="1"/>
          </p:cNvSpPr>
          <p:nvPr/>
        </p:nvSpPr>
        <p:spPr bwMode="auto">
          <a:xfrm>
            <a:off x="3859067" y="1341341"/>
            <a:ext cx="727831" cy="727831"/>
          </a:xfrm>
          <a:prstGeom prst="ellipse">
            <a:avLst/>
          </a:prstGeom>
          <a:noFill/>
          <a:ln w="19050">
            <a:solidFill>
              <a:srgbClr val="3CBDAA"/>
            </a:solidFill>
          </a:ln>
          <a:effectLst>
            <a:outerShdw blurRad="127000" dist="1270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3CBDAA"/>
              </a:solidFill>
            </a:endParaRPr>
          </a:p>
        </p:txBody>
      </p:sp>
      <p:sp>
        <p:nvSpPr>
          <p:cNvPr id="44" name="TextBox 32"/>
          <p:cNvSpPr txBox="1">
            <a:spLocks noChangeArrowheads="1"/>
          </p:cNvSpPr>
          <p:nvPr/>
        </p:nvSpPr>
        <p:spPr bwMode="auto">
          <a:xfrm>
            <a:off x="3922260" y="1419516"/>
            <a:ext cx="60144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dirty="0">
                <a:solidFill>
                  <a:srgbClr val="3CBDAA"/>
                </a:solidFill>
                <a:ea typeface="微软雅黑" panose="020B0503020204020204" pitchFamily="34" charset="-122"/>
              </a:rPr>
              <a:t>01</a:t>
            </a:r>
            <a:endParaRPr lang="zh-CN" altLang="en-US" sz="3200" dirty="0">
              <a:solidFill>
                <a:srgbClr val="3CBDAA"/>
              </a:solidFill>
              <a:ea typeface="微软雅黑" panose="020B0503020204020204" pitchFamily="34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4650092" y="1761395"/>
            <a:ext cx="198028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1400">
                <a:solidFill>
                  <a:srgbClr val="3CBDA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Personal information</a:t>
            </a:r>
            <a:endParaRPr lang="en-US" altLang="zh-CN" sz="1400" dirty="0">
              <a:solidFill>
                <a:srgbClr val="3CBDA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TextBox 76"/>
          <p:cNvSpPr txBox="1"/>
          <p:nvPr/>
        </p:nvSpPr>
        <p:spPr>
          <a:xfrm>
            <a:off x="4650092" y="1295045"/>
            <a:ext cx="1764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3CBDA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个人信息</a:t>
            </a:r>
            <a:endParaRPr lang="zh-CN" altLang="en-US" sz="2800" dirty="0">
              <a:solidFill>
                <a:srgbClr val="3CBDA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椭圆 1"/>
          <p:cNvSpPr>
            <a:spLocks noChangeArrowheads="1"/>
          </p:cNvSpPr>
          <p:nvPr/>
        </p:nvSpPr>
        <p:spPr bwMode="auto">
          <a:xfrm>
            <a:off x="8196470" y="1341341"/>
            <a:ext cx="727831" cy="727831"/>
          </a:xfrm>
          <a:prstGeom prst="ellipse">
            <a:avLst/>
          </a:prstGeom>
          <a:noFill/>
          <a:ln w="19050">
            <a:solidFill>
              <a:srgbClr val="3CBDAA"/>
            </a:solidFill>
          </a:ln>
          <a:effectLst>
            <a:outerShdw blurRad="127000" dist="1270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3CBDAA"/>
              </a:solidFill>
            </a:endParaRPr>
          </a:p>
        </p:txBody>
      </p:sp>
      <p:sp>
        <p:nvSpPr>
          <p:cNvPr id="48" name="TextBox 32"/>
          <p:cNvSpPr txBox="1">
            <a:spLocks noChangeArrowheads="1"/>
          </p:cNvSpPr>
          <p:nvPr/>
        </p:nvSpPr>
        <p:spPr bwMode="auto">
          <a:xfrm>
            <a:off x="8259663" y="1419516"/>
            <a:ext cx="60144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dirty="0">
                <a:solidFill>
                  <a:srgbClr val="3CBDAA"/>
                </a:solidFill>
                <a:ea typeface="微软雅黑" panose="020B0503020204020204" pitchFamily="34" charset="-122"/>
              </a:rPr>
              <a:t>02</a:t>
            </a:r>
            <a:endParaRPr lang="zh-CN" altLang="en-US" sz="3200" dirty="0">
              <a:solidFill>
                <a:srgbClr val="3CBDAA"/>
              </a:solidFill>
              <a:ea typeface="微软雅黑" panose="020B0503020204020204" pitchFamily="34" charset="-122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8987495" y="1761395"/>
            <a:ext cx="15621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1400">
                <a:solidFill>
                  <a:srgbClr val="3CBDA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Personal history</a:t>
            </a:r>
            <a:endParaRPr lang="en-US" altLang="zh-CN" sz="1400" dirty="0">
              <a:solidFill>
                <a:srgbClr val="3CBDA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TextBox 76"/>
          <p:cNvSpPr txBox="1"/>
          <p:nvPr/>
        </p:nvSpPr>
        <p:spPr>
          <a:xfrm>
            <a:off x="8987495" y="1295045"/>
            <a:ext cx="1764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3CBDA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个人履历</a:t>
            </a:r>
            <a:endParaRPr lang="zh-CN" altLang="en-US" sz="2800" dirty="0">
              <a:solidFill>
                <a:srgbClr val="3CBDA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椭圆 1"/>
          <p:cNvSpPr>
            <a:spLocks noChangeArrowheads="1"/>
          </p:cNvSpPr>
          <p:nvPr/>
        </p:nvSpPr>
        <p:spPr bwMode="auto">
          <a:xfrm>
            <a:off x="3859067" y="3063487"/>
            <a:ext cx="727831" cy="727831"/>
          </a:xfrm>
          <a:prstGeom prst="ellipse">
            <a:avLst/>
          </a:prstGeom>
          <a:noFill/>
          <a:ln w="19050">
            <a:solidFill>
              <a:srgbClr val="3CBDAA"/>
            </a:solidFill>
          </a:ln>
          <a:effectLst>
            <a:outerShdw blurRad="127000" dist="1270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3CBDAA"/>
              </a:solidFill>
            </a:endParaRPr>
          </a:p>
        </p:txBody>
      </p:sp>
      <p:sp>
        <p:nvSpPr>
          <p:cNvPr id="52" name="TextBox 32"/>
          <p:cNvSpPr txBox="1">
            <a:spLocks noChangeArrowheads="1"/>
          </p:cNvSpPr>
          <p:nvPr/>
        </p:nvSpPr>
        <p:spPr bwMode="auto">
          <a:xfrm>
            <a:off x="3922260" y="3141662"/>
            <a:ext cx="60144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dirty="0">
                <a:solidFill>
                  <a:srgbClr val="3CBDAA"/>
                </a:solidFill>
                <a:ea typeface="微软雅黑" panose="020B0503020204020204" pitchFamily="34" charset="-122"/>
              </a:rPr>
              <a:t>03</a:t>
            </a:r>
            <a:endParaRPr lang="zh-CN" altLang="en-US" sz="3200" dirty="0">
              <a:solidFill>
                <a:srgbClr val="3CBDAA"/>
              </a:solidFill>
              <a:ea typeface="微软雅黑" panose="020B0503020204020204" pitchFamily="34" charset="-122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4650092" y="3483541"/>
            <a:ext cx="198028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1400">
                <a:solidFill>
                  <a:srgbClr val="3CBDA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Knowledge and skills</a:t>
            </a:r>
            <a:endParaRPr lang="en-US" altLang="zh-CN" sz="1400" dirty="0">
              <a:solidFill>
                <a:srgbClr val="3CBDA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TextBox 76"/>
          <p:cNvSpPr txBox="1"/>
          <p:nvPr/>
        </p:nvSpPr>
        <p:spPr>
          <a:xfrm>
            <a:off x="4650092" y="3017191"/>
            <a:ext cx="1764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3CBDA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知识技能</a:t>
            </a:r>
            <a:endParaRPr lang="zh-CN" altLang="en-US" sz="2800" dirty="0">
              <a:solidFill>
                <a:srgbClr val="3CBDA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椭圆 1"/>
          <p:cNvSpPr>
            <a:spLocks noChangeArrowheads="1"/>
          </p:cNvSpPr>
          <p:nvPr/>
        </p:nvSpPr>
        <p:spPr bwMode="auto">
          <a:xfrm>
            <a:off x="8196470" y="3063487"/>
            <a:ext cx="727831" cy="727831"/>
          </a:xfrm>
          <a:prstGeom prst="ellipse">
            <a:avLst/>
          </a:prstGeom>
          <a:noFill/>
          <a:ln w="19050">
            <a:solidFill>
              <a:srgbClr val="3CBDAA"/>
            </a:solidFill>
          </a:ln>
          <a:effectLst>
            <a:outerShdw blurRad="127000" dist="1270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3CBDAA"/>
              </a:solidFill>
            </a:endParaRPr>
          </a:p>
        </p:txBody>
      </p:sp>
      <p:sp>
        <p:nvSpPr>
          <p:cNvPr id="57" name="TextBox 32"/>
          <p:cNvSpPr txBox="1">
            <a:spLocks noChangeArrowheads="1"/>
          </p:cNvSpPr>
          <p:nvPr/>
        </p:nvSpPr>
        <p:spPr bwMode="auto">
          <a:xfrm>
            <a:off x="8259663" y="3141662"/>
            <a:ext cx="60144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dirty="0">
                <a:solidFill>
                  <a:srgbClr val="3CBDAA"/>
                </a:solidFill>
                <a:ea typeface="微软雅黑" panose="020B0503020204020204" pitchFamily="34" charset="-122"/>
              </a:rPr>
              <a:t>04</a:t>
            </a:r>
            <a:endParaRPr lang="zh-CN" altLang="en-US" sz="3200" dirty="0">
              <a:solidFill>
                <a:srgbClr val="3CBDAA"/>
              </a:solidFill>
              <a:ea typeface="微软雅黑" panose="020B0503020204020204" pitchFamily="34" charset="-122"/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8987495" y="3483541"/>
            <a:ext cx="139333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1400">
                <a:solidFill>
                  <a:srgbClr val="3CBDA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Income honor</a:t>
            </a:r>
            <a:endParaRPr lang="en-US" altLang="zh-CN" sz="1400" dirty="0">
              <a:solidFill>
                <a:srgbClr val="3CBDA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" name="TextBox 76"/>
          <p:cNvSpPr txBox="1"/>
          <p:nvPr/>
        </p:nvSpPr>
        <p:spPr>
          <a:xfrm>
            <a:off x="8987495" y="3017191"/>
            <a:ext cx="1764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3CBDA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所得荣誉</a:t>
            </a:r>
            <a:endParaRPr lang="zh-CN" altLang="en-US" sz="2800" dirty="0">
              <a:solidFill>
                <a:srgbClr val="3CBDA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椭圆 1"/>
          <p:cNvSpPr>
            <a:spLocks noChangeArrowheads="1"/>
          </p:cNvSpPr>
          <p:nvPr/>
        </p:nvSpPr>
        <p:spPr bwMode="auto">
          <a:xfrm>
            <a:off x="3859067" y="4835124"/>
            <a:ext cx="727831" cy="727831"/>
          </a:xfrm>
          <a:prstGeom prst="ellipse">
            <a:avLst/>
          </a:prstGeom>
          <a:noFill/>
          <a:ln w="19050">
            <a:solidFill>
              <a:srgbClr val="3CBDAA"/>
            </a:solidFill>
          </a:ln>
          <a:effectLst>
            <a:outerShdw blurRad="127000" dist="1270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3CBDAA"/>
              </a:solidFill>
            </a:endParaRPr>
          </a:p>
        </p:txBody>
      </p:sp>
      <p:sp>
        <p:nvSpPr>
          <p:cNvPr id="65" name="TextBox 32"/>
          <p:cNvSpPr txBox="1">
            <a:spLocks noChangeArrowheads="1"/>
          </p:cNvSpPr>
          <p:nvPr/>
        </p:nvSpPr>
        <p:spPr bwMode="auto">
          <a:xfrm>
            <a:off x="3922260" y="4913299"/>
            <a:ext cx="60144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dirty="0">
                <a:solidFill>
                  <a:srgbClr val="3CBDAA"/>
                </a:solidFill>
                <a:ea typeface="微软雅黑" panose="020B0503020204020204" pitchFamily="34" charset="-122"/>
              </a:rPr>
              <a:t>05</a:t>
            </a:r>
            <a:endParaRPr lang="zh-CN" altLang="en-US" sz="3200" dirty="0">
              <a:solidFill>
                <a:srgbClr val="3CBDAA"/>
              </a:solidFill>
              <a:ea typeface="微软雅黑" panose="020B0503020204020204" pitchFamily="34" charset="-122"/>
            </a:endParaRPr>
          </a:p>
        </p:txBody>
      </p:sp>
      <p:sp>
        <p:nvSpPr>
          <p:cNvPr id="66" name="椭圆 1"/>
          <p:cNvSpPr>
            <a:spLocks noChangeArrowheads="1"/>
          </p:cNvSpPr>
          <p:nvPr/>
        </p:nvSpPr>
        <p:spPr bwMode="auto">
          <a:xfrm>
            <a:off x="8196470" y="4835124"/>
            <a:ext cx="727831" cy="727831"/>
          </a:xfrm>
          <a:prstGeom prst="ellipse">
            <a:avLst/>
          </a:prstGeom>
          <a:noFill/>
          <a:ln w="19050">
            <a:solidFill>
              <a:srgbClr val="3CBDAA"/>
            </a:solidFill>
          </a:ln>
          <a:effectLst>
            <a:outerShdw blurRad="127000" dist="1270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3CBDAA"/>
              </a:solidFill>
            </a:endParaRPr>
          </a:p>
        </p:txBody>
      </p:sp>
      <p:sp>
        <p:nvSpPr>
          <p:cNvPr id="67" name="TextBox 32"/>
          <p:cNvSpPr txBox="1">
            <a:spLocks noChangeArrowheads="1"/>
          </p:cNvSpPr>
          <p:nvPr/>
        </p:nvSpPr>
        <p:spPr bwMode="auto">
          <a:xfrm>
            <a:off x="8259663" y="4913299"/>
            <a:ext cx="60144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dirty="0">
                <a:solidFill>
                  <a:srgbClr val="3CBDAA"/>
                </a:solidFill>
                <a:ea typeface="微软雅黑" panose="020B0503020204020204" pitchFamily="34" charset="-122"/>
              </a:rPr>
              <a:t>06</a:t>
            </a:r>
            <a:endParaRPr lang="zh-CN" altLang="en-US" sz="3200" dirty="0">
              <a:solidFill>
                <a:srgbClr val="3CBDAA"/>
              </a:solidFill>
              <a:ea typeface="微软雅黑" panose="020B0503020204020204" pitchFamily="34" charset="-122"/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4650091" y="5255178"/>
            <a:ext cx="14459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1400">
                <a:solidFill>
                  <a:srgbClr val="3CBDA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Self evaluation</a:t>
            </a:r>
            <a:endParaRPr lang="en-US" altLang="zh-CN" sz="1400" dirty="0">
              <a:solidFill>
                <a:srgbClr val="3CBDA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9" name="TextBox 76"/>
          <p:cNvSpPr txBox="1"/>
          <p:nvPr/>
        </p:nvSpPr>
        <p:spPr>
          <a:xfrm>
            <a:off x="4650091" y="4788828"/>
            <a:ext cx="1764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3CBDA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自我评价</a:t>
            </a:r>
            <a:endParaRPr lang="zh-CN" altLang="en-US" sz="2800" dirty="0">
              <a:solidFill>
                <a:srgbClr val="3CBDA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8987495" y="5255178"/>
            <a:ext cx="14855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1400">
                <a:solidFill>
                  <a:srgbClr val="3CBDA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personal works</a:t>
            </a:r>
            <a:endParaRPr lang="en-US" altLang="zh-CN" sz="1400" dirty="0">
              <a:solidFill>
                <a:srgbClr val="3CBDA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TextBox 76"/>
          <p:cNvSpPr txBox="1"/>
          <p:nvPr/>
        </p:nvSpPr>
        <p:spPr>
          <a:xfrm>
            <a:off x="8987495" y="4788828"/>
            <a:ext cx="1764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3CBDA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个人作品</a:t>
            </a:r>
            <a:endParaRPr lang="zh-CN" altLang="en-US" sz="2800" dirty="0">
              <a:solidFill>
                <a:srgbClr val="3CBDA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5"/>
          <p:cNvSpPr>
            <a:spLocks noChangeArrowheads="1"/>
          </p:cNvSpPr>
          <p:nvPr/>
        </p:nvSpPr>
        <p:spPr bwMode="auto">
          <a:xfrm>
            <a:off x="4222710" y="193733"/>
            <a:ext cx="3746580" cy="729072"/>
          </a:xfrm>
          <a:prstGeom prst="rect">
            <a:avLst/>
          </a:prstGeom>
          <a:noFill/>
          <a:ln w="25400">
            <a:solidFill>
              <a:srgbClr val="3CBDAA"/>
            </a:solidFill>
          </a:ln>
          <a:effectLst>
            <a:outerShdw blurRad="127000" dist="1270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DD0101"/>
              </a:solidFill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303085" y="84697"/>
            <a:ext cx="1667127" cy="813733"/>
            <a:chOff x="-447207" y="0"/>
            <a:chExt cx="3545920" cy="1730782"/>
          </a:xfrm>
        </p:grpSpPr>
        <p:cxnSp>
          <p:nvCxnSpPr>
            <p:cNvPr id="13" name="直接连接符 12"/>
            <p:cNvCxnSpPr/>
            <p:nvPr/>
          </p:nvCxnSpPr>
          <p:spPr>
            <a:xfrm>
              <a:off x="1107075" y="231916"/>
              <a:ext cx="1991638" cy="1498866"/>
            </a:xfrm>
            <a:prstGeom prst="line">
              <a:avLst/>
            </a:prstGeom>
            <a:ln w="25400">
              <a:gradFill>
                <a:gsLst>
                  <a:gs pos="0">
                    <a:srgbClr val="3CBDAA"/>
                  </a:gs>
                  <a:gs pos="96000">
                    <a:srgbClr val="585858">
                      <a:alpha val="0"/>
                    </a:srgbClr>
                  </a:gs>
                </a:gsLst>
                <a:lin ang="5400000" scaled="1"/>
              </a:gra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-447207" y="0"/>
              <a:ext cx="1991638" cy="1498865"/>
            </a:xfrm>
            <a:prstGeom prst="line">
              <a:avLst/>
            </a:prstGeom>
            <a:ln w="25400">
              <a:gradFill>
                <a:gsLst>
                  <a:gs pos="0">
                    <a:srgbClr val="3CBDAA"/>
                  </a:gs>
                  <a:gs pos="96000">
                    <a:srgbClr val="585858">
                      <a:alpha val="0"/>
                    </a:srgbClr>
                  </a:gs>
                </a:gsLst>
                <a:lin ang="5400000" scaled="1"/>
              </a:gra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组合 14"/>
          <p:cNvGrpSpPr/>
          <p:nvPr/>
        </p:nvGrpSpPr>
        <p:grpSpPr>
          <a:xfrm>
            <a:off x="10524873" y="6114734"/>
            <a:ext cx="1667127" cy="813733"/>
            <a:chOff x="-447207" y="0"/>
            <a:chExt cx="3545920" cy="1730782"/>
          </a:xfrm>
        </p:grpSpPr>
        <p:cxnSp>
          <p:nvCxnSpPr>
            <p:cNvPr id="16" name="直接连接符 15"/>
            <p:cNvCxnSpPr/>
            <p:nvPr/>
          </p:nvCxnSpPr>
          <p:spPr>
            <a:xfrm>
              <a:off x="1107075" y="231916"/>
              <a:ext cx="1991638" cy="1498866"/>
            </a:xfrm>
            <a:prstGeom prst="line">
              <a:avLst/>
            </a:prstGeom>
            <a:ln w="25400">
              <a:gradFill>
                <a:gsLst>
                  <a:gs pos="0">
                    <a:srgbClr val="3CBDAA"/>
                  </a:gs>
                  <a:gs pos="96000">
                    <a:srgbClr val="585858">
                      <a:alpha val="0"/>
                    </a:srgbClr>
                  </a:gs>
                </a:gsLst>
                <a:lin ang="5400000" scaled="1"/>
              </a:gra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>
              <a:off x="-447207" y="0"/>
              <a:ext cx="1991638" cy="1498865"/>
            </a:xfrm>
            <a:prstGeom prst="line">
              <a:avLst/>
            </a:prstGeom>
            <a:ln w="25400">
              <a:gradFill>
                <a:gsLst>
                  <a:gs pos="0">
                    <a:srgbClr val="3CBDAA"/>
                  </a:gs>
                  <a:gs pos="96000">
                    <a:srgbClr val="585858">
                      <a:alpha val="0"/>
                    </a:srgbClr>
                  </a:gs>
                </a:gsLst>
                <a:lin ang="5400000" scaled="1"/>
              </a:gra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76"/>
          <p:cNvSpPr txBox="1"/>
          <p:nvPr/>
        </p:nvSpPr>
        <p:spPr>
          <a:xfrm>
            <a:off x="5490705" y="243965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3CBDA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个人信息</a:t>
            </a:r>
            <a:endParaRPr lang="zh-CN" altLang="en-US" sz="2000" dirty="0">
              <a:solidFill>
                <a:srgbClr val="3CBDA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990680" y="578109"/>
            <a:ext cx="2210639" cy="332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200" dirty="0">
                <a:solidFill>
                  <a:srgbClr val="3CBDA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PERSONAL INFORMATION</a:t>
            </a:r>
            <a:endParaRPr lang="en-US" altLang="zh-CN" sz="1200" dirty="0">
              <a:solidFill>
                <a:srgbClr val="3CBDA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620237" y="1631391"/>
            <a:ext cx="2666035" cy="2011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rgbClr val="3CBDA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姓名：办公资源                                </a:t>
            </a:r>
            <a:endParaRPr lang="en-US" altLang="zh-CN" sz="1600" dirty="0">
              <a:solidFill>
                <a:srgbClr val="3CBDA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rgbClr val="3CBDA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年龄：</a:t>
            </a:r>
            <a:r>
              <a:rPr lang="en-US" altLang="zh-CN" sz="1600" dirty="0">
                <a:solidFill>
                  <a:srgbClr val="3CBDA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26</a:t>
            </a:r>
            <a:r>
              <a:rPr lang="zh-CN" altLang="en-US" sz="1600" dirty="0">
                <a:solidFill>
                  <a:srgbClr val="3CBDA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岁                                     </a:t>
            </a:r>
            <a:endParaRPr lang="en-US" altLang="zh-CN" sz="1600" dirty="0">
              <a:solidFill>
                <a:srgbClr val="3CBDA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rgbClr val="3CBDA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体重：</a:t>
            </a:r>
            <a:r>
              <a:rPr lang="en-US" altLang="zh-CN" sz="1600" dirty="0">
                <a:solidFill>
                  <a:srgbClr val="3CBDA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65kg                                    </a:t>
            </a:r>
            <a:endParaRPr lang="en-US" altLang="zh-CN" sz="1600" dirty="0">
              <a:solidFill>
                <a:srgbClr val="3CBDA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rgbClr val="3CBDA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籍贯：四川 攀枝花                          </a:t>
            </a:r>
            <a:endParaRPr lang="en-US" altLang="zh-CN" sz="1600" dirty="0">
              <a:solidFill>
                <a:srgbClr val="3CBDA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rgbClr val="3CBDA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婚姻：未婚</a:t>
            </a:r>
            <a:endParaRPr lang="en-US" altLang="zh-CN" sz="1600" dirty="0">
              <a:solidFill>
                <a:srgbClr val="3CBDA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rgbClr val="3CBDA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毕业学校：四川师范大学</a:t>
            </a:r>
            <a:endParaRPr lang="en-US" altLang="zh-CN" sz="1600" dirty="0">
              <a:solidFill>
                <a:srgbClr val="3CBDA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699103" y="1631391"/>
            <a:ext cx="1932659" cy="2012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rgbClr val="3CBDA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性别：男</a:t>
            </a:r>
            <a:endParaRPr lang="en-US" altLang="zh-CN" sz="1600" dirty="0">
              <a:solidFill>
                <a:srgbClr val="3CBDA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rgbClr val="3CBDA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名族：汉族</a:t>
            </a:r>
            <a:endParaRPr lang="en-US" altLang="zh-CN" sz="1600" dirty="0">
              <a:solidFill>
                <a:srgbClr val="3CBDA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rgbClr val="3CBDA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身高：</a:t>
            </a:r>
            <a:r>
              <a:rPr lang="en-US" altLang="zh-CN" sz="1600" dirty="0">
                <a:solidFill>
                  <a:srgbClr val="3CBDA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170cm</a:t>
            </a:r>
            <a:endParaRPr lang="en-US" altLang="zh-CN" sz="1600" dirty="0">
              <a:solidFill>
                <a:srgbClr val="3CBDA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rgbClr val="3CBDA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学历：大专</a:t>
            </a:r>
            <a:endParaRPr lang="en-US" altLang="zh-CN" sz="1600" dirty="0">
              <a:solidFill>
                <a:srgbClr val="3CBDA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rgbClr val="3CBDA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专业：市场营销</a:t>
            </a:r>
            <a:endParaRPr lang="en-US" altLang="zh-CN" sz="1600" dirty="0">
              <a:solidFill>
                <a:srgbClr val="3CBDA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rgbClr val="3CBDA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政治面貌：党员</a:t>
            </a:r>
            <a:endParaRPr lang="en-US" altLang="zh-CN" sz="1600" dirty="0">
              <a:solidFill>
                <a:srgbClr val="3CBDA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620238" y="4201711"/>
            <a:ext cx="3217449" cy="369332"/>
          </a:xfrm>
          <a:prstGeom prst="rect">
            <a:avLst/>
          </a:prstGeom>
          <a:noFill/>
          <a:ln>
            <a:solidFill>
              <a:srgbClr val="3CBDAA"/>
            </a:solidFill>
          </a:ln>
          <a:effectLst>
            <a:outerShdw blurRad="127000" dist="1270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</a:lstStyle>
          <a:p>
            <a:r>
              <a:rPr lang="zh-CN" altLang="en-US" sz="1600" dirty="0">
                <a:solidFill>
                  <a:srgbClr val="3CBDA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联系方式：</a:t>
            </a:r>
            <a:r>
              <a:rPr lang="en-US" altLang="zh-CN" sz="1600" dirty="0">
                <a:solidFill>
                  <a:srgbClr val="3CBDA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138-8888-8888</a:t>
            </a:r>
            <a:endParaRPr lang="en-US" altLang="zh-CN" sz="1600" dirty="0">
              <a:solidFill>
                <a:srgbClr val="3CBDA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620238" y="4967593"/>
            <a:ext cx="3217449" cy="369332"/>
          </a:xfrm>
          <a:prstGeom prst="rect">
            <a:avLst/>
          </a:prstGeom>
          <a:noFill/>
          <a:ln>
            <a:solidFill>
              <a:srgbClr val="3CBDAA"/>
            </a:solidFill>
          </a:ln>
          <a:effectLst>
            <a:outerShdw blurRad="127000" dist="1270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</a:lstStyle>
          <a:p>
            <a:r>
              <a:rPr lang="zh-CN" altLang="en-US" sz="1600" dirty="0">
                <a:solidFill>
                  <a:srgbClr val="3CBDA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电子邮箱：</a:t>
            </a:r>
            <a:r>
              <a:rPr lang="en-US" altLang="zh-CN" sz="1600" dirty="0">
                <a:solidFill>
                  <a:srgbClr val="3CBDA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XXXXXXXX@163.com</a:t>
            </a:r>
            <a:endParaRPr lang="en-US" altLang="zh-CN" sz="1600" dirty="0">
              <a:solidFill>
                <a:srgbClr val="3CBDA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1620238" y="5733476"/>
            <a:ext cx="3217449" cy="381258"/>
          </a:xfrm>
          <a:prstGeom prst="rect">
            <a:avLst/>
          </a:prstGeom>
          <a:noFill/>
          <a:ln>
            <a:solidFill>
              <a:srgbClr val="3CBDAA"/>
            </a:solidFill>
          </a:ln>
          <a:effectLst>
            <a:outerShdw blurRad="127000" dist="1270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</a:lstStyle>
          <a:p>
            <a:r>
              <a:rPr lang="zh-CN" altLang="en-US" sz="1600" dirty="0">
                <a:solidFill>
                  <a:srgbClr val="3CBDA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现在住址：四川省攀枝花市西区</a:t>
            </a:r>
            <a:endParaRPr lang="en-US" altLang="zh-CN" sz="1600" dirty="0">
              <a:solidFill>
                <a:srgbClr val="3CBDA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7871552" y="1631391"/>
            <a:ext cx="2124437" cy="2930258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 w="28575" cap="flat" cmpd="sng">
            <a:solidFill>
              <a:srgbClr val="3CBDAA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upright="1"/>
          <a:lstStyle/>
          <a:p>
            <a:endParaRPr lang="zh-CN" altLang="en-US">
              <a:solidFill>
                <a:srgbClr val="3CBDAA"/>
              </a:solidFill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7787392" y="5392229"/>
            <a:ext cx="2292753" cy="722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050" dirty="0">
                <a:solidFill>
                  <a:srgbClr val="3CBDA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2010</a:t>
            </a:r>
            <a:r>
              <a:rPr lang="zh-CN" altLang="en-US" sz="1050" dirty="0">
                <a:solidFill>
                  <a:srgbClr val="3CBDA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年毕业于四川师范大学，就读于市场营销专业，因对设计有浓厚设计，毕业后学习平面设计并工作。</a:t>
            </a:r>
            <a:endParaRPr lang="zh-CN" altLang="en-US" sz="1050" dirty="0">
              <a:solidFill>
                <a:srgbClr val="3CBDA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8611764" y="4681994"/>
            <a:ext cx="644011" cy="644011"/>
          </a:xfrm>
          <a:prstGeom prst="ellipse">
            <a:avLst/>
          </a:prstGeom>
          <a:noFill/>
          <a:ln>
            <a:solidFill>
              <a:srgbClr val="3CBDAA"/>
            </a:solidFill>
          </a:ln>
          <a:effectLst>
            <a:outerShdw blurRad="381000" dist="1270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3CBDAA"/>
              </a:solidFill>
            </a:endParaRPr>
          </a:p>
        </p:txBody>
      </p:sp>
      <p:sp>
        <p:nvSpPr>
          <p:cNvPr id="28" name="Freeform 67"/>
          <p:cNvSpPr/>
          <p:nvPr/>
        </p:nvSpPr>
        <p:spPr bwMode="auto">
          <a:xfrm>
            <a:off x="8753121" y="4799789"/>
            <a:ext cx="361293" cy="408419"/>
          </a:xfrm>
          <a:custGeom>
            <a:avLst/>
            <a:gdLst>
              <a:gd name="T0" fmla="*/ 2003 w 2946"/>
              <a:gd name="T1" fmla="*/ 1787 h 3332"/>
              <a:gd name="T2" fmla="*/ 2422 w 2946"/>
              <a:gd name="T3" fmla="*/ 982 h 3332"/>
              <a:gd name="T4" fmla="*/ 1440 w 2946"/>
              <a:gd name="T5" fmla="*/ 0 h 3332"/>
              <a:gd name="T6" fmla="*/ 458 w 2946"/>
              <a:gd name="T7" fmla="*/ 982 h 3332"/>
              <a:gd name="T8" fmla="*/ 897 w 2946"/>
              <a:gd name="T9" fmla="*/ 1800 h 3332"/>
              <a:gd name="T10" fmla="*/ 0 w 2946"/>
              <a:gd name="T11" fmla="*/ 3110 h 3332"/>
              <a:gd name="T12" fmla="*/ 2946 w 2946"/>
              <a:gd name="T13" fmla="*/ 3110 h 3332"/>
              <a:gd name="T14" fmla="*/ 2003 w 2946"/>
              <a:gd name="T15" fmla="*/ 1787 h 3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946" h="3332">
                <a:moveTo>
                  <a:pt x="2003" y="1787"/>
                </a:moveTo>
                <a:cubicBezTo>
                  <a:pt x="2252" y="1611"/>
                  <a:pt x="2422" y="1316"/>
                  <a:pt x="2422" y="982"/>
                </a:cubicBezTo>
                <a:cubicBezTo>
                  <a:pt x="2422" y="439"/>
                  <a:pt x="1984" y="0"/>
                  <a:pt x="1440" y="0"/>
                </a:cubicBezTo>
                <a:cubicBezTo>
                  <a:pt x="897" y="0"/>
                  <a:pt x="458" y="439"/>
                  <a:pt x="458" y="982"/>
                </a:cubicBezTo>
                <a:cubicBezTo>
                  <a:pt x="458" y="1323"/>
                  <a:pt x="635" y="1624"/>
                  <a:pt x="897" y="1800"/>
                </a:cubicBezTo>
                <a:cubicBezTo>
                  <a:pt x="373" y="1990"/>
                  <a:pt x="0" y="2449"/>
                  <a:pt x="0" y="3110"/>
                </a:cubicBezTo>
                <a:cubicBezTo>
                  <a:pt x="0" y="3332"/>
                  <a:pt x="2946" y="3332"/>
                  <a:pt x="2946" y="3110"/>
                </a:cubicBezTo>
                <a:cubicBezTo>
                  <a:pt x="2946" y="2429"/>
                  <a:pt x="2553" y="1964"/>
                  <a:pt x="2003" y="1787"/>
                </a:cubicBezTo>
                <a:close/>
              </a:path>
            </a:pathLst>
          </a:custGeom>
          <a:solidFill>
            <a:srgbClr val="3CBDAA"/>
          </a:solidFill>
          <a:ln>
            <a:noFill/>
          </a:ln>
          <a:effectLst>
            <a:outerShdw blurRad="127000" dist="1270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rgbClr val="3CBDAA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303085" y="84697"/>
            <a:ext cx="1667127" cy="813733"/>
            <a:chOff x="-447207" y="0"/>
            <a:chExt cx="3545920" cy="1730782"/>
          </a:xfrm>
        </p:grpSpPr>
        <p:cxnSp>
          <p:nvCxnSpPr>
            <p:cNvPr id="13" name="直接连接符 12"/>
            <p:cNvCxnSpPr/>
            <p:nvPr/>
          </p:nvCxnSpPr>
          <p:spPr>
            <a:xfrm>
              <a:off x="1107075" y="231916"/>
              <a:ext cx="1991638" cy="1498866"/>
            </a:xfrm>
            <a:prstGeom prst="line">
              <a:avLst/>
            </a:prstGeom>
            <a:ln w="25400">
              <a:gradFill>
                <a:gsLst>
                  <a:gs pos="0">
                    <a:srgbClr val="3CBDAA"/>
                  </a:gs>
                  <a:gs pos="96000">
                    <a:srgbClr val="585858">
                      <a:alpha val="0"/>
                    </a:srgbClr>
                  </a:gs>
                </a:gsLst>
                <a:lin ang="5400000" scaled="1"/>
              </a:gra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-447207" y="0"/>
              <a:ext cx="1991638" cy="1498865"/>
            </a:xfrm>
            <a:prstGeom prst="line">
              <a:avLst/>
            </a:prstGeom>
            <a:ln w="25400">
              <a:gradFill>
                <a:gsLst>
                  <a:gs pos="0">
                    <a:srgbClr val="3CBDAA"/>
                  </a:gs>
                  <a:gs pos="96000">
                    <a:srgbClr val="585858">
                      <a:alpha val="0"/>
                    </a:srgbClr>
                  </a:gs>
                </a:gsLst>
                <a:lin ang="5400000" scaled="1"/>
              </a:gra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组合 14"/>
          <p:cNvGrpSpPr/>
          <p:nvPr/>
        </p:nvGrpSpPr>
        <p:grpSpPr>
          <a:xfrm>
            <a:off x="10524873" y="6114734"/>
            <a:ext cx="1667127" cy="813733"/>
            <a:chOff x="-447207" y="0"/>
            <a:chExt cx="3545920" cy="1730782"/>
          </a:xfrm>
        </p:grpSpPr>
        <p:cxnSp>
          <p:nvCxnSpPr>
            <p:cNvPr id="16" name="直接连接符 15"/>
            <p:cNvCxnSpPr/>
            <p:nvPr/>
          </p:nvCxnSpPr>
          <p:spPr>
            <a:xfrm>
              <a:off x="1107075" y="231916"/>
              <a:ext cx="1991638" cy="1498866"/>
            </a:xfrm>
            <a:prstGeom prst="line">
              <a:avLst/>
            </a:prstGeom>
            <a:ln w="25400">
              <a:gradFill>
                <a:gsLst>
                  <a:gs pos="0">
                    <a:srgbClr val="3CBDAA"/>
                  </a:gs>
                  <a:gs pos="96000">
                    <a:srgbClr val="585858">
                      <a:alpha val="0"/>
                    </a:srgbClr>
                  </a:gs>
                </a:gsLst>
                <a:lin ang="5400000" scaled="1"/>
              </a:gra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>
              <a:off x="-447207" y="0"/>
              <a:ext cx="1991638" cy="1498865"/>
            </a:xfrm>
            <a:prstGeom prst="line">
              <a:avLst/>
            </a:prstGeom>
            <a:ln w="25400">
              <a:gradFill>
                <a:gsLst>
                  <a:gs pos="0">
                    <a:srgbClr val="3CBDAA"/>
                  </a:gs>
                  <a:gs pos="96000">
                    <a:srgbClr val="585858">
                      <a:alpha val="0"/>
                    </a:srgbClr>
                  </a:gs>
                </a:gsLst>
                <a:lin ang="5400000" scaled="1"/>
              </a:gra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76"/>
          <p:cNvSpPr txBox="1"/>
          <p:nvPr/>
        </p:nvSpPr>
        <p:spPr>
          <a:xfrm>
            <a:off x="5490705" y="243965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3CBDA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个人履历</a:t>
            </a:r>
            <a:endParaRPr lang="zh-CN" altLang="en-US" sz="2000" dirty="0">
              <a:solidFill>
                <a:srgbClr val="3CBDA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4990680" y="578109"/>
            <a:ext cx="2210639" cy="308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200" dirty="0">
                <a:solidFill>
                  <a:srgbClr val="3CBDA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PERSONAL HISTORY</a:t>
            </a:r>
            <a:endParaRPr lang="en-US" altLang="zh-CN" sz="1200" dirty="0">
              <a:solidFill>
                <a:srgbClr val="3CBDA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椭圆 16"/>
          <p:cNvSpPr>
            <a:spLocks noChangeArrowheads="1"/>
          </p:cNvSpPr>
          <p:nvPr/>
        </p:nvSpPr>
        <p:spPr bwMode="auto">
          <a:xfrm>
            <a:off x="1314021" y="2437394"/>
            <a:ext cx="1035010" cy="1035010"/>
          </a:xfrm>
          <a:prstGeom prst="ellipse">
            <a:avLst/>
          </a:prstGeom>
          <a:noFill/>
          <a:ln w="25400">
            <a:solidFill>
              <a:srgbClr val="3CBDAA"/>
            </a:solidFill>
          </a:ln>
          <a:effectLst>
            <a:outerShdw blurRad="127000" dist="127000" dir="2700000" algn="tl" rotWithShape="0">
              <a:prstClr val="black">
                <a:alpha val="30000"/>
              </a:prstClr>
            </a:outerShdw>
          </a:effectLst>
        </p:spPr>
        <p:txBody>
          <a:bodyPr anchor="ctr"/>
          <a:lstStyle/>
          <a:p>
            <a:pPr algn="ctr"/>
            <a:r>
              <a:rPr lang="en-US" altLang="zh-CN" sz="2800" dirty="0">
                <a:solidFill>
                  <a:srgbClr val="3CBDA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01</a:t>
            </a:r>
            <a:endParaRPr lang="zh-CN" altLang="zh-CN" sz="2800" dirty="0">
              <a:solidFill>
                <a:srgbClr val="3CBDA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36" name="等腰三角形 21"/>
          <p:cNvSpPr>
            <a:spLocks noChangeArrowheads="1"/>
          </p:cNvSpPr>
          <p:nvPr/>
        </p:nvSpPr>
        <p:spPr bwMode="auto">
          <a:xfrm rot="5400000">
            <a:off x="3025501" y="2676164"/>
            <a:ext cx="370964" cy="557470"/>
          </a:xfrm>
          <a:prstGeom prst="triangle">
            <a:avLst>
              <a:gd name="adj" fmla="val 50000"/>
            </a:avLst>
          </a:prstGeom>
          <a:solidFill>
            <a:srgbClr val="3CBDAA"/>
          </a:solidFill>
          <a:ln w="25400" cap="flat" cmpd="sng">
            <a:noFill/>
            <a:bevel/>
          </a:ln>
          <a:effectLst>
            <a:outerShdw blurRad="127000" dist="127000" dir="2700000" algn="tl" rotWithShape="0">
              <a:prstClr val="black">
                <a:alpha val="30000"/>
              </a:prstClr>
            </a:outerShdw>
          </a:effectLst>
        </p:spPr>
        <p:txBody>
          <a:bodyPr anchor="ctr"/>
          <a:lstStyle/>
          <a:p>
            <a:pPr algn="ctr"/>
            <a:endParaRPr lang="zh-CN" altLang="zh-CN">
              <a:solidFill>
                <a:schemeClr val="bg1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1314021" y="3819176"/>
            <a:ext cx="2008394" cy="972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600" b="1" dirty="0">
                <a:solidFill>
                  <a:srgbClr val="3CBDA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2010.07-2012.05</a:t>
            </a:r>
            <a:endParaRPr lang="en-US" altLang="zh-CN" sz="1600" b="1" dirty="0">
              <a:solidFill>
                <a:srgbClr val="3CBDA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rgbClr val="3CBDA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四川嘉田制版有限公司</a:t>
            </a:r>
            <a:endParaRPr lang="en-US" altLang="zh-CN" sz="1400" dirty="0">
              <a:solidFill>
                <a:srgbClr val="3CBDA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rgbClr val="3CBDA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平面制作</a:t>
            </a:r>
            <a:endParaRPr lang="en-US" altLang="zh-CN" sz="1400" dirty="0">
              <a:solidFill>
                <a:srgbClr val="3CBDA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3832542" y="3819176"/>
            <a:ext cx="2008394" cy="972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600" b="1" dirty="0">
                <a:solidFill>
                  <a:srgbClr val="3CBDA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2012.05-2013.05 </a:t>
            </a:r>
            <a:r>
              <a:rPr lang="en-US" altLang="zh-CN" sz="1400" dirty="0">
                <a:solidFill>
                  <a:srgbClr val="3CBDA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400" dirty="0">
              <a:solidFill>
                <a:srgbClr val="3CBDA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rgbClr val="3CBDA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攀枝花市汽车</a:t>
            </a:r>
            <a:r>
              <a:rPr lang="en-US" altLang="zh-CN" sz="1400" dirty="0">
                <a:solidFill>
                  <a:srgbClr val="3CBDA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4S</a:t>
            </a:r>
            <a:r>
              <a:rPr lang="zh-CN" altLang="en-US" sz="1400" dirty="0">
                <a:solidFill>
                  <a:srgbClr val="3CBDA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店</a:t>
            </a:r>
            <a:endParaRPr lang="en-US" altLang="zh-CN" sz="1400" dirty="0">
              <a:solidFill>
                <a:srgbClr val="3CBDA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rgbClr val="3CBDA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平面设计</a:t>
            </a:r>
            <a:endParaRPr lang="en-US" altLang="zh-CN" sz="1400" dirty="0">
              <a:solidFill>
                <a:srgbClr val="3CBDA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6351063" y="3819176"/>
            <a:ext cx="2008394" cy="972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600" b="1" dirty="0">
                <a:solidFill>
                  <a:srgbClr val="3CBDA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2013.06-2015.07</a:t>
            </a:r>
            <a:r>
              <a:rPr lang="en-US" altLang="zh-CN" sz="1400" dirty="0">
                <a:solidFill>
                  <a:srgbClr val="3CBDA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endParaRPr lang="en-US" altLang="zh-CN" sz="1400" dirty="0">
              <a:solidFill>
                <a:srgbClr val="3CBDA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rgbClr val="3CBDA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攀枝花市春秋广告</a:t>
            </a:r>
            <a:endParaRPr lang="en-US" altLang="zh-CN" sz="1400" dirty="0">
              <a:solidFill>
                <a:srgbClr val="3CBDA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rgbClr val="3CBDA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平面设计</a:t>
            </a:r>
            <a:endParaRPr lang="en-US" altLang="zh-CN" sz="1400" dirty="0">
              <a:solidFill>
                <a:srgbClr val="3CBDA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8869585" y="3819176"/>
            <a:ext cx="2008394" cy="972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600" b="1" dirty="0">
                <a:solidFill>
                  <a:srgbClr val="3CBDA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2015.07-</a:t>
            </a:r>
            <a:r>
              <a:rPr lang="zh-CN" altLang="en-US" sz="1600" b="1" dirty="0">
                <a:solidFill>
                  <a:srgbClr val="3CBDA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至今</a:t>
            </a:r>
            <a:endParaRPr lang="en-US" altLang="zh-CN" sz="1600" b="1" dirty="0">
              <a:solidFill>
                <a:srgbClr val="3CBDA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rgbClr val="3CBDA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巴中市春秋广告</a:t>
            </a:r>
            <a:endParaRPr lang="en-US" altLang="zh-CN" sz="1400" dirty="0">
              <a:solidFill>
                <a:srgbClr val="3CBDA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1400" dirty="0">
                <a:solidFill>
                  <a:srgbClr val="3CBDA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VI</a:t>
            </a:r>
            <a:r>
              <a:rPr lang="zh-CN" altLang="en-US" sz="1400" dirty="0">
                <a:solidFill>
                  <a:srgbClr val="3CBDA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</a:t>
            </a:r>
            <a:endParaRPr lang="en-US" altLang="zh-CN" sz="1400" dirty="0">
              <a:solidFill>
                <a:srgbClr val="3CBDA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椭圆 16"/>
          <p:cNvSpPr>
            <a:spLocks noChangeArrowheads="1"/>
          </p:cNvSpPr>
          <p:nvPr/>
        </p:nvSpPr>
        <p:spPr bwMode="auto">
          <a:xfrm>
            <a:off x="3832542" y="2437394"/>
            <a:ext cx="1035010" cy="1035010"/>
          </a:xfrm>
          <a:prstGeom prst="ellipse">
            <a:avLst/>
          </a:prstGeom>
          <a:noFill/>
          <a:ln w="25400">
            <a:solidFill>
              <a:srgbClr val="3CBDAA"/>
            </a:solidFill>
          </a:ln>
          <a:effectLst>
            <a:outerShdw blurRad="127000" dist="127000" dir="2700000" algn="tl" rotWithShape="0">
              <a:prstClr val="black">
                <a:alpha val="30000"/>
              </a:prstClr>
            </a:outerShdw>
          </a:effectLst>
        </p:spPr>
        <p:txBody>
          <a:bodyPr anchor="ctr"/>
          <a:lstStyle/>
          <a:p>
            <a:pPr algn="ctr"/>
            <a:r>
              <a:rPr lang="en-US" altLang="zh-CN" sz="2800" dirty="0">
                <a:solidFill>
                  <a:srgbClr val="3CBDA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02</a:t>
            </a:r>
            <a:endParaRPr lang="zh-CN" altLang="zh-CN" sz="2800" dirty="0">
              <a:solidFill>
                <a:srgbClr val="3CBDA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57" name="等腰三角形 21"/>
          <p:cNvSpPr>
            <a:spLocks noChangeArrowheads="1"/>
          </p:cNvSpPr>
          <p:nvPr/>
        </p:nvSpPr>
        <p:spPr bwMode="auto">
          <a:xfrm rot="5400000">
            <a:off x="5544022" y="2676164"/>
            <a:ext cx="370964" cy="557470"/>
          </a:xfrm>
          <a:prstGeom prst="triangle">
            <a:avLst>
              <a:gd name="adj" fmla="val 50000"/>
            </a:avLst>
          </a:prstGeom>
          <a:solidFill>
            <a:srgbClr val="3CBDAA"/>
          </a:solidFill>
          <a:ln w="25400" cap="flat" cmpd="sng">
            <a:noFill/>
            <a:bevel/>
          </a:ln>
          <a:effectLst>
            <a:outerShdw blurRad="127000" dist="127000" dir="2700000" algn="tl" rotWithShape="0">
              <a:prstClr val="black">
                <a:alpha val="30000"/>
              </a:prstClr>
            </a:outerShdw>
          </a:effectLst>
        </p:spPr>
        <p:txBody>
          <a:bodyPr anchor="ctr"/>
          <a:lstStyle/>
          <a:p>
            <a:pPr algn="ctr"/>
            <a:endParaRPr lang="zh-CN" altLang="zh-CN">
              <a:solidFill>
                <a:schemeClr val="bg1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8" name="椭圆 16"/>
          <p:cNvSpPr>
            <a:spLocks noChangeArrowheads="1"/>
          </p:cNvSpPr>
          <p:nvPr/>
        </p:nvSpPr>
        <p:spPr bwMode="auto">
          <a:xfrm>
            <a:off x="6351063" y="2437394"/>
            <a:ext cx="1035010" cy="1035010"/>
          </a:xfrm>
          <a:prstGeom prst="ellipse">
            <a:avLst/>
          </a:prstGeom>
          <a:noFill/>
          <a:ln w="25400">
            <a:solidFill>
              <a:srgbClr val="3CBDAA"/>
            </a:solidFill>
          </a:ln>
          <a:effectLst>
            <a:outerShdw blurRad="127000" dist="127000" dir="2700000" algn="tl" rotWithShape="0">
              <a:prstClr val="black">
                <a:alpha val="30000"/>
              </a:prstClr>
            </a:outerShdw>
          </a:effectLst>
        </p:spPr>
        <p:txBody>
          <a:bodyPr anchor="ctr"/>
          <a:lstStyle/>
          <a:p>
            <a:pPr algn="ctr"/>
            <a:r>
              <a:rPr lang="en-US" altLang="zh-CN" sz="2800" dirty="0">
                <a:solidFill>
                  <a:srgbClr val="3CBDA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03</a:t>
            </a:r>
            <a:endParaRPr lang="zh-CN" altLang="zh-CN" sz="2800" dirty="0">
              <a:solidFill>
                <a:srgbClr val="3CBDA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59" name="等腰三角形 21"/>
          <p:cNvSpPr>
            <a:spLocks noChangeArrowheads="1"/>
          </p:cNvSpPr>
          <p:nvPr/>
        </p:nvSpPr>
        <p:spPr bwMode="auto">
          <a:xfrm rot="5400000">
            <a:off x="8062543" y="2676164"/>
            <a:ext cx="370964" cy="557470"/>
          </a:xfrm>
          <a:prstGeom prst="triangle">
            <a:avLst>
              <a:gd name="adj" fmla="val 50000"/>
            </a:avLst>
          </a:prstGeom>
          <a:solidFill>
            <a:srgbClr val="3CBDAA"/>
          </a:solidFill>
          <a:ln w="25400" cap="flat" cmpd="sng">
            <a:noFill/>
            <a:bevel/>
          </a:ln>
          <a:effectLst>
            <a:outerShdw blurRad="127000" dist="127000" dir="2700000" algn="tl" rotWithShape="0">
              <a:prstClr val="black">
                <a:alpha val="30000"/>
              </a:prstClr>
            </a:outerShdw>
          </a:effectLst>
        </p:spPr>
        <p:txBody>
          <a:bodyPr anchor="ctr"/>
          <a:lstStyle/>
          <a:p>
            <a:pPr algn="ctr"/>
            <a:endParaRPr lang="zh-CN" altLang="zh-CN">
              <a:solidFill>
                <a:schemeClr val="bg1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60" name="椭圆 16"/>
          <p:cNvSpPr>
            <a:spLocks noChangeArrowheads="1"/>
          </p:cNvSpPr>
          <p:nvPr/>
        </p:nvSpPr>
        <p:spPr bwMode="auto">
          <a:xfrm>
            <a:off x="8869584" y="2437394"/>
            <a:ext cx="1035010" cy="1035010"/>
          </a:xfrm>
          <a:prstGeom prst="ellipse">
            <a:avLst/>
          </a:prstGeom>
          <a:noFill/>
          <a:ln w="25400">
            <a:solidFill>
              <a:srgbClr val="3CBDAA"/>
            </a:solidFill>
          </a:ln>
          <a:effectLst>
            <a:outerShdw blurRad="127000" dist="127000" dir="2700000" algn="tl" rotWithShape="0">
              <a:prstClr val="black">
                <a:alpha val="30000"/>
              </a:prstClr>
            </a:outerShdw>
          </a:effectLst>
        </p:spPr>
        <p:txBody>
          <a:bodyPr anchor="ctr"/>
          <a:lstStyle/>
          <a:p>
            <a:pPr algn="ctr"/>
            <a:r>
              <a:rPr lang="en-US" altLang="zh-CN" sz="2800" dirty="0">
                <a:solidFill>
                  <a:srgbClr val="3CBDA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04</a:t>
            </a:r>
            <a:endParaRPr lang="zh-CN" altLang="zh-CN" sz="2800" dirty="0">
              <a:solidFill>
                <a:srgbClr val="3CBDA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62" name="Rectangle 5"/>
          <p:cNvSpPr>
            <a:spLocks noChangeArrowheads="1"/>
          </p:cNvSpPr>
          <p:nvPr/>
        </p:nvSpPr>
        <p:spPr bwMode="auto">
          <a:xfrm>
            <a:off x="4222710" y="193733"/>
            <a:ext cx="3746580" cy="729072"/>
          </a:xfrm>
          <a:prstGeom prst="rect">
            <a:avLst/>
          </a:prstGeom>
          <a:noFill/>
          <a:ln w="25400">
            <a:solidFill>
              <a:srgbClr val="3CBDAA"/>
            </a:solidFill>
          </a:ln>
          <a:effectLst>
            <a:outerShdw blurRad="127000" dist="1270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DD010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303085" y="84697"/>
            <a:ext cx="1667127" cy="813733"/>
            <a:chOff x="-447207" y="0"/>
            <a:chExt cx="3545920" cy="1730782"/>
          </a:xfrm>
        </p:grpSpPr>
        <p:cxnSp>
          <p:nvCxnSpPr>
            <p:cNvPr id="13" name="直接连接符 12"/>
            <p:cNvCxnSpPr/>
            <p:nvPr/>
          </p:nvCxnSpPr>
          <p:spPr>
            <a:xfrm>
              <a:off x="1107075" y="231916"/>
              <a:ext cx="1991638" cy="1498866"/>
            </a:xfrm>
            <a:prstGeom prst="line">
              <a:avLst/>
            </a:prstGeom>
            <a:ln w="25400">
              <a:gradFill>
                <a:gsLst>
                  <a:gs pos="0">
                    <a:srgbClr val="3CBDAA"/>
                  </a:gs>
                  <a:gs pos="96000">
                    <a:srgbClr val="585858">
                      <a:alpha val="0"/>
                    </a:srgbClr>
                  </a:gs>
                </a:gsLst>
                <a:lin ang="5400000" scaled="1"/>
              </a:gra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-447207" y="0"/>
              <a:ext cx="1991638" cy="1498865"/>
            </a:xfrm>
            <a:prstGeom prst="line">
              <a:avLst/>
            </a:prstGeom>
            <a:ln w="25400">
              <a:gradFill>
                <a:gsLst>
                  <a:gs pos="0">
                    <a:srgbClr val="3CBDAA"/>
                  </a:gs>
                  <a:gs pos="96000">
                    <a:srgbClr val="585858">
                      <a:alpha val="0"/>
                    </a:srgbClr>
                  </a:gs>
                </a:gsLst>
                <a:lin ang="5400000" scaled="1"/>
              </a:gra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组合 14"/>
          <p:cNvGrpSpPr/>
          <p:nvPr/>
        </p:nvGrpSpPr>
        <p:grpSpPr>
          <a:xfrm>
            <a:off x="10524873" y="6114734"/>
            <a:ext cx="1667127" cy="813733"/>
            <a:chOff x="-447207" y="0"/>
            <a:chExt cx="3545920" cy="1730782"/>
          </a:xfrm>
        </p:grpSpPr>
        <p:cxnSp>
          <p:nvCxnSpPr>
            <p:cNvPr id="16" name="直接连接符 15"/>
            <p:cNvCxnSpPr/>
            <p:nvPr/>
          </p:nvCxnSpPr>
          <p:spPr>
            <a:xfrm>
              <a:off x="1107075" y="231916"/>
              <a:ext cx="1991638" cy="1498866"/>
            </a:xfrm>
            <a:prstGeom prst="line">
              <a:avLst/>
            </a:prstGeom>
            <a:ln w="25400">
              <a:gradFill>
                <a:gsLst>
                  <a:gs pos="0">
                    <a:srgbClr val="3CBDAA"/>
                  </a:gs>
                  <a:gs pos="96000">
                    <a:srgbClr val="585858">
                      <a:alpha val="0"/>
                    </a:srgbClr>
                  </a:gs>
                </a:gsLst>
                <a:lin ang="5400000" scaled="1"/>
              </a:gra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>
              <a:off x="-447207" y="0"/>
              <a:ext cx="1991638" cy="1498865"/>
            </a:xfrm>
            <a:prstGeom prst="line">
              <a:avLst/>
            </a:prstGeom>
            <a:ln w="25400">
              <a:gradFill>
                <a:gsLst>
                  <a:gs pos="0">
                    <a:srgbClr val="3CBDAA"/>
                  </a:gs>
                  <a:gs pos="96000">
                    <a:srgbClr val="585858">
                      <a:alpha val="0"/>
                    </a:srgbClr>
                  </a:gs>
                </a:gsLst>
                <a:lin ang="5400000" scaled="1"/>
              </a:gra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76"/>
          <p:cNvSpPr txBox="1"/>
          <p:nvPr/>
        </p:nvSpPr>
        <p:spPr>
          <a:xfrm>
            <a:off x="5490705" y="243965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3CBDA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知识技能</a:t>
            </a:r>
            <a:endParaRPr lang="zh-CN" altLang="en-US" sz="2000" dirty="0">
              <a:solidFill>
                <a:srgbClr val="3CBDA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4990680" y="578109"/>
            <a:ext cx="2210639" cy="308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200" dirty="0">
                <a:solidFill>
                  <a:srgbClr val="3CBDA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KNOWLEDGE AND SKILLS</a:t>
            </a:r>
            <a:endParaRPr lang="en-US" altLang="zh-CN" sz="1200" dirty="0">
              <a:solidFill>
                <a:srgbClr val="3CBDA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4662912" y="2319295"/>
            <a:ext cx="2862942" cy="2862941"/>
          </a:xfrm>
          <a:prstGeom prst="ellipse">
            <a:avLst/>
          </a:prstGeom>
          <a:noFill/>
          <a:ln w="9525">
            <a:solidFill>
              <a:srgbClr val="3CBDAA">
                <a:alpha val="44000"/>
              </a:srgbClr>
            </a:solidFill>
            <a:prstDash val="sysDash"/>
          </a:ln>
          <a:effectLst>
            <a:outerShdw blurRad="127000" dist="1270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CBDAA"/>
              </a:solidFill>
            </a:endParaRPr>
          </a:p>
        </p:txBody>
      </p:sp>
      <p:sp>
        <p:nvSpPr>
          <p:cNvPr id="25" name="椭圆 24"/>
          <p:cNvSpPr/>
          <p:nvPr/>
        </p:nvSpPr>
        <p:spPr>
          <a:xfrm rot="19842823">
            <a:off x="4686348" y="1606618"/>
            <a:ext cx="947748" cy="947748"/>
          </a:xfrm>
          <a:prstGeom prst="ellipse">
            <a:avLst/>
          </a:prstGeom>
          <a:noFill/>
          <a:ln w="25400">
            <a:solidFill>
              <a:srgbClr val="3CBDAA"/>
            </a:solidFill>
          </a:ln>
          <a:effectLst>
            <a:outerShdw blurRad="127000" dist="1270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CBDAA"/>
              </a:solidFill>
            </a:endParaRPr>
          </a:p>
        </p:txBody>
      </p:sp>
      <p:sp>
        <p:nvSpPr>
          <p:cNvPr id="27" name="椭圆 26"/>
          <p:cNvSpPr/>
          <p:nvPr/>
        </p:nvSpPr>
        <p:spPr>
          <a:xfrm rot="1842823">
            <a:off x="6599175" y="1630446"/>
            <a:ext cx="947748" cy="947748"/>
          </a:xfrm>
          <a:prstGeom prst="ellipse">
            <a:avLst/>
          </a:prstGeom>
          <a:noFill/>
          <a:ln w="25400">
            <a:solidFill>
              <a:srgbClr val="3CBDAA"/>
            </a:solidFill>
          </a:ln>
          <a:effectLst>
            <a:outerShdw blurRad="127000" dist="1270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CBDAA"/>
              </a:solidFill>
            </a:endParaRPr>
          </a:p>
        </p:txBody>
      </p:sp>
      <p:sp>
        <p:nvSpPr>
          <p:cNvPr id="33" name="椭圆 32"/>
          <p:cNvSpPr/>
          <p:nvPr/>
        </p:nvSpPr>
        <p:spPr>
          <a:xfrm rot="16242823">
            <a:off x="7534953" y="3298918"/>
            <a:ext cx="947748" cy="947748"/>
          </a:xfrm>
          <a:prstGeom prst="ellipse">
            <a:avLst/>
          </a:prstGeom>
          <a:noFill/>
          <a:ln w="25400">
            <a:solidFill>
              <a:srgbClr val="3CBDAA"/>
            </a:solidFill>
          </a:ln>
          <a:effectLst>
            <a:outerShdw blurRad="127000" dist="1270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CBDAA"/>
              </a:solidFill>
            </a:endParaRPr>
          </a:p>
        </p:txBody>
      </p:sp>
      <p:sp>
        <p:nvSpPr>
          <p:cNvPr id="35" name="椭圆 34"/>
          <p:cNvSpPr/>
          <p:nvPr/>
        </p:nvSpPr>
        <p:spPr>
          <a:xfrm rot="19842823">
            <a:off x="6557903" y="4943561"/>
            <a:ext cx="947748" cy="947748"/>
          </a:xfrm>
          <a:prstGeom prst="ellipse">
            <a:avLst/>
          </a:prstGeom>
          <a:noFill/>
          <a:ln w="25400">
            <a:solidFill>
              <a:srgbClr val="3CBDAA"/>
            </a:solidFill>
          </a:ln>
          <a:effectLst>
            <a:outerShdw blurRad="127000" dist="1270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CBDAA"/>
              </a:solidFill>
            </a:endParaRPr>
          </a:p>
        </p:txBody>
      </p:sp>
      <p:sp>
        <p:nvSpPr>
          <p:cNvPr id="38" name="椭圆 37"/>
          <p:cNvSpPr/>
          <p:nvPr/>
        </p:nvSpPr>
        <p:spPr>
          <a:xfrm rot="1842823">
            <a:off x="4645076" y="4919733"/>
            <a:ext cx="947748" cy="947748"/>
          </a:xfrm>
          <a:prstGeom prst="ellipse">
            <a:avLst/>
          </a:prstGeom>
          <a:noFill/>
          <a:ln w="25400">
            <a:solidFill>
              <a:srgbClr val="3CBDAA"/>
            </a:solidFill>
          </a:ln>
          <a:effectLst>
            <a:outerShdw blurRad="127000" dist="1270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CBDAA"/>
              </a:solidFill>
            </a:endParaRPr>
          </a:p>
        </p:txBody>
      </p:sp>
      <p:sp>
        <p:nvSpPr>
          <p:cNvPr id="40" name="椭圆 39"/>
          <p:cNvSpPr/>
          <p:nvPr/>
        </p:nvSpPr>
        <p:spPr>
          <a:xfrm rot="16242823">
            <a:off x="3709298" y="3251261"/>
            <a:ext cx="947748" cy="947748"/>
          </a:xfrm>
          <a:prstGeom prst="ellipse">
            <a:avLst/>
          </a:prstGeom>
          <a:noFill/>
          <a:ln w="25400">
            <a:solidFill>
              <a:srgbClr val="3CBDAA"/>
            </a:solidFill>
          </a:ln>
          <a:effectLst>
            <a:outerShdw blurRad="127000" dist="1270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CBDAA"/>
              </a:solidFill>
            </a:endParaRPr>
          </a:p>
        </p:txBody>
      </p:sp>
      <p:sp>
        <p:nvSpPr>
          <p:cNvPr id="63" name="TextBox 76"/>
          <p:cNvSpPr txBox="1"/>
          <p:nvPr/>
        </p:nvSpPr>
        <p:spPr>
          <a:xfrm>
            <a:off x="5574621" y="3273713"/>
            <a:ext cx="10985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rgbClr val="3CBDA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知识技能</a:t>
            </a:r>
            <a:endParaRPr lang="zh-CN" altLang="en-US" sz="2800" dirty="0">
              <a:solidFill>
                <a:srgbClr val="3CBDA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Freeform 71"/>
          <p:cNvSpPr>
            <a:spLocks noEditPoints="1"/>
          </p:cNvSpPr>
          <p:nvPr/>
        </p:nvSpPr>
        <p:spPr bwMode="auto">
          <a:xfrm>
            <a:off x="4939498" y="1816147"/>
            <a:ext cx="441447" cy="487168"/>
          </a:xfrm>
          <a:custGeom>
            <a:avLst/>
            <a:gdLst>
              <a:gd name="T0" fmla="*/ 442 w 1177"/>
              <a:gd name="T1" fmla="*/ 743 h 1298"/>
              <a:gd name="T2" fmla="*/ 569 w 1177"/>
              <a:gd name="T3" fmla="*/ 743 h 1298"/>
              <a:gd name="T4" fmla="*/ 505 w 1177"/>
              <a:gd name="T5" fmla="*/ 553 h 1298"/>
              <a:gd name="T6" fmla="*/ 442 w 1177"/>
              <a:gd name="T7" fmla="*/ 743 h 1298"/>
              <a:gd name="T8" fmla="*/ 812 w 1177"/>
              <a:gd name="T9" fmla="*/ 0 h 1298"/>
              <a:gd name="T10" fmla="*/ 49 w 1177"/>
              <a:gd name="T11" fmla="*/ 0 h 1298"/>
              <a:gd name="T12" fmla="*/ 0 w 1177"/>
              <a:gd name="T13" fmla="*/ 49 h 1298"/>
              <a:gd name="T14" fmla="*/ 0 w 1177"/>
              <a:gd name="T15" fmla="*/ 1250 h 1298"/>
              <a:gd name="T16" fmla="*/ 49 w 1177"/>
              <a:gd name="T17" fmla="*/ 1298 h 1298"/>
              <a:gd name="T18" fmla="*/ 1128 w 1177"/>
              <a:gd name="T19" fmla="*/ 1298 h 1298"/>
              <a:gd name="T20" fmla="*/ 1177 w 1177"/>
              <a:gd name="T21" fmla="*/ 1250 h 1298"/>
              <a:gd name="T22" fmla="*/ 1177 w 1177"/>
              <a:gd name="T23" fmla="*/ 365 h 1298"/>
              <a:gd name="T24" fmla="*/ 812 w 1177"/>
              <a:gd name="T25" fmla="*/ 0 h 1298"/>
              <a:gd name="T26" fmla="*/ 640 w 1177"/>
              <a:gd name="T27" fmla="*/ 944 h 1298"/>
              <a:gd name="T28" fmla="*/ 599 w 1177"/>
              <a:gd name="T29" fmla="*/ 828 h 1298"/>
              <a:gd name="T30" fmla="*/ 413 w 1177"/>
              <a:gd name="T31" fmla="*/ 828 h 1298"/>
              <a:gd name="T32" fmla="*/ 375 w 1177"/>
              <a:gd name="T33" fmla="*/ 944 h 1298"/>
              <a:gd name="T34" fmla="*/ 275 w 1177"/>
              <a:gd name="T35" fmla="*/ 944 h 1298"/>
              <a:gd name="T36" fmla="*/ 456 w 1177"/>
              <a:gd name="T37" fmla="*/ 434 h 1298"/>
              <a:gd name="T38" fmla="*/ 556 w 1177"/>
              <a:gd name="T39" fmla="*/ 434 h 1298"/>
              <a:gd name="T40" fmla="*/ 742 w 1177"/>
              <a:gd name="T41" fmla="*/ 944 h 1298"/>
              <a:gd name="T42" fmla="*/ 640 w 1177"/>
              <a:gd name="T43" fmla="*/ 944 h 1298"/>
              <a:gd name="T44" fmla="*/ 866 w 1177"/>
              <a:gd name="T45" fmla="*/ 944 h 1298"/>
              <a:gd name="T46" fmla="*/ 777 w 1177"/>
              <a:gd name="T47" fmla="*/ 944 h 1298"/>
              <a:gd name="T48" fmla="*/ 777 w 1177"/>
              <a:gd name="T49" fmla="*/ 575 h 1298"/>
              <a:gd name="T50" fmla="*/ 866 w 1177"/>
              <a:gd name="T51" fmla="*/ 575 h 1298"/>
              <a:gd name="T52" fmla="*/ 866 w 1177"/>
              <a:gd name="T53" fmla="*/ 944 h 1298"/>
              <a:gd name="T54" fmla="*/ 866 w 1177"/>
              <a:gd name="T55" fmla="*/ 525 h 1298"/>
              <a:gd name="T56" fmla="*/ 777 w 1177"/>
              <a:gd name="T57" fmla="*/ 525 h 1298"/>
              <a:gd name="T58" fmla="*/ 777 w 1177"/>
              <a:gd name="T59" fmla="*/ 434 h 1298"/>
              <a:gd name="T60" fmla="*/ 866 w 1177"/>
              <a:gd name="T61" fmla="*/ 434 h 1298"/>
              <a:gd name="T62" fmla="*/ 866 w 1177"/>
              <a:gd name="T63" fmla="*/ 525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177" h="1298">
                <a:moveTo>
                  <a:pt x="442" y="743"/>
                </a:moveTo>
                <a:cubicBezTo>
                  <a:pt x="569" y="743"/>
                  <a:pt x="569" y="743"/>
                  <a:pt x="569" y="743"/>
                </a:cubicBezTo>
                <a:cubicBezTo>
                  <a:pt x="505" y="553"/>
                  <a:pt x="505" y="553"/>
                  <a:pt x="505" y="553"/>
                </a:cubicBezTo>
                <a:cubicBezTo>
                  <a:pt x="442" y="743"/>
                  <a:pt x="442" y="743"/>
                  <a:pt x="442" y="743"/>
                </a:cubicBezTo>
                <a:close/>
                <a:moveTo>
                  <a:pt x="812" y="0"/>
                </a:moveTo>
                <a:cubicBezTo>
                  <a:pt x="49" y="0"/>
                  <a:pt x="49" y="0"/>
                  <a:pt x="49" y="0"/>
                </a:cubicBezTo>
                <a:cubicBezTo>
                  <a:pt x="22" y="0"/>
                  <a:pt x="0" y="22"/>
                  <a:pt x="0" y="49"/>
                </a:cubicBezTo>
                <a:cubicBezTo>
                  <a:pt x="0" y="1250"/>
                  <a:pt x="0" y="1250"/>
                  <a:pt x="0" y="1250"/>
                </a:cubicBezTo>
                <a:cubicBezTo>
                  <a:pt x="0" y="1277"/>
                  <a:pt x="22" y="1298"/>
                  <a:pt x="49" y="1298"/>
                </a:cubicBezTo>
                <a:cubicBezTo>
                  <a:pt x="1128" y="1298"/>
                  <a:pt x="1128" y="1298"/>
                  <a:pt x="1128" y="1298"/>
                </a:cubicBezTo>
                <a:cubicBezTo>
                  <a:pt x="1155" y="1298"/>
                  <a:pt x="1177" y="1277"/>
                  <a:pt x="1177" y="1250"/>
                </a:cubicBezTo>
                <a:cubicBezTo>
                  <a:pt x="1177" y="365"/>
                  <a:pt x="1177" y="365"/>
                  <a:pt x="1177" y="365"/>
                </a:cubicBezTo>
                <a:cubicBezTo>
                  <a:pt x="812" y="0"/>
                  <a:pt x="812" y="0"/>
                  <a:pt x="812" y="0"/>
                </a:cubicBezTo>
                <a:close/>
                <a:moveTo>
                  <a:pt x="640" y="944"/>
                </a:moveTo>
                <a:cubicBezTo>
                  <a:pt x="599" y="828"/>
                  <a:pt x="599" y="828"/>
                  <a:pt x="599" y="828"/>
                </a:cubicBezTo>
                <a:cubicBezTo>
                  <a:pt x="413" y="828"/>
                  <a:pt x="413" y="828"/>
                  <a:pt x="413" y="828"/>
                </a:cubicBezTo>
                <a:cubicBezTo>
                  <a:pt x="375" y="944"/>
                  <a:pt x="375" y="944"/>
                  <a:pt x="375" y="944"/>
                </a:cubicBezTo>
                <a:cubicBezTo>
                  <a:pt x="275" y="944"/>
                  <a:pt x="275" y="944"/>
                  <a:pt x="275" y="944"/>
                </a:cubicBezTo>
                <a:cubicBezTo>
                  <a:pt x="456" y="434"/>
                  <a:pt x="456" y="434"/>
                  <a:pt x="456" y="434"/>
                </a:cubicBezTo>
                <a:cubicBezTo>
                  <a:pt x="556" y="434"/>
                  <a:pt x="556" y="434"/>
                  <a:pt x="556" y="434"/>
                </a:cubicBezTo>
                <a:cubicBezTo>
                  <a:pt x="742" y="944"/>
                  <a:pt x="742" y="944"/>
                  <a:pt x="742" y="944"/>
                </a:cubicBezTo>
                <a:cubicBezTo>
                  <a:pt x="640" y="944"/>
                  <a:pt x="640" y="944"/>
                  <a:pt x="640" y="944"/>
                </a:cubicBezTo>
                <a:close/>
                <a:moveTo>
                  <a:pt x="866" y="944"/>
                </a:moveTo>
                <a:cubicBezTo>
                  <a:pt x="777" y="944"/>
                  <a:pt x="777" y="944"/>
                  <a:pt x="777" y="944"/>
                </a:cubicBezTo>
                <a:cubicBezTo>
                  <a:pt x="777" y="575"/>
                  <a:pt x="777" y="575"/>
                  <a:pt x="777" y="575"/>
                </a:cubicBezTo>
                <a:cubicBezTo>
                  <a:pt x="866" y="575"/>
                  <a:pt x="866" y="575"/>
                  <a:pt x="866" y="575"/>
                </a:cubicBezTo>
                <a:cubicBezTo>
                  <a:pt x="866" y="944"/>
                  <a:pt x="866" y="944"/>
                  <a:pt x="866" y="944"/>
                </a:cubicBezTo>
                <a:close/>
                <a:moveTo>
                  <a:pt x="866" y="525"/>
                </a:moveTo>
                <a:cubicBezTo>
                  <a:pt x="777" y="525"/>
                  <a:pt x="777" y="525"/>
                  <a:pt x="777" y="525"/>
                </a:cubicBezTo>
                <a:cubicBezTo>
                  <a:pt x="777" y="434"/>
                  <a:pt x="777" y="434"/>
                  <a:pt x="777" y="434"/>
                </a:cubicBezTo>
                <a:cubicBezTo>
                  <a:pt x="866" y="434"/>
                  <a:pt x="866" y="434"/>
                  <a:pt x="866" y="434"/>
                </a:cubicBezTo>
                <a:cubicBezTo>
                  <a:pt x="866" y="525"/>
                  <a:pt x="866" y="525"/>
                  <a:pt x="866" y="525"/>
                </a:cubicBezTo>
                <a:close/>
              </a:path>
            </a:pathLst>
          </a:custGeom>
          <a:solidFill>
            <a:srgbClr val="3CBDAA"/>
          </a:solidFill>
          <a:ln>
            <a:noFill/>
          </a:ln>
          <a:effectLst>
            <a:outerShdw blurRad="127000" dist="1270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FFD939"/>
              </a:solidFill>
            </a:endParaRPr>
          </a:p>
        </p:txBody>
      </p:sp>
      <p:sp>
        <p:nvSpPr>
          <p:cNvPr id="65" name="TextBox 76"/>
          <p:cNvSpPr txBox="1"/>
          <p:nvPr/>
        </p:nvSpPr>
        <p:spPr>
          <a:xfrm>
            <a:off x="2211209" y="1904265"/>
            <a:ext cx="22584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2000" dirty="0">
                <a:solidFill>
                  <a:srgbClr val="3CBDA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Adobe Illustrator</a:t>
            </a:r>
            <a:endParaRPr lang="zh-CN" altLang="en-US" sz="2000" dirty="0">
              <a:solidFill>
                <a:srgbClr val="3CBDA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6" name="Freeform 75"/>
          <p:cNvSpPr>
            <a:spLocks noEditPoints="1"/>
          </p:cNvSpPr>
          <p:nvPr/>
        </p:nvSpPr>
        <p:spPr bwMode="auto">
          <a:xfrm>
            <a:off x="3926419" y="3468382"/>
            <a:ext cx="513506" cy="513506"/>
          </a:xfrm>
          <a:custGeom>
            <a:avLst/>
            <a:gdLst>
              <a:gd name="T0" fmla="*/ 375 w 997"/>
              <a:gd name="T1" fmla="*/ 365 h 997"/>
              <a:gd name="T2" fmla="*/ 337 w 997"/>
              <a:gd name="T3" fmla="*/ 368 h 997"/>
              <a:gd name="T4" fmla="*/ 337 w 997"/>
              <a:gd name="T5" fmla="*/ 489 h 997"/>
              <a:gd name="T6" fmla="*/ 369 w 997"/>
              <a:gd name="T7" fmla="*/ 491 h 997"/>
              <a:gd name="T8" fmla="*/ 448 w 997"/>
              <a:gd name="T9" fmla="*/ 425 h 997"/>
              <a:gd name="T10" fmla="*/ 375 w 997"/>
              <a:gd name="T11" fmla="*/ 365 h 997"/>
              <a:gd name="T12" fmla="*/ 366 w 997"/>
              <a:gd name="T13" fmla="*/ 0 h 997"/>
              <a:gd name="T14" fmla="*/ 0 w 997"/>
              <a:gd name="T15" fmla="*/ 366 h 997"/>
              <a:gd name="T16" fmla="*/ 0 w 997"/>
              <a:gd name="T17" fmla="*/ 630 h 997"/>
              <a:gd name="T18" fmla="*/ 366 w 997"/>
              <a:gd name="T19" fmla="*/ 997 h 997"/>
              <a:gd name="T20" fmla="*/ 630 w 997"/>
              <a:gd name="T21" fmla="*/ 997 h 997"/>
              <a:gd name="T22" fmla="*/ 997 w 997"/>
              <a:gd name="T23" fmla="*/ 630 h 997"/>
              <a:gd name="T24" fmla="*/ 997 w 997"/>
              <a:gd name="T25" fmla="*/ 366 h 997"/>
              <a:gd name="T26" fmla="*/ 630 w 997"/>
              <a:gd name="T27" fmla="*/ 0 h 997"/>
              <a:gd name="T28" fmla="*/ 366 w 997"/>
              <a:gd name="T29" fmla="*/ 0 h 997"/>
              <a:gd name="T30" fmla="*/ 503 w 997"/>
              <a:gd name="T31" fmla="*/ 519 h 997"/>
              <a:gd name="T32" fmla="*/ 369 w 997"/>
              <a:gd name="T33" fmla="*/ 563 h 997"/>
              <a:gd name="T34" fmla="*/ 337 w 997"/>
              <a:gd name="T35" fmla="*/ 560 h 997"/>
              <a:gd name="T36" fmla="*/ 337 w 997"/>
              <a:gd name="T37" fmla="*/ 708 h 997"/>
              <a:gd name="T38" fmla="*/ 245 w 997"/>
              <a:gd name="T39" fmla="*/ 708 h 997"/>
              <a:gd name="T40" fmla="*/ 245 w 997"/>
              <a:gd name="T41" fmla="*/ 302 h 997"/>
              <a:gd name="T42" fmla="*/ 371 w 997"/>
              <a:gd name="T43" fmla="*/ 294 h 997"/>
              <a:gd name="T44" fmla="*/ 497 w 997"/>
              <a:gd name="T45" fmla="*/ 327 h 997"/>
              <a:gd name="T46" fmla="*/ 540 w 997"/>
              <a:gd name="T47" fmla="*/ 422 h 997"/>
              <a:gd name="T48" fmla="*/ 503 w 997"/>
              <a:gd name="T49" fmla="*/ 519 h 997"/>
              <a:gd name="T50" fmla="*/ 663 w 997"/>
              <a:gd name="T51" fmla="*/ 715 h 997"/>
              <a:gd name="T52" fmla="*/ 567 w 997"/>
              <a:gd name="T53" fmla="*/ 693 h 997"/>
              <a:gd name="T54" fmla="*/ 583 w 997"/>
              <a:gd name="T55" fmla="*/ 627 h 997"/>
              <a:gd name="T56" fmla="*/ 663 w 997"/>
              <a:gd name="T57" fmla="*/ 649 h 997"/>
              <a:gd name="T58" fmla="*/ 703 w 997"/>
              <a:gd name="T59" fmla="*/ 625 h 997"/>
              <a:gd name="T60" fmla="*/ 659 w 997"/>
              <a:gd name="T61" fmla="*/ 590 h 997"/>
              <a:gd name="T62" fmla="*/ 574 w 997"/>
              <a:gd name="T63" fmla="*/ 501 h 997"/>
              <a:gd name="T64" fmla="*/ 695 w 997"/>
              <a:gd name="T65" fmla="*/ 402 h 997"/>
              <a:gd name="T66" fmla="*/ 779 w 997"/>
              <a:gd name="T67" fmla="*/ 420 h 997"/>
              <a:gd name="T68" fmla="*/ 763 w 997"/>
              <a:gd name="T69" fmla="*/ 484 h 997"/>
              <a:gd name="T70" fmla="*/ 698 w 997"/>
              <a:gd name="T71" fmla="*/ 467 h 997"/>
              <a:gd name="T72" fmla="*/ 663 w 997"/>
              <a:gd name="T73" fmla="*/ 491 h 997"/>
              <a:gd name="T74" fmla="*/ 711 w 997"/>
              <a:gd name="T75" fmla="*/ 526 h 997"/>
              <a:gd name="T76" fmla="*/ 792 w 997"/>
              <a:gd name="T77" fmla="*/ 618 h 997"/>
              <a:gd name="T78" fmla="*/ 663 w 997"/>
              <a:gd name="T79" fmla="*/ 715 h 9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997" h="997">
                <a:moveTo>
                  <a:pt x="375" y="365"/>
                </a:moveTo>
                <a:cubicBezTo>
                  <a:pt x="357" y="365"/>
                  <a:pt x="344" y="366"/>
                  <a:pt x="337" y="368"/>
                </a:cubicBezTo>
                <a:cubicBezTo>
                  <a:pt x="337" y="489"/>
                  <a:pt x="337" y="489"/>
                  <a:pt x="337" y="489"/>
                </a:cubicBezTo>
                <a:cubicBezTo>
                  <a:pt x="345" y="491"/>
                  <a:pt x="354" y="491"/>
                  <a:pt x="369" y="491"/>
                </a:cubicBezTo>
                <a:cubicBezTo>
                  <a:pt x="418" y="491"/>
                  <a:pt x="448" y="466"/>
                  <a:pt x="448" y="425"/>
                </a:cubicBezTo>
                <a:cubicBezTo>
                  <a:pt x="448" y="387"/>
                  <a:pt x="422" y="365"/>
                  <a:pt x="375" y="365"/>
                </a:cubicBezTo>
                <a:close/>
                <a:moveTo>
                  <a:pt x="366" y="0"/>
                </a:moveTo>
                <a:cubicBezTo>
                  <a:pt x="164" y="0"/>
                  <a:pt x="0" y="164"/>
                  <a:pt x="0" y="366"/>
                </a:cubicBezTo>
                <a:cubicBezTo>
                  <a:pt x="0" y="630"/>
                  <a:pt x="0" y="630"/>
                  <a:pt x="0" y="630"/>
                </a:cubicBezTo>
                <a:cubicBezTo>
                  <a:pt x="0" y="833"/>
                  <a:pt x="164" y="997"/>
                  <a:pt x="366" y="997"/>
                </a:cubicBezTo>
                <a:cubicBezTo>
                  <a:pt x="630" y="997"/>
                  <a:pt x="630" y="997"/>
                  <a:pt x="630" y="997"/>
                </a:cubicBezTo>
                <a:cubicBezTo>
                  <a:pt x="833" y="997"/>
                  <a:pt x="997" y="833"/>
                  <a:pt x="997" y="630"/>
                </a:cubicBezTo>
                <a:cubicBezTo>
                  <a:pt x="997" y="366"/>
                  <a:pt x="997" y="366"/>
                  <a:pt x="997" y="366"/>
                </a:cubicBezTo>
                <a:cubicBezTo>
                  <a:pt x="997" y="164"/>
                  <a:pt x="833" y="0"/>
                  <a:pt x="630" y="0"/>
                </a:cubicBezTo>
                <a:cubicBezTo>
                  <a:pt x="366" y="0"/>
                  <a:pt x="366" y="0"/>
                  <a:pt x="366" y="0"/>
                </a:cubicBezTo>
                <a:moveTo>
                  <a:pt x="503" y="519"/>
                </a:moveTo>
                <a:cubicBezTo>
                  <a:pt x="471" y="549"/>
                  <a:pt x="424" y="563"/>
                  <a:pt x="369" y="563"/>
                </a:cubicBezTo>
                <a:cubicBezTo>
                  <a:pt x="357" y="563"/>
                  <a:pt x="346" y="562"/>
                  <a:pt x="337" y="560"/>
                </a:cubicBezTo>
                <a:cubicBezTo>
                  <a:pt x="337" y="708"/>
                  <a:pt x="337" y="708"/>
                  <a:pt x="337" y="708"/>
                </a:cubicBezTo>
                <a:cubicBezTo>
                  <a:pt x="245" y="708"/>
                  <a:pt x="245" y="708"/>
                  <a:pt x="245" y="708"/>
                </a:cubicBezTo>
                <a:cubicBezTo>
                  <a:pt x="245" y="302"/>
                  <a:pt x="245" y="302"/>
                  <a:pt x="245" y="302"/>
                </a:cubicBezTo>
                <a:cubicBezTo>
                  <a:pt x="274" y="297"/>
                  <a:pt x="314" y="294"/>
                  <a:pt x="371" y="294"/>
                </a:cubicBezTo>
                <a:cubicBezTo>
                  <a:pt x="428" y="294"/>
                  <a:pt x="469" y="305"/>
                  <a:pt x="497" y="327"/>
                </a:cubicBezTo>
                <a:cubicBezTo>
                  <a:pt x="523" y="347"/>
                  <a:pt x="540" y="382"/>
                  <a:pt x="540" y="422"/>
                </a:cubicBezTo>
                <a:cubicBezTo>
                  <a:pt x="540" y="462"/>
                  <a:pt x="528" y="497"/>
                  <a:pt x="503" y="519"/>
                </a:cubicBezTo>
                <a:close/>
                <a:moveTo>
                  <a:pt x="663" y="715"/>
                </a:moveTo>
                <a:cubicBezTo>
                  <a:pt x="624" y="715"/>
                  <a:pt x="589" y="705"/>
                  <a:pt x="567" y="693"/>
                </a:cubicBezTo>
                <a:cubicBezTo>
                  <a:pt x="583" y="627"/>
                  <a:pt x="583" y="627"/>
                  <a:pt x="583" y="627"/>
                </a:cubicBezTo>
                <a:cubicBezTo>
                  <a:pt x="600" y="638"/>
                  <a:pt x="636" y="649"/>
                  <a:pt x="663" y="649"/>
                </a:cubicBezTo>
                <a:cubicBezTo>
                  <a:pt x="691" y="649"/>
                  <a:pt x="703" y="640"/>
                  <a:pt x="703" y="625"/>
                </a:cubicBezTo>
                <a:cubicBezTo>
                  <a:pt x="703" y="609"/>
                  <a:pt x="694" y="602"/>
                  <a:pt x="659" y="590"/>
                </a:cubicBezTo>
                <a:cubicBezTo>
                  <a:pt x="597" y="569"/>
                  <a:pt x="573" y="536"/>
                  <a:pt x="574" y="501"/>
                </a:cubicBezTo>
                <a:cubicBezTo>
                  <a:pt x="574" y="444"/>
                  <a:pt x="622" y="402"/>
                  <a:pt x="695" y="402"/>
                </a:cubicBezTo>
                <a:cubicBezTo>
                  <a:pt x="730" y="402"/>
                  <a:pt x="761" y="411"/>
                  <a:pt x="779" y="420"/>
                </a:cubicBezTo>
                <a:cubicBezTo>
                  <a:pt x="763" y="484"/>
                  <a:pt x="763" y="484"/>
                  <a:pt x="763" y="484"/>
                </a:cubicBezTo>
                <a:cubicBezTo>
                  <a:pt x="750" y="477"/>
                  <a:pt x="723" y="467"/>
                  <a:pt x="698" y="467"/>
                </a:cubicBezTo>
                <a:cubicBezTo>
                  <a:pt x="676" y="467"/>
                  <a:pt x="663" y="476"/>
                  <a:pt x="663" y="491"/>
                </a:cubicBezTo>
                <a:cubicBezTo>
                  <a:pt x="663" y="505"/>
                  <a:pt x="675" y="513"/>
                  <a:pt x="711" y="526"/>
                </a:cubicBezTo>
                <a:cubicBezTo>
                  <a:pt x="768" y="545"/>
                  <a:pt x="791" y="574"/>
                  <a:pt x="792" y="618"/>
                </a:cubicBezTo>
                <a:cubicBezTo>
                  <a:pt x="792" y="674"/>
                  <a:pt x="748" y="715"/>
                  <a:pt x="663" y="715"/>
                </a:cubicBezTo>
                <a:close/>
              </a:path>
            </a:pathLst>
          </a:custGeom>
          <a:solidFill>
            <a:srgbClr val="3CBDAA"/>
          </a:solidFill>
          <a:ln>
            <a:noFill/>
          </a:ln>
          <a:effectLst>
            <a:outerShdw blurRad="127000" dist="1270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FFD939"/>
              </a:solidFill>
            </a:endParaRPr>
          </a:p>
        </p:txBody>
      </p:sp>
      <p:sp>
        <p:nvSpPr>
          <p:cNvPr id="67" name="Freeform 79"/>
          <p:cNvSpPr>
            <a:spLocks noEditPoints="1"/>
          </p:cNvSpPr>
          <p:nvPr/>
        </p:nvSpPr>
        <p:spPr bwMode="auto">
          <a:xfrm>
            <a:off x="4892571" y="5166256"/>
            <a:ext cx="452759" cy="454702"/>
          </a:xfrm>
          <a:custGeom>
            <a:avLst/>
            <a:gdLst>
              <a:gd name="T0" fmla="*/ 960 w 1171"/>
              <a:gd name="T1" fmla="*/ 1058 h 1175"/>
              <a:gd name="T2" fmla="*/ 0 w 1171"/>
              <a:gd name="T3" fmla="*/ 1058 h 1175"/>
              <a:gd name="T4" fmla="*/ 585 w 1171"/>
              <a:gd name="T5" fmla="*/ 4 h 1175"/>
              <a:gd name="T6" fmla="*/ 632 w 1171"/>
              <a:gd name="T7" fmla="*/ 4 h 1175"/>
              <a:gd name="T8" fmla="*/ 957 w 1171"/>
              <a:gd name="T9" fmla="*/ 355 h 1175"/>
              <a:gd name="T10" fmla="*/ 962 w 1171"/>
              <a:gd name="T11" fmla="*/ 361 h 1175"/>
              <a:gd name="T12" fmla="*/ 1054 w 1171"/>
              <a:gd name="T13" fmla="*/ 636 h 1175"/>
              <a:gd name="T14" fmla="*/ 1054 w 1171"/>
              <a:gd name="T15" fmla="*/ 1034 h 1175"/>
              <a:gd name="T16" fmla="*/ 749 w 1171"/>
              <a:gd name="T17" fmla="*/ 355 h 1175"/>
              <a:gd name="T18" fmla="*/ 913 w 1171"/>
              <a:gd name="T19" fmla="*/ 402 h 1175"/>
              <a:gd name="T20" fmla="*/ 585 w 1171"/>
              <a:gd name="T21" fmla="*/ 51 h 1175"/>
              <a:gd name="T22" fmla="*/ 47 w 1171"/>
              <a:gd name="T23" fmla="*/ 1011 h 1175"/>
              <a:gd name="T24" fmla="*/ 911 w 1171"/>
              <a:gd name="T25" fmla="*/ 1034 h 1175"/>
              <a:gd name="T26" fmla="*/ 258 w 1171"/>
              <a:gd name="T27" fmla="*/ 753 h 1175"/>
              <a:gd name="T28" fmla="*/ 913 w 1171"/>
              <a:gd name="T29" fmla="*/ 402 h 1175"/>
              <a:gd name="T30" fmla="*/ 785 w 1171"/>
              <a:gd name="T31" fmla="*/ 771 h 1175"/>
              <a:gd name="T32" fmla="*/ 642 w 1171"/>
              <a:gd name="T33" fmla="*/ 749 h 1175"/>
              <a:gd name="T34" fmla="*/ 755 w 1171"/>
              <a:gd name="T35" fmla="*/ 946 h 1175"/>
              <a:gd name="T36" fmla="*/ 811 w 1171"/>
              <a:gd name="T37" fmla="*/ 851 h 1175"/>
              <a:gd name="T38" fmla="*/ 545 w 1171"/>
              <a:gd name="T39" fmla="*/ 789 h 1175"/>
              <a:gd name="T40" fmla="*/ 580 w 1171"/>
              <a:gd name="T41" fmla="*/ 767 h 1175"/>
              <a:gd name="T42" fmla="*/ 425 w 1171"/>
              <a:gd name="T43" fmla="*/ 851 h 1175"/>
              <a:gd name="T44" fmla="*/ 571 w 1171"/>
              <a:gd name="T45" fmla="*/ 937 h 1175"/>
              <a:gd name="T46" fmla="*/ 545 w 1171"/>
              <a:gd name="T47" fmla="*/ 908 h 1175"/>
              <a:gd name="T48" fmla="*/ 467 w 1171"/>
              <a:gd name="T49" fmla="*/ 848 h 1175"/>
              <a:gd name="T50" fmla="*/ 1017 w 1171"/>
              <a:gd name="T51" fmla="*/ 805 h 1175"/>
              <a:gd name="T52" fmla="*/ 938 w 1171"/>
              <a:gd name="T53" fmla="*/ 749 h 1175"/>
              <a:gd name="T54" fmla="*/ 893 w 1171"/>
              <a:gd name="T55" fmla="*/ 950 h 1175"/>
              <a:gd name="T56" fmla="*/ 922 w 1171"/>
              <a:gd name="T57" fmla="*/ 868 h 1175"/>
              <a:gd name="T58" fmla="*/ 985 w 1171"/>
              <a:gd name="T59" fmla="*/ 950 h 1175"/>
              <a:gd name="T60" fmla="*/ 986 w 1171"/>
              <a:gd name="T61" fmla="*/ 878 h 1175"/>
              <a:gd name="T62" fmla="*/ 923 w 1171"/>
              <a:gd name="T63" fmla="*/ 834 h 1175"/>
              <a:gd name="T64" fmla="*/ 925 w 1171"/>
              <a:gd name="T65" fmla="*/ 783 h 1175"/>
              <a:gd name="T66" fmla="*/ 975 w 1171"/>
              <a:gd name="T67" fmla="*/ 808 h 1175"/>
              <a:gd name="T68" fmla="*/ 923 w 1171"/>
              <a:gd name="T69" fmla="*/ 834 h 1175"/>
              <a:gd name="T70" fmla="*/ 713 w 1171"/>
              <a:gd name="T71" fmla="*/ 916 h 1175"/>
              <a:gd name="T72" fmla="*/ 701 w 1171"/>
              <a:gd name="T73" fmla="*/ 783 h 1175"/>
              <a:gd name="T74" fmla="*/ 765 w 1171"/>
              <a:gd name="T75" fmla="*/ 814 h 1175"/>
              <a:gd name="T76" fmla="*/ 754 w 1171"/>
              <a:gd name="T77" fmla="*/ 906 h 1175"/>
              <a:gd name="T78" fmla="*/ 280 w 1171"/>
              <a:gd name="T79" fmla="*/ 569 h 1175"/>
              <a:gd name="T80" fmla="*/ 227 w 1171"/>
              <a:gd name="T81" fmla="*/ 578 h 1175"/>
              <a:gd name="T82" fmla="*/ 259 w 1171"/>
              <a:gd name="T83" fmla="*/ 534 h 1175"/>
              <a:gd name="T84" fmla="*/ 224 w 1171"/>
              <a:gd name="T85" fmla="*/ 484 h 1175"/>
              <a:gd name="T86" fmla="*/ 106 w 1171"/>
              <a:gd name="T87" fmla="*/ 408 h 1175"/>
              <a:gd name="T88" fmla="*/ 183 w 1171"/>
              <a:gd name="T89" fmla="*/ 436 h 1175"/>
              <a:gd name="T90" fmla="*/ 335 w 1171"/>
              <a:gd name="T91" fmla="*/ 422 h 1175"/>
              <a:gd name="T92" fmla="*/ 429 w 1171"/>
              <a:gd name="T93" fmla="*/ 344 h 1175"/>
              <a:gd name="T94" fmla="*/ 364 w 1171"/>
              <a:gd name="T95" fmla="*/ 177 h 1175"/>
              <a:gd name="T96" fmla="*/ 437 w 1171"/>
              <a:gd name="T97" fmla="*/ 212 h 1175"/>
              <a:gd name="T98" fmla="*/ 491 w 1171"/>
              <a:gd name="T99" fmla="*/ 291 h 1175"/>
              <a:gd name="T100" fmla="*/ 511 w 1171"/>
              <a:gd name="T101" fmla="*/ 326 h 1175"/>
              <a:gd name="T102" fmla="*/ 437 w 1171"/>
              <a:gd name="T103" fmla="*/ 449 h 1175"/>
              <a:gd name="T104" fmla="*/ 419 w 1171"/>
              <a:gd name="T105" fmla="*/ 444 h 1175"/>
              <a:gd name="T106" fmla="*/ 353 w 1171"/>
              <a:gd name="T107" fmla="*/ 442 h 1175"/>
              <a:gd name="T108" fmla="*/ 419 w 1171"/>
              <a:gd name="T109" fmla="*/ 444 h 1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171" h="1175">
                <a:moveTo>
                  <a:pt x="1054" y="1034"/>
                </a:moveTo>
                <a:cubicBezTo>
                  <a:pt x="960" y="1034"/>
                  <a:pt x="960" y="1034"/>
                  <a:pt x="960" y="1034"/>
                </a:cubicBezTo>
                <a:cubicBezTo>
                  <a:pt x="960" y="1058"/>
                  <a:pt x="960" y="1058"/>
                  <a:pt x="960" y="1058"/>
                </a:cubicBezTo>
                <a:cubicBezTo>
                  <a:pt x="960" y="1122"/>
                  <a:pt x="908" y="1175"/>
                  <a:pt x="843" y="1175"/>
                </a:cubicBezTo>
                <a:cubicBezTo>
                  <a:pt x="117" y="1175"/>
                  <a:pt x="117" y="1175"/>
                  <a:pt x="117" y="1175"/>
                </a:cubicBezTo>
                <a:cubicBezTo>
                  <a:pt x="52" y="1175"/>
                  <a:pt x="0" y="1122"/>
                  <a:pt x="0" y="1058"/>
                </a:cubicBezTo>
                <a:cubicBezTo>
                  <a:pt x="0" y="121"/>
                  <a:pt x="0" y="121"/>
                  <a:pt x="0" y="121"/>
                </a:cubicBezTo>
                <a:cubicBezTo>
                  <a:pt x="0" y="56"/>
                  <a:pt x="52" y="4"/>
                  <a:pt x="117" y="4"/>
                </a:cubicBezTo>
                <a:cubicBezTo>
                  <a:pt x="585" y="4"/>
                  <a:pt x="585" y="4"/>
                  <a:pt x="585" y="4"/>
                </a:cubicBezTo>
                <a:cubicBezTo>
                  <a:pt x="629" y="4"/>
                  <a:pt x="629" y="4"/>
                  <a:pt x="629" y="4"/>
                </a:cubicBezTo>
                <a:cubicBezTo>
                  <a:pt x="629" y="0"/>
                  <a:pt x="629" y="0"/>
                  <a:pt x="629" y="0"/>
                </a:cubicBezTo>
                <a:cubicBezTo>
                  <a:pt x="632" y="4"/>
                  <a:pt x="632" y="4"/>
                  <a:pt x="632" y="4"/>
                </a:cubicBezTo>
                <a:cubicBezTo>
                  <a:pt x="632" y="4"/>
                  <a:pt x="632" y="4"/>
                  <a:pt x="632" y="4"/>
                </a:cubicBezTo>
                <a:cubicBezTo>
                  <a:pt x="632" y="4"/>
                  <a:pt x="632" y="4"/>
                  <a:pt x="632" y="4"/>
                </a:cubicBezTo>
                <a:cubicBezTo>
                  <a:pt x="957" y="355"/>
                  <a:pt x="957" y="355"/>
                  <a:pt x="957" y="355"/>
                </a:cubicBezTo>
                <a:cubicBezTo>
                  <a:pt x="960" y="355"/>
                  <a:pt x="960" y="355"/>
                  <a:pt x="960" y="355"/>
                </a:cubicBezTo>
                <a:cubicBezTo>
                  <a:pt x="960" y="359"/>
                  <a:pt x="960" y="359"/>
                  <a:pt x="960" y="359"/>
                </a:cubicBezTo>
                <a:cubicBezTo>
                  <a:pt x="962" y="361"/>
                  <a:pt x="962" y="361"/>
                  <a:pt x="962" y="361"/>
                </a:cubicBezTo>
                <a:cubicBezTo>
                  <a:pt x="960" y="361"/>
                  <a:pt x="960" y="361"/>
                  <a:pt x="960" y="361"/>
                </a:cubicBezTo>
                <a:cubicBezTo>
                  <a:pt x="960" y="636"/>
                  <a:pt x="960" y="636"/>
                  <a:pt x="960" y="636"/>
                </a:cubicBezTo>
                <a:cubicBezTo>
                  <a:pt x="1054" y="636"/>
                  <a:pt x="1054" y="636"/>
                  <a:pt x="1054" y="636"/>
                </a:cubicBezTo>
                <a:cubicBezTo>
                  <a:pt x="1118" y="636"/>
                  <a:pt x="1171" y="689"/>
                  <a:pt x="1171" y="753"/>
                </a:cubicBezTo>
                <a:cubicBezTo>
                  <a:pt x="1171" y="917"/>
                  <a:pt x="1171" y="917"/>
                  <a:pt x="1171" y="917"/>
                </a:cubicBezTo>
                <a:cubicBezTo>
                  <a:pt x="1171" y="982"/>
                  <a:pt x="1118" y="1034"/>
                  <a:pt x="1054" y="1034"/>
                </a:cubicBezTo>
                <a:close/>
                <a:moveTo>
                  <a:pt x="632" y="88"/>
                </a:moveTo>
                <a:cubicBezTo>
                  <a:pt x="632" y="238"/>
                  <a:pt x="632" y="238"/>
                  <a:pt x="632" y="238"/>
                </a:cubicBezTo>
                <a:cubicBezTo>
                  <a:pt x="632" y="303"/>
                  <a:pt x="685" y="355"/>
                  <a:pt x="749" y="355"/>
                </a:cubicBezTo>
                <a:cubicBezTo>
                  <a:pt x="884" y="355"/>
                  <a:pt x="884" y="355"/>
                  <a:pt x="884" y="355"/>
                </a:cubicBezTo>
                <a:cubicBezTo>
                  <a:pt x="632" y="88"/>
                  <a:pt x="632" y="88"/>
                  <a:pt x="632" y="88"/>
                </a:cubicBezTo>
                <a:moveTo>
                  <a:pt x="913" y="402"/>
                </a:moveTo>
                <a:cubicBezTo>
                  <a:pt x="703" y="402"/>
                  <a:pt x="703" y="402"/>
                  <a:pt x="703" y="402"/>
                </a:cubicBezTo>
                <a:cubicBezTo>
                  <a:pt x="638" y="402"/>
                  <a:pt x="585" y="350"/>
                  <a:pt x="585" y="285"/>
                </a:cubicBezTo>
                <a:cubicBezTo>
                  <a:pt x="585" y="51"/>
                  <a:pt x="585" y="51"/>
                  <a:pt x="585" y="51"/>
                </a:cubicBezTo>
                <a:cubicBezTo>
                  <a:pt x="164" y="51"/>
                  <a:pt x="164" y="51"/>
                  <a:pt x="164" y="51"/>
                </a:cubicBezTo>
                <a:cubicBezTo>
                  <a:pt x="99" y="51"/>
                  <a:pt x="47" y="103"/>
                  <a:pt x="47" y="168"/>
                </a:cubicBezTo>
                <a:cubicBezTo>
                  <a:pt x="47" y="1011"/>
                  <a:pt x="47" y="1011"/>
                  <a:pt x="47" y="1011"/>
                </a:cubicBezTo>
                <a:cubicBezTo>
                  <a:pt x="47" y="1076"/>
                  <a:pt x="99" y="1128"/>
                  <a:pt x="164" y="1128"/>
                </a:cubicBezTo>
                <a:cubicBezTo>
                  <a:pt x="796" y="1128"/>
                  <a:pt x="796" y="1128"/>
                  <a:pt x="796" y="1128"/>
                </a:cubicBezTo>
                <a:cubicBezTo>
                  <a:pt x="853" y="1128"/>
                  <a:pt x="900" y="1088"/>
                  <a:pt x="911" y="1034"/>
                </a:cubicBezTo>
                <a:cubicBezTo>
                  <a:pt x="375" y="1034"/>
                  <a:pt x="375" y="1034"/>
                  <a:pt x="375" y="1034"/>
                </a:cubicBezTo>
                <a:cubicBezTo>
                  <a:pt x="310" y="1034"/>
                  <a:pt x="258" y="982"/>
                  <a:pt x="258" y="917"/>
                </a:cubicBezTo>
                <a:cubicBezTo>
                  <a:pt x="258" y="753"/>
                  <a:pt x="258" y="753"/>
                  <a:pt x="258" y="753"/>
                </a:cubicBezTo>
                <a:cubicBezTo>
                  <a:pt x="258" y="689"/>
                  <a:pt x="310" y="636"/>
                  <a:pt x="375" y="636"/>
                </a:cubicBezTo>
                <a:cubicBezTo>
                  <a:pt x="913" y="636"/>
                  <a:pt x="913" y="636"/>
                  <a:pt x="913" y="636"/>
                </a:cubicBezTo>
                <a:cubicBezTo>
                  <a:pt x="913" y="402"/>
                  <a:pt x="913" y="402"/>
                  <a:pt x="913" y="402"/>
                </a:cubicBezTo>
                <a:moveTo>
                  <a:pt x="811" y="851"/>
                </a:moveTo>
                <a:cubicBezTo>
                  <a:pt x="811" y="832"/>
                  <a:pt x="809" y="817"/>
                  <a:pt x="804" y="804"/>
                </a:cubicBezTo>
                <a:cubicBezTo>
                  <a:pt x="800" y="791"/>
                  <a:pt x="794" y="780"/>
                  <a:pt x="785" y="771"/>
                </a:cubicBezTo>
                <a:cubicBezTo>
                  <a:pt x="777" y="762"/>
                  <a:pt x="767" y="756"/>
                  <a:pt x="755" y="753"/>
                </a:cubicBezTo>
                <a:cubicBezTo>
                  <a:pt x="746" y="750"/>
                  <a:pt x="733" y="749"/>
                  <a:pt x="717" y="749"/>
                </a:cubicBezTo>
                <a:cubicBezTo>
                  <a:pt x="642" y="749"/>
                  <a:pt x="642" y="749"/>
                  <a:pt x="642" y="749"/>
                </a:cubicBezTo>
                <a:cubicBezTo>
                  <a:pt x="642" y="950"/>
                  <a:pt x="642" y="950"/>
                  <a:pt x="642" y="950"/>
                </a:cubicBezTo>
                <a:cubicBezTo>
                  <a:pt x="719" y="950"/>
                  <a:pt x="719" y="950"/>
                  <a:pt x="719" y="950"/>
                </a:cubicBezTo>
                <a:cubicBezTo>
                  <a:pt x="734" y="950"/>
                  <a:pt x="746" y="949"/>
                  <a:pt x="755" y="946"/>
                </a:cubicBezTo>
                <a:cubicBezTo>
                  <a:pt x="767" y="942"/>
                  <a:pt x="776" y="937"/>
                  <a:pt x="783" y="930"/>
                </a:cubicBezTo>
                <a:cubicBezTo>
                  <a:pt x="793" y="921"/>
                  <a:pt x="800" y="909"/>
                  <a:pt x="805" y="894"/>
                </a:cubicBezTo>
                <a:cubicBezTo>
                  <a:pt x="809" y="882"/>
                  <a:pt x="811" y="868"/>
                  <a:pt x="811" y="851"/>
                </a:cubicBezTo>
                <a:close/>
                <a:moveTo>
                  <a:pt x="481" y="796"/>
                </a:moveTo>
                <a:cubicBezTo>
                  <a:pt x="491" y="785"/>
                  <a:pt x="503" y="780"/>
                  <a:pt x="518" y="780"/>
                </a:cubicBezTo>
                <a:cubicBezTo>
                  <a:pt x="528" y="780"/>
                  <a:pt x="537" y="783"/>
                  <a:pt x="545" y="789"/>
                </a:cubicBezTo>
                <a:cubicBezTo>
                  <a:pt x="553" y="795"/>
                  <a:pt x="558" y="803"/>
                  <a:pt x="560" y="814"/>
                </a:cubicBezTo>
                <a:cubicBezTo>
                  <a:pt x="600" y="804"/>
                  <a:pt x="600" y="804"/>
                  <a:pt x="600" y="804"/>
                </a:cubicBezTo>
                <a:cubicBezTo>
                  <a:pt x="596" y="788"/>
                  <a:pt x="589" y="776"/>
                  <a:pt x="580" y="767"/>
                </a:cubicBezTo>
                <a:cubicBezTo>
                  <a:pt x="564" y="753"/>
                  <a:pt x="544" y="745"/>
                  <a:pt x="520" y="745"/>
                </a:cubicBezTo>
                <a:cubicBezTo>
                  <a:pt x="491" y="745"/>
                  <a:pt x="469" y="755"/>
                  <a:pt x="451" y="773"/>
                </a:cubicBezTo>
                <a:cubicBezTo>
                  <a:pt x="434" y="792"/>
                  <a:pt x="425" y="818"/>
                  <a:pt x="425" y="851"/>
                </a:cubicBezTo>
                <a:cubicBezTo>
                  <a:pt x="425" y="883"/>
                  <a:pt x="434" y="908"/>
                  <a:pt x="451" y="926"/>
                </a:cubicBezTo>
                <a:cubicBezTo>
                  <a:pt x="468" y="944"/>
                  <a:pt x="490" y="953"/>
                  <a:pt x="517" y="953"/>
                </a:cubicBezTo>
                <a:cubicBezTo>
                  <a:pt x="539" y="953"/>
                  <a:pt x="557" y="948"/>
                  <a:pt x="571" y="937"/>
                </a:cubicBezTo>
                <a:cubicBezTo>
                  <a:pt x="585" y="927"/>
                  <a:pt x="595" y="910"/>
                  <a:pt x="601" y="888"/>
                </a:cubicBezTo>
                <a:cubicBezTo>
                  <a:pt x="561" y="876"/>
                  <a:pt x="561" y="876"/>
                  <a:pt x="561" y="876"/>
                </a:cubicBezTo>
                <a:cubicBezTo>
                  <a:pt x="558" y="891"/>
                  <a:pt x="552" y="902"/>
                  <a:pt x="545" y="908"/>
                </a:cubicBezTo>
                <a:cubicBezTo>
                  <a:pt x="537" y="915"/>
                  <a:pt x="527" y="919"/>
                  <a:pt x="517" y="919"/>
                </a:cubicBezTo>
                <a:cubicBezTo>
                  <a:pt x="502" y="919"/>
                  <a:pt x="490" y="913"/>
                  <a:pt x="481" y="903"/>
                </a:cubicBezTo>
                <a:cubicBezTo>
                  <a:pt x="472" y="892"/>
                  <a:pt x="467" y="874"/>
                  <a:pt x="467" y="848"/>
                </a:cubicBezTo>
                <a:cubicBezTo>
                  <a:pt x="467" y="824"/>
                  <a:pt x="472" y="807"/>
                  <a:pt x="481" y="796"/>
                </a:cubicBezTo>
                <a:close/>
                <a:moveTo>
                  <a:pt x="1004" y="843"/>
                </a:moveTo>
                <a:cubicBezTo>
                  <a:pt x="1013" y="833"/>
                  <a:pt x="1017" y="820"/>
                  <a:pt x="1017" y="805"/>
                </a:cubicBezTo>
                <a:cubicBezTo>
                  <a:pt x="1017" y="793"/>
                  <a:pt x="1014" y="783"/>
                  <a:pt x="1008" y="774"/>
                </a:cubicBezTo>
                <a:cubicBezTo>
                  <a:pt x="1003" y="764"/>
                  <a:pt x="995" y="758"/>
                  <a:pt x="985" y="754"/>
                </a:cubicBezTo>
                <a:cubicBezTo>
                  <a:pt x="975" y="751"/>
                  <a:pt x="960" y="749"/>
                  <a:pt x="938" y="749"/>
                </a:cubicBezTo>
                <a:cubicBezTo>
                  <a:pt x="853" y="749"/>
                  <a:pt x="853" y="749"/>
                  <a:pt x="853" y="749"/>
                </a:cubicBezTo>
                <a:cubicBezTo>
                  <a:pt x="853" y="950"/>
                  <a:pt x="853" y="950"/>
                  <a:pt x="853" y="950"/>
                </a:cubicBezTo>
                <a:cubicBezTo>
                  <a:pt x="893" y="950"/>
                  <a:pt x="893" y="950"/>
                  <a:pt x="893" y="950"/>
                </a:cubicBezTo>
                <a:cubicBezTo>
                  <a:pt x="893" y="866"/>
                  <a:pt x="893" y="866"/>
                  <a:pt x="893" y="866"/>
                </a:cubicBezTo>
                <a:cubicBezTo>
                  <a:pt x="902" y="866"/>
                  <a:pt x="902" y="866"/>
                  <a:pt x="902" y="866"/>
                </a:cubicBezTo>
                <a:cubicBezTo>
                  <a:pt x="911" y="866"/>
                  <a:pt x="918" y="867"/>
                  <a:pt x="922" y="868"/>
                </a:cubicBezTo>
                <a:cubicBezTo>
                  <a:pt x="926" y="870"/>
                  <a:pt x="930" y="873"/>
                  <a:pt x="934" y="877"/>
                </a:cubicBezTo>
                <a:cubicBezTo>
                  <a:pt x="938" y="881"/>
                  <a:pt x="945" y="891"/>
                  <a:pt x="956" y="906"/>
                </a:cubicBezTo>
                <a:cubicBezTo>
                  <a:pt x="985" y="950"/>
                  <a:pt x="985" y="950"/>
                  <a:pt x="985" y="950"/>
                </a:cubicBezTo>
                <a:cubicBezTo>
                  <a:pt x="1033" y="950"/>
                  <a:pt x="1033" y="950"/>
                  <a:pt x="1033" y="950"/>
                </a:cubicBezTo>
                <a:cubicBezTo>
                  <a:pt x="1009" y="911"/>
                  <a:pt x="1009" y="911"/>
                  <a:pt x="1009" y="911"/>
                </a:cubicBezTo>
                <a:cubicBezTo>
                  <a:pt x="999" y="895"/>
                  <a:pt x="992" y="884"/>
                  <a:pt x="986" y="878"/>
                </a:cubicBezTo>
                <a:cubicBezTo>
                  <a:pt x="980" y="872"/>
                  <a:pt x="973" y="866"/>
                  <a:pt x="964" y="861"/>
                </a:cubicBezTo>
                <a:cubicBezTo>
                  <a:pt x="982" y="859"/>
                  <a:pt x="995" y="852"/>
                  <a:pt x="1004" y="843"/>
                </a:cubicBezTo>
                <a:close/>
                <a:moveTo>
                  <a:pt x="923" y="834"/>
                </a:moveTo>
                <a:cubicBezTo>
                  <a:pt x="893" y="834"/>
                  <a:pt x="893" y="834"/>
                  <a:pt x="893" y="834"/>
                </a:cubicBezTo>
                <a:cubicBezTo>
                  <a:pt x="893" y="783"/>
                  <a:pt x="893" y="783"/>
                  <a:pt x="893" y="783"/>
                </a:cubicBezTo>
                <a:cubicBezTo>
                  <a:pt x="925" y="783"/>
                  <a:pt x="925" y="783"/>
                  <a:pt x="925" y="783"/>
                </a:cubicBezTo>
                <a:cubicBezTo>
                  <a:pt x="941" y="783"/>
                  <a:pt x="951" y="783"/>
                  <a:pt x="955" y="784"/>
                </a:cubicBezTo>
                <a:cubicBezTo>
                  <a:pt x="961" y="785"/>
                  <a:pt x="966" y="787"/>
                  <a:pt x="970" y="791"/>
                </a:cubicBezTo>
                <a:cubicBezTo>
                  <a:pt x="974" y="796"/>
                  <a:pt x="975" y="801"/>
                  <a:pt x="975" y="808"/>
                </a:cubicBezTo>
                <a:cubicBezTo>
                  <a:pt x="975" y="814"/>
                  <a:pt x="974" y="819"/>
                  <a:pt x="971" y="823"/>
                </a:cubicBezTo>
                <a:cubicBezTo>
                  <a:pt x="968" y="827"/>
                  <a:pt x="965" y="830"/>
                  <a:pt x="960" y="831"/>
                </a:cubicBezTo>
                <a:cubicBezTo>
                  <a:pt x="955" y="833"/>
                  <a:pt x="943" y="834"/>
                  <a:pt x="923" y="834"/>
                </a:cubicBezTo>
                <a:close/>
                <a:moveTo>
                  <a:pt x="754" y="906"/>
                </a:moveTo>
                <a:cubicBezTo>
                  <a:pt x="750" y="910"/>
                  <a:pt x="744" y="913"/>
                  <a:pt x="738" y="914"/>
                </a:cubicBezTo>
                <a:cubicBezTo>
                  <a:pt x="733" y="915"/>
                  <a:pt x="725" y="916"/>
                  <a:pt x="713" y="916"/>
                </a:cubicBezTo>
                <a:cubicBezTo>
                  <a:pt x="683" y="916"/>
                  <a:pt x="683" y="916"/>
                  <a:pt x="683" y="916"/>
                </a:cubicBezTo>
                <a:cubicBezTo>
                  <a:pt x="683" y="783"/>
                  <a:pt x="683" y="783"/>
                  <a:pt x="683" y="783"/>
                </a:cubicBezTo>
                <a:cubicBezTo>
                  <a:pt x="701" y="783"/>
                  <a:pt x="701" y="783"/>
                  <a:pt x="701" y="783"/>
                </a:cubicBezTo>
                <a:cubicBezTo>
                  <a:pt x="718" y="783"/>
                  <a:pt x="729" y="784"/>
                  <a:pt x="735" y="785"/>
                </a:cubicBezTo>
                <a:cubicBezTo>
                  <a:pt x="742" y="786"/>
                  <a:pt x="748" y="790"/>
                  <a:pt x="753" y="794"/>
                </a:cubicBezTo>
                <a:cubicBezTo>
                  <a:pt x="758" y="799"/>
                  <a:pt x="762" y="805"/>
                  <a:pt x="765" y="814"/>
                </a:cubicBezTo>
                <a:cubicBezTo>
                  <a:pt x="768" y="822"/>
                  <a:pt x="769" y="834"/>
                  <a:pt x="769" y="850"/>
                </a:cubicBezTo>
                <a:cubicBezTo>
                  <a:pt x="769" y="865"/>
                  <a:pt x="768" y="877"/>
                  <a:pt x="765" y="886"/>
                </a:cubicBezTo>
                <a:cubicBezTo>
                  <a:pt x="762" y="895"/>
                  <a:pt x="759" y="902"/>
                  <a:pt x="754" y="906"/>
                </a:cubicBezTo>
                <a:close/>
                <a:moveTo>
                  <a:pt x="357" y="479"/>
                </a:moveTo>
                <a:cubicBezTo>
                  <a:pt x="280" y="556"/>
                  <a:pt x="280" y="556"/>
                  <a:pt x="280" y="556"/>
                </a:cubicBezTo>
                <a:cubicBezTo>
                  <a:pt x="281" y="560"/>
                  <a:pt x="281" y="565"/>
                  <a:pt x="280" y="569"/>
                </a:cubicBezTo>
                <a:cubicBezTo>
                  <a:pt x="276" y="584"/>
                  <a:pt x="261" y="593"/>
                  <a:pt x="246" y="590"/>
                </a:cubicBezTo>
                <a:cubicBezTo>
                  <a:pt x="243" y="593"/>
                  <a:pt x="243" y="593"/>
                  <a:pt x="243" y="593"/>
                </a:cubicBezTo>
                <a:cubicBezTo>
                  <a:pt x="227" y="578"/>
                  <a:pt x="227" y="578"/>
                  <a:pt x="227" y="578"/>
                </a:cubicBezTo>
                <a:cubicBezTo>
                  <a:pt x="228" y="577"/>
                  <a:pt x="228" y="577"/>
                  <a:pt x="228" y="577"/>
                </a:cubicBezTo>
                <a:cubicBezTo>
                  <a:pt x="224" y="570"/>
                  <a:pt x="222" y="562"/>
                  <a:pt x="224" y="554"/>
                </a:cubicBezTo>
                <a:cubicBezTo>
                  <a:pt x="228" y="539"/>
                  <a:pt x="244" y="530"/>
                  <a:pt x="259" y="534"/>
                </a:cubicBezTo>
                <a:cubicBezTo>
                  <a:pt x="262" y="535"/>
                  <a:pt x="265" y="536"/>
                  <a:pt x="267" y="538"/>
                </a:cubicBezTo>
                <a:cubicBezTo>
                  <a:pt x="320" y="484"/>
                  <a:pt x="320" y="484"/>
                  <a:pt x="320" y="484"/>
                </a:cubicBezTo>
                <a:cubicBezTo>
                  <a:pt x="290" y="492"/>
                  <a:pt x="257" y="493"/>
                  <a:pt x="224" y="484"/>
                </a:cubicBezTo>
                <a:cubicBezTo>
                  <a:pt x="202" y="478"/>
                  <a:pt x="181" y="468"/>
                  <a:pt x="164" y="456"/>
                </a:cubicBezTo>
                <a:cubicBezTo>
                  <a:pt x="155" y="460"/>
                  <a:pt x="145" y="461"/>
                  <a:pt x="135" y="458"/>
                </a:cubicBezTo>
                <a:cubicBezTo>
                  <a:pt x="114" y="453"/>
                  <a:pt x="101" y="430"/>
                  <a:pt x="106" y="408"/>
                </a:cubicBezTo>
                <a:cubicBezTo>
                  <a:pt x="112" y="386"/>
                  <a:pt x="135" y="374"/>
                  <a:pt x="156" y="379"/>
                </a:cubicBezTo>
                <a:cubicBezTo>
                  <a:pt x="178" y="385"/>
                  <a:pt x="191" y="408"/>
                  <a:pt x="185" y="429"/>
                </a:cubicBezTo>
                <a:cubicBezTo>
                  <a:pt x="185" y="432"/>
                  <a:pt x="184" y="434"/>
                  <a:pt x="183" y="436"/>
                </a:cubicBezTo>
                <a:cubicBezTo>
                  <a:pt x="197" y="446"/>
                  <a:pt x="213" y="453"/>
                  <a:pt x="231" y="458"/>
                </a:cubicBezTo>
                <a:cubicBezTo>
                  <a:pt x="267" y="468"/>
                  <a:pt x="304" y="464"/>
                  <a:pt x="336" y="450"/>
                </a:cubicBezTo>
                <a:cubicBezTo>
                  <a:pt x="333" y="441"/>
                  <a:pt x="333" y="432"/>
                  <a:pt x="335" y="422"/>
                </a:cubicBezTo>
                <a:cubicBezTo>
                  <a:pt x="343" y="394"/>
                  <a:pt x="372" y="377"/>
                  <a:pt x="400" y="385"/>
                </a:cubicBezTo>
                <a:cubicBezTo>
                  <a:pt x="403" y="386"/>
                  <a:pt x="406" y="387"/>
                  <a:pt x="409" y="388"/>
                </a:cubicBezTo>
                <a:cubicBezTo>
                  <a:pt x="417" y="375"/>
                  <a:pt x="424" y="360"/>
                  <a:pt x="429" y="344"/>
                </a:cubicBezTo>
                <a:cubicBezTo>
                  <a:pt x="440" y="303"/>
                  <a:pt x="433" y="262"/>
                  <a:pt x="415" y="227"/>
                </a:cubicBezTo>
                <a:cubicBezTo>
                  <a:pt x="408" y="229"/>
                  <a:pt x="401" y="229"/>
                  <a:pt x="393" y="227"/>
                </a:cubicBezTo>
                <a:cubicBezTo>
                  <a:pt x="372" y="222"/>
                  <a:pt x="359" y="199"/>
                  <a:pt x="364" y="177"/>
                </a:cubicBezTo>
                <a:cubicBezTo>
                  <a:pt x="370" y="156"/>
                  <a:pt x="393" y="143"/>
                  <a:pt x="415" y="148"/>
                </a:cubicBezTo>
                <a:cubicBezTo>
                  <a:pt x="436" y="154"/>
                  <a:pt x="449" y="177"/>
                  <a:pt x="443" y="199"/>
                </a:cubicBezTo>
                <a:cubicBezTo>
                  <a:pt x="442" y="203"/>
                  <a:pt x="440" y="208"/>
                  <a:pt x="437" y="212"/>
                </a:cubicBezTo>
                <a:cubicBezTo>
                  <a:pt x="460" y="252"/>
                  <a:pt x="467" y="301"/>
                  <a:pt x="455" y="349"/>
                </a:cubicBezTo>
                <a:cubicBezTo>
                  <a:pt x="493" y="311"/>
                  <a:pt x="493" y="311"/>
                  <a:pt x="493" y="311"/>
                </a:cubicBezTo>
                <a:cubicBezTo>
                  <a:pt x="490" y="305"/>
                  <a:pt x="489" y="298"/>
                  <a:pt x="491" y="291"/>
                </a:cubicBezTo>
                <a:cubicBezTo>
                  <a:pt x="495" y="276"/>
                  <a:pt x="511" y="267"/>
                  <a:pt x="526" y="271"/>
                </a:cubicBezTo>
                <a:cubicBezTo>
                  <a:pt x="541" y="275"/>
                  <a:pt x="551" y="291"/>
                  <a:pt x="546" y="306"/>
                </a:cubicBezTo>
                <a:cubicBezTo>
                  <a:pt x="542" y="321"/>
                  <a:pt x="527" y="330"/>
                  <a:pt x="511" y="326"/>
                </a:cubicBezTo>
                <a:cubicBezTo>
                  <a:pt x="511" y="326"/>
                  <a:pt x="511" y="326"/>
                  <a:pt x="510" y="326"/>
                </a:cubicBezTo>
                <a:cubicBezTo>
                  <a:pt x="430" y="407"/>
                  <a:pt x="430" y="407"/>
                  <a:pt x="430" y="407"/>
                </a:cubicBezTo>
                <a:cubicBezTo>
                  <a:pt x="438" y="419"/>
                  <a:pt x="441" y="434"/>
                  <a:pt x="437" y="449"/>
                </a:cubicBezTo>
                <a:cubicBezTo>
                  <a:pt x="429" y="477"/>
                  <a:pt x="401" y="494"/>
                  <a:pt x="373" y="486"/>
                </a:cubicBezTo>
                <a:cubicBezTo>
                  <a:pt x="367" y="485"/>
                  <a:pt x="362" y="482"/>
                  <a:pt x="357" y="479"/>
                </a:cubicBezTo>
                <a:close/>
                <a:moveTo>
                  <a:pt x="419" y="444"/>
                </a:moveTo>
                <a:cubicBezTo>
                  <a:pt x="424" y="426"/>
                  <a:pt x="413" y="408"/>
                  <a:pt x="395" y="403"/>
                </a:cubicBezTo>
                <a:cubicBezTo>
                  <a:pt x="377" y="398"/>
                  <a:pt x="358" y="409"/>
                  <a:pt x="353" y="427"/>
                </a:cubicBezTo>
                <a:cubicBezTo>
                  <a:pt x="352" y="432"/>
                  <a:pt x="352" y="437"/>
                  <a:pt x="353" y="442"/>
                </a:cubicBezTo>
                <a:cubicBezTo>
                  <a:pt x="354" y="447"/>
                  <a:pt x="357" y="453"/>
                  <a:pt x="357" y="453"/>
                </a:cubicBezTo>
                <a:cubicBezTo>
                  <a:pt x="361" y="460"/>
                  <a:pt x="368" y="466"/>
                  <a:pt x="377" y="469"/>
                </a:cubicBezTo>
                <a:cubicBezTo>
                  <a:pt x="396" y="473"/>
                  <a:pt x="414" y="463"/>
                  <a:pt x="419" y="444"/>
                </a:cubicBezTo>
                <a:close/>
              </a:path>
            </a:pathLst>
          </a:custGeom>
          <a:solidFill>
            <a:srgbClr val="3CBDAA"/>
          </a:solidFill>
          <a:ln>
            <a:noFill/>
          </a:ln>
          <a:effectLst>
            <a:outerShdw blurRad="127000" dist="1270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FFD939"/>
              </a:solidFill>
            </a:endParaRPr>
          </a:p>
        </p:txBody>
      </p:sp>
      <p:sp>
        <p:nvSpPr>
          <p:cNvPr id="68" name="Freeform 83"/>
          <p:cNvSpPr>
            <a:spLocks noEditPoints="1"/>
          </p:cNvSpPr>
          <p:nvPr/>
        </p:nvSpPr>
        <p:spPr bwMode="auto">
          <a:xfrm>
            <a:off x="6838786" y="5174818"/>
            <a:ext cx="385982" cy="485235"/>
          </a:xfrm>
          <a:custGeom>
            <a:avLst/>
            <a:gdLst>
              <a:gd name="T0" fmla="*/ 400 w 597"/>
              <a:gd name="T1" fmla="*/ 0 h 751"/>
              <a:gd name="T2" fmla="*/ 597 w 597"/>
              <a:gd name="T3" fmla="*/ 153 h 751"/>
              <a:gd name="T4" fmla="*/ 393 w 597"/>
              <a:gd name="T5" fmla="*/ 0 h 751"/>
              <a:gd name="T6" fmla="*/ 89 w 597"/>
              <a:gd name="T7" fmla="*/ 87 h 751"/>
              <a:gd name="T8" fmla="*/ 98 w 597"/>
              <a:gd name="T9" fmla="*/ 63 h 751"/>
              <a:gd name="T10" fmla="*/ 99 w 597"/>
              <a:gd name="T11" fmla="*/ 87 h 751"/>
              <a:gd name="T12" fmla="*/ 169 w 597"/>
              <a:gd name="T13" fmla="*/ 87 h 751"/>
              <a:gd name="T14" fmla="*/ 177 w 597"/>
              <a:gd name="T15" fmla="*/ 63 h 751"/>
              <a:gd name="T16" fmla="*/ 178 w 597"/>
              <a:gd name="T17" fmla="*/ 87 h 751"/>
              <a:gd name="T18" fmla="*/ 466 w 597"/>
              <a:gd name="T19" fmla="*/ 376 h 751"/>
              <a:gd name="T20" fmla="*/ 342 w 597"/>
              <a:gd name="T21" fmla="*/ 299 h 751"/>
              <a:gd name="T22" fmla="*/ 109 w 597"/>
              <a:gd name="T23" fmla="*/ 633 h 751"/>
              <a:gd name="T24" fmla="*/ 488 w 597"/>
              <a:gd name="T25" fmla="*/ 647 h 751"/>
              <a:gd name="T26" fmla="*/ 488 w 597"/>
              <a:gd name="T27" fmla="*/ 570 h 751"/>
              <a:gd name="T28" fmla="*/ 109 w 597"/>
              <a:gd name="T29" fmla="*/ 584 h 751"/>
              <a:gd name="T30" fmla="*/ 488 w 597"/>
              <a:gd name="T31" fmla="*/ 570 h 751"/>
              <a:gd name="T32" fmla="*/ 349 w 597"/>
              <a:gd name="T33" fmla="*/ 290 h 751"/>
              <a:gd name="T34" fmla="*/ 298 w 597"/>
              <a:gd name="T35" fmla="*/ 285 h 751"/>
              <a:gd name="T36" fmla="*/ 298 w 597"/>
              <a:gd name="T37" fmla="*/ 501 h 751"/>
              <a:gd name="T38" fmla="*/ 480 w 597"/>
              <a:gd name="T39" fmla="*/ 383 h 751"/>
              <a:gd name="T40" fmla="*/ 233 w 597"/>
              <a:gd name="T41" fmla="*/ 49 h 751"/>
              <a:gd name="T42" fmla="*/ 257 w 597"/>
              <a:gd name="T43" fmla="*/ 63 h 751"/>
              <a:gd name="T44" fmla="*/ 274 w 597"/>
              <a:gd name="T45" fmla="*/ 132 h 751"/>
              <a:gd name="T46" fmla="*/ 298 w 597"/>
              <a:gd name="T47" fmla="*/ 63 h 751"/>
              <a:gd name="T48" fmla="*/ 199 w 597"/>
              <a:gd name="T49" fmla="*/ 50 h 751"/>
              <a:gd name="T50" fmla="*/ 153 w 597"/>
              <a:gd name="T51" fmla="*/ 49 h 751"/>
              <a:gd name="T52" fmla="*/ 169 w 597"/>
              <a:gd name="T53" fmla="*/ 132 h 751"/>
              <a:gd name="T54" fmla="*/ 180 w 597"/>
              <a:gd name="T55" fmla="*/ 101 h 751"/>
              <a:gd name="T56" fmla="*/ 215 w 597"/>
              <a:gd name="T57" fmla="*/ 74 h 751"/>
              <a:gd name="T58" fmla="*/ 119 w 597"/>
              <a:gd name="T59" fmla="*/ 50 h 751"/>
              <a:gd name="T60" fmla="*/ 73 w 597"/>
              <a:gd name="T61" fmla="*/ 49 h 751"/>
              <a:gd name="T62" fmla="*/ 89 w 597"/>
              <a:gd name="T63" fmla="*/ 132 h 751"/>
              <a:gd name="T64" fmla="*/ 100 w 597"/>
              <a:gd name="T65" fmla="*/ 101 h 751"/>
              <a:gd name="T66" fmla="*/ 136 w 597"/>
              <a:gd name="T67" fmla="*/ 74 h 751"/>
              <a:gd name="T68" fmla="*/ 0 w 597"/>
              <a:gd name="T69" fmla="*/ 751 h 751"/>
              <a:gd name="T70" fmla="*/ 371 w 597"/>
              <a:gd name="T71" fmla="*/ 0 h 751"/>
              <a:gd name="T72" fmla="*/ 597 w 597"/>
              <a:gd name="T73" fmla="*/ 174 h 751"/>
              <a:gd name="T74" fmla="*/ 0 w 597"/>
              <a:gd name="T75" fmla="*/ 751 h 7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597" h="751">
                <a:moveTo>
                  <a:pt x="393" y="0"/>
                </a:moveTo>
                <a:cubicBezTo>
                  <a:pt x="400" y="0"/>
                  <a:pt x="400" y="0"/>
                  <a:pt x="400" y="0"/>
                </a:cubicBezTo>
                <a:cubicBezTo>
                  <a:pt x="597" y="146"/>
                  <a:pt x="597" y="146"/>
                  <a:pt x="597" y="146"/>
                </a:cubicBezTo>
                <a:cubicBezTo>
                  <a:pt x="597" y="153"/>
                  <a:pt x="597" y="153"/>
                  <a:pt x="597" y="153"/>
                </a:cubicBezTo>
                <a:cubicBezTo>
                  <a:pt x="393" y="153"/>
                  <a:pt x="393" y="153"/>
                  <a:pt x="393" y="153"/>
                </a:cubicBezTo>
                <a:cubicBezTo>
                  <a:pt x="393" y="0"/>
                  <a:pt x="393" y="0"/>
                  <a:pt x="393" y="0"/>
                </a:cubicBezTo>
                <a:close/>
                <a:moveTo>
                  <a:pt x="99" y="87"/>
                </a:moveTo>
                <a:cubicBezTo>
                  <a:pt x="89" y="87"/>
                  <a:pt x="89" y="87"/>
                  <a:pt x="89" y="87"/>
                </a:cubicBezTo>
                <a:cubicBezTo>
                  <a:pt x="89" y="63"/>
                  <a:pt x="89" y="63"/>
                  <a:pt x="89" y="63"/>
                </a:cubicBezTo>
                <a:cubicBezTo>
                  <a:pt x="98" y="63"/>
                  <a:pt x="98" y="63"/>
                  <a:pt x="98" y="63"/>
                </a:cubicBezTo>
                <a:cubicBezTo>
                  <a:pt x="101" y="63"/>
                  <a:pt x="119" y="61"/>
                  <a:pt x="119" y="75"/>
                </a:cubicBezTo>
                <a:cubicBezTo>
                  <a:pt x="119" y="76"/>
                  <a:pt x="121" y="87"/>
                  <a:pt x="99" y="87"/>
                </a:cubicBezTo>
                <a:close/>
                <a:moveTo>
                  <a:pt x="178" y="87"/>
                </a:moveTo>
                <a:cubicBezTo>
                  <a:pt x="169" y="87"/>
                  <a:pt x="169" y="87"/>
                  <a:pt x="169" y="87"/>
                </a:cubicBezTo>
                <a:cubicBezTo>
                  <a:pt x="169" y="63"/>
                  <a:pt x="169" y="63"/>
                  <a:pt x="169" y="63"/>
                </a:cubicBezTo>
                <a:cubicBezTo>
                  <a:pt x="177" y="63"/>
                  <a:pt x="177" y="63"/>
                  <a:pt x="177" y="63"/>
                </a:cubicBezTo>
                <a:cubicBezTo>
                  <a:pt x="198" y="63"/>
                  <a:pt x="198" y="70"/>
                  <a:pt x="198" y="75"/>
                </a:cubicBezTo>
                <a:cubicBezTo>
                  <a:pt x="198" y="76"/>
                  <a:pt x="200" y="87"/>
                  <a:pt x="178" y="87"/>
                </a:cubicBezTo>
                <a:close/>
                <a:moveTo>
                  <a:pt x="342" y="299"/>
                </a:moveTo>
                <a:cubicBezTo>
                  <a:pt x="342" y="299"/>
                  <a:pt x="444" y="318"/>
                  <a:pt x="466" y="376"/>
                </a:cubicBezTo>
                <a:cubicBezTo>
                  <a:pt x="298" y="396"/>
                  <a:pt x="298" y="396"/>
                  <a:pt x="298" y="396"/>
                </a:cubicBezTo>
                <a:cubicBezTo>
                  <a:pt x="342" y="299"/>
                  <a:pt x="342" y="299"/>
                  <a:pt x="342" y="299"/>
                </a:cubicBezTo>
                <a:close/>
                <a:moveTo>
                  <a:pt x="488" y="633"/>
                </a:moveTo>
                <a:cubicBezTo>
                  <a:pt x="109" y="633"/>
                  <a:pt x="109" y="633"/>
                  <a:pt x="109" y="633"/>
                </a:cubicBezTo>
                <a:cubicBezTo>
                  <a:pt x="109" y="647"/>
                  <a:pt x="109" y="647"/>
                  <a:pt x="109" y="647"/>
                </a:cubicBezTo>
                <a:cubicBezTo>
                  <a:pt x="488" y="647"/>
                  <a:pt x="488" y="647"/>
                  <a:pt x="488" y="647"/>
                </a:cubicBezTo>
                <a:cubicBezTo>
                  <a:pt x="488" y="633"/>
                  <a:pt x="488" y="633"/>
                  <a:pt x="488" y="633"/>
                </a:cubicBezTo>
                <a:close/>
                <a:moveTo>
                  <a:pt x="488" y="570"/>
                </a:moveTo>
                <a:cubicBezTo>
                  <a:pt x="109" y="570"/>
                  <a:pt x="109" y="570"/>
                  <a:pt x="109" y="570"/>
                </a:cubicBezTo>
                <a:cubicBezTo>
                  <a:pt x="109" y="584"/>
                  <a:pt x="109" y="584"/>
                  <a:pt x="109" y="584"/>
                </a:cubicBezTo>
                <a:cubicBezTo>
                  <a:pt x="488" y="584"/>
                  <a:pt x="488" y="584"/>
                  <a:pt x="488" y="584"/>
                </a:cubicBezTo>
                <a:cubicBezTo>
                  <a:pt x="488" y="570"/>
                  <a:pt x="488" y="570"/>
                  <a:pt x="488" y="570"/>
                </a:cubicBezTo>
                <a:close/>
                <a:moveTo>
                  <a:pt x="480" y="383"/>
                </a:moveTo>
                <a:cubicBezTo>
                  <a:pt x="473" y="339"/>
                  <a:pt x="420" y="302"/>
                  <a:pt x="349" y="290"/>
                </a:cubicBezTo>
                <a:cubicBezTo>
                  <a:pt x="342" y="288"/>
                  <a:pt x="336" y="288"/>
                  <a:pt x="329" y="287"/>
                </a:cubicBezTo>
                <a:cubicBezTo>
                  <a:pt x="326" y="287"/>
                  <a:pt x="304" y="285"/>
                  <a:pt x="298" y="285"/>
                </a:cubicBezTo>
                <a:cubicBezTo>
                  <a:pt x="198" y="285"/>
                  <a:pt x="116" y="333"/>
                  <a:pt x="116" y="393"/>
                </a:cubicBezTo>
                <a:cubicBezTo>
                  <a:pt x="116" y="453"/>
                  <a:pt x="198" y="501"/>
                  <a:pt x="298" y="501"/>
                </a:cubicBezTo>
                <a:cubicBezTo>
                  <a:pt x="399" y="501"/>
                  <a:pt x="480" y="453"/>
                  <a:pt x="480" y="393"/>
                </a:cubicBezTo>
                <a:cubicBezTo>
                  <a:pt x="480" y="390"/>
                  <a:pt x="480" y="387"/>
                  <a:pt x="480" y="383"/>
                </a:cubicBezTo>
                <a:close/>
                <a:moveTo>
                  <a:pt x="298" y="49"/>
                </a:moveTo>
                <a:cubicBezTo>
                  <a:pt x="233" y="49"/>
                  <a:pt x="233" y="49"/>
                  <a:pt x="233" y="49"/>
                </a:cubicBezTo>
                <a:cubicBezTo>
                  <a:pt x="233" y="63"/>
                  <a:pt x="233" y="63"/>
                  <a:pt x="233" y="63"/>
                </a:cubicBezTo>
                <a:cubicBezTo>
                  <a:pt x="257" y="63"/>
                  <a:pt x="257" y="63"/>
                  <a:pt x="257" y="63"/>
                </a:cubicBezTo>
                <a:cubicBezTo>
                  <a:pt x="257" y="132"/>
                  <a:pt x="257" y="132"/>
                  <a:pt x="257" y="132"/>
                </a:cubicBezTo>
                <a:cubicBezTo>
                  <a:pt x="274" y="132"/>
                  <a:pt x="274" y="132"/>
                  <a:pt x="274" y="132"/>
                </a:cubicBezTo>
                <a:cubicBezTo>
                  <a:pt x="274" y="63"/>
                  <a:pt x="274" y="63"/>
                  <a:pt x="274" y="63"/>
                </a:cubicBezTo>
                <a:cubicBezTo>
                  <a:pt x="298" y="63"/>
                  <a:pt x="298" y="63"/>
                  <a:pt x="298" y="63"/>
                </a:cubicBezTo>
                <a:cubicBezTo>
                  <a:pt x="298" y="49"/>
                  <a:pt x="298" y="49"/>
                  <a:pt x="298" y="49"/>
                </a:cubicBezTo>
                <a:close/>
                <a:moveTo>
                  <a:pt x="199" y="50"/>
                </a:moveTo>
                <a:cubicBezTo>
                  <a:pt x="196" y="49"/>
                  <a:pt x="189" y="49"/>
                  <a:pt x="179" y="49"/>
                </a:cubicBezTo>
                <a:cubicBezTo>
                  <a:pt x="153" y="49"/>
                  <a:pt x="153" y="49"/>
                  <a:pt x="153" y="49"/>
                </a:cubicBezTo>
                <a:cubicBezTo>
                  <a:pt x="153" y="132"/>
                  <a:pt x="153" y="132"/>
                  <a:pt x="153" y="132"/>
                </a:cubicBezTo>
                <a:cubicBezTo>
                  <a:pt x="169" y="132"/>
                  <a:pt x="169" y="132"/>
                  <a:pt x="169" y="132"/>
                </a:cubicBezTo>
                <a:cubicBezTo>
                  <a:pt x="169" y="101"/>
                  <a:pt x="169" y="101"/>
                  <a:pt x="169" y="101"/>
                </a:cubicBezTo>
                <a:cubicBezTo>
                  <a:pt x="180" y="101"/>
                  <a:pt x="180" y="101"/>
                  <a:pt x="180" y="101"/>
                </a:cubicBezTo>
                <a:cubicBezTo>
                  <a:pt x="196" y="101"/>
                  <a:pt x="200" y="99"/>
                  <a:pt x="206" y="95"/>
                </a:cubicBezTo>
                <a:cubicBezTo>
                  <a:pt x="211" y="92"/>
                  <a:pt x="215" y="85"/>
                  <a:pt x="215" y="74"/>
                </a:cubicBezTo>
                <a:cubicBezTo>
                  <a:pt x="215" y="61"/>
                  <a:pt x="208" y="52"/>
                  <a:pt x="199" y="50"/>
                </a:cubicBezTo>
                <a:close/>
                <a:moveTo>
                  <a:pt x="119" y="50"/>
                </a:moveTo>
                <a:cubicBezTo>
                  <a:pt x="116" y="49"/>
                  <a:pt x="110" y="49"/>
                  <a:pt x="100" y="49"/>
                </a:cubicBezTo>
                <a:cubicBezTo>
                  <a:pt x="73" y="49"/>
                  <a:pt x="73" y="49"/>
                  <a:pt x="73" y="49"/>
                </a:cubicBezTo>
                <a:cubicBezTo>
                  <a:pt x="73" y="132"/>
                  <a:pt x="73" y="132"/>
                  <a:pt x="73" y="132"/>
                </a:cubicBezTo>
                <a:cubicBezTo>
                  <a:pt x="89" y="132"/>
                  <a:pt x="89" y="132"/>
                  <a:pt x="89" y="132"/>
                </a:cubicBezTo>
                <a:cubicBezTo>
                  <a:pt x="89" y="101"/>
                  <a:pt x="89" y="101"/>
                  <a:pt x="89" y="101"/>
                </a:cubicBezTo>
                <a:cubicBezTo>
                  <a:pt x="100" y="101"/>
                  <a:pt x="100" y="101"/>
                  <a:pt x="100" y="101"/>
                </a:cubicBezTo>
                <a:cubicBezTo>
                  <a:pt x="117" y="101"/>
                  <a:pt x="121" y="99"/>
                  <a:pt x="126" y="95"/>
                </a:cubicBezTo>
                <a:cubicBezTo>
                  <a:pt x="132" y="92"/>
                  <a:pt x="136" y="85"/>
                  <a:pt x="136" y="74"/>
                </a:cubicBezTo>
                <a:cubicBezTo>
                  <a:pt x="136" y="61"/>
                  <a:pt x="129" y="52"/>
                  <a:pt x="119" y="50"/>
                </a:cubicBezTo>
                <a:close/>
                <a:moveTo>
                  <a:pt x="0" y="751"/>
                </a:moveTo>
                <a:cubicBezTo>
                  <a:pt x="0" y="0"/>
                  <a:pt x="0" y="0"/>
                  <a:pt x="0" y="0"/>
                </a:cubicBezTo>
                <a:cubicBezTo>
                  <a:pt x="371" y="0"/>
                  <a:pt x="371" y="0"/>
                  <a:pt x="371" y="0"/>
                </a:cubicBezTo>
                <a:cubicBezTo>
                  <a:pt x="371" y="174"/>
                  <a:pt x="371" y="174"/>
                  <a:pt x="371" y="174"/>
                </a:cubicBezTo>
                <a:cubicBezTo>
                  <a:pt x="597" y="174"/>
                  <a:pt x="597" y="174"/>
                  <a:pt x="597" y="174"/>
                </a:cubicBezTo>
                <a:cubicBezTo>
                  <a:pt x="597" y="751"/>
                  <a:pt x="597" y="751"/>
                  <a:pt x="597" y="751"/>
                </a:cubicBezTo>
                <a:cubicBezTo>
                  <a:pt x="0" y="751"/>
                  <a:pt x="0" y="751"/>
                  <a:pt x="0" y="751"/>
                </a:cubicBezTo>
                <a:close/>
              </a:path>
            </a:pathLst>
          </a:custGeom>
          <a:solidFill>
            <a:srgbClr val="3CBDAA"/>
          </a:solidFill>
          <a:ln>
            <a:noFill/>
          </a:ln>
          <a:effectLst>
            <a:outerShdw blurRad="127000" dist="1270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FFD939"/>
              </a:solidFill>
            </a:endParaRPr>
          </a:p>
        </p:txBody>
      </p:sp>
      <p:sp>
        <p:nvSpPr>
          <p:cNvPr id="69" name="Freeform 87"/>
          <p:cNvSpPr>
            <a:spLocks noEditPoints="1"/>
          </p:cNvSpPr>
          <p:nvPr/>
        </p:nvSpPr>
        <p:spPr bwMode="auto">
          <a:xfrm>
            <a:off x="7794773" y="3520979"/>
            <a:ext cx="428109" cy="503626"/>
          </a:xfrm>
          <a:custGeom>
            <a:avLst/>
            <a:gdLst>
              <a:gd name="T0" fmla="*/ 701 w 822"/>
              <a:gd name="T1" fmla="*/ 32 h 968"/>
              <a:gd name="T2" fmla="*/ 687 w 822"/>
              <a:gd name="T3" fmla="*/ 382 h 968"/>
              <a:gd name="T4" fmla="*/ 625 w 822"/>
              <a:gd name="T5" fmla="*/ 46 h 968"/>
              <a:gd name="T6" fmla="*/ 276 w 822"/>
              <a:gd name="T7" fmla="*/ 135 h 968"/>
              <a:gd name="T8" fmla="*/ 45 w 822"/>
              <a:gd name="T9" fmla="*/ 833 h 968"/>
              <a:gd name="T10" fmla="*/ 245 w 822"/>
              <a:gd name="T11" fmla="*/ 896 h 968"/>
              <a:gd name="T12" fmla="*/ 32 w 822"/>
              <a:gd name="T13" fmla="*/ 910 h 968"/>
              <a:gd name="T14" fmla="*/ 2 w 822"/>
              <a:gd name="T15" fmla="*/ 394 h 968"/>
              <a:gd name="T16" fmla="*/ 126 w 822"/>
              <a:gd name="T17" fmla="*/ 12 h 968"/>
              <a:gd name="T18" fmla="*/ 126 w 822"/>
              <a:gd name="T19" fmla="*/ 11 h 968"/>
              <a:gd name="T20" fmla="*/ 131 w 822"/>
              <a:gd name="T21" fmla="*/ 6 h 968"/>
              <a:gd name="T22" fmla="*/ 131 w 822"/>
              <a:gd name="T23" fmla="*/ 6 h 968"/>
              <a:gd name="T24" fmla="*/ 132 w 822"/>
              <a:gd name="T25" fmla="*/ 5 h 968"/>
              <a:gd name="T26" fmla="*/ 139 w 822"/>
              <a:gd name="T27" fmla="*/ 1 h 968"/>
              <a:gd name="T28" fmla="*/ 140 w 822"/>
              <a:gd name="T29" fmla="*/ 1 h 968"/>
              <a:gd name="T30" fmla="*/ 141 w 822"/>
              <a:gd name="T31" fmla="*/ 1 h 968"/>
              <a:gd name="T32" fmla="*/ 146 w 822"/>
              <a:gd name="T33" fmla="*/ 0 h 968"/>
              <a:gd name="T34" fmla="*/ 146 w 822"/>
              <a:gd name="T35" fmla="*/ 0 h 968"/>
              <a:gd name="T36" fmla="*/ 372 w 822"/>
              <a:gd name="T37" fmla="*/ 657 h 968"/>
              <a:gd name="T38" fmla="*/ 135 w 822"/>
              <a:gd name="T39" fmla="*/ 621 h 968"/>
              <a:gd name="T40" fmla="*/ 135 w 822"/>
              <a:gd name="T41" fmla="*/ 559 h 968"/>
              <a:gd name="T42" fmla="*/ 135 w 822"/>
              <a:gd name="T43" fmla="*/ 522 h 968"/>
              <a:gd name="T44" fmla="*/ 135 w 822"/>
              <a:gd name="T45" fmla="*/ 429 h 968"/>
              <a:gd name="T46" fmla="*/ 609 w 822"/>
              <a:gd name="T47" fmla="*/ 429 h 968"/>
              <a:gd name="T48" fmla="*/ 135 w 822"/>
              <a:gd name="T49" fmla="*/ 429 h 968"/>
              <a:gd name="T50" fmla="*/ 609 w 822"/>
              <a:gd name="T51" fmla="*/ 353 h 968"/>
              <a:gd name="T52" fmla="*/ 380 w 822"/>
              <a:gd name="T53" fmla="*/ 316 h 968"/>
              <a:gd name="T54" fmla="*/ 380 w 822"/>
              <a:gd name="T55" fmla="*/ 252 h 968"/>
              <a:gd name="T56" fmla="*/ 380 w 822"/>
              <a:gd name="T57" fmla="*/ 216 h 968"/>
              <a:gd name="T58" fmla="*/ 380 w 822"/>
              <a:gd name="T59" fmla="*/ 124 h 968"/>
              <a:gd name="T60" fmla="*/ 609 w 822"/>
              <a:gd name="T61" fmla="*/ 124 h 968"/>
              <a:gd name="T62" fmla="*/ 380 w 822"/>
              <a:gd name="T63" fmla="*/ 124 h 968"/>
              <a:gd name="T64" fmla="*/ 454 w 822"/>
              <a:gd name="T65" fmla="*/ 906 h 968"/>
              <a:gd name="T66" fmla="*/ 712 w 822"/>
              <a:gd name="T67" fmla="*/ 428 h 968"/>
              <a:gd name="T68" fmla="*/ 287 w 822"/>
              <a:gd name="T69" fmla="*/ 933 h 968"/>
              <a:gd name="T70" fmla="*/ 330 w 822"/>
              <a:gd name="T71" fmla="*/ 813 h 968"/>
              <a:gd name="T72" fmla="*/ 733 w 822"/>
              <a:gd name="T73" fmla="*/ 704 h 968"/>
              <a:gd name="T74" fmla="*/ 669 w 822"/>
              <a:gd name="T75" fmla="*/ 877 h 968"/>
              <a:gd name="T76" fmla="*/ 512 w 822"/>
              <a:gd name="T77" fmla="*/ 922 h 968"/>
              <a:gd name="T78" fmla="*/ 701 w 822"/>
              <a:gd name="T79" fmla="*/ 910 h 968"/>
              <a:gd name="T80" fmla="*/ 733 w 822"/>
              <a:gd name="T81" fmla="*/ 704 h 968"/>
              <a:gd name="T82" fmla="*/ 227 w 822"/>
              <a:gd name="T83" fmla="*/ 123 h 968"/>
              <a:gd name="T84" fmla="*/ 80 w 822"/>
              <a:gd name="T85" fmla="*/ 298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822" h="968">
                <a:moveTo>
                  <a:pt x="146" y="0"/>
                </a:moveTo>
                <a:cubicBezTo>
                  <a:pt x="625" y="0"/>
                  <a:pt x="625" y="0"/>
                  <a:pt x="625" y="0"/>
                </a:cubicBezTo>
                <a:cubicBezTo>
                  <a:pt x="655" y="0"/>
                  <a:pt x="682" y="12"/>
                  <a:pt x="701" y="32"/>
                </a:cubicBezTo>
                <a:cubicBezTo>
                  <a:pt x="721" y="51"/>
                  <a:pt x="733" y="78"/>
                  <a:pt x="733" y="108"/>
                </a:cubicBezTo>
                <a:cubicBezTo>
                  <a:pt x="733" y="337"/>
                  <a:pt x="733" y="337"/>
                  <a:pt x="733" y="337"/>
                </a:cubicBezTo>
                <a:cubicBezTo>
                  <a:pt x="687" y="382"/>
                  <a:pt x="687" y="382"/>
                  <a:pt x="687" y="382"/>
                </a:cubicBezTo>
                <a:cubicBezTo>
                  <a:pt x="687" y="108"/>
                  <a:pt x="687" y="108"/>
                  <a:pt x="687" y="108"/>
                </a:cubicBezTo>
                <a:cubicBezTo>
                  <a:pt x="687" y="91"/>
                  <a:pt x="680" y="75"/>
                  <a:pt x="669" y="64"/>
                </a:cubicBezTo>
                <a:cubicBezTo>
                  <a:pt x="658" y="53"/>
                  <a:pt x="642" y="46"/>
                  <a:pt x="625" y="46"/>
                </a:cubicBezTo>
                <a:cubicBezTo>
                  <a:pt x="207" y="46"/>
                  <a:pt x="207" y="46"/>
                  <a:pt x="207" y="46"/>
                </a:cubicBezTo>
                <a:cubicBezTo>
                  <a:pt x="273" y="103"/>
                  <a:pt x="273" y="103"/>
                  <a:pt x="273" y="103"/>
                </a:cubicBezTo>
                <a:cubicBezTo>
                  <a:pt x="283" y="111"/>
                  <a:pt x="284" y="125"/>
                  <a:pt x="276" y="135"/>
                </a:cubicBezTo>
                <a:cubicBezTo>
                  <a:pt x="275" y="135"/>
                  <a:pt x="275" y="135"/>
                  <a:pt x="275" y="135"/>
                </a:cubicBezTo>
                <a:cubicBezTo>
                  <a:pt x="45" y="411"/>
                  <a:pt x="45" y="411"/>
                  <a:pt x="45" y="411"/>
                </a:cubicBezTo>
                <a:cubicBezTo>
                  <a:pt x="45" y="833"/>
                  <a:pt x="45" y="833"/>
                  <a:pt x="45" y="833"/>
                </a:cubicBezTo>
                <a:cubicBezTo>
                  <a:pt x="45" y="850"/>
                  <a:pt x="52" y="866"/>
                  <a:pt x="64" y="877"/>
                </a:cubicBezTo>
                <a:cubicBezTo>
                  <a:pt x="75" y="889"/>
                  <a:pt x="91" y="896"/>
                  <a:pt x="108" y="896"/>
                </a:cubicBezTo>
                <a:cubicBezTo>
                  <a:pt x="245" y="896"/>
                  <a:pt x="245" y="896"/>
                  <a:pt x="245" y="896"/>
                </a:cubicBezTo>
                <a:cubicBezTo>
                  <a:pt x="229" y="941"/>
                  <a:pt x="229" y="941"/>
                  <a:pt x="229" y="941"/>
                </a:cubicBezTo>
                <a:cubicBezTo>
                  <a:pt x="108" y="941"/>
                  <a:pt x="108" y="941"/>
                  <a:pt x="108" y="941"/>
                </a:cubicBezTo>
                <a:cubicBezTo>
                  <a:pt x="78" y="941"/>
                  <a:pt x="51" y="929"/>
                  <a:pt x="32" y="910"/>
                </a:cubicBezTo>
                <a:cubicBezTo>
                  <a:pt x="12" y="890"/>
                  <a:pt x="0" y="863"/>
                  <a:pt x="0" y="833"/>
                </a:cubicBezTo>
                <a:cubicBezTo>
                  <a:pt x="0" y="403"/>
                  <a:pt x="0" y="403"/>
                  <a:pt x="0" y="403"/>
                </a:cubicBezTo>
                <a:cubicBezTo>
                  <a:pt x="0" y="400"/>
                  <a:pt x="1" y="397"/>
                  <a:pt x="2" y="394"/>
                </a:cubicBezTo>
                <a:cubicBezTo>
                  <a:pt x="124" y="16"/>
                  <a:pt x="124" y="16"/>
                  <a:pt x="124" y="16"/>
                </a:cubicBezTo>
                <a:cubicBezTo>
                  <a:pt x="125" y="15"/>
                  <a:pt x="125" y="13"/>
                  <a:pt x="126" y="12"/>
                </a:cubicBezTo>
                <a:cubicBezTo>
                  <a:pt x="126" y="12"/>
                  <a:pt x="126" y="12"/>
                  <a:pt x="126" y="12"/>
                </a:cubicBezTo>
                <a:cubicBezTo>
                  <a:pt x="126" y="12"/>
                  <a:pt x="126" y="12"/>
                  <a:pt x="126" y="12"/>
                </a:cubicBezTo>
                <a:cubicBezTo>
                  <a:pt x="126" y="12"/>
                  <a:pt x="126" y="12"/>
                  <a:pt x="126" y="12"/>
                </a:cubicBezTo>
                <a:cubicBezTo>
                  <a:pt x="126" y="11"/>
                  <a:pt x="126" y="11"/>
                  <a:pt x="126" y="11"/>
                </a:cubicBezTo>
                <a:cubicBezTo>
                  <a:pt x="126" y="11"/>
                  <a:pt x="126" y="11"/>
                  <a:pt x="126" y="11"/>
                </a:cubicBezTo>
                <a:cubicBezTo>
                  <a:pt x="128" y="9"/>
                  <a:pt x="129" y="8"/>
                  <a:pt x="131" y="6"/>
                </a:cubicBezTo>
                <a:cubicBezTo>
                  <a:pt x="131" y="6"/>
                  <a:pt x="131" y="6"/>
                  <a:pt x="131" y="6"/>
                </a:cubicBezTo>
                <a:cubicBezTo>
                  <a:pt x="131" y="6"/>
                  <a:pt x="131" y="6"/>
                  <a:pt x="131" y="6"/>
                </a:cubicBezTo>
                <a:cubicBezTo>
                  <a:pt x="131" y="6"/>
                  <a:pt x="131" y="6"/>
                  <a:pt x="131" y="6"/>
                </a:cubicBezTo>
                <a:cubicBezTo>
                  <a:pt x="131" y="6"/>
                  <a:pt x="131" y="6"/>
                  <a:pt x="131" y="6"/>
                </a:cubicBezTo>
                <a:cubicBezTo>
                  <a:pt x="132" y="5"/>
                  <a:pt x="132" y="5"/>
                  <a:pt x="132" y="5"/>
                </a:cubicBezTo>
                <a:cubicBezTo>
                  <a:pt x="132" y="5"/>
                  <a:pt x="132" y="5"/>
                  <a:pt x="132" y="5"/>
                </a:cubicBezTo>
                <a:cubicBezTo>
                  <a:pt x="132" y="5"/>
                  <a:pt x="132" y="5"/>
                  <a:pt x="132" y="5"/>
                </a:cubicBezTo>
                <a:cubicBezTo>
                  <a:pt x="134" y="3"/>
                  <a:pt x="136" y="2"/>
                  <a:pt x="139" y="1"/>
                </a:cubicBezTo>
                <a:cubicBezTo>
                  <a:pt x="139" y="1"/>
                  <a:pt x="139" y="1"/>
                  <a:pt x="139" y="1"/>
                </a:cubicBezTo>
                <a:cubicBezTo>
                  <a:pt x="139" y="1"/>
                  <a:pt x="139" y="1"/>
                  <a:pt x="139" y="1"/>
                </a:cubicBezTo>
                <a:cubicBezTo>
                  <a:pt x="139" y="1"/>
                  <a:pt x="139" y="1"/>
                  <a:pt x="139" y="1"/>
                </a:cubicBezTo>
                <a:cubicBezTo>
                  <a:pt x="140" y="1"/>
                  <a:pt x="140" y="1"/>
                  <a:pt x="140" y="1"/>
                </a:cubicBezTo>
                <a:cubicBezTo>
                  <a:pt x="140" y="1"/>
                  <a:pt x="140" y="1"/>
                  <a:pt x="140" y="1"/>
                </a:cubicBezTo>
                <a:cubicBezTo>
                  <a:pt x="140" y="1"/>
                  <a:pt x="140" y="1"/>
                  <a:pt x="140" y="1"/>
                </a:cubicBezTo>
                <a:cubicBezTo>
                  <a:pt x="140" y="1"/>
                  <a:pt x="141" y="1"/>
                  <a:pt x="141" y="1"/>
                </a:cubicBezTo>
                <a:cubicBezTo>
                  <a:pt x="141" y="1"/>
                  <a:pt x="141" y="1"/>
                  <a:pt x="141" y="1"/>
                </a:cubicBezTo>
                <a:cubicBezTo>
                  <a:pt x="141" y="1"/>
                  <a:pt x="141" y="1"/>
                  <a:pt x="141" y="1"/>
                </a:cubicBezTo>
                <a:cubicBezTo>
                  <a:pt x="142" y="1"/>
                  <a:pt x="142" y="1"/>
                  <a:pt x="142" y="1"/>
                </a:cubicBezTo>
                <a:cubicBezTo>
                  <a:pt x="143" y="0"/>
                  <a:pt x="144" y="0"/>
                  <a:pt x="146" y="0"/>
                </a:cubicBezTo>
                <a:cubicBezTo>
                  <a:pt x="146" y="0"/>
                  <a:pt x="146" y="0"/>
                  <a:pt x="146" y="0"/>
                </a:cubicBezTo>
                <a:cubicBezTo>
                  <a:pt x="146" y="0"/>
                  <a:pt x="146" y="0"/>
                  <a:pt x="146" y="0"/>
                </a:cubicBezTo>
                <a:cubicBezTo>
                  <a:pt x="146" y="0"/>
                  <a:pt x="146" y="0"/>
                  <a:pt x="146" y="0"/>
                </a:cubicBezTo>
                <a:close/>
                <a:moveTo>
                  <a:pt x="135" y="621"/>
                </a:moveTo>
                <a:cubicBezTo>
                  <a:pt x="135" y="657"/>
                  <a:pt x="135" y="657"/>
                  <a:pt x="135" y="657"/>
                </a:cubicBezTo>
                <a:cubicBezTo>
                  <a:pt x="372" y="657"/>
                  <a:pt x="372" y="657"/>
                  <a:pt x="372" y="657"/>
                </a:cubicBezTo>
                <a:cubicBezTo>
                  <a:pt x="372" y="621"/>
                  <a:pt x="372" y="621"/>
                  <a:pt x="372" y="621"/>
                </a:cubicBezTo>
                <a:cubicBezTo>
                  <a:pt x="135" y="621"/>
                  <a:pt x="135" y="621"/>
                  <a:pt x="135" y="621"/>
                </a:cubicBezTo>
                <a:cubicBezTo>
                  <a:pt x="135" y="621"/>
                  <a:pt x="135" y="621"/>
                  <a:pt x="135" y="621"/>
                </a:cubicBezTo>
                <a:cubicBezTo>
                  <a:pt x="135" y="621"/>
                  <a:pt x="135" y="621"/>
                  <a:pt x="135" y="621"/>
                </a:cubicBezTo>
                <a:close/>
                <a:moveTo>
                  <a:pt x="135" y="522"/>
                </a:moveTo>
                <a:cubicBezTo>
                  <a:pt x="135" y="559"/>
                  <a:pt x="135" y="559"/>
                  <a:pt x="135" y="559"/>
                </a:cubicBezTo>
                <a:cubicBezTo>
                  <a:pt x="372" y="559"/>
                  <a:pt x="372" y="559"/>
                  <a:pt x="372" y="559"/>
                </a:cubicBezTo>
                <a:cubicBezTo>
                  <a:pt x="372" y="522"/>
                  <a:pt x="372" y="522"/>
                  <a:pt x="372" y="522"/>
                </a:cubicBezTo>
                <a:cubicBezTo>
                  <a:pt x="135" y="522"/>
                  <a:pt x="135" y="522"/>
                  <a:pt x="135" y="522"/>
                </a:cubicBezTo>
                <a:cubicBezTo>
                  <a:pt x="135" y="522"/>
                  <a:pt x="135" y="522"/>
                  <a:pt x="135" y="522"/>
                </a:cubicBezTo>
                <a:cubicBezTo>
                  <a:pt x="135" y="522"/>
                  <a:pt x="135" y="522"/>
                  <a:pt x="135" y="522"/>
                </a:cubicBezTo>
                <a:close/>
                <a:moveTo>
                  <a:pt x="135" y="429"/>
                </a:moveTo>
                <a:cubicBezTo>
                  <a:pt x="135" y="466"/>
                  <a:pt x="135" y="466"/>
                  <a:pt x="135" y="466"/>
                </a:cubicBezTo>
                <a:cubicBezTo>
                  <a:pt x="609" y="466"/>
                  <a:pt x="609" y="466"/>
                  <a:pt x="609" y="466"/>
                </a:cubicBezTo>
                <a:cubicBezTo>
                  <a:pt x="609" y="429"/>
                  <a:pt x="609" y="429"/>
                  <a:pt x="609" y="429"/>
                </a:cubicBezTo>
                <a:cubicBezTo>
                  <a:pt x="135" y="429"/>
                  <a:pt x="135" y="429"/>
                  <a:pt x="135" y="429"/>
                </a:cubicBezTo>
                <a:cubicBezTo>
                  <a:pt x="135" y="429"/>
                  <a:pt x="135" y="429"/>
                  <a:pt x="135" y="429"/>
                </a:cubicBezTo>
                <a:cubicBezTo>
                  <a:pt x="135" y="429"/>
                  <a:pt x="135" y="429"/>
                  <a:pt x="135" y="429"/>
                </a:cubicBezTo>
                <a:close/>
                <a:moveTo>
                  <a:pt x="380" y="316"/>
                </a:moveTo>
                <a:cubicBezTo>
                  <a:pt x="380" y="353"/>
                  <a:pt x="380" y="353"/>
                  <a:pt x="380" y="353"/>
                </a:cubicBezTo>
                <a:cubicBezTo>
                  <a:pt x="609" y="353"/>
                  <a:pt x="609" y="353"/>
                  <a:pt x="609" y="353"/>
                </a:cubicBezTo>
                <a:cubicBezTo>
                  <a:pt x="609" y="316"/>
                  <a:pt x="609" y="316"/>
                  <a:pt x="609" y="316"/>
                </a:cubicBezTo>
                <a:cubicBezTo>
                  <a:pt x="380" y="316"/>
                  <a:pt x="380" y="316"/>
                  <a:pt x="380" y="316"/>
                </a:cubicBezTo>
                <a:cubicBezTo>
                  <a:pt x="380" y="316"/>
                  <a:pt x="380" y="316"/>
                  <a:pt x="380" y="316"/>
                </a:cubicBezTo>
                <a:cubicBezTo>
                  <a:pt x="380" y="316"/>
                  <a:pt x="380" y="316"/>
                  <a:pt x="380" y="316"/>
                </a:cubicBezTo>
                <a:close/>
                <a:moveTo>
                  <a:pt x="380" y="216"/>
                </a:moveTo>
                <a:cubicBezTo>
                  <a:pt x="380" y="252"/>
                  <a:pt x="380" y="252"/>
                  <a:pt x="380" y="252"/>
                </a:cubicBezTo>
                <a:cubicBezTo>
                  <a:pt x="609" y="252"/>
                  <a:pt x="609" y="252"/>
                  <a:pt x="609" y="252"/>
                </a:cubicBezTo>
                <a:cubicBezTo>
                  <a:pt x="609" y="216"/>
                  <a:pt x="609" y="216"/>
                  <a:pt x="609" y="216"/>
                </a:cubicBezTo>
                <a:cubicBezTo>
                  <a:pt x="380" y="216"/>
                  <a:pt x="380" y="216"/>
                  <a:pt x="380" y="216"/>
                </a:cubicBezTo>
                <a:cubicBezTo>
                  <a:pt x="380" y="216"/>
                  <a:pt x="380" y="216"/>
                  <a:pt x="380" y="216"/>
                </a:cubicBezTo>
                <a:cubicBezTo>
                  <a:pt x="380" y="216"/>
                  <a:pt x="380" y="216"/>
                  <a:pt x="380" y="216"/>
                </a:cubicBezTo>
                <a:close/>
                <a:moveTo>
                  <a:pt x="380" y="124"/>
                </a:moveTo>
                <a:cubicBezTo>
                  <a:pt x="380" y="160"/>
                  <a:pt x="380" y="160"/>
                  <a:pt x="380" y="160"/>
                </a:cubicBezTo>
                <a:cubicBezTo>
                  <a:pt x="609" y="160"/>
                  <a:pt x="609" y="160"/>
                  <a:pt x="609" y="160"/>
                </a:cubicBezTo>
                <a:cubicBezTo>
                  <a:pt x="609" y="124"/>
                  <a:pt x="609" y="124"/>
                  <a:pt x="609" y="124"/>
                </a:cubicBezTo>
                <a:cubicBezTo>
                  <a:pt x="380" y="124"/>
                  <a:pt x="380" y="124"/>
                  <a:pt x="380" y="124"/>
                </a:cubicBezTo>
                <a:cubicBezTo>
                  <a:pt x="380" y="124"/>
                  <a:pt x="380" y="124"/>
                  <a:pt x="380" y="124"/>
                </a:cubicBezTo>
                <a:cubicBezTo>
                  <a:pt x="380" y="124"/>
                  <a:pt x="380" y="124"/>
                  <a:pt x="380" y="124"/>
                </a:cubicBezTo>
                <a:close/>
                <a:moveTo>
                  <a:pt x="712" y="428"/>
                </a:moveTo>
                <a:cubicBezTo>
                  <a:pt x="344" y="796"/>
                  <a:pt x="344" y="796"/>
                  <a:pt x="344" y="796"/>
                </a:cubicBezTo>
                <a:cubicBezTo>
                  <a:pt x="454" y="906"/>
                  <a:pt x="454" y="906"/>
                  <a:pt x="454" y="906"/>
                </a:cubicBezTo>
                <a:cubicBezTo>
                  <a:pt x="822" y="538"/>
                  <a:pt x="822" y="538"/>
                  <a:pt x="822" y="538"/>
                </a:cubicBezTo>
                <a:cubicBezTo>
                  <a:pt x="712" y="428"/>
                  <a:pt x="712" y="428"/>
                  <a:pt x="712" y="428"/>
                </a:cubicBezTo>
                <a:cubicBezTo>
                  <a:pt x="712" y="428"/>
                  <a:pt x="712" y="428"/>
                  <a:pt x="712" y="428"/>
                </a:cubicBezTo>
                <a:cubicBezTo>
                  <a:pt x="712" y="428"/>
                  <a:pt x="712" y="428"/>
                  <a:pt x="712" y="428"/>
                </a:cubicBezTo>
                <a:close/>
                <a:moveTo>
                  <a:pt x="330" y="813"/>
                </a:moveTo>
                <a:cubicBezTo>
                  <a:pt x="287" y="933"/>
                  <a:pt x="287" y="933"/>
                  <a:pt x="287" y="933"/>
                </a:cubicBezTo>
                <a:cubicBezTo>
                  <a:pt x="323" y="968"/>
                  <a:pt x="323" y="968"/>
                  <a:pt x="323" y="968"/>
                </a:cubicBezTo>
                <a:cubicBezTo>
                  <a:pt x="439" y="922"/>
                  <a:pt x="439" y="922"/>
                  <a:pt x="439" y="922"/>
                </a:cubicBezTo>
                <a:cubicBezTo>
                  <a:pt x="330" y="813"/>
                  <a:pt x="330" y="813"/>
                  <a:pt x="330" y="813"/>
                </a:cubicBezTo>
                <a:cubicBezTo>
                  <a:pt x="330" y="813"/>
                  <a:pt x="330" y="813"/>
                  <a:pt x="330" y="813"/>
                </a:cubicBezTo>
                <a:cubicBezTo>
                  <a:pt x="330" y="813"/>
                  <a:pt x="330" y="813"/>
                  <a:pt x="330" y="813"/>
                </a:cubicBezTo>
                <a:close/>
                <a:moveTo>
                  <a:pt x="733" y="704"/>
                </a:moveTo>
                <a:cubicBezTo>
                  <a:pt x="687" y="749"/>
                  <a:pt x="687" y="749"/>
                  <a:pt x="687" y="749"/>
                </a:cubicBezTo>
                <a:cubicBezTo>
                  <a:pt x="687" y="833"/>
                  <a:pt x="687" y="833"/>
                  <a:pt x="687" y="833"/>
                </a:cubicBezTo>
                <a:cubicBezTo>
                  <a:pt x="687" y="850"/>
                  <a:pt x="680" y="866"/>
                  <a:pt x="669" y="877"/>
                </a:cubicBezTo>
                <a:cubicBezTo>
                  <a:pt x="658" y="889"/>
                  <a:pt x="642" y="896"/>
                  <a:pt x="625" y="896"/>
                </a:cubicBezTo>
                <a:cubicBezTo>
                  <a:pt x="539" y="896"/>
                  <a:pt x="539" y="896"/>
                  <a:pt x="539" y="896"/>
                </a:cubicBezTo>
                <a:cubicBezTo>
                  <a:pt x="512" y="922"/>
                  <a:pt x="512" y="922"/>
                  <a:pt x="512" y="922"/>
                </a:cubicBezTo>
                <a:cubicBezTo>
                  <a:pt x="532" y="941"/>
                  <a:pt x="532" y="941"/>
                  <a:pt x="532" y="941"/>
                </a:cubicBezTo>
                <a:cubicBezTo>
                  <a:pt x="625" y="941"/>
                  <a:pt x="625" y="941"/>
                  <a:pt x="625" y="941"/>
                </a:cubicBezTo>
                <a:cubicBezTo>
                  <a:pt x="655" y="941"/>
                  <a:pt x="682" y="929"/>
                  <a:pt x="701" y="910"/>
                </a:cubicBezTo>
                <a:cubicBezTo>
                  <a:pt x="721" y="890"/>
                  <a:pt x="733" y="863"/>
                  <a:pt x="733" y="833"/>
                </a:cubicBezTo>
                <a:cubicBezTo>
                  <a:pt x="733" y="704"/>
                  <a:pt x="733" y="704"/>
                  <a:pt x="733" y="704"/>
                </a:cubicBezTo>
                <a:cubicBezTo>
                  <a:pt x="733" y="704"/>
                  <a:pt x="733" y="704"/>
                  <a:pt x="733" y="704"/>
                </a:cubicBezTo>
                <a:cubicBezTo>
                  <a:pt x="733" y="704"/>
                  <a:pt x="733" y="704"/>
                  <a:pt x="733" y="704"/>
                </a:cubicBezTo>
                <a:close/>
                <a:moveTo>
                  <a:pt x="80" y="298"/>
                </a:moveTo>
                <a:cubicBezTo>
                  <a:pt x="227" y="123"/>
                  <a:pt x="227" y="123"/>
                  <a:pt x="227" y="123"/>
                </a:cubicBezTo>
                <a:cubicBezTo>
                  <a:pt x="157" y="62"/>
                  <a:pt x="157" y="62"/>
                  <a:pt x="157" y="62"/>
                </a:cubicBezTo>
                <a:cubicBezTo>
                  <a:pt x="80" y="298"/>
                  <a:pt x="80" y="298"/>
                  <a:pt x="80" y="298"/>
                </a:cubicBezTo>
                <a:cubicBezTo>
                  <a:pt x="80" y="298"/>
                  <a:pt x="80" y="298"/>
                  <a:pt x="80" y="298"/>
                </a:cubicBezTo>
                <a:close/>
              </a:path>
            </a:pathLst>
          </a:custGeom>
          <a:solidFill>
            <a:srgbClr val="3CBDAA"/>
          </a:solidFill>
          <a:ln>
            <a:noFill/>
          </a:ln>
          <a:effectLst>
            <a:outerShdw blurRad="127000" dist="1270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FFD939"/>
              </a:solidFill>
            </a:endParaRPr>
          </a:p>
        </p:txBody>
      </p:sp>
      <p:sp>
        <p:nvSpPr>
          <p:cNvPr id="70" name="Freeform 31"/>
          <p:cNvSpPr>
            <a:spLocks noEditPoints="1"/>
          </p:cNvSpPr>
          <p:nvPr/>
        </p:nvSpPr>
        <p:spPr bwMode="auto">
          <a:xfrm>
            <a:off x="6819954" y="1851225"/>
            <a:ext cx="506191" cy="506191"/>
          </a:xfrm>
          <a:custGeom>
            <a:avLst/>
            <a:gdLst>
              <a:gd name="T0" fmla="*/ 682 w 1364"/>
              <a:gd name="T1" fmla="*/ 1364 h 1364"/>
              <a:gd name="T2" fmla="*/ 0 w 1364"/>
              <a:gd name="T3" fmla="*/ 682 h 1364"/>
              <a:gd name="T4" fmla="*/ 682 w 1364"/>
              <a:gd name="T5" fmla="*/ 0 h 1364"/>
              <a:gd name="T6" fmla="*/ 1364 w 1364"/>
              <a:gd name="T7" fmla="*/ 682 h 1364"/>
              <a:gd name="T8" fmla="*/ 682 w 1364"/>
              <a:gd name="T9" fmla="*/ 1364 h 1364"/>
              <a:gd name="T10" fmla="*/ 682 w 1364"/>
              <a:gd name="T11" fmla="*/ 1364 h 1364"/>
              <a:gd name="T12" fmla="*/ 682 w 1364"/>
              <a:gd name="T13" fmla="*/ 1364 h 1364"/>
              <a:gd name="T14" fmla="*/ 1196 w 1364"/>
              <a:gd name="T15" fmla="*/ 474 h 1364"/>
              <a:gd name="T16" fmla="*/ 1102 w 1364"/>
              <a:gd name="T17" fmla="*/ 403 h 1364"/>
              <a:gd name="T18" fmla="*/ 1062 w 1364"/>
              <a:gd name="T19" fmla="*/ 283 h 1364"/>
              <a:gd name="T20" fmla="*/ 682 w 1364"/>
              <a:gd name="T21" fmla="*/ 135 h 1364"/>
              <a:gd name="T22" fmla="*/ 307 w 1364"/>
              <a:gd name="T23" fmla="*/ 279 h 1364"/>
              <a:gd name="T24" fmla="*/ 269 w 1364"/>
              <a:gd name="T25" fmla="*/ 403 h 1364"/>
              <a:gd name="T26" fmla="*/ 168 w 1364"/>
              <a:gd name="T27" fmla="*/ 474 h 1364"/>
              <a:gd name="T28" fmla="*/ 126 w 1364"/>
              <a:gd name="T29" fmla="*/ 682 h 1364"/>
              <a:gd name="T30" fmla="*/ 682 w 1364"/>
              <a:gd name="T31" fmla="*/ 1230 h 1364"/>
              <a:gd name="T32" fmla="*/ 1238 w 1364"/>
              <a:gd name="T33" fmla="*/ 682 h 1364"/>
              <a:gd name="T34" fmla="*/ 1196 w 1364"/>
              <a:gd name="T35" fmla="*/ 474 h 1364"/>
              <a:gd name="T36" fmla="*/ 1196 w 1364"/>
              <a:gd name="T37" fmla="*/ 474 h 1364"/>
              <a:gd name="T38" fmla="*/ 1196 w 1364"/>
              <a:gd name="T39" fmla="*/ 474 h 1364"/>
              <a:gd name="T40" fmla="*/ 1026 w 1364"/>
              <a:gd name="T41" fmla="*/ 797 h 1364"/>
              <a:gd name="T42" fmla="*/ 797 w 1364"/>
              <a:gd name="T43" fmla="*/ 967 h 1364"/>
              <a:gd name="T44" fmla="*/ 798 w 1364"/>
              <a:gd name="T45" fmla="*/ 1181 h 1364"/>
              <a:gd name="T46" fmla="*/ 687 w 1364"/>
              <a:gd name="T47" fmla="*/ 1183 h 1364"/>
              <a:gd name="T48" fmla="*/ 687 w 1364"/>
              <a:gd name="T49" fmla="*/ 1184 h 1364"/>
              <a:gd name="T50" fmla="*/ 675 w 1364"/>
              <a:gd name="T51" fmla="*/ 1183 h 1364"/>
              <a:gd name="T52" fmla="*/ 664 w 1364"/>
              <a:gd name="T53" fmla="*/ 1184 h 1364"/>
              <a:gd name="T54" fmla="*/ 664 w 1364"/>
              <a:gd name="T55" fmla="*/ 1183 h 1364"/>
              <a:gd name="T56" fmla="*/ 550 w 1364"/>
              <a:gd name="T57" fmla="*/ 1181 h 1364"/>
              <a:gd name="T58" fmla="*/ 551 w 1364"/>
              <a:gd name="T59" fmla="*/ 967 h 1364"/>
              <a:gd name="T60" fmla="*/ 334 w 1364"/>
              <a:gd name="T61" fmla="*/ 797 h 1364"/>
              <a:gd name="T62" fmla="*/ 189 w 1364"/>
              <a:gd name="T63" fmla="*/ 797 h 1364"/>
              <a:gd name="T64" fmla="*/ 165 w 1364"/>
              <a:gd name="T65" fmla="*/ 641 h 1364"/>
              <a:gd name="T66" fmla="*/ 664 w 1364"/>
              <a:gd name="T67" fmla="*/ 469 h 1364"/>
              <a:gd name="T68" fmla="*/ 664 w 1364"/>
              <a:gd name="T69" fmla="*/ 468 h 1364"/>
              <a:gd name="T70" fmla="*/ 675 w 1364"/>
              <a:gd name="T71" fmla="*/ 468 h 1364"/>
              <a:gd name="T72" fmla="*/ 686 w 1364"/>
              <a:gd name="T73" fmla="*/ 468 h 1364"/>
              <a:gd name="T74" fmla="*/ 686 w 1364"/>
              <a:gd name="T75" fmla="*/ 469 h 1364"/>
              <a:gd name="T76" fmla="*/ 1195 w 1364"/>
              <a:gd name="T77" fmla="*/ 641 h 1364"/>
              <a:gd name="T78" fmla="*/ 1170 w 1364"/>
              <a:gd name="T79" fmla="*/ 797 h 1364"/>
              <a:gd name="T80" fmla="*/ 1026 w 1364"/>
              <a:gd name="T81" fmla="*/ 797 h 1364"/>
              <a:gd name="T82" fmla="*/ 1026 w 1364"/>
              <a:gd name="T83" fmla="*/ 797 h 1364"/>
              <a:gd name="T84" fmla="*/ 1026 w 1364"/>
              <a:gd name="T85" fmla="*/ 797 h 1364"/>
              <a:gd name="T86" fmla="*/ 679 w 1364"/>
              <a:gd name="T87" fmla="*/ 516 h 1364"/>
              <a:gd name="T88" fmla="*/ 476 w 1364"/>
              <a:gd name="T89" fmla="*/ 691 h 1364"/>
              <a:gd name="T90" fmla="*/ 679 w 1364"/>
              <a:gd name="T91" fmla="*/ 865 h 1364"/>
              <a:gd name="T92" fmla="*/ 882 w 1364"/>
              <a:gd name="T93" fmla="*/ 691 h 1364"/>
              <a:gd name="T94" fmla="*/ 679 w 1364"/>
              <a:gd name="T95" fmla="*/ 516 h 1364"/>
              <a:gd name="T96" fmla="*/ 679 w 1364"/>
              <a:gd name="T97" fmla="*/ 516 h 1364"/>
              <a:gd name="T98" fmla="*/ 679 w 1364"/>
              <a:gd name="T99" fmla="*/ 516 h 1364"/>
              <a:gd name="T100" fmla="*/ 679 w 1364"/>
              <a:gd name="T101" fmla="*/ 820 h 1364"/>
              <a:gd name="T102" fmla="*/ 529 w 1364"/>
              <a:gd name="T103" fmla="*/ 691 h 1364"/>
              <a:gd name="T104" fmla="*/ 679 w 1364"/>
              <a:gd name="T105" fmla="*/ 561 h 1364"/>
              <a:gd name="T106" fmla="*/ 829 w 1364"/>
              <a:gd name="T107" fmla="*/ 691 h 1364"/>
              <a:gd name="T108" fmla="*/ 679 w 1364"/>
              <a:gd name="T109" fmla="*/ 820 h 1364"/>
              <a:gd name="T110" fmla="*/ 679 w 1364"/>
              <a:gd name="T111" fmla="*/ 820 h 1364"/>
              <a:gd name="T112" fmla="*/ 679 w 1364"/>
              <a:gd name="T113" fmla="*/ 820 h 1364"/>
              <a:gd name="T114" fmla="*/ 680 w 1364"/>
              <a:gd name="T115" fmla="*/ 607 h 1364"/>
              <a:gd name="T116" fmla="*/ 680 w 1364"/>
              <a:gd name="T117" fmla="*/ 607 h 13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364" h="1364">
                <a:moveTo>
                  <a:pt x="682" y="1364"/>
                </a:moveTo>
                <a:cubicBezTo>
                  <a:pt x="305" y="1364"/>
                  <a:pt x="0" y="1059"/>
                  <a:pt x="0" y="682"/>
                </a:cubicBezTo>
                <a:cubicBezTo>
                  <a:pt x="0" y="306"/>
                  <a:pt x="305" y="0"/>
                  <a:pt x="682" y="0"/>
                </a:cubicBezTo>
                <a:cubicBezTo>
                  <a:pt x="1059" y="0"/>
                  <a:pt x="1364" y="306"/>
                  <a:pt x="1364" y="682"/>
                </a:cubicBezTo>
                <a:cubicBezTo>
                  <a:pt x="1364" y="1059"/>
                  <a:pt x="1059" y="1364"/>
                  <a:pt x="682" y="1364"/>
                </a:cubicBezTo>
                <a:cubicBezTo>
                  <a:pt x="682" y="1364"/>
                  <a:pt x="682" y="1364"/>
                  <a:pt x="682" y="1364"/>
                </a:cubicBezTo>
                <a:cubicBezTo>
                  <a:pt x="682" y="1364"/>
                  <a:pt x="682" y="1364"/>
                  <a:pt x="682" y="1364"/>
                </a:cubicBezTo>
                <a:moveTo>
                  <a:pt x="1196" y="474"/>
                </a:moveTo>
                <a:cubicBezTo>
                  <a:pt x="1171" y="471"/>
                  <a:pt x="1134" y="444"/>
                  <a:pt x="1102" y="403"/>
                </a:cubicBezTo>
                <a:cubicBezTo>
                  <a:pt x="1064" y="354"/>
                  <a:pt x="1047" y="303"/>
                  <a:pt x="1062" y="283"/>
                </a:cubicBezTo>
                <a:cubicBezTo>
                  <a:pt x="962" y="191"/>
                  <a:pt x="829" y="135"/>
                  <a:pt x="682" y="135"/>
                </a:cubicBezTo>
                <a:cubicBezTo>
                  <a:pt x="537" y="135"/>
                  <a:pt x="406" y="190"/>
                  <a:pt x="307" y="279"/>
                </a:cubicBezTo>
                <a:cubicBezTo>
                  <a:pt x="325" y="297"/>
                  <a:pt x="309" y="351"/>
                  <a:pt x="269" y="403"/>
                </a:cubicBezTo>
                <a:cubicBezTo>
                  <a:pt x="234" y="448"/>
                  <a:pt x="193" y="476"/>
                  <a:pt x="168" y="474"/>
                </a:cubicBezTo>
                <a:cubicBezTo>
                  <a:pt x="141" y="538"/>
                  <a:pt x="126" y="608"/>
                  <a:pt x="126" y="682"/>
                </a:cubicBezTo>
                <a:cubicBezTo>
                  <a:pt x="126" y="985"/>
                  <a:pt x="375" y="1230"/>
                  <a:pt x="682" y="1230"/>
                </a:cubicBezTo>
                <a:cubicBezTo>
                  <a:pt x="989" y="1230"/>
                  <a:pt x="1238" y="985"/>
                  <a:pt x="1238" y="682"/>
                </a:cubicBezTo>
                <a:cubicBezTo>
                  <a:pt x="1238" y="608"/>
                  <a:pt x="1223" y="538"/>
                  <a:pt x="1196" y="474"/>
                </a:cubicBezTo>
                <a:cubicBezTo>
                  <a:pt x="1196" y="474"/>
                  <a:pt x="1196" y="474"/>
                  <a:pt x="1196" y="474"/>
                </a:cubicBezTo>
                <a:cubicBezTo>
                  <a:pt x="1196" y="474"/>
                  <a:pt x="1196" y="474"/>
                  <a:pt x="1196" y="474"/>
                </a:cubicBezTo>
                <a:moveTo>
                  <a:pt x="1026" y="797"/>
                </a:moveTo>
                <a:cubicBezTo>
                  <a:pt x="861" y="797"/>
                  <a:pt x="797" y="967"/>
                  <a:pt x="797" y="967"/>
                </a:cubicBezTo>
                <a:cubicBezTo>
                  <a:pt x="798" y="1181"/>
                  <a:pt x="798" y="1181"/>
                  <a:pt x="798" y="1181"/>
                </a:cubicBezTo>
                <a:cubicBezTo>
                  <a:pt x="687" y="1183"/>
                  <a:pt x="687" y="1183"/>
                  <a:pt x="687" y="1183"/>
                </a:cubicBezTo>
                <a:cubicBezTo>
                  <a:pt x="687" y="1184"/>
                  <a:pt x="687" y="1184"/>
                  <a:pt x="687" y="1184"/>
                </a:cubicBezTo>
                <a:cubicBezTo>
                  <a:pt x="675" y="1183"/>
                  <a:pt x="675" y="1183"/>
                  <a:pt x="675" y="1183"/>
                </a:cubicBezTo>
                <a:cubicBezTo>
                  <a:pt x="664" y="1184"/>
                  <a:pt x="664" y="1184"/>
                  <a:pt x="664" y="1184"/>
                </a:cubicBezTo>
                <a:cubicBezTo>
                  <a:pt x="664" y="1183"/>
                  <a:pt x="664" y="1183"/>
                  <a:pt x="664" y="1183"/>
                </a:cubicBezTo>
                <a:cubicBezTo>
                  <a:pt x="550" y="1181"/>
                  <a:pt x="550" y="1181"/>
                  <a:pt x="550" y="1181"/>
                </a:cubicBezTo>
                <a:cubicBezTo>
                  <a:pt x="551" y="967"/>
                  <a:pt x="551" y="967"/>
                  <a:pt x="551" y="967"/>
                </a:cubicBezTo>
                <a:cubicBezTo>
                  <a:pt x="551" y="967"/>
                  <a:pt x="499" y="797"/>
                  <a:pt x="334" y="797"/>
                </a:cubicBezTo>
                <a:cubicBezTo>
                  <a:pt x="230" y="797"/>
                  <a:pt x="189" y="797"/>
                  <a:pt x="189" y="797"/>
                </a:cubicBezTo>
                <a:cubicBezTo>
                  <a:pt x="189" y="797"/>
                  <a:pt x="160" y="749"/>
                  <a:pt x="165" y="641"/>
                </a:cubicBezTo>
                <a:cubicBezTo>
                  <a:pt x="403" y="631"/>
                  <a:pt x="353" y="476"/>
                  <a:pt x="664" y="469"/>
                </a:cubicBezTo>
                <a:cubicBezTo>
                  <a:pt x="664" y="468"/>
                  <a:pt x="664" y="468"/>
                  <a:pt x="664" y="468"/>
                </a:cubicBezTo>
                <a:cubicBezTo>
                  <a:pt x="668" y="468"/>
                  <a:pt x="671" y="468"/>
                  <a:pt x="675" y="468"/>
                </a:cubicBezTo>
                <a:cubicBezTo>
                  <a:pt x="679" y="468"/>
                  <a:pt x="682" y="468"/>
                  <a:pt x="686" y="468"/>
                </a:cubicBezTo>
                <a:cubicBezTo>
                  <a:pt x="686" y="469"/>
                  <a:pt x="686" y="469"/>
                  <a:pt x="686" y="469"/>
                </a:cubicBezTo>
                <a:cubicBezTo>
                  <a:pt x="998" y="476"/>
                  <a:pt x="957" y="631"/>
                  <a:pt x="1195" y="641"/>
                </a:cubicBezTo>
                <a:cubicBezTo>
                  <a:pt x="1200" y="749"/>
                  <a:pt x="1170" y="797"/>
                  <a:pt x="1170" y="797"/>
                </a:cubicBezTo>
                <a:cubicBezTo>
                  <a:pt x="1170" y="797"/>
                  <a:pt x="1129" y="797"/>
                  <a:pt x="1026" y="797"/>
                </a:cubicBezTo>
                <a:cubicBezTo>
                  <a:pt x="1026" y="797"/>
                  <a:pt x="1026" y="797"/>
                  <a:pt x="1026" y="797"/>
                </a:cubicBezTo>
                <a:cubicBezTo>
                  <a:pt x="1026" y="797"/>
                  <a:pt x="1026" y="797"/>
                  <a:pt x="1026" y="797"/>
                </a:cubicBezTo>
                <a:moveTo>
                  <a:pt x="679" y="516"/>
                </a:moveTo>
                <a:cubicBezTo>
                  <a:pt x="567" y="516"/>
                  <a:pt x="476" y="594"/>
                  <a:pt x="476" y="691"/>
                </a:cubicBezTo>
                <a:cubicBezTo>
                  <a:pt x="476" y="787"/>
                  <a:pt x="567" y="865"/>
                  <a:pt x="679" y="865"/>
                </a:cubicBezTo>
                <a:cubicBezTo>
                  <a:pt x="791" y="865"/>
                  <a:pt x="882" y="787"/>
                  <a:pt x="882" y="691"/>
                </a:cubicBezTo>
                <a:cubicBezTo>
                  <a:pt x="882" y="594"/>
                  <a:pt x="791" y="516"/>
                  <a:pt x="679" y="516"/>
                </a:cubicBezTo>
                <a:cubicBezTo>
                  <a:pt x="679" y="516"/>
                  <a:pt x="679" y="516"/>
                  <a:pt x="679" y="516"/>
                </a:cubicBezTo>
                <a:cubicBezTo>
                  <a:pt x="679" y="516"/>
                  <a:pt x="679" y="516"/>
                  <a:pt x="679" y="516"/>
                </a:cubicBezTo>
                <a:moveTo>
                  <a:pt x="679" y="820"/>
                </a:moveTo>
                <a:cubicBezTo>
                  <a:pt x="596" y="820"/>
                  <a:pt x="529" y="762"/>
                  <a:pt x="529" y="691"/>
                </a:cubicBezTo>
                <a:cubicBezTo>
                  <a:pt x="529" y="619"/>
                  <a:pt x="596" y="561"/>
                  <a:pt x="679" y="561"/>
                </a:cubicBezTo>
                <a:cubicBezTo>
                  <a:pt x="762" y="561"/>
                  <a:pt x="829" y="619"/>
                  <a:pt x="829" y="691"/>
                </a:cubicBezTo>
                <a:cubicBezTo>
                  <a:pt x="829" y="762"/>
                  <a:pt x="762" y="820"/>
                  <a:pt x="679" y="820"/>
                </a:cubicBezTo>
                <a:cubicBezTo>
                  <a:pt x="679" y="820"/>
                  <a:pt x="679" y="820"/>
                  <a:pt x="679" y="820"/>
                </a:cubicBezTo>
                <a:cubicBezTo>
                  <a:pt x="679" y="820"/>
                  <a:pt x="679" y="820"/>
                  <a:pt x="679" y="820"/>
                </a:cubicBezTo>
                <a:moveTo>
                  <a:pt x="680" y="607"/>
                </a:moveTo>
                <a:cubicBezTo>
                  <a:pt x="680" y="607"/>
                  <a:pt x="680" y="607"/>
                  <a:pt x="680" y="607"/>
                </a:cubicBezTo>
              </a:path>
            </a:pathLst>
          </a:custGeom>
          <a:solidFill>
            <a:srgbClr val="3CBDAA"/>
          </a:solidFill>
          <a:ln>
            <a:noFill/>
          </a:ln>
          <a:effectLst>
            <a:outerShdw blurRad="127000" dist="1270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FFD939"/>
              </a:solidFill>
            </a:endParaRPr>
          </a:p>
        </p:txBody>
      </p:sp>
      <p:sp>
        <p:nvSpPr>
          <p:cNvPr id="71" name="TextBox 76"/>
          <p:cNvSpPr txBox="1"/>
          <p:nvPr/>
        </p:nvSpPr>
        <p:spPr>
          <a:xfrm>
            <a:off x="7828255" y="1434688"/>
            <a:ext cx="12763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rgbClr val="3CBDA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C1</a:t>
            </a:r>
            <a:r>
              <a:rPr lang="zh-CN" altLang="en-US" sz="2000" dirty="0">
                <a:solidFill>
                  <a:srgbClr val="3CBDA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驾驶证</a:t>
            </a:r>
            <a:endParaRPr lang="zh-CN" altLang="en-US" sz="2000" dirty="0">
              <a:solidFill>
                <a:srgbClr val="3CBDA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2" name="TextBox 76"/>
          <p:cNvSpPr txBox="1"/>
          <p:nvPr/>
        </p:nvSpPr>
        <p:spPr>
          <a:xfrm>
            <a:off x="1037396" y="3483150"/>
            <a:ext cx="24475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2000" dirty="0">
                <a:solidFill>
                  <a:srgbClr val="3CBDA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Adobe </a:t>
            </a:r>
            <a:r>
              <a:rPr lang="en-US" altLang="zh-CN" sz="2000" dirty="0" err="1">
                <a:solidFill>
                  <a:srgbClr val="3CBDA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PhotoShop</a:t>
            </a:r>
            <a:endParaRPr lang="zh-CN" altLang="en-US" sz="2000" dirty="0">
              <a:solidFill>
                <a:srgbClr val="3CBDA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3" name="TextBox 76"/>
          <p:cNvSpPr txBox="1"/>
          <p:nvPr/>
        </p:nvSpPr>
        <p:spPr>
          <a:xfrm>
            <a:off x="2675762" y="5490895"/>
            <a:ext cx="16233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2000" dirty="0" err="1">
                <a:solidFill>
                  <a:srgbClr val="3CBDA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CorelDRAW</a:t>
            </a:r>
            <a:endParaRPr lang="zh-CN" altLang="en-US" sz="2000" dirty="0">
              <a:solidFill>
                <a:srgbClr val="3CBDA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4" name="TextBox 76"/>
          <p:cNvSpPr txBox="1"/>
          <p:nvPr/>
        </p:nvSpPr>
        <p:spPr>
          <a:xfrm>
            <a:off x="8671358" y="3541065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3CBDA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擅长策划宣传</a:t>
            </a:r>
            <a:endParaRPr lang="zh-CN" altLang="en-US" sz="2000" dirty="0">
              <a:solidFill>
                <a:srgbClr val="3CBDA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5" name="TextBox 76"/>
          <p:cNvSpPr txBox="1"/>
          <p:nvPr/>
        </p:nvSpPr>
        <p:spPr>
          <a:xfrm>
            <a:off x="7722484" y="5504121"/>
            <a:ext cx="21092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rgbClr val="3CBDA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Microsoft office</a:t>
            </a:r>
            <a:endParaRPr lang="en-US" altLang="zh-CN" sz="2000" dirty="0">
              <a:solidFill>
                <a:srgbClr val="3CBDA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6" name="Rectangle 5"/>
          <p:cNvSpPr>
            <a:spLocks noChangeArrowheads="1"/>
          </p:cNvSpPr>
          <p:nvPr/>
        </p:nvSpPr>
        <p:spPr bwMode="auto">
          <a:xfrm>
            <a:off x="4222710" y="193733"/>
            <a:ext cx="3746580" cy="729072"/>
          </a:xfrm>
          <a:prstGeom prst="rect">
            <a:avLst/>
          </a:prstGeom>
          <a:noFill/>
          <a:ln w="25400">
            <a:solidFill>
              <a:srgbClr val="3CBDAA"/>
            </a:solidFill>
          </a:ln>
          <a:effectLst>
            <a:outerShdw blurRad="127000" dist="1270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DD010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303085" y="84697"/>
            <a:ext cx="1667127" cy="813733"/>
            <a:chOff x="-447207" y="0"/>
            <a:chExt cx="3545920" cy="1730782"/>
          </a:xfrm>
        </p:grpSpPr>
        <p:cxnSp>
          <p:nvCxnSpPr>
            <p:cNvPr id="13" name="直接连接符 12"/>
            <p:cNvCxnSpPr/>
            <p:nvPr/>
          </p:nvCxnSpPr>
          <p:spPr>
            <a:xfrm>
              <a:off x="1107075" y="231916"/>
              <a:ext cx="1991638" cy="1498866"/>
            </a:xfrm>
            <a:prstGeom prst="line">
              <a:avLst/>
            </a:prstGeom>
            <a:ln w="25400">
              <a:gradFill>
                <a:gsLst>
                  <a:gs pos="0">
                    <a:srgbClr val="3CBDAA"/>
                  </a:gs>
                  <a:gs pos="96000">
                    <a:srgbClr val="585858">
                      <a:alpha val="0"/>
                    </a:srgbClr>
                  </a:gs>
                </a:gsLst>
                <a:lin ang="5400000" scaled="1"/>
              </a:gra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-447207" y="0"/>
              <a:ext cx="1991638" cy="1498865"/>
            </a:xfrm>
            <a:prstGeom prst="line">
              <a:avLst/>
            </a:prstGeom>
            <a:ln w="25400">
              <a:gradFill>
                <a:gsLst>
                  <a:gs pos="0">
                    <a:srgbClr val="3CBDAA"/>
                  </a:gs>
                  <a:gs pos="96000">
                    <a:srgbClr val="585858">
                      <a:alpha val="0"/>
                    </a:srgbClr>
                  </a:gs>
                </a:gsLst>
                <a:lin ang="5400000" scaled="1"/>
              </a:gra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组合 14"/>
          <p:cNvGrpSpPr/>
          <p:nvPr/>
        </p:nvGrpSpPr>
        <p:grpSpPr>
          <a:xfrm>
            <a:off x="10524873" y="6114734"/>
            <a:ext cx="1667127" cy="813733"/>
            <a:chOff x="-447207" y="0"/>
            <a:chExt cx="3545920" cy="1730782"/>
          </a:xfrm>
        </p:grpSpPr>
        <p:cxnSp>
          <p:nvCxnSpPr>
            <p:cNvPr id="16" name="直接连接符 15"/>
            <p:cNvCxnSpPr/>
            <p:nvPr/>
          </p:nvCxnSpPr>
          <p:spPr>
            <a:xfrm>
              <a:off x="1107075" y="231916"/>
              <a:ext cx="1991638" cy="1498866"/>
            </a:xfrm>
            <a:prstGeom prst="line">
              <a:avLst/>
            </a:prstGeom>
            <a:ln w="25400">
              <a:gradFill>
                <a:gsLst>
                  <a:gs pos="0">
                    <a:srgbClr val="3CBDAA"/>
                  </a:gs>
                  <a:gs pos="96000">
                    <a:srgbClr val="585858">
                      <a:alpha val="0"/>
                    </a:srgbClr>
                  </a:gs>
                </a:gsLst>
                <a:lin ang="5400000" scaled="1"/>
              </a:gra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>
              <a:off x="-447207" y="0"/>
              <a:ext cx="1991638" cy="1498865"/>
            </a:xfrm>
            <a:prstGeom prst="line">
              <a:avLst/>
            </a:prstGeom>
            <a:ln w="25400">
              <a:gradFill>
                <a:gsLst>
                  <a:gs pos="0">
                    <a:srgbClr val="3CBDAA"/>
                  </a:gs>
                  <a:gs pos="96000">
                    <a:srgbClr val="585858">
                      <a:alpha val="0"/>
                    </a:srgbClr>
                  </a:gs>
                </a:gsLst>
                <a:lin ang="5400000" scaled="1"/>
              </a:gra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76"/>
          <p:cNvSpPr txBox="1"/>
          <p:nvPr/>
        </p:nvSpPr>
        <p:spPr>
          <a:xfrm>
            <a:off x="5490705" y="243965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3CBDA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所得荣誉</a:t>
            </a:r>
            <a:endParaRPr lang="zh-CN" altLang="en-US" sz="2000" dirty="0">
              <a:solidFill>
                <a:srgbClr val="3CBDA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4990680" y="578109"/>
            <a:ext cx="2210639" cy="308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200" dirty="0">
                <a:solidFill>
                  <a:srgbClr val="3CBDA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INCOME HONOR</a:t>
            </a:r>
            <a:endParaRPr lang="en-US" altLang="zh-CN" sz="1200" dirty="0">
              <a:solidFill>
                <a:srgbClr val="3CBDA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8211838" y="2487265"/>
            <a:ext cx="2231123" cy="121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dirty="0">
                <a:solidFill>
                  <a:srgbClr val="3CBDA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2009</a:t>
            </a:r>
            <a:r>
              <a:rPr lang="zh-CN" altLang="en-US" sz="1400" dirty="0">
                <a:solidFill>
                  <a:srgbClr val="3CBDA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400" dirty="0">
                <a:solidFill>
                  <a:srgbClr val="3CBDA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</a:t>
            </a:r>
            <a:r>
              <a:rPr lang="zh-CN" altLang="en-US" sz="1400" dirty="0">
                <a:solidFill>
                  <a:srgbClr val="3CBDA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1400" dirty="0">
                <a:solidFill>
                  <a:srgbClr val="3CBDA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r>
              <a:rPr lang="zh-CN" altLang="en-US" sz="1400" dirty="0">
                <a:solidFill>
                  <a:srgbClr val="3CBDA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endParaRPr lang="en-US" altLang="zh-CN" sz="1400" dirty="0">
              <a:solidFill>
                <a:srgbClr val="3CBDA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rgbClr val="3CBDA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国家计算机等级二级证书（</a:t>
            </a:r>
            <a:r>
              <a:rPr lang="en-US" altLang="zh-CN" sz="1400" dirty="0">
                <a:solidFill>
                  <a:srgbClr val="3CBDA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lang="zh-CN" altLang="en-US" sz="1400" dirty="0">
                <a:solidFill>
                  <a:srgbClr val="3CBDA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语言），熟练使用</a:t>
            </a:r>
            <a:r>
              <a:rPr lang="en-US" altLang="zh-CN" sz="1400" dirty="0">
                <a:solidFill>
                  <a:srgbClr val="3CBDA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office</a:t>
            </a:r>
            <a:r>
              <a:rPr lang="zh-CN" altLang="en-US" sz="1400" dirty="0">
                <a:solidFill>
                  <a:srgbClr val="3CBDA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办公软件。</a:t>
            </a:r>
            <a:endParaRPr lang="en-US" altLang="zh-CN" sz="1400" dirty="0">
              <a:solidFill>
                <a:srgbClr val="3CBDA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8211838" y="4788697"/>
            <a:ext cx="2231123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dirty="0">
                <a:solidFill>
                  <a:srgbClr val="3CBDA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2010</a:t>
            </a:r>
            <a:r>
              <a:rPr lang="zh-CN" altLang="en-US" sz="1400" dirty="0">
                <a:solidFill>
                  <a:srgbClr val="3CBDA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400" dirty="0">
                <a:solidFill>
                  <a:srgbClr val="3CBDA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1400" dirty="0">
                <a:solidFill>
                  <a:srgbClr val="3CBDA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1400" dirty="0">
                <a:solidFill>
                  <a:srgbClr val="3CBDA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17</a:t>
            </a:r>
            <a:r>
              <a:rPr lang="zh-CN" altLang="en-US" sz="1400" dirty="0">
                <a:solidFill>
                  <a:srgbClr val="3CBDA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endParaRPr lang="en-US" altLang="zh-CN" sz="1400" dirty="0">
              <a:solidFill>
                <a:srgbClr val="3CBDA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rgbClr val="3CBDA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获得院校级优秀毕业生</a:t>
            </a:r>
            <a:endParaRPr lang="en-US" altLang="zh-CN" sz="1400" dirty="0">
              <a:solidFill>
                <a:srgbClr val="3CBDA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1709722" y="2487265"/>
            <a:ext cx="2231123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en-US" altLang="zh-CN" sz="1400" dirty="0">
                <a:solidFill>
                  <a:srgbClr val="3CBDA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2008</a:t>
            </a:r>
            <a:r>
              <a:rPr lang="zh-CN" altLang="en-US" sz="1400" dirty="0">
                <a:solidFill>
                  <a:srgbClr val="3CBDA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400" dirty="0">
                <a:solidFill>
                  <a:srgbClr val="3CBDA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1400" dirty="0">
                <a:solidFill>
                  <a:srgbClr val="3CBDA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1400" dirty="0">
                <a:solidFill>
                  <a:srgbClr val="3CBDA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</a:t>
            </a:r>
            <a:r>
              <a:rPr lang="zh-CN" altLang="en-US" sz="1400" dirty="0">
                <a:solidFill>
                  <a:srgbClr val="3CBDA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endParaRPr lang="en-US" altLang="zh-CN" sz="1400" dirty="0">
              <a:solidFill>
                <a:srgbClr val="3CBDA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30000"/>
              </a:lnSpc>
            </a:pPr>
            <a:r>
              <a:rPr lang="zh-CN" altLang="en-US" sz="1400" dirty="0">
                <a:solidFill>
                  <a:srgbClr val="3CBDA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获得学校奖学金</a:t>
            </a:r>
            <a:endParaRPr lang="en-US" altLang="zh-CN" sz="1400" dirty="0">
              <a:solidFill>
                <a:srgbClr val="3CBDA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1709722" y="4788697"/>
            <a:ext cx="2231123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en-US" altLang="zh-CN" sz="1400" dirty="0">
                <a:solidFill>
                  <a:srgbClr val="3CBDA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2009</a:t>
            </a:r>
            <a:r>
              <a:rPr lang="zh-CN" altLang="en-US" sz="1400" dirty="0">
                <a:solidFill>
                  <a:srgbClr val="3CBDA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400" dirty="0">
                <a:solidFill>
                  <a:srgbClr val="3CBDA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1400" dirty="0">
                <a:solidFill>
                  <a:srgbClr val="3CBDA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1400" dirty="0">
                <a:solidFill>
                  <a:srgbClr val="3CBDA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25</a:t>
            </a:r>
            <a:r>
              <a:rPr lang="zh-CN" altLang="en-US" sz="1400" dirty="0">
                <a:solidFill>
                  <a:srgbClr val="3CBDA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endParaRPr lang="en-US" altLang="zh-CN" sz="1400" dirty="0">
              <a:solidFill>
                <a:srgbClr val="3CBDA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30000"/>
              </a:lnSpc>
            </a:pPr>
            <a:r>
              <a:rPr lang="zh-CN" altLang="en-US" sz="1400" dirty="0">
                <a:solidFill>
                  <a:srgbClr val="3CBDA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获得院校级优秀团员，并于月底加入共产党。</a:t>
            </a:r>
            <a:endParaRPr lang="en-US" altLang="zh-CN" sz="1400" dirty="0">
              <a:solidFill>
                <a:srgbClr val="3CBDA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圆角矩形 40"/>
          <p:cNvSpPr/>
          <p:nvPr/>
        </p:nvSpPr>
        <p:spPr>
          <a:xfrm rot="2700000">
            <a:off x="5387864" y="2009929"/>
            <a:ext cx="1422835" cy="1422835"/>
          </a:xfrm>
          <a:prstGeom prst="roundRect">
            <a:avLst/>
          </a:prstGeom>
          <a:noFill/>
          <a:ln w="25400">
            <a:solidFill>
              <a:srgbClr val="3CBDAA"/>
            </a:solidFill>
          </a:ln>
          <a:effectLst>
            <a:outerShdw blurRad="127000" dist="1270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2" name="圆角矩形 41"/>
          <p:cNvSpPr/>
          <p:nvPr/>
        </p:nvSpPr>
        <p:spPr>
          <a:xfrm rot="2700000">
            <a:off x="4326611" y="3071183"/>
            <a:ext cx="1422835" cy="1422835"/>
          </a:xfrm>
          <a:prstGeom prst="roundRect">
            <a:avLst/>
          </a:prstGeom>
          <a:noFill/>
          <a:ln w="25400">
            <a:solidFill>
              <a:srgbClr val="3CBDAA"/>
            </a:solidFill>
          </a:ln>
          <a:effectLst>
            <a:outerShdw blurRad="127000" dist="1270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3" name="圆角矩形 42"/>
          <p:cNvSpPr/>
          <p:nvPr/>
        </p:nvSpPr>
        <p:spPr>
          <a:xfrm rot="2700000">
            <a:off x="6442556" y="3064621"/>
            <a:ext cx="1422835" cy="1422835"/>
          </a:xfrm>
          <a:prstGeom prst="roundRect">
            <a:avLst/>
          </a:prstGeom>
          <a:noFill/>
          <a:ln w="25400">
            <a:solidFill>
              <a:srgbClr val="3CBDAA"/>
            </a:solidFill>
          </a:ln>
          <a:effectLst>
            <a:outerShdw blurRad="127000" dist="1270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4" name="圆角矩形 43"/>
          <p:cNvSpPr/>
          <p:nvPr/>
        </p:nvSpPr>
        <p:spPr>
          <a:xfrm rot="2700000">
            <a:off x="5381302" y="4125875"/>
            <a:ext cx="1422835" cy="1422835"/>
          </a:xfrm>
          <a:prstGeom prst="roundRect">
            <a:avLst/>
          </a:prstGeom>
          <a:noFill/>
          <a:ln w="25400">
            <a:solidFill>
              <a:srgbClr val="3CBDAA"/>
            </a:solidFill>
          </a:ln>
          <a:effectLst>
            <a:outerShdw blurRad="127000" dist="1270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5" name="Freeform 5"/>
          <p:cNvSpPr>
            <a:spLocks noEditPoints="1"/>
          </p:cNvSpPr>
          <p:nvPr/>
        </p:nvSpPr>
        <p:spPr bwMode="auto">
          <a:xfrm flipH="1">
            <a:off x="5714427" y="4467678"/>
            <a:ext cx="763145" cy="763145"/>
          </a:xfrm>
          <a:custGeom>
            <a:avLst/>
            <a:gdLst>
              <a:gd name="T0" fmla="*/ 1853 w 3277"/>
              <a:gd name="T1" fmla="*/ 2414 h 3277"/>
              <a:gd name="T2" fmla="*/ 2380 w 3277"/>
              <a:gd name="T3" fmla="*/ 1801 h 3277"/>
              <a:gd name="T4" fmla="*/ 3277 w 3277"/>
              <a:gd name="T5" fmla="*/ 455 h 3277"/>
              <a:gd name="T6" fmla="*/ 3148 w 3277"/>
              <a:gd name="T7" fmla="*/ 330 h 3277"/>
              <a:gd name="T8" fmla="*/ 2523 w 3277"/>
              <a:gd name="T9" fmla="*/ 330 h 3277"/>
              <a:gd name="T10" fmla="*/ 1638 w 3277"/>
              <a:gd name="T11" fmla="*/ 0 h 3277"/>
              <a:gd name="T12" fmla="*/ 753 w 3277"/>
              <a:gd name="T13" fmla="*/ 330 h 3277"/>
              <a:gd name="T14" fmla="*/ 129 w 3277"/>
              <a:gd name="T15" fmla="*/ 330 h 3277"/>
              <a:gd name="T16" fmla="*/ 0 w 3277"/>
              <a:gd name="T17" fmla="*/ 455 h 3277"/>
              <a:gd name="T18" fmla="*/ 897 w 3277"/>
              <a:gd name="T19" fmla="*/ 1801 h 3277"/>
              <a:gd name="T20" fmla="*/ 1424 w 3277"/>
              <a:gd name="T21" fmla="*/ 2414 h 3277"/>
              <a:gd name="T22" fmla="*/ 1424 w 3277"/>
              <a:gd name="T23" fmla="*/ 2647 h 3277"/>
              <a:gd name="T24" fmla="*/ 828 w 3277"/>
              <a:gd name="T25" fmla="*/ 2956 h 3277"/>
              <a:gd name="T26" fmla="*/ 1638 w 3277"/>
              <a:gd name="T27" fmla="*/ 3277 h 3277"/>
              <a:gd name="T28" fmla="*/ 2448 w 3277"/>
              <a:gd name="T29" fmla="*/ 2956 h 3277"/>
              <a:gd name="T30" fmla="*/ 1853 w 3277"/>
              <a:gd name="T31" fmla="*/ 2647 h 3277"/>
              <a:gd name="T32" fmla="*/ 1853 w 3277"/>
              <a:gd name="T33" fmla="*/ 2414 h 3277"/>
              <a:gd name="T34" fmla="*/ 1853 w 3277"/>
              <a:gd name="T35" fmla="*/ 2414 h 3277"/>
              <a:gd name="T36" fmla="*/ 2359 w 3277"/>
              <a:gd name="T37" fmla="*/ 1514 h 3277"/>
              <a:gd name="T38" fmla="*/ 2557 w 3277"/>
              <a:gd name="T39" fmla="*/ 579 h 3277"/>
              <a:gd name="T40" fmla="*/ 3014 w 3277"/>
              <a:gd name="T41" fmla="*/ 579 h 3277"/>
              <a:gd name="T42" fmla="*/ 2359 w 3277"/>
              <a:gd name="T43" fmla="*/ 1514 h 3277"/>
              <a:gd name="T44" fmla="*/ 2359 w 3277"/>
              <a:gd name="T45" fmla="*/ 1514 h 3277"/>
              <a:gd name="T46" fmla="*/ 1638 w 3277"/>
              <a:gd name="T47" fmla="*/ 218 h 3277"/>
              <a:gd name="T48" fmla="*/ 2330 w 3277"/>
              <a:gd name="T49" fmla="*/ 491 h 3277"/>
              <a:gd name="T50" fmla="*/ 1638 w 3277"/>
              <a:gd name="T51" fmla="*/ 764 h 3277"/>
              <a:gd name="T52" fmla="*/ 947 w 3277"/>
              <a:gd name="T53" fmla="*/ 491 h 3277"/>
              <a:gd name="T54" fmla="*/ 1638 w 3277"/>
              <a:gd name="T55" fmla="*/ 218 h 3277"/>
              <a:gd name="T56" fmla="*/ 1638 w 3277"/>
              <a:gd name="T57" fmla="*/ 218 h 3277"/>
              <a:gd name="T58" fmla="*/ 263 w 3277"/>
              <a:gd name="T59" fmla="*/ 579 h 3277"/>
              <a:gd name="T60" fmla="*/ 720 w 3277"/>
              <a:gd name="T61" fmla="*/ 579 h 3277"/>
              <a:gd name="T62" fmla="*/ 918 w 3277"/>
              <a:gd name="T63" fmla="*/ 1514 h 3277"/>
              <a:gd name="T64" fmla="*/ 263 w 3277"/>
              <a:gd name="T65" fmla="*/ 579 h 3277"/>
              <a:gd name="T66" fmla="*/ 263 w 3277"/>
              <a:gd name="T67" fmla="*/ 579 h 3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277" h="3277">
                <a:moveTo>
                  <a:pt x="1853" y="2414"/>
                </a:moveTo>
                <a:cubicBezTo>
                  <a:pt x="1853" y="2155"/>
                  <a:pt x="2053" y="2013"/>
                  <a:pt x="2380" y="1801"/>
                </a:cubicBezTo>
                <a:cubicBezTo>
                  <a:pt x="2780" y="1542"/>
                  <a:pt x="3277" y="1220"/>
                  <a:pt x="3277" y="455"/>
                </a:cubicBezTo>
                <a:cubicBezTo>
                  <a:pt x="3277" y="386"/>
                  <a:pt x="3219" y="330"/>
                  <a:pt x="3148" y="330"/>
                </a:cubicBezTo>
                <a:cubicBezTo>
                  <a:pt x="2523" y="330"/>
                  <a:pt x="2523" y="330"/>
                  <a:pt x="2523" y="330"/>
                </a:cubicBezTo>
                <a:cubicBezTo>
                  <a:pt x="2435" y="171"/>
                  <a:pt x="2172" y="0"/>
                  <a:pt x="1638" y="0"/>
                </a:cubicBezTo>
                <a:cubicBezTo>
                  <a:pt x="1105" y="0"/>
                  <a:pt x="842" y="171"/>
                  <a:pt x="753" y="330"/>
                </a:cubicBezTo>
                <a:cubicBezTo>
                  <a:pt x="129" y="330"/>
                  <a:pt x="129" y="330"/>
                  <a:pt x="129" y="330"/>
                </a:cubicBezTo>
                <a:cubicBezTo>
                  <a:pt x="58" y="330"/>
                  <a:pt x="0" y="386"/>
                  <a:pt x="0" y="455"/>
                </a:cubicBezTo>
                <a:cubicBezTo>
                  <a:pt x="0" y="1220"/>
                  <a:pt x="497" y="1542"/>
                  <a:pt x="897" y="1801"/>
                </a:cubicBezTo>
                <a:cubicBezTo>
                  <a:pt x="1223" y="2013"/>
                  <a:pt x="1424" y="2155"/>
                  <a:pt x="1424" y="2414"/>
                </a:cubicBezTo>
                <a:cubicBezTo>
                  <a:pt x="1424" y="2647"/>
                  <a:pt x="1424" y="2647"/>
                  <a:pt x="1424" y="2647"/>
                </a:cubicBezTo>
                <a:cubicBezTo>
                  <a:pt x="1080" y="2684"/>
                  <a:pt x="828" y="2809"/>
                  <a:pt x="828" y="2956"/>
                </a:cubicBezTo>
                <a:cubicBezTo>
                  <a:pt x="828" y="3133"/>
                  <a:pt x="1191" y="3277"/>
                  <a:pt x="1638" y="3277"/>
                </a:cubicBezTo>
                <a:cubicBezTo>
                  <a:pt x="2086" y="3277"/>
                  <a:pt x="2448" y="3133"/>
                  <a:pt x="2448" y="2956"/>
                </a:cubicBezTo>
                <a:cubicBezTo>
                  <a:pt x="2448" y="2809"/>
                  <a:pt x="2196" y="2684"/>
                  <a:pt x="1853" y="2647"/>
                </a:cubicBezTo>
                <a:cubicBezTo>
                  <a:pt x="1853" y="2414"/>
                  <a:pt x="1853" y="2414"/>
                  <a:pt x="1853" y="2414"/>
                </a:cubicBezTo>
                <a:cubicBezTo>
                  <a:pt x="1853" y="2414"/>
                  <a:pt x="1853" y="2414"/>
                  <a:pt x="1853" y="2414"/>
                </a:cubicBezTo>
                <a:close/>
                <a:moveTo>
                  <a:pt x="2359" y="1514"/>
                </a:moveTo>
                <a:cubicBezTo>
                  <a:pt x="2462" y="1300"/>
                  <a:pt x="2544" y="1010"/>
                  <a:pt x="2557" y="579"/>
                </a:cubicBezTo>
                <a:cubicBezTo>
                  <a:pt x="3014" y="579"/>
                  <a:pt x="3014" y="579"/>
                  <a:pt x="3014" y="579"/>
                </a:cubicBezTo>
                <a:cubicBezTo>
                  <a:pt x="2970" y="1060"/>
                  <a:pt x="2675" y="1303"/>
                  <a:pt x="2359" y="1514"/>
                </a:cubicBezTo>
                <a:cubicBezTo>
                  <a:pt x="2359" y="1514"/>
                  <a:pt x="2359" y="1514"/>
                  <a:pt x="2359" y="1514"/>
                </a:cubicBezTo>
                <a:close/>
                <a:moveTo>
                  <a:pt x="1638" y="218"/>
                </a:moveTo>
                <a:cubicBezTo>
                  <a:pt x="2136" y="218"/>
                  <a:pt x="2330" y="417"/>
                  <a:pt x="2330" y="491"/>
                </a:cubicBezTo>
                <a:cubicBezTo>
                  <a:pt x="2330" y="565"/>
                  <a:pt x="2136" y="764"/>
                  <a:pt x="1638" y="764"/>
                </a:cubicBezTo>
                <a:cubicBezTo>
                  <a:pt x="1141" y="764"/>
                  <a:pt x="947" y="565"/>
                  <a:pt x="947" y="491"/>
                </a:cubicBezTo>
                <a:cubicBezTo>
                  <a:pt x="947" y="417"/>
                  <a:pt x="1141" y="218"/>
                  <a:pt x="1638" y="218"/>
                </a:cubicBezTo>
                <a:cubicBezTo>
                  <a:pt x="1638" y="218"/>
                  <a:pt x="1638" y="218"/>
                  <a:pt x="1638" y="218"/>
                </a:cubicBezTo>
                <a:close/>
                <a:moveTo>
                  <a:pt x="263" y="579"/>
                </a:moveTo>
                <a:cubicBezTo>
                  <a:pt x="720" y="579"/>
                  <a:pt x="720" y="579"/>
                  <a:pt x="720" y="579"/>
                </a:cubicBezTo>
                <a:cubicBezTo>
                  <a:pt x="733" y="1010"/>
                  <a:pt x="815" y="1300"/>
                  <a:pt x="918" y="1514"/>
                </a:cubicBezTo>
                <a:cubicBezTo>
                  <a:pt x="602" y="1303"/>
                  <a:pt x="307" y="1060"/>
                  <a:pt x="263" y="579"/>
                </a:cubicBezTo>
                <a:cubicBezTo>
                  <a:pt x="263" y="579"/>
                  <a:pt x="263" y="579"/>
                  <a:pt x="263" y="579"/>
                </a:cubicBezTo>
                <a:close/>
              </a:path>
            </a:pathLst>
          </a:custGeom>
          <a:solidFill>
            <a:srgbClr val="3CBDAA"/>
          </a:solidFill>
          <a:ln>
            <a:noFill/>
          </a:ln>
          <a:effectLst>
            <a:outerShdw blurRad="127000" dist="1270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600">
              <a:solidFill>
                <a:srgbClr val="FFD939"/>
              </a:solidFill>
            </a:endParaRPr>
          </a:p>
        </p:txBody>
      </p:sp>
      <p:sp>
        <p:nvSpPr>
          <p:cNvPr id="46" name="Freeform 5"/>
          <p:cNvSpPr>
            <a:spLocks noEditPoints="1"/>
          </p:cNvSpPr>
          <p:nvPr/>
        </p:nvSpPr>
        <p:spPr bwMode="auto">
          <a:xfrm flipH="1">
            <a:off x="5714427" y="2411774"/>
            <a:ext cx="763145" cy="763145"/>
          </a:xfrm>
          <a:custGeom>
            <a:avLst/>
            <a:gdLst>
              <a:gd name="T0" fmla="*/ 1853 w 3277"/>
              <a:gd name="T1" fmla="*/ 2414 h 3277"/>
              <a:gd name="T2" fmla="*/ 2380 w 3277"/>
              <a:gd name="T3" fmla="*/ 1801 h 3277"/>
              <a:gd name="T4" fmla="*/ 3277 w 3277"/>
              <a:gd name="T5" fmla="*/ 455 h 3277"/>
              <a:gd name="T6" fmla="*/ 3148 w 3277"/>
              <a:gd name="T7" fmla="*/ 330 h 3277"/>
              <a:gd name="T8" fmla="*/ 2523 w 3277"/>
              <a:gd name="T9" fmla="*/ 330 h 3277"/>
              <a:gd name="T10" fmla="*/ 1638 w 3277"/>
              <a:gd name="T11" fmla="*/ 0 h 3277"/>
              <a:gd name="T12" fmla="*/ 753 w 3277"/>
              <a:gd name="T13" fmla="*/ 330 h 3277"/>
              <a:gd name="T14" fmla="*/ 129 w 3277"/>
              <a:gd name="T15" fmla="*/ 330 h 3277"/>
              <a:gd name="T16" fmla="*/ 0 w 3277"/>
              <a:gd name="T17" fmla="*/ 455 h 3277"/>
              <a:gd name="T18" fmla="*/ 897 w 3277"/>
              <a:gd name="T19" fmla="*/ 1801 h 3277"/>
              <a:gd name="T20" fmla="*/ 1424 w 3277"/>
              <a:gd name="T21" fmla="*/ 2414 h 3277"/>
              <a:gd name="T22" fmla="*/ 1424 w 3277"/>
              <a:gd name="T23" fmla="*/ 2647 h 3277"/>
              <a:gd name="T24" fmla="*/ 828 w 3277"/>
              <a:gd name="T25" fmla="*/ 2956 h 3277"/>
              <a:gd name="T26" fmla="*/ 1638 w 3277"/>
              <a:gd name="T27" fmla="*/ 3277 h 3277"/>
              <a:gd name="T28" fmla="*/ 2448 w 3277"/>
              <a:gd name="T29" fmla="*/ 2956 h 3277"/>
              <a:gd name="T30" fmla="*/ 1853 w 3277"/>
              <a:gd name="T31" fmla="*/ 2647 h 3277"/>
              <a:gd name="T32" fmla="*/ 1853 w 3277"/>
              <a:gd name="T33" fmla="*/ 2414 h 3277"/>
              <a:gd name="T34" fmla="*/ 1853 w 3277"/>
              <a:gd name="T35" fmla="*/ 2414 h 3277"/>
              <a:gd name="T36" fmla="*/ 2359 w 3277"/>
              <a:gd name="T37" fmla="*/ 1514 h 3277"/>
              <a:gd name="T38" fmla="*/ 2557 w 3277"/>
              <a:gd name="T39" fmla="*/ 579 h 3277"/>
              <a:gd name="T40" fmla="*/ 3014 w 3277"/>
              <a:gd name="T41" fmla="*/ 579 h 3277"/>
              <a:gd name="T42" fmla="*/ 2359 w 3277"/>
              <a:gd name="T43" fmla="*/ 1514 h 3277"/>
              <a:gd name="T44" fmla="*/ 2359 w 3277"/>
              <a:gd name="T45" fmla="*/ 1514 h 3277"/>
              <a:gd name="T46" fmla="*/ 1638 w 3277"/>
              <a:gd name="T47" fmla="*/ 218 h 3277"/>
              <a:gd name="T48" fmla="*/ 2330 w 3277"/>
              <a:gd name="T49" fmla="*/ 491 h 3277"/>
              <a:gd name="T50" fmla="*/ 1638 w 3277"/>
              <a:gd name="T51" fmla="*/ 764 h 3277"/>
              <a:gd name="T52" fmla="*/ 947 w 3277"/>
              <a:gd name="T53" fmla="*/ 491 h 3277"/>
              <a:gd name="T54" fmla="*/ 1638 w 3277"/>
              <a:gd name="T55" fmla="*/ 218 h 3277"/>
              <a:gd name="T56" fmla="*/ 1638 w 3277"/>
              <a:gd name="T57" fmla="*/ 218 h 3277"/>
              <a:gd name="T58" fmla="*/ 263 w 3277"/>
              <a:gd name="T59" fmla="*/ 579 h 3277"/>
              <a:gd name="T60" fmla="*/ 720 w 3277"/>
              <a:gd name="T61" fmla="*/ 579 h 3277"/>
              <a:gd name="T62" fmla="*/ 918 w 3277"/>
              <a:gd name="T63" fmla="*/ 1514 h 3277"/>
              <a:gd name="T64" fmla="*/ 263 w 3277"/>
              <a:gd name="T65" fmla="*/ 579 h 3277"/>
              <a:gd name="T66" fmla="*/ 263 w 3277"/>
              <a:gd name="T67" fmla="*/ 579 h 3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277" h="3277">
                <a:moveTo>
                  <a:pt x="1853" y="2414"/>
                </a:moveTo>
                <a:cubicBezTo>
                  <a:pt x="1853" y="2155"/>
                  <a:pt x="2053" y="2013"/>
                  <a:pt x="2380" y="1801"/>
                </a:cubicBezTo>
                <a:cubicBezTo>
                  <a:pt x="2780" y="1542"/>
                  <a:pt x="3277" y="1220"/>
                  <a:pt x="3277" y="455"/>
                </a:cubicBezTo>
                <a:cubicBezTo>
                  <a:pt x="3277" y="386"/>
                  <a:pt x="3219" y="330"/>
                  <a:pt x="3148" y="330"/>
                </a:cubicBezTo>
                <a:cubicBezTo>
                  <a:pt x="2523" y="330"/>
                  <a:pt x="2523" y="330"/>
                  <a:pt x="2523" y="330"/>
                </a:cubicBezTo>
                <a:cubicBezTo>
                  <a:pt x="2435" y="171"/>
                  <a:pt x="2172" y="0"/>
                  <a:pt x="1638" y="0"/>
                </a:cubicBezTo>
                <a:cubicBezTo>
                  <a:pt x="1105" y="0"/>
                  <a:pt x="842" y="171"/>
                  <a:pt x="753" y="330"/>
                </a:cubicBezTo>
                <a:cubicBezTo>
                  <a:pt x="129" y="330"/>
                  <a:pt x="129" y="330"/>
                  <a:pt x="129" y="330"/>
                </a:cubicBezTo>
                <a:cubicBezTo>
                  <a:pt x="58" y="330"/>
                  <a:pt x="0" y="386"/>
                  <a:pt x="0" y="455"/>
                </a:cubicBezTo>
                <a:cubicBezTo>
                  <a:pt x="0" y="1220"/>
                  <a:pt x="497" y="1542"/>
                  <a:pt x="897" y="1801"/>
                </a:cubicBezTo>
                <a:cubicBezTo>
                  <a:pt x="1223" y="2013"/>
                  <a:pt x="1424" y="2155"/>
                  <a:pt x="1424" y="2414"/>
                </a:cubicBezTo>
                <a:cubicBezTo>
                  <a:pt x="1424" y="2647"/>
                  <a:pt x="1424" y="2647"/>
                  <a:pt x="1424" y="2647"/>
                </a:cubicBezTo>
                <a:cubicBezTo>
                  <a:pt x="1080" y="2684"/>
                  <a:pt x="828" y="2809"/>
                  <a:pt x="828" y="2956"/>
                </a:cubicBezTo>
                <a:cubicBezTo>
                  <a:pt x="828" y="3133"/>
                  <a:pt x="1191" y="3277"/>
                  <a:pt x="1638" y="3277"/>
                </a:cubicBezTo>
                <a:cubicBezTo>
                  <a:pt x="2086" y="3277"/>
                  <a:pt x="2448" y="3133"/>
                  <a:pt x="2448" y="2956"/>
                </a:cubicBezTo>
                <a:cubicBezTo>
                  <a:pt x="2448" y="2809"/>
                  <a:pt x="2196" y="2684"/>
                  <a:pt x="1853" y="2647"/>
                </a:cubicBezTo>
                <a:cubicBezTo>
                  <a:pt x="1853" y="2414"/>
                  <a:pt x="1853" y="2414"/>
                  <a:pt x="1853" y="2414"/>
                </a:cubicBezTo>
                <a:cubicBezTo>
                  <a:pt x="1853" y="2414"/>
                  <a:pt x="1853" y="2414"/>
                  <a:pt x="1853" y="2414"/>
                </a:cubicBezTo>
                <a:close/>
                <a:moveTo>
                  <a:pt x="2359" y="1514"/>
                </a:moveTo>
                <a:cubicBezTo>
                  <a:pt x="2462" y="1300"/>
                  <a:pt x="2544" y="1010"/>
                  <a:pt x="2557" y="579"/>
                </a:cubicBezTo>
                <a:cubicBezTo>
                  <a:pt x="3014" y="579"/>
                  <a:pt x="3014" y="579"/>
                  <a:pt x="3014" y="579"/>
                </a:cubicBezTo>
                <a:cubicBezTo>
                  <a:pt x="2970" y="1060"/>
                  <a:pt x="2675" y="1303"/>
                  <a:pt x="2359" y="1514"/>
                </a:cubicBezTo>
                <a:cubicBezTo>
                  <a:pt x="2359" y="1514"/>
                  <a:pt x="2359" y="1514"/>
                  <a:pt x="2359" y="1514"/>
                </a:cubicBezTo>
                <a:close/>
                <a:moveTo>
                  <a:pt x="1638" y="218"/>
                </a:moveTo>
                <a:cubicBezTo>
                  <a:pt x="2136" y="218"/>
                  <a:pt x="2330" y="417"/>
                  <a:pt x="2330" y="491"/>
                </a:cubicBezTo>
                <a:cubicBezTo>
                  <a:pt x="2330" y="565"/>
                  <a:pt x="2136" y="764"/>
                  <a:pt x="1638" y="764"/>
                </a:cubicBezTo>
                <a:cubicBezTo>
                  <a:pt x="1141" y="764"/>
                  <a:pt x="947" y="565"/>
                  <a:pt x="947" y="491"/>
                </a:cubicBezTo>
                <a:cubicBezTo>
                  <a:pt x="947" y="417"/>
                  <a:pt x="1141" y="218"/>
                  <a:pt x="1638" y="218"/>
                </a:cubicBezTo>
                <a:cubicBezTo>
                  <a:pt x="1638" y="218"/>
                  <a:pt x="1638" y="218"/>
                  <a:pt x="1638" y="218"/>
                </a:cubicBezTo>
                <a:close/>
                <a:moveTo>
                  <a:pt x="263" y="579"/>
                </a:moveTo>
                <a:cubicBezTo>
                  <a:pt x="720" y="579"/>
                  <a:pt x="720" y="579"/>
                  <a:pt x="720" y="579"/>
                </a:cubicBezTo>
                <a:cubicBezTo>
                  <a:pt x="733" y="1010"/>
                  <a:pt x="815" y="1300"/>
                  <a:pt x="918" y="1514"/>
                </a:cubicBezTo>
                <a:cubicBezTo>
                  <a:pt x="602" y="1303"/>
                  <a:pt x="307" y="1060"/>
                  <a:pt x="263" y="579"/>
                </a:cubicBezTo>
                <a:cubicBezTo>
                  <a:pt x="263" y="579"/>
                  <a:pt x="263" y="579"/>
                  <a:pt x="263" y="579"/>
                </a:cubicBezTo>
                <a:close/>
              </a:path>
            </a:pathLst>
          </a:custGeom>
          <a:solidFill>
            <a:srgbClr val="3CBDAA"/>
          </a:solidFill>
          <a:ln>
            <a:noFill/>
          </a:ln>
          <a:effectLst>
            <a:outerShdw blurRad="127000" dist="1270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600">
              <a:solidFill>
                <a:srgbClr val="FFD939"/>
              </a:solidFill>
            </a:endParaRPr>
          </a:p>
        </p:txBody>
      </p:sp>
      <p:grpSp>
        <p:nvGrpSpPr>
          <p:cNvPr id="47" name="Group 8"/>
          <p:cNvGrpSpPr>
            <a:grpSpLocks noChangeAspect="1"/>
          </p:cNvGrpSpPr>
          <p:nvPr/>
        </p:nvGrpSpPr>
        <p:grpSpPr bwMode="auto">
          <a:xfrm flipH="1">
            <a:off x="4630886" y="3353311"/>
            <a:ext cx="796470" cy="845453"/>
            <a:chOff x="2908" y="1821"/>
            <a:chExt cx="1252" cy="1329"/>
          </a:xfrm>
          <a:solidFill>
            <a:srgbClr val="3CBDAA"/>
          </a:solidFill>
          <a:effectLst>
            <a:outerShdw blurRad="127000" dist="1270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48" name="Freeform 9"/>
            <p:cNvSpPr>
              <a:spLocks noEditPoints="1"/>
            </p:cNvSpPr>
            <p:nvPr/>
          </p:nvSpPr>
          <p:spPr bwMode="auto">
            <a:xfrm>
              <a:off x="3137" y="1821"/>
              <a:ext cx="800" cy="802"/>
            </a:xfrm>
            <a:custGeom>
              <a:avLst/>
              <a:gdLst>
                <a:gd name="T0" fmla="*/ 800 w 800"/>
                <a:gd name="T1" fmla="*/ 267 h 802"/>
                <a:gd name="T2" fmla="*/ 666 w 800"/>
                <a:gd name="T3" fmla="*/ 200 h 802"/>
                <a:gd name="T4" fmla="*/ 666 w 800"/>
                <a:gd name="T5" fmla="*/ 67 h 802"/>
                <a:gd name="T6" fmla="*/ 510 w 800"/>
                <a:gd name="T7" fmla="*/ 78 h 802"/>
                <a:gd name="T8" fmla="*/ 399 w 800"/>
                <a:gd name="T9" fmla="*/ 0 h 802"/>
                <a:gd name="T10" fmla="*/ 289 w 800"/>
                <a:gd name="T11" fmla="*/ 78 h 802"/>
                <a:gd name="T12" fmla="*/ 132 w 800"/>
                <a:gd name="T13" fmla="*/ 67 h 802"/>
                <a:gd name="T14" fmla="*/ 132 w 800"/>
                <a:gd name="T15" fmla="*/ 200 h 802"/>
                <a:gd name="T16" fmla="*/ 0 w 800"/>
                <a:gd name="T17" fmla="*/ 264 h 802"/>
                <a:gd name="T18" fmla="*/ 65 w 800"/>
                <a:gd name="T19" fmla="*/ 401 h 802"/>
                <a:gd name="T20" fmla="*/ 0 w 800"/>
                <a:gd name="T21" fmla="*/ 534 h 802"/>
                <a:gd name="T22" fmla="*/ 132 w 800"/>
                <a:gd name="T23" fmla="*/ 601 h 802"/>
                <a:gd name="T24" fmla="*/ 132 w 800"/>
                <a:gd name="T25" fmla="*/ 735 h 802"/>
                <a:gd name="T26" fmla="*/ 289 w 800"/>
                <a:gd name="T27" fmla="*/ 724 h 802"/>
                <a:gd name="T28" fmla="*/ 399 w 800"/>
                <a:gd name="T29" fmla="*/ 802 h 802"/>
                <a:gd name="T30" fmla="*/ 510 w 800"/>
                <a:gd name="T31" fmla="*/ 724 h 802"/>
                <a:gd name="T32" fmla="*/ 666 w 800"/>
                <a:gd name="T33" fmla="*/ 735 h 802"/>
                <a:gd name="T34" fmla="*/ 666 w 800"/>
                <a:gd name="T35" fmla="*/ 601 h 802"/>
                <a:gd name="T36" fmla="*/ 800 w 800"/>
                <a:gd name="T37" fmla="*/ 534 h 802"/>
                <a:gd name="T38" fmla="*/ 733 w 800"/>
                <a:gd name="T39" fmla="*/ 401 h 802"/>
                <a:gd name="T40" fmla="*/ 800 w 800"/>
                <a:gd name="T41" fmla="*/ 267 h 802"/>
                <a:gd name="T42" fmla="*/ 800 w 800"/>
                <a:gd name="T43" fmla="*/ 267 h 802"/>
                <a:gd name="T44" fmla="*/ 690 w 800"/>
                <a:gd name="T45" fmla="*/ 498 h 802"/>
                <a:gd name="T46" fmla="*/ 593 w 800"/>
                <a:gd name="T47" fmla="*/ 545 h 802"/>
                <a:gd name="T48" fmla="*/ 593 w 800"/>
                <a:gd name="T49" fmla="*/ 642 h 802"/>
                <a:gd name="T50" fmla="*/ 480 w 800"/>
                <a:gd name="T51" fmla="*/ 635 h 802"/>
                <a:gd name="T52" fmla="*/ 399 w 800"/>
                <a:gd name="T53" fmla="*/ 690 h 802"/>
                <a:gd name="T54" fmla="*/ 320 w 800"/>
                <a:gd name="T55" fmla="*/ 635 h 802"/>
                <a:gd name="T56" fmla="*/ 207 w 800"/>
                <a:gd name="T57" fmla="*/ 642 h 802"/>
                <a:gd name="T58" fmla="*/ 207 w 800"/>
                <a:gd name="T59" fmla="*/ 545 h 802"/>
                <a:gd name="T60" fmla="*/ 110 w 800"/>
                <a:gd name="T61" fmla="*/ 498 h 802"/>
                <a:gd name="T62" fmla="*/ 157 w 800"/>
                <a:gd name="T63" fmla="*/ 401 h 802"/>
                <a:gd name="T64" fmla="*/ 110 w 800"/>
                <a:gd name="T65" fmla="*/ 302 h 802"/>
                <a:gd name="T66" fmla="*/ 207 w 800"/>
                <a:gd name="T67" fmla="*/ 256 h 802"/>
                <a:gd name="T68" fmla="*/ 207 w 800"/>
                <a:gd name="T69" fmla="*/ 159 h 802"/>
                <a:gd name="T70" fmla="*/ 320 w 800"/>
                <a:gd name="T71" fmla="*/ 167 h 802"/>
                <a:gd name="T72" fmla="*/ 399 w 800"/>
                <a:gd name="T73" fmla="*/ 111 h 802"/>
                <a:gd name="T74" fmla="*/ 480 w 800"/>
                <a:gd name="T75" fmla="*/ 167 h 802"/>
                <a:gd name="T76" fmla="*/ 593 w 800"/>
                <a:gd name="T77" fmla="*/ 159 h 802"/>
                <a:gd name="T78" fmla="*/ 593 w 800"/>
                <a:gd name="T79" fmla="*/ 256 h 802"/>
                <a:gd name="T80" fmla="*/ 690 w 800"/>
                <a:gd name="T81" fmla="*/ 304 h 802"/>
                <a:gd name="T82" fmla="*/ 641 w 800"/>
                <a:gd name="T83" fmla="*/ 401 h 802"/>
                <a:gd name="T84" fmla="*/ 690 w 800"/>
                <a:gd name="T85" fmla="*/ 498 h 802"/>
                <a:gd name="T86" fmla="*/ 690 w 800"/>
                <a:gd name="T87" fmla="*/ 498 h 8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00" h="802">
                  <a:moveTo>
                    <a:pt x="800" y="267"/>
                  </a:moveTo>
                  <a:lnTo>
                    <a:pt x="666" y="200"/>
                  </a:lnTo>
                  <a:lnTo>
                    <a:pt x="666" y="67"/>
                  </a:lnTo>
                  <a:lnTo>
                    <a:pt x="510" y="78"/>
                  </a:lnTo>
                  <a:lnTo>
                    <a:pt x="399" y="0"/>
                  </a:lnTo>
                  <a:lnTo>
                    <a:pt x="289" y="78"/>
                  </a:lnTo>
                  <a:lnTo>
                    <a:pt x="132" y="67"/>
                  </a:lnTo>
                  <a:lnTo>
                    <a:pt x="132" y="200"/>
                  </a:lnTo>
                  <a:lnTo>
                    <a:pt x="0" y="264"/>
                  </a:lnTo>
                  <a:lnTo>
                    <a:pt x="65" y="401"/>
                  </a:lnTo>
                  <a:lnTo>
                    <a:pt x="0" y="534"/>
                  </a:lnTo>
                  <a:lnTo>
                    <a:pt x="132" y="601"/>
                  </a:lnTo>
                  <a:lnTo>
                    <a:pt x="132" y="735"/>
                  </a:lnTo>
                  <a:lnTo>
                    <a:pt x="289" y="724"/>
                  </a:lnTo>
                  <a:lnTo>
                    <a:pt x="399" y="802"/>
                  </a:lnTo>
                  <a:lnTo>
                    <a:pt x="510" y="724"/>
                  </a:lnTo>
                  <a:lnTo>
                    <a:pt x="666" y="735"/>
                  </a:lnTo>
                  <a:lnTo>
                    <a:pt x="666" y="601"/>
                  </a:lnTo>
                  <a:lnTo>
                    <a:pt x="800" y="534"/>
                  </a:lnTo>
                  <a:lnTo>
                    <a:pt x="733" y="401"/>
                  </a:lnTo>
                  <a:lnTo>
                    <a:pt x="800" y="267"/>
                  </a:lnTo>
                  <a:lnTo>
                    <a:pt x="800" y="267"/>
                  </a:lnTo>
                  <a:close/>
                  <a:moveTo>
                    <a:pt x="690" y="498"/>
                  </a:moveTo>
                  <a:lnTo>
                    <a:pt x="593" y="545"/>
                  </a:lnTo>
                  <a:lnTo>
                    <a:pt x="593" y="642"/>
                  </a:lnTo>
                  <a:lnTo>
                    <a:pt x="480" y="635"/>
                  </a:lnTo>
                  <a:lnTo>
                    <a:pt x="399" y="690"/>
                  </a:lnTo>
                  <a:lnTo>
                    <a:pt x="320" y="635"/>
                  </a:lnTo>
                  <a:lnTo>
                    <a:pt x="207" y="642"/>
                  </a:lnTo>
                  <a:lnTo>
                    <a:pt x="207" y="545"/>
                  </a:lnTo>
                  <a:lnTo>
                    <a:pt x="110" y="498"/>
                  </a:lnTo>
                  <a:lnTo>
                    <a:pt x="157" y="401"/>
                  </a:lnTo>
                  <a:lnTo>
                    <a:pt x="110" y="302"/>
                  </a:lnTo>
                  <a:lnTo>
                    <a:pt x="207" y="256"/>
                  </a:lnTo>
                  <a:lnTo>
                    <a:pt x="207" y="159"/>
                  </a:lnTo>
                  <a:lnTo>
                    <a:pt x="320" y="167"/>
                  </a:lnTo>
                  <a:lnTo>
                    <a:pt x="399" y="111"/>
                  </a:lnTo>
                  <a:lnTo>
                    <a:pt x="480" y="167"/>
                  </a:lnTo>
                  <a:lnTo>
                    <a:pt x="593" y="159"/>
                  </a:lnTo>
                  <a:lnTo>
                    <a:pt x="593" y="256"/>
                  </a:lnTo>
                  <a:lnTo>
                    <a:pt x="690" y="304"/>
                  </a:lnTo>
                  <a:lnTo>
                    <a:pt x="641" y="401"/>
                  </a:lnTo>
                  <a:lnTo>
                    <a:pt x="690" y="498"/>
                  </a:lnTo>
                  <a:lnTo>
                    <a:pt x="690" y="4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>
                <a:solidFill>
                  <a:srgbClr val="FFD939"/>
                </a:solidFill>
              </a:endParaRPr>
            </a:p>
          </p:txBody>
        </p:sp>
        <p:sp>
          <p:nvSpPr>
            <p:cNvPr id="49" name="Freeform 10"/>
            <p:cNvSpPr/>
            <p:nvPr/>
          </p:nvSpPr>
          <p:spPr bwMode="auto">
            <a:xfrm>
              <a:off x="2908" y="2500"/>
              <a:ext cx="647" cy="628"/>
            </a:xfrm>
            <a:custGeom>
              <a:avLst/>
              <a:gdLst>
                <a:gd name="T0" fmla="*/ 517 w 647"/>
                <a:gd name="T1" fmla="*/ 72 h 628"/>
                <a:gd name="T2" fmla="*/ 334 w 647"/>
                <a:gd name="T3" fmla="*/ 86 h 628"/>
                <a:gd name="T4" fmla="*/ 334 w 647"/>
                <a:gd name="T5" fmla="*/ 0 h 628"/>
                <a:gd name="T6" fmla="*/ 0 w 647"/>
                <a:gd name="T7" fmla="*/ 407 h 628"/>
                <a:gd name="T8" fmla="*/ 266 w 647"/>
                <a:gd name="T9" fmla="*/ 358 h 628"/>
                <a:gd name="T10" fmla="*/ 270 w 647"/>
                <a:gd name="T11" fmla="*/ 628 h 628"/>
                <a:gd name="T12" fmla="*/ 647 w 647"/>
                <a:gd name="T13" fmla="*/ 167 h 628"/>
                <a:gd name="T14" fmla="*/ 625 w 647"/>
                <a:gd name="T15" fmla="*/ 148 h 628"/>
                <a:gd name="T16" fmla="*/ 517 w 647"/>
                <a:gd name="T17" fmla="*/ 72 h 628"/>
                <a:gd name="T18" fmla="*/ 517 w 647"/>
                <a:gd name="T19" fmla="*/ 72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7" h="628">
                  <a:moveTo>
                    <a:pt x="517" y="72"/>
                  </a:moveTo>
                  <a:lnTo>
                    <a:pt x="334" y="86"/>
                  </a:lnTo>
                  <a:lnTo>
                    <a:pt x="334" y="0"/>
                  </a:lnTo>
                  <a:lnTo>
                    <a:pt x="0" y="407"/>
                  </a:lnTo>
                  <a:lnTo>
                    <a:pt x="266" y="358"/>
                  </a:lnTo>
                  <a:lnTo>
                    <a:pt x="270" y="628"/>
                  </a:lnTo>
                  <a:lnTo>
                    <a:pt x="647" y="167"/>
                  </a:lnTo>
                  <a:lnTo>
                    <a:pt x="625" y="148"/>
                  </a:lnTo>
                  <a:lnTo>
                    <a:pt x="517" y="72"/>
                  </a:lnTo>
                  <a:lnTo>
                    <a:pt x="517" y="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>
                <a:solidFill>
                  <a:srgbClr val="FFD939"/>
                </a:solidFill>
              </a:endParaRPr>
            </a:p>
          </p:txBody>
        </p:sp>
        <p:sp>
          <p:nvSpPr>
            <p:cNvPr id="50" name="Freeform 11"/>
            <p:cNvSpPr/>
            <p:nvPr/>
          </p:nvSpPr>
          <p:spPr bwMode="auto">
            <a:xfrm>
              <a:off x="3522" y="2505"/>
              <a:ext cx="638" cy="645"/>
            </a:xfrm>
            <a:custGeom>
              <a:avLst/>
              <a:gdLst>
                <a:gd name="T0" fmla="*/ 310 w 638"/>
                <a:gd name="T1" fmla="*/ 0 h 645"/>
                <a:gd name="T2" fmla="*/ 310 w 638"/>
                <a:gd name="T3" fmla="*/ 87 h 645"/>
                <a:gd name="T4" fmla="*/ 127 w 638"/>
                <a:gd name="T5" fmla="*/ 75 h 645"/>
                <a:gd name="T6" fmla="*/ 97 w 638"/>
                <a:gd name="T7" fmla="*/ 95 h 645"/>
                <a:gd name="T8" fmla="*/ 0 w 638"/>
                <a:gd name="T9" fmla="*/ 168 h 645"/>
                <a:gd name="T10" fmla="*/ 359 w 638"/>
                <a:gd name="T11" fmla="*/ 645 h 645"/>
                <a:gd name="T12" fmla="*/ 374 w 638"/>
                <a:gd name="T13" fmla="*/ 375 h 645"/>
                <a:gd name="T14" fmla="*/ 638 w 638"/>
                <a:gd name="T15" fmla="*/ 436 h 645"/>
                <a:gd name="T16" fmla="*/ 310 w 638"/>
                <a:gd name="T17" fmla="*/ 0 h 645"/>
                <a:gd name="T18" fmla="*/ 310 w 638"/>
                <a:gd name="T19" fmla="*/ 0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8" h="645">
                  <a:moveTo>
                    <a:pt x="310" y="0"/>
                  </a:moveTo>
                  <a:lnTo>
                    <a:pt x="310" y="87"/>
                  </a:lnTo>
                  <a:lnTo>
                    <a:pt x="127" y="75"/>
                  </a:lnTo>
                  <a:lnTo>
                    <a:pt x="97" y="95"/>
                  </a:lnTo>
                  <a:lnTo>
                    <a:pt x="0" y="168"/>
                  </a:lnTo>
                  <a:lnTo>
                    <a:pt x="359" y="645"/>
                  </a:lnTo>
                  <a:lnTo>
                    <a:pt x="374" y="375"/>
                  </a:lnTo>
                  <a:lnTo>
                    <a:pt x="638" y="436"/>
                  </a:lnTo>
                  <a:lnTo>
                    <a:pt x="310" y="0"/>
                  </a:lnTo>
                  <a:lnTo>
                    <a:pt x="3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>
                <a:solidFill>
                  <a:srgbClr val="FFD939"/>
                </a:solidFill>
              </a:endParaRPr>
            </a:p>
          </p:txBody>
        </p:sp>
        <p:sp>
          <p:nvSpPr>
            <p:cNvPr id="51" name="Freeform 12"/>
            <p:cNvSpPr/>
            <p:nvPr/>
          </p:nvSpPr>
          <p:spPr bwMode="auto">
            <a:xfrm>
              <a:off x="3345" y="2036"/>
              <a:ext cx="384" cy="383"/>
            </a:xfrm>
            <a:custGeom>
              <a:avLst/>
              <a:gdLst>
                <a:gd name="T0" fmla="*/ 384 w 384"/>
                <a:gd name="T1" fmla="*/ 256 h 383"/>
                <a:gd name="T2" fmla="*/ 320 w 384"/>
                <a:gd name="T3" fmla="*/ 288 h 383"/>
                <a:gd name="T4" fmla="*/ 320 w 384"/>
                <a:gd name="T5" fmla="*/ 351 h 383"/>
                <a:gd name="T6" fmla="*/ 245 w 384"/>
                <a:gd name="T7" fmla="*/ 345 h 383"/>
                <a:gd name="T8" fmla="*/ 191 w 384"/>
                <a:gd name="T9" fmla="*/ 383 h 383"/>
                <a:gd name="T10" fmla="*/ 139 w 384"/>
                <a:gd name="T11" fmla="*/ 345 h 383"/>
                <a:gd name="T12" fmla="*/ 64 w 384"/>
                <a:gd name="T13" fmla="*/ 351 h 383"/>
                <a:gd name="T14" fmla="*/ 64 w 384"/>
                <a:gd name="T15" fmla="*/ 288 h 383"/>
                <a:gd name="T16" fmla="*/ 0 w 384"/>
                <a:gd name="T17" fmla="*/ 256 h 383"/>
                <a:gd name="T18" fmla="*/ 32 w 384"/>
                <a:gd name="T19" fmla="*/ 192 h 383"/>
                <a:gd name="T20" fmla="*/ 0 w 384"/>
                <a:gd name="T21" fmla="*/ 127 h 383"/>
                <a:gd name="T22" fmla="*/ 64 w 384"/>
                <a:gd name="T23" fmla="*/ 95 h 383"/>
                <a:gd name="T24" fmla="*/ 64 w 384"/>
                <a:gd name="T25" fmla="*/ 31 h 383"/>
                <a:gd name="T26" fmla="*/ 139 w 384"/>
                <a:gd name="T27" fmla="*/ 38 h 383"/>
                <a:gd name="T28" fmla="*/ 191 w 384"/>
                <a:gd name="T29" fmla="*/ 0 h 383"/>
                <a:gd name="T30" fmla="*/ 245 w 384"/>
                <a:gd name="T31" fmla="*/ 38 h 383"/>
                <a:gd name="T32" fmla="*/ 320 w 384"/>
                <a:gd name="T33" fmla="*/ 31 h 383"/>
                <a:gd name="T34" fmla="*/ 320 w 384"/>
                <a:gd name="T35" fmla="*/ 95 h 383"/>
                <a:gd name="T36" fmla="*/ 384 w 384"/>
                <a:gd name="T37" fmla="*/ 127 h 383"/>
                <a:gd name="T38" fmla="*/ 352 w 384"/>
                <a:gd name="T39" fmla="*/ 192 h 383"/>
                <a:gd name="T40" fmla="*/ 384 w 384"/>
                <a:gd name="T41" fmla="*/ 256 h 383"/>
                <a:gd name="T42" fmla="*/ 384 w 384"/>
                <a:gd name="T43" fmla="*/ 256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84" h="383">
                  <a:moveTo>
                    <a:pt x="384" y="256"/>
                  </a:moveTo>
                  <a:lnTo>
                    <a:pt x="320" y="288"/>
                  </a:lnTo>
                  <a:lnTo>
                    <a:pt x="320" y="351"/>
                  </a:lnTo>
                  <a:lnTo>
                    <a:pt x="245" y="345"/>
                  </a:lnTo>
                  <a:lnTo>
                    <a:pt x="191" y="383"/>
                  </a:lnTo>
                  <a:lnTo>
                    <a:pt x="139" y="345"/>
                  </a:lnTo>
                  <a:lnTo>
                    <a:pt x="64" y="351"/>
                  </a:lnTo>
                  <a:lnTo>
                    <a:pt x="64" y="288"/>
                  </a:lnTo>
                  <a:lnTo>
                    <a:pt x="0" y="256"/>
                  </a:lnTo>
                  <a:lnTo>
                    <a:pt x="32" y="192"/>
                  </a:lnTo>
                  <a:lnTo>
                    <a:pt x="0" y="127"/>
                  </a:lnTo>
                  <a:lnTo>
                    <a:pt x="64" y="95"/>
                  </a:lnTo>
                  <a:lnTo>
                    <a:pt x="64" y="31"/>
                  </a:lnTo>
                  <a:lnTo>
                    <a:pt x="139" y="38"/>
                  </a:lnTo>
                  <a:lnTo>
                    <a:pt x="191" y="0"/>
                  </a:lnTo>
                  <a:lnTo>
                    <a:pt x="245" y="38"/>
                  </a:lnTo>
                  <a:lnTo>
                    <a:pt x="320" y="31"/>
                  </a:lnTo>
                  <a:lnTo>
                    <a:pt x="320" y="95"/>
                  </a:lnTo>
                  <a:lnTo>
                    <a:pt x="384" y="127"/>
                  </a:lnTo>
                  <a:lnTo>
                    <a:pt x="352" y="192"/>
                  </a:lnTo>
                  <a:lnTo>
                    <a:pt x="384" y="256"/>
                  </a:lnTo>
                  <a:lnTo>
                    <a:pt x="384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>
                <a:solidFill>
                  <a:srgbClr val="FFD939"/>
                </a:solidFill>
              </a:endParaRPr>
            </a:p>
          </p:txBody>
        </p:sp>
      </p:grpSp>
      <p:grpSp>
        <p:nvGrpSpPr>
          <p:cNvPr id="52" name="Group 8"/>
          <p:cNvGrpSpPr>
            <a:grpSpLocks noChangeAspect="1"/>
          </p:cNvGrpSpPr>
          <p:nvPr/>
        </p:nvGrpSpPr>
        <p:grpSpPr bwMode="auto">
          <a:xfrm flipH="1">
            <a:off x="6755738" y="3353311"/>
            <a:ext cx="796470" cy="845453"/>
            <a:chOff x="2908" y="1821"/>
            <a:chExt cx="1252" cy="1329"/>
          </a:xfrm>
          <a:solidFill>
            <a:srgbClr val="3CBDAA"/>
          </a:solidFill>
          <a:effectLst>
            <a:outerShdw blurRad="127000" dist="1270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53" name="Freeform 9"/>
            <p:cNvSpPr>
              <a:spLocks noEditPoints="1"/>
            </p:cNvSpPr>
            <p:nvPr/>
          </p:nvSpPr>
          <p:spPr bwMode="auto">
            <a:xfrm>
              <a:off x="3137" y="1821"/>
              <a:ext cx="800" cy="802"/>
            </a:xfrm>
            <a:custGeom>
              <a:avLst/>
              <a:gdLst>
                <a:gd name="T0" fmla="*/ 800 w 800"/>
                <a:gd name="T1" fmla="*/ 267 h 802"/>
                <a:gd name="T2" fmla="*/ 666 w 800"/>
                <a:gd name="T3" fmla="*/ 200 h 802"/>
                <a:gd name="T4" fmla="*/ 666 w 800"/>
                <a:gd name="T5" fmla="*/ 67 h 802"/>
                <a:gd name="T6" fmla="*/ 510 w 800"/>
                <a:gd name="T7" fmla="*/ 78 h 802"/>
                <a:gd name="T8" fmla="*/ 399 w 800"/>
                <a:gd name="T9" fmla="*/ 0 h 802"/>
                <a:gd name="T10" fmla="*/ 289 w 800"/>
                <a:gd name="T11" fmla="*/ 78 h 802"/>
                <a:gd name="T12" fmla="*/ 132 w 800"/>
                <a:gd name="T13" fmla="*/ 67 h 802"/>
                <a:gd name="T14" fmla="*/ 132 w 800"/>
                <a:gd name="T15" fmla="*/ 200 h 802"/>
                <a:gd name="T16" fmla="*/ 0 w 800"/>
                <a:gd name="T17" fmla="*/ 264 h 802"/>
                <a:gd name="T18" fmla="*/ 65 w 800"/>
                <a:gd name="T19" fmla="*/ 401 h 802"/>
                <a:gd name="T20" fmla="*/ 0 w 800"/>
                <a:gd name="T21" fmla="*/ 534 h 802"/>
                <a:gd name="T22" fmla="*/ 132 w 800"/>
                <a:gd name="T23" fmla="*/ 601 h 802"/>
                <a:gd name="T24" fmla="*/ 132 w 800"/>
                <a:gd name="T25" fmla="*/ 735 h 802"/>
                <a:gd name="T26" fmla="*/ 289 w 800"/>
                <a:gd name="T27" fmla="*/ 724 h 802"/>
                <a:gd name="T28" fmla="*/ 399 w 800"/>
                <a:gd name="T29" fmla="*/ 802 h 802"/>
                <a:gd name="T30" fmla="*/ 510 w 800"/>
                <a:gd name="T31" fmla="*/ 724 h 802"/>
                <a:gd name="T32" fmla="*/ 666 w 800"/>
                <a:gd name="T33" fmla="*/ 735 h 802"/>
                <a:gd name="T34" fmla="*/ 666 w 800"/>
                <a:gd name="T35" fmla="*/ 601 h 802"/>
                <a:gd name="T36" fmla="*/ 800 w 800"/>
                <a:gd name="T37" fmla="*/ 534 h 802"/>
                <a:gd name="T38" fmla="*/ 733 w 800"/>
                <a:gd name="T39" fmla="*/ 401 h 802"/>
                <a:gd name="T40" fmla="*/ 800 w 800"/>
                <a:gd name="T41" fmla="*/ 267 h 802"/>
                <a:gd name="T42" fmla="*/ 800 w 800"/>
                <a:gd name="T43" fmla="*/ 267 h 802"/>
                <a:gd name="T44" fmla="*/ 690 w 800"/>
                <a:gd name="T45" fmla="*/ 498 h 802"/>
                <a:gd name="T46" fmla="*/ 593 w 800"/>
                <a:gd name="T47" fmla="*/ 545 h 802"/>
                <a:gd name="T48" fmla="*/ 593 w 800"/>
                <a:gd name="T49" fmla="*/ 642 h 802"/>
                <a:gd name="T50" fmla="*/ 480 w 800"/>
                <a:gd name="T51" fmla="*/ 635 h 802"/>
                <a:gd name="T52" fmla="*/ 399 w 800"/>
                <a:gd name="T53" fmla="*/ 690 h 802"/>
                <a:gd name="T54" fmla="*/ 320 w 800"/>
                <a:gd name="T55" fmla="*/ 635 h 802"/>
                <a:gd name="T56" fmla="*/ 207 w 800"/>
                <a:gd name="T57" fmla="*/ 642 h 802"/>
                <a:gd name="T58" fmla="*/ 207 w 800"/>
                <a:gd name="T59" fmla="*/ 545 h 802"/>
                <a:gd name="T60" fmla="*/ 110 w 800"/>
                <a:gd name="T61" fmla="*/ 498 h 802"/>
                <a:gd name="T62" fmla="*/ 157 w 800"/>
                <a:gd name="T63" fmla="*/ 401 h 802"/>
                <a:gd name="T64" fmla="*/ 110 w 800"/>
                <a:gd name="T65" fmla="*/ 302 h 802"/>
                <a:gd name="T66" fmla="*/ 207 w 800"/>
                <a:gd name="T67" fmla="*/ 256 h 802"/>
                <a:gd name="T68" fmla="*/ 207 w 800"/>
                <a:gd name="T69" fmla="*/ 159 h 802"/>
                <a:gd name="T70" fmla="*/ 320 w 800"/>
                <a:gd name="T71" fmla="*/ 167 h 802"/>
                <a:gd name="T72" fmla="*/ 399 w 800"/>
                <a:gd name="T73" fmla="*/ 111 h 802"/>
                <a:gd name="T74" fmla="*/ 480 w 800"/>
                <a:gd name="T75" fmla="*/ 167 h 802"/>
                <a:gd name="T76" fmla="*/ 593 w 800"/>
                <a:gd name="T77" fmla="*/ 159 h 802"/>
                <a:gd name="T78" fmla="*/ 593 w 800"/>
                <a:gd name="T79" fmla="*/ 256 h 802"/>
                <a:gd name="T80" fmla="*/ 690 w 800"/>
                <a:gd name="T81" fmla="*/ 304 h 802"/>
                <a:gd name="T82" fmla="*/ 641 w 800"/>
                <a:gd name="T83" fmla="*/ 401 h 802"/>
                <a:gd name="T84" fmla="*/ 690 w 800"/>
                <a:gd name="T85" fmla="*/ 498 h 802"/>
                <a:gd name="T86" fmla="*/ 690 w 800"/>
                <a:gd name="T87" fmla="*/ 498 h 8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00" h="802">
                  <a:moveTo>
                    <a:pt x="800" y="267"/>
                  </a:moveTo>
                  <a:lnTo>
                    <a:pt x="666" y="200"/>
                  </a:lnTo>
                  <a:lnTo>
                    <a:pt x="666" y="67"/>
                  </a:lnTo>
                  <a:lnTo>
                    <a:pt x="510" y="78"/>
                  </a:lnTo>
                  <a:lnTo>
                    <a:pt x="399" y="0"/>
                  </a:lnTo>
                  <a:lnTo>
                    <a:pt x="289" y="78"/>
                  </a:lnTo>
                  <a:lnTo>
                    <a:pt x="132" y="67"/>
                  </a:lnTo>
                  <a:lnTo>
                    <a:pt x="132" y="200"/>
                  </a:lnTo>
                  <a:lnTo>
                    <a:pt x="0" y="264"/>
                  </a:lnTo>
                  <a:lnTo>
                    <a:pt x="65" y="401"/>
                  </a:lnTo>
                  <a:lnTo>
                    <a:pt x="0" y="534"/>
                  </a:lnTo>
                  <a:lnTo>
                    <a:pt x="132" y="601"/>
                  </a:lnTo>
                  <a:lnTo>
                    <a:pt x="132" y="735"/>
                  </a:lnTo>
                  <a:lnTo>
                    <a:pt x="289" y="724"/>
                  </a:lnTo>
                  <a:lnTo>
                    <a:pt x="399" y="802"/>
                  </a:lnTo>
                  <a:lnTo>
                    <a:pt x="510" y="724"/>
                  </a:lnTo>
                  <a:lnTo>
                    <a:pt x="666" y="735"/>
                  </a:lnTo>
                  <a:lnTo>
                    <a:pt x="666" y="601"/>
                  </a:lnTo>
                  <a:lnTo>
                    <a:pt x="800" y="534"/>
                  </a:lnTo>
                  <a:lnTo>
                    <a:pt x="733" y="401"/>
                  </a:lnTo>
                  <a:lnTo>
                    <a:pt x="800" y="267"/>
                  </a:lnTo>
                  <a:lnTo>
                    <a:pt x="800" y="267"/>
                  </a:lnTo>
                  <a:close/>
                  <a:moveTo>
                    <a:pt x="690" y="498"/>
                  </a:moveTo>
                  <a:lnTo>
                    <a:pt x="593" y="545"/>
                  </a:lnTo>
                  <a:lnTo>
                    <a:pt x="593" y="642"/>
                  </a:lnTo>
                  <a:lnTo>
                    <a:pt x="480" y="635"/>
                  </a:lnTo>
                  <a:lnTo>
                    <a:pt x="399" y="690"/>
                  </a:lnTo>
                  <a:lnTo>
                    <a:pt x="320" y="635"/>
                  </a:lnTo>
                  <a:lnTo>
                    <a:pt x="207" y="642"/>
                  </a:lnTo>
                  <a:lnTo>
                    <a:pt x="207" y="545"/>
                  </a:lnTo>
                  <a:lnTo>
                    <a:pt x="110" y="498"/>
                  </a:lnTo>
                  <a:lnTo>
                    <a:pt x="157" y="401"/>
                  </a:lnTo>
                  <a:lnTo>
                    <a:pt x="110" y="302"/>
                  </a:lnTo>
                  <a:lnTo>
                    <a:pt x="207" y="256"/>
                  </a:lnTo>
                  <a:lnTo>
                    <a:pt x="207" y="159"/>
                  </a:lnTo>
                  <a:lnTo>
                    <a:pt x="320" y="167"/>
                  </a:lnTo>
                  <a:lnTo>
                    <a:pt x="399" y="111"/>
                  </a:lnTo>
                  <a:lnTo>
                    <a:pt x="480" y="167"/>
                  </a:lnTo>
                  <a:lnTo>
                    <a:pt x="593" y="159"/>
                  </a:lnTo>
                  <a:lnTo>
                    <a:pt x="593" y="256"/>
                  </a:lnTo>
                  <a:lnTo>
                    <a:pt x="690" y="304"/>
                  </a:lnTo>
                  <a:lnTo>
                    <a:pt x="641" y="401"/>
                  </a:lnTo>
                  <a:lnTo>
                    <a:pt x="690" y="498"/>
                  </a:lnTo>
                  <a:lnTo>
                    <a:pt x="690" y="4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>
                <a:solidFill>
                  <a:srgbClr val="FFD939"/>
                </a:solidFill>
              </a:endParaRPr>
            </a:p>
          </p:txBody>
        </p:sp>
        <p:sp>
          <p:nvSpPr>
            <p:cNvPr id="54" name="Freeform 10"/>
            <p:cNvSpPr/>
            <p:nvPr/>
          </p:nvSpPr>
          <p:spPr bwMode="auto">
            <a:xfrm>
              <a:off x="2908" y="2500"/>
              <a:ext cx="647" cy="628"/>
            </a:xfrm>
            <a:custGeom>
              <a:avLst/>
              <a:gdLst>
                <a:gd name="T0" fmla="*/ 517 w 647"/>
                <a:gd name="T1" fmla="*/ 72 h 628"/>
                <a:gd name="T2" fmla="*/ 334 w 647"/>
                <a:gd name="T3" fmla="*/ 86 h 628"/>
                <a:gd name="T4" fmla="*/ 334 w 647"/>
                <a:gd name="T5" fmla="*/ 0 h 628"/>
                <a:gd name="T6" fmla="*/ 0 w 647"/>
                <a:gd name="T7" fmla="*/ 407 h 628"/>
                <a:gd name="T8" fmla="*/ 266 w 647"/>
                <a:gd name="T9" fmla="*/ 358 h 628"/>
                <a:gd name="T10" fmla="*/ 270 w 647"/>
                <a:gd name="T11" fmla="*/ 628 h 628"/>
                <a:gd name="T12" fmla="*/ 647 w 647"/>
                <a:gd name="T13" fmla="*/ 167 h 628"/>
                <a:gd name="T14" fmla="*/ 625 w 647"/>
                <a:gd name="T15" fmla="*/ 148 h 628"/>
                <a:gd name="T16" fmla="*/ 517 w 647"/>
                <a:gd name="T17" fmla="*/ 72 h 628"/>
                <a:gd name="T18" fmla="*/ 517 w 647"/>
                <a:gd name="T19" fmla="*/ 72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7" h="628">
                  <a:moveTo>
                    <a:pt x="517" y="72"/>
                  </a:moveTo>
                  <a:lnTo>
                    <a:pt x="334" y="86"/>
                  </a:lnTo>
                  <a:lnTo>
                    <a:pt x="334" y="0"/>
                  </a:lnTo>
                  <a:lnTo>
                    <a:pt x="0" y="407"/>
                  </a:lnTo>
                  <a:lnTo>
                    <a:pt x="266" y="358"/>
                  </a:lnTo>
                  <a:lnTo>
                    <a:pt x="270" y="628"/>
                  </a:lnTo>
                  <a:lnTo>
                    <a:pt x="647" y="167"/>
                  </a:lnTo>
                  <a:lnTo>
                    <a:pt x="625" y="148"/>
                  </a:lnTo>
                  <a:lnTo>
                    <a:pt x="517" y="72"/>
                  </a:lnTo>
                  <a:lnTo>
                    <a:pt x="517" y="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>
                <a:solidFill>
                  <a:srgbClr val="FFD939"/>
                </a:solidFill>
              </a:endParaRPr>
            </a:p>
          </p:txBody>
        </p:sp>
        <p:sp>
          <p:nvSpPr>
            <p:cNvPr id="55" name="Freeform 11"/>
            <p:cNvSpPr/>
            <p:nvPr/>
          </p:nvSpPr>
          <p:spPr bwMode="auto">
            <a:xfrm>
              <a:off x="3522" y="2505"/>
              <a:ext cx="638" cy="645"/>
            </a:xfrm>
            <a:custGeom>
              <a:avLst/>
              <a:gdLst>
                <a:gd name="T0" fmla="*/ 310 w 638"/>
                <a:gd name="T1" fmla="*/ 0 h 645"/>
                <a:gd name="T2" fmla="*/ 310 w 638"/>
                <a:gd name="T3" fmla="*/ 87 h 645"/>
                <a:gd name="T4" fmla="*/ 127 w 638"/>
                <a:gd name="T5" fmla="*/ 75 h 645"/>
                <a:gd name="T6" fmla="*/ 97 w 638"/>
                <a:gd name="T7" fmla="*/ 95 h 645"/>
                <a:gd name="T8" fmla="*/ 0 w 638"/>
                <a:gd name="T9" fmla="*/ 168 h 645"/>
                <a:gd name="T10" fmla="*/ 359 w 638"/>
                <a:gd name="T11" fmla="*/ 645 h 645"/>
                <a:gd name="T12" fmla="*/ 374 w 638"/>
                <a:gd name="T13" fmla="*/ 375 h 645"/>
                <a:gd name="T14" fmla="*/ 638 w 638"/>
                <a:gd name="T15" fmla="*/ 436 h 645"/>
                <a:gd name="T16" fmla="*/ 310 w 638"/>
                <a:gd name="T17" fmla="*/ 0 h 645"/>
                <a:gd name="T18" fmla="*/ 310 w 638"/>
                <a:gd name="T19" fmla="*/ 0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8" h="645">
                  <a:moveTo>
                    <a:pt x="310" y="0"/>
                  </a:moveTo>
                  <a:lnTo>
                    <a:pt x="310" y="87"/>
                  </a:lnTo>
                  <a:lnTo>
                    <a:pt x="127" y="75"/>
                  </a:lnTo>
                  <a:lnTo>
                    <a:pt x="97" y="95"/>
                  </a:lnTo>
                  <a:lnTo>
                    <a:pt x="0" y="168"/>
                  </a:lnTo>
                  <a:lnTo>
                    <a:pt x="359" y="645"/>
                  </a:lnTo>
                  <a:lnTo>
                    <a:pt x="374" y="375"/>
                  </a:lnTo>
                  <a:lnTo>
                    <a:pt x="638" y="436"/>
                  </a:lnTo>
                  <a:lnTo>
                    <a:pt x="310" y="0"/>
                  </a:lnTo>
                  <a:lnTo>
                    <a:pt x="3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>
                <a:solidFill>
                  <a:srgbClr val="FFD939"/>
                </a:solidFill>
              </a:endParaRPr>
            </a:p>
          </p:txBody>
        </p:sp>
        <p:sp>
          <p:nvSpPr>
            <p:cNvPr id="56" name="Freeform 12"/>
            <p:cNvSpPr/>
            <p:nvPr/>
          </p:nvSpPr>
          <p:spPr bwMode="auto">
            <a:xfrm>
              <a:off x="3345" y="2036"/>
              <a:ext cx="384" cy="383"/>
            </a:xfrm>
            <a:custGeom>
              <a:avLst/>
              <a:gdLst>
                <a:gd name="T0" fmla="*/ 384 w 384"/>
                <a:gd name="T1" fmla="*/ 256 h 383"/>
                <a:gd name="T2" fmla="*/ 320 w 384"/>
                <a:gd name="T3" fmla="*/ 288 h 383"/>
                <a:gd name="T4" fmla="*/ 320 w 384"/>
                <a:gd name="T5" fmla="*/ 351 h 383"/>
                <a:gd name="T6" fmla="*/ 245 w 384"/>
                <a:gd name="T7" fmla="*/ 345 h 383"/>
                <a:gd name="T8" fmla="*/ 191 w 384"/>
                <a:gd name="T9" fmla="*/ 383 h 383"/>
                <a:gd name="T10" fmla="*/ 139 w 384"/>
                <a:gd name="T11" fmla="*/ 345 h 383"/>
                <a:gd name="T12" fmla="*/ 64 w 384"/>
                <a:gd name="T13" fmla="*/ 351 h 383"/>
                <a:gd name="T14" fmla="*/ 64 w 384"/>
                <a:gd name="T15" fmla="*/ 288 h 383"/>
                <a:gd name="T16" fmla="*/ 0 w 384"/>
                <a:gd name="T17" fmla="*/ 256 h 383"/>
                <a:gd name="T18" fmla="*/ 32 w 384"/>
                <a:gd name="T19" fmla="*/ 192 h 383"/>
                <a:gd name="T20" fmla="*/ 0 w 384"/>
                <a:gd name="T21" fmla="*/ 127 h 383"/>
                <a:gd name="T22" fmla="*/ 64 w 384"/>
                <a:gd name="T23" fmla="*/ 95 h 383"/>
                <a:gd name="T24" fmla="*/ 64 w 384"/>
                <a:gd name="T25" fmla="*/ 31 h 383"/>
                <a:gd name="T26" fmla="*/ 139 w 384"/>
                <a:gd name="T27" fmla="*/ 38 h 383"/>
                <a:gd name="T28" fmla="*/ 191 w 384"/>
                <a:gd name="T29" fmla="*/ 0 h 383"/>
                <a:gd name="T30" fmla="*/ 245 w 384"/>
                <a:gd name="T31" fmla="*/ 38 h 383"/>
                <a:gd name="T32" fmla="*/ 320 w 384"/>
                <a:gd name="T33" fmla="*/ 31 h 383"/>
                <a:gd name="T34" fmla="*/ 320 w 384"/>
                <a:gd name="T35" fmla="*/ 95 h 383"/>
                <a:gd name="T36" fmla="*/ 384 w 384"/>
                <a:gd name="T37" fmla="*/ 127 h 383"/>
                <a:gd name="T38" fmla="*/ 352 w 384"/>
                <a:gd name="T39" fmla="*/ 192 h 383"/>
                <a:gd name="T40" fmla="*/ 384 w 384"/>
                <a:gd name="T41" fmla="*/ 256 h 383"/>
                <a:gd name="T42" fmla="*/ 384 w 384"/>
                <a:gd name="T43" fmla="*/ 256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84" h="383">
                  <a:moveTo>
                    <a:pt x="384" y="256"/>
                  </a:moveTo>
                  <a:lnTo>
                    <a:pt x="320" y="288"/>
                  </a:lnTo>
                  <a:lnTo>
                    <a:pt x="320" y="351"/>
                  </a:lnTo>
                  <a:lnTo>
                    <a:pt x="245" y="345"/>
                  </a:lnTo>
                  <a:lnTo>
                    <a:pt x="191" y="383"/>
                  </a:lnTo>
                  <a:lnTo>
                    <a:pt x="139" y="345"/>
                  </a:lnTo>
                  <a:lnTo>
                    <a:pt x="64" y="351"/>
                  </a:lnTo>
                  <a:lnTo>
                    <a:pt x="64" y="288"/>
                  </a:lnTo>
                  <a:lnTo>
                    <a:pt x="0" y="256"/>
                  </a:lnTo>
                  <a:lnTo>
                    <a:pt x="32" y="192"/>
                  </a:lnTo>
                  <a:lnTo>
                    <a:pt x="0" y="127"/>
                  </a:lnTo>
                  <a:lnTo>
                    <a:pt x="64" y="95"/>
                  </a:lnTo>
                  <a:lnTo>
                    <a:pt x="64" y="31"/>
                  </a:lnTo>
                  <a:lnTo>
                    <a:pt x="139" y="38"/>
                  </a:lnTo>
                  <a:lnTo>
                    <a:pt x="191" y="0"/>
                  </a:lnTo>
                  <a:lnTo>
                    <a:pt x="245" y="38"/>
                  </a:lnTo>
                  <a:lnTo>
                    <a:pt x="320" y="31"/>
                  </a:lnTo>
                  <a:lnTo>
                    <a:pt x="320" y="95"/>
                  </a:lnTo>
                  <a:lnTo>
                    <a:pt x="384" y="127"/>
                  </a:lnTo>
                  <a:lnTo>
                    <a:pt x="352" y="192"/>
                  </a:lnTo>
                  <a:lnTo>
                    <a:pt x="384" y="256"/>
                  </a:lnTo>
                  <a:lnTo>
                    <a:pt x="384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>
                <a:solidFill>
                  <a:srgbClr val="FFD939"/>
                </a:solidFill>
              </a:endParaRPr>
            </a:p>
          </p:txBody>
        </p:sp>
      </p:grpSp>
      <p:sp>
        <p:nvSpPr>
          <p:cNvPr id="57" name="Rectangle 5"/>
          <p:cNvSpPr>
            <a:spLocks noChangeArrowheads="1"/>
          </p:cNvSpPr>
          <p:nvPr/>
        </p:nvSpPr>
        <p:spPr bwMode="auto">
          <a:xfrm>
            <a:off x="4222710" y="193733"/>
            <a:ext cx="3746580" cy="729072"/>
          </a:xfrm>
          <a:prstGeom prst="rect">
            <a:avLst/>
          </a:prstGeom>
          <a:noFill/>
          <a:ln w="25400">
            <a:solidFill>
              <a:srgbClr val="3CBDAA"/>
            </a:solidFill>
          </a:ln>
          <a:effectLst>
            <a:outerShdw blurRad="127000" dist="1270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DD010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303085" y="84697"/>
            <a:ext cx="1667127" cy="813733"/>
            <a:chOff x="-447207" y="0"/>
            <a:chExt cx="3545920" cy="1730782"/>
          </a:xfrm>
        </p:grpSpPr>
        <p:cxnSp>
          <p:nvCxnSpPr>
            <p:cNvPr id="13" name="直接连接符 12"/>
            <p:cNvCxnSpPr/>
            <p:nvPr/>
          </p:nvCxnSpPr>
          <p:spPr>
            <a:xfrm>
              <a:off x="1107075" y="231916"/>
              <a:ext cx="1991638" cy="1498866"/>
            </a:xfrm>
            <a:prstGeom prst="line">
              <a:avLst/>
            </a:prstGeom>
            <a:ln w="25400">
              <a:gradFill>
                <a:gsLst>
                  <a:gs pos="0">
                    <a:srgbClr val="3CBDAA"/>
                  </a:gs>
                  <a:gs pos="96000">
                    <a:srgbClr val="585858">
                      <a:alpha val="0"/>
                    </a:srgbClr>
                  </a:gs>
                </a:gsLst>
                <a:lin ang="5400000" scaled="1"/>
              </a:gra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-447207" y="0"/>
              <a:ext cx="1991638" cy="1498865"/>
            </a:xfrm>
            <a:prstGeom prst="line">
              <a:avLst/>
            </a:prstGeom>
            <a:ln w="25400">
              <a:gradFill>
                <a:gsLst>
                  <a:gs pos="0">
                    <a:srgbClr val="3CBDAA"/>
                  </a:gs>
                  <a:gs pos="96000">
                    <a:srgbClr val="585858">
                      <a:alpha val="0"/>
                    </a:srgbClr>
                  </a:gs>
                </a:gsLst>
                <a:lin ang="5400000" scaled="1"/>
              </a:gra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组合 14"/>
          <p:cNvGrpSpPr/>
          <p:nvPr/>
        </p:nvGrpSpPr>
        <p:grpSpPr>
          <a:xfrm>
            <a:off x="10524873" y="6114734"/>
            <a:ext cx="1667127" cy="813733"/>
            <a:chOff x="-447207" y="0"/>
            <a:chExt cx="3545920" cy="1730782"/>
          </a:xfrm>
        </p:grpSpPr>
        <p:cxnSp>
          <p:nvCxnSpPr>
            <p:cNvPr id="16" name="直接连接符 15"/>
            <p:cNvCxnSpPr/>
            <p:nvPr/>
          </p:nvCxnSpPr>
          <p:spPr>
            <a:xfrm>
              <a:off x="1107075" y="231916"/>
              <a:ext cx="1991638" cy="1498866"/>
            </a:xfrm>
            <a:prstGeom prst="line">
              <a:avLst/>
            </a:prstGeom>
            <a:ln w="25400">
              <a:gradFill>
                <a:gsLst>
                  <a:gs pos="0">
                    <a:srgbClr val="3CBDAA"/>
                  </a:gs>
                  <a:gs pos="96000">
                    <a:srgbClr val="585858">
                      <a:alpha val="0"/>
                    </a:srgbClr>
                  </a:gs>
                </a:gsLst>
                <a:lin ang="5400000" scaled="1"/>
              </a:gra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>
              <a:off x="-447207" y="0"/>
              <a:ext cx="1991638" cy="1498865"/>
            </a:xfrm>
            <a:prstGeom prst="line">
              <a:avLst/>
            </a:prstGeom>
            <a:ln w="25400">
              <a:gradFill>
                <a:gsLst>
                  <a:gs pos="0">
                    <a:srgbClr val="3CBDAA"/>
                  </a:gs>
                  <a:gs pos="96000">
                    <a:srgbClr val="585858">
                      <a:alpha val="0"/>
                    </a:srgbClr>
                  </a:gs>
                </a:gsLst>
                <a:lin ang="5400000" scaled="1"/>
              </a:gra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4222710" y="193733"/>
            <a:ext cx="3746580" cy="729072"/>
          </a:xfrm>
          <a:prstGeom prst="rect">
            <a:avLst/>
          </a:prstGeom>
          <a:noFill/>
          <a:ln w="25400">
            <a:solidFill>
              <a:srgbClr val="3CBDAA"/>
            </a:solidFill>
          </a:ln>
          <a:effectLst>
            <a:outerShdw blurRad="127000" dist="1270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DD0101"/>
              </a:solidFill>
            </a:endParaRPr>
          </a:p>
        </p:txBody>
      </p:sp>
      <p:sp>
        <p:nvSpPr>
          <p:cNvPr id="10" name="TextBox 76"/>
          <p:cNvSpPr txBox="1"/>
          <p:nvPr/>
        </p:nvSpPr>
        <p:spPr>
          <a:xfrm>
            <a:off x="5490705" y="243965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3CBDA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自我评价</a:t>
            </a:r>
            <a:endParaRPr lang="zh-CN" altLang="en-US" sz="2000" dirty="0">
              <a:solidFill>
                <a:srgbClr val="3CBDA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990680" y="578109"/>
            <a:ext cx="2210639" cy="308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200" dirty="0">
                <a:solidFill>
                  <a:srgbClr val="3CBDA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SELF EVALUATION</a:t>
            </a:r>
            <a:endParaRPr lang="en-US" altLang="zh-CN" sz="1200" dirty="0">
              <a:solidFill>
                <a:srgbClr val="3CBDA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490705" y="2442548"/>
            <a:ext cx="5627433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30000"/>
              </a:lnSpc>
              <a:buFont typeface="Wingdings" panose="05000000000000000000" pitchFamily="2" charset="2"/>
              <a:buChar char="n"/>
            </a:pPr>
            <a:r>
              <a:rPr lang="zh-CN" altLang="en-US" sz="1400" dirty="0">
                <a:solidFill>
                  <a:srgbClr val="3CBDA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本人是一个性格开朗接受新事物的人，非常喜欢平面设计这个行业</a:t>
            </a:r>
            <a:r>
              <a:rPr lang="en-US" altLang="zh-CN" sz="1400" dirty="0">
                <a:solidFill>
                  <a:srgbClr val="3CBDA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400" dirty="0">
                <a:solidFill>
                  <a:srgbClr val="3CBDA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虽然不是学习这个专业，因喜欢毕业后到相关公司实习并得到贵人指点，使我更加热爱，通过自己后天努力学习，熟练掌握</a:t>
            </a:r>
            <a:r>
              <a:rPr lang="en-US" altLang="zh-CN" sz="1400" dirty="0">
                <a:solidFill>
                  <a:srgbClr val="3CBDA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office</a:t>
            </a:r>
            <a:r>
              <a:rPr lang="zh-CN" altLang="en-US" sz="1400" dirty="0">
                <a:solidFill>
                  <a:srgbClr val="3CBDA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办公</a:t>
            </a:r>
            <a:r>
              <a:rPr lang="en-US" altLang="zh-CN" sz="1400" dirty="0">
                <a:solidFill>
                  <a:srgbClr val="3CBDA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/Photoshop/Illustrator/</a:t>
            </a:r>
            <a:r>
              <a:rPr lang="en-US" altLang="zh-CN" sz="1400" dirty="0" err="1">
                <a:solidFill>
                  <a:srgbClr val="3CBDA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CorelDRAW</a:t>
            </a:r>
            <a:r>
              <a:rPr lang="zh-CN" altLang="en-US" sz="1400" dirty="0">
                <a:solidFill>
                  <a:srgbClr val="3CBDA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等图形设计软件，擅长</a:t>
            </a:r>
            <a:r>
              <a:rPr lang="en-US" altLang="zh-CN" sz="1400" dirty="0">
                <a:solidFill>
                  <a:srgbClr val="3CBDA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rgbClr val="3CBDA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、广告、平面设计</a:t>
            </a:r>
            <a:r>
              <a:rPr lang="en-US" altLang="zh-CN" sz="1400" dirty="0">
                <a:solidFill>
                  <a:srgbClr val="3CBDA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400" dirty="0">
                <a:solidFill>
                  <a:srgbClr val="3CBDA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有一定的管理策划能力</a:t>
            </a:r>
            <a:r>
              <a:rPr lang="en-US" altLang="zh-CN" sz="1400" dirty="0">
                <a:solidFill>
                  <a:srgbClr val="3CBDA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400" dirty="0">
                <a:solidFill>
                  <a:srgbClr val="3CBDA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几年的广告公司工作经验，让我擅长</a:t>
            </a:r>
            <a:r>
              <a:rPr lang="en-US" altLang="zh-CN" sz="1400" dirty="0">
                <a:solidFill>
                  <a:srgbClr val="3CBDA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rgbClr val="3CBDA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设计、排版设计、制作宣传册、</a:t>
            </a:r>
            <a:r>
              <a:rPr lang="en-US" altLang="zh-CN" sz="1400" dirty="0">
                <a:solidFill>
                  <a:srgbClr val="3CBDA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VI</a:t>
            </a:r>
            <a:r>
              <a:rPr lang="zh-CN" altLang="en-US" sz="1400" dirty="0">
                <a:solidFill>
                  <a:srgbClr val="3CBDA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设计、广告设计等。</a:t>
            </a:r>
            <a:endParaRPr lang="en-US" altLang="zh-CN" sz="1400" dirty="0">
              <a:solidFill>
                <a:srgbClr val="3CBDA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30000"/>
              </a:lnSpc>
            </a:pPr>
            <a:endParaRPr lang="en-US" altLang="zh-CN" sz="1400" dirty="0">
              <a:solidFill>
                <a:srgbClr val="3CBDA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algn="just">
              <a:lnSpc>
                <a:spcPct val="130000"/>
              </a:lnSpc>
              <a:buFont typeface="Wingdings" panose="05000000000000000000" pitchFamily="2" charset="2"/>
              <a:buChar char="n"/>
            </a:pPr>
            <a:r>
              <a:rPr lang="zh-CN" altLang="en-US" sz="1400" dirty="0">
                <a:solidFill>
                  <a:srgbClr val="3CBDA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我热爱现在这个设计行业，不断吸收潮流资讯，使自己的见识与时俱进，让自己在这个行业发光。</a:t>
            </a:r>
            <a:endParaRPr lang="zh-CN" altLang="en-US" sz="1400" dirty="0">
              <a:solidFill>
                <a:srgbClr val="3CBDA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Freeform 5"/>
          <p:cNvSpPr>
            <a:spLocks noEditPoints="1"/>
          </p:cNvSpPr>
          <p:nvPr/>
        </p:nvSpPr>
        <p:spPr bwMode="auto">
          <a:xfrm>
            <a:off x="1239461" y="2442548"/>
            <a:ext cx="2448204" cy="2447222"/>
          </a:xfrm>
          <a:custGeom>
            <a:avLst/>
            <a:gdLst>
              <a:gd name="T0" fmla="*/ 936 w 1053"/>
              <a:gd name="T1" fmla="*/ 0 h 1053"/>
              <a:gd name="T2" fmla="*/ 117 w 1053"/>
              <a:gd name="T3" fmla="*/ 0 h 1053"/>
              <a:gd name="T4" fmla="*/ 0 w 1053"/>
              <a:gd name="T5" fmla="*/ 116 h 1053"/>
              <a:gd name="T6" fmla="*/ 0 w 1053"/>
              <a:gd name="T7" fmla="*/ 935 h 1053"/>
              <a:gd name="T8" fmla="*/ 117 w 1053"/>
              <a:gd name="T9" fmla="*/ 1053 h 1053"/>
              <a:gd name="T10" fmla="*/ 936 w 1053"/>
              <a:gd name="T11" fmla="*/ 1053 h 1053"/>
              <a:gd name="T12" fmla="*/ 1053 w 1053"/>
              <a:gd name="T13" fmla="*/ 936 h 1053"/>
              <a:gd name="T14" fmla="*/ 1053 w 1053"/>
              <a:gd name="T15" fmla="*/ 117 h 1053"/>
              <a:gd name="T16" fmla="*/ 936 w 1053"/>
              <a:gd name="T17" fmla="*/ 0 h 1053"/>
              <a:gd name="T18" fmla="*/ 936 w 1053"/>
              <a:gd name="T19" fmla="*/ 0 h 1053"/>
              <a:gd name="T20" fmla="*/ 121 w 1053"/>
              <a:gd name="T21" fmla="*/ 314 h 1053"/>
              <a:gd name="T22" fmla="*/ 553 w 1053"/>
              <a:gd name="T23" fmla="*/ 314 h 1053"/>
              <a:gd name="T24" fmla="*/ 590 w 1053"/>
              <a:gd name="T25" fmla="*/ 351 h 1053"/>
              <a:gd name="T26" fmla="*/ 553 w 1053"/>
              <a:gd name="T27" fmla="*/ 389 h 1053"/>
              <a:gd name="T28" fmla="*/ 121 w 1053"/>
              <a:gd name="T29" fmla="*/ 389 h 1053"/>
              <a:gd name="T30" fmla="*/ 84 w 1053"/>
              <a:gd name="T31" fmla="*/ 351 h 1053"/>
              <a:gd name="T32" fmla="*/ 121 w 1053"/>
              <a:gd name="T33" fmla="*/ 314 h 1053"/>
              <a:gd name="T34" fmla="*/ 121 w 1053"/>
              <a:gd name="T35" fmla="*/ 314 h 1053"/>
              <a:gd name="T36" fmla="*/ 121 w 1053"/>
              <a:gd name="T37" fmla="*/ 314 h 1053"/>
              <a:gd name="T38" fmla="*/ 384 w 1053"/>
              <a:gd name="T39" fmla="*/ 575 h 1053"/>
              <a:gd name="T40" fmla="*/ 121 w 1053"/>
              <a:gd name="T41" fmla="*/ 575 h 1053"/>
              <a:gd name="T42" fmla="*/ 84 w 1053"/>
              <a:gd name="T43" fmla="*/ 537 h 1053"/>
              <a:gd name="T44" fmla="*/ 121 w 1053"/>
              <a:gd name="T45" fmla="*/ 500 h 1053"/>
              <a:gd name="T46" fmla="*/ 121 w 1053"/>
              <a:gd name="T47" fmla="*/ 500 h 1053"/>
              <a:gd name="T48" fmla="*/ 384 w 1053"/>
              <a:gd name="T49" fmla="*/ 500 h 1053"/>
              <a:gd name="T50" fmla="*/ 422 w 1053"/>
              <a:gd name="T51" fmla="*/ 537 h 1053"/>
              <a:gd name="T52" fmla="*/ 384 w 1053"/>
              <a:gd name="T53" fmla="*/ 575 h 1053"/>
              <a:gd name="T54" fmla="*/ 384 w 1053"/>
              <a:gd name="T55" fmla="*/ 575 h 1053"/>
              <a:gd name="T56" fmla="*/ 431 w 1053"/>
              <a:gd name="T57" fmla="*/ 836 h 1053"/>
              <a:gd name="T58" fmla="*/ 461 w 1053"/>
              <a:gd name="T59" fmla="*/ 692 h 1053"/>
              <a:gd name="T60" fmla="*/ 573 w 1053"/>
              <a:gd name="T61" fmla="*/ 795 h 1053"/>
              <a:gd name="T62" fmla="*/ 431 w 1053"/>
              <a:gd name="T63" fmla="*/ 836 h 1053"/>
              <a:gd name="T64" fmla="*/ 431 w 1053"/>
              <a:gd name="T65" fmla="*/ 836 h 1053"/>
              <a:gd name="T66" fmla="*/ 431 w 1053"/>
              <a:gd name="T67" fmla="*/ 836 h 1053"/>
              <a:gd name="T68" fmla="*/ 592 w 1053"/>
              <a:gd name="T69" fmla="*/ 776 h 1053"/>
              <a:gd name="T70" fmla="*/ 478 w 1053"/>
              <a:gd name="T71" fmla="*/ 672 h 1053"/>
              <a:gd name="T72" fmla="*/ 786 w 1053"/>
              <a:gd name="T73" fmla="*/ 338 h 1053"/>
              <a:gd name="T74" fmla="*/ 898 w 1053"/>
              <a:gd name="T75" fmla="*/ 443 h 1053"/>
              <a:gd name="T76" fmla="*/ 592 w 1053"/>
              <a:gd name="T77" fmla="*/ 776 h 1053"/>
              <a:gd name="T78" fmla="*/ 592 w 1053"/>
              <a:gd name="T79" fmla="*/ 776 h 1053"/>
              <a:gd name="T80" fmla="*/ 592 w 1053"/>
              <a:gd name="T81" fmla="*/ 776 h 1053"/>
              <a:gd name="T82" fmla="*/ 997 w 1053"/>
              <a:gd name="T83" fmla="*/ 335 h 1053"/>
              <a:gd name="T84" fmla="*/ 936 w 1053"/>
              <a:gd name="T85" fmla="*/ 402 h 1053"/>
              <a:gd name="T86" fmla="*/ 915 w 1053"/>
              <a:gd name="T87" fmla="*/ 425 h 1053"/>
              <a:gd name="T88" fmla="*/ 893 w 1053"/>
              <a:gd name="T89" fmla="*/ 404 h 1053"/>
              <a:gd name="T90" fmla="*/ 893 w 1053"/>
              <a:gd name="T91" fmla="*/ 404 h 1053"/>
              <a:gd name="T92" fmla="*/ 826 w 1053"/>
              <a:gd name="T93" fmla="*/ 342 h 1053"/>
              <a:gd name="T94" fmla="*/ 826 w 1053"/>
              <a:gd name="T95" fmla="*/ 342 h 1053"/>
              <a:gd name="T96" fmla="*/ 804 w 1053"/>
              <a:gd name="T97" fmla="*/ 321 h 1053"/>
              <a:gd name="T98" fmla="*/ 824 w 1053"/>
              <a:gd name="T99" fmla="*/ 298 h 1053"/>
              <a:gd name="T100" fmla="*/ 824 w 1053"/>
              <a:gd name="T101" fmla="*/ 298 h 1053"/>
              <a:gd name="T102" fmla="*/ 886 w 1053"/>
              <a:gd name="T103" fmla="*/ 231 h 1053"/>
              <a:gd name="T104" fmla="*/ 928 w 1053"/>
              <a:gd name="T105" fmla="*/ 228 h 1053"/>
              <a:gd name="T106" fmla="*/ 928 w 1053"/>
              <a:gd name="T107" fmla="*/ 229 h 1053"/>
              <a:gd name="T108" fmla="*/ 995 w 1053"/>
              <a:gd name="T109" fmla="*/ 291 h 1053"/>
              <a:gd name="T110" fmla="*/ 997 w 1053"/>
              <a:gd name="T111" fmla="*/ 335 h 1053"/>
              <a:gd name="T112" fmla="*/ 997 w 1053"/>
              <a:gd name="T113" fmla="*/ 335 h 1053"/>
              <a:gd name="T114" fmla="*/ 997 w 1053"/>
              <a:gd name="T115" fmla="*/ 335 h 10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053" h="1053">
                <a:moveTo>
                  <a:pt x="936" y="0"/>
                </a:moveTo>
                <a:cubicBezTo>
                  <a:pt x="117" y="0"/>
                  <a:pt x="117" y="0"/>
                  <a:pt x="117" y="0"/>
                </a:cubicBezTo>
                <a:cubicBezTo>
                  <a:pt x="52" y="0"/>
                  <a:pt x="0" y="53"/>
                  <a:pt x="0" y="116"/>
                </a:cubicBezTo>
                <a:cubicBezTo>
                  <a:pt x="0" y="935"/>
                  <a:pt x="0" y="935"/>
                  <a:pt x="0" y="935"/>
                </a:cubicBezTo>
                <a:cubicBezTo>
                  <a:pt x="0" y="1001"/>
                  <a:pt x="52" y="1053"/>
                  <a:pt x="117" y="1053"/>
                </a:cubicBezTo>
                <a:cubicBezTo>
                  <a:pt x="936" y="1053"/>
                  <a:pt x="936" y="1053"/>
                  <a:pt x="936" y="1053"/>
                </a:cubicBezTo>
                <a:cubicBezTo>
                  <a:pt x="1001" y="1053"/>
                  <a:pt x="1053" y="1001"/>
                  <a:pt x="1053" y="936"/>
                </a:cubicBezTo>
                <a:cubicBezTo>
                  <a:pt x="1053" y="117"/>
                  <a:pt x="1053" y="117"/>
                  <a:pt x="1053" y="117"/>
                </a:cubicBezTo>
                <a:cubicBezTo>
                  <a:pt x="1053" y="52"/>
                  <a:pt x="1001" y="0"/>
                  <a:pt x="936" y="0"/>
                </a:cubicBezTo>
                <a:cubicBezTo>
                  <a:pt x="936" y="0"/>
                  <a:pt x="936" y="0"/>
                  <a:pt x="936" y="0"/>
                </a:cubicBezTo>
                <a:close/>
                <a:moveTo>
                  <a:pt x="121" y="314"/>
                </a:moveTo>
                <a:cubicBezTo>
                  <a:pt x="553" y="314"/>
                  <a:pt x="553" y="314"/>
                  <a:pt x="553" y="314"/>
                </a:cubicBezTo>
                <a:cubicBezTo>
                  <a:pt x="573" y="314"/>
                  <a:pt x="590" y="330"/>
                  <a:pt x="590" y="351"/>
                </a:cubicBezTo>
                <a:cubicBezTo>
                  <a:pt x="590" y="372"/>
                  <a:pt x="573" y="389"/>
                  <a:pt x="553" y="389"/>
                </a:cubicBezTo>
                <a:cubicBezTo>
                  <a:pt x="121" y="389"/>
                  <a:pt x="121" y="389"/>
                  <a:pt x="121" y="389"/>
                </a:cubicBezTo>
                <a:cubicBezTo>
                  <a:pt x="101" y="389"/>
                  <a:pt x="84" y="372"/>
                  <a:pt x="84" y="351"/>
                </a:cubicBezTo>
                <a:cubicBezTo>
                  <a:pt x="84" y="330"/>
                  <a:pt x="101" y="314"/>
                  <a:pt x="121" y="314"/>
                </a:cubicBezTo>
                <a:cubicBezTo>
                  <a:pt x="121" y="314"/>
                  <a:pt x="121" y="314"/>
                  <a:pt x="121" y="314"/>
                </a:cubicBezTo>
                <a:cubicBezTo>
                  <a:pt x="121" y="314"/>
                  <a:pt x="121" y="314"/>
                  <a:pt x="121" y="314"/>
                </a:cubicBezTo>
                <a:close/>
                <a:moveTo>
                  <a:pt x="384" y="575"/>
                </a:moveTo>
                <a:cubicBezTo>
                  <a:pt x="121" y="575"/>
                  <a:pt x="121" y="575"/>
                  <a:pt x="121" y="575"/>
                </a:cubicBezTo>
                <a:cubicBezTo>
                  <a:pt x="101" y="575"/>
                  <a:pt x="84" y="558"/>
                  <a:pt x="84" y="537"/>
                </a:cubicBezTo>
                <a:cubicBezTo>
                  <a:pt x="84" y="517"/>
                  <a:pt x="101" y="500"/>
                  <a:pt x="121" y="500"/>
                </a:cubicBezTo>
                <a:cubicBezTo>
                  <a:pt x="121" y="500"/>
                  <a:pt x="121" y="500"/>
                  <a:pt x="121" y="500"/>
                </a:cubicBezTo>
                <a:cubicBezTo>
                  <a:pt x="384" y="500"/>
                  <a:pt x="384" y="500"/>
                  <a:pt x="384" y="500"/>
                </a:cubicBezTo>
                <a:cubicBezTo>
                  <a:pt x="405" y="500"/>
                  <a:pt x="422" y="516"/>
                  <a:pt x="422" y="537"/>
                </a:cubicBezTo>
                <a:cubicBezTo>
                  <a:pt x="422" y="558"/>
                  <a:pt x="405" y="575"/>
                  <a:pt x="384" y="575"/>
                </a:cubicBezTo>
                <a:cubicBezTo>
                  <a:pt x="384" y="575"/>
                  <a:pt x="384" y="575"/>
                  <a:pt x="384" y="575"/>
                </a:cubicBezTo>
                <a:close/>
                <a:moveTo>
                  <a:pt x="431" y="836"/>
                </a:moveTo>
                <a:cubicBezTo>
                  <a:pt x="461" y="692"/>
                  <a:pt x="461" y="692"/>
                  <a:pt x="461" y="692"/>
                </a:cubicBezTo>
                <a:cubicBezTo>
                  <a:pt x="573" y="795"/>
                  <a:pt x="573" y="795"/>
                  <a:pt x="573" y="795"/>
                </a:cubicBezTo>
                <a:cubicBezTo>
                  <a:pt x="431" y="836"/>
                  <a:pt x="431" y="836"/>
                  <a:pt x="431" y="836"/>
                </a:cubicBezTo>
                <a:cubicBezTo>
                  <a:pt x="431" y="836"/>
                  <a:pt x="431" y="836"/>
                  <a:pt x="431" y="836"/>
                </a:cubicBezTo>
                <a:cubicBezTo>
                  <a:pt x="431" y="836"/>
                  <a:pt x="431" y="836"/>
                  <a:pt x="431" y="836"/>
                </a:cubicBezTo>
                <a:close/>
                <a:moveTo>
                  <a:pt x="592" y="776"/>
                </a:moveTo>
                <a:cubicBezTo>
                  <a:pt x="478" y="672"/>
                  <a:pt x="478" y="672"/>
                  <a:pt x="478" y="672"/>
                </a:cubicBezTo>
                <a:cubicBezTo>
                  <a:pt x="786" y="338"/>
                  <a:pt x="786" y="338"/>
                  <a:pt x="786" y="338"/>
                </a:cubicBezTo>
                <a:cubicBezTo>
                  <a:pt x="898" y="443"/>
                  <a:pt x="898" y="443"/>
                  <a:pt x="898" y="443"/>
                </a:cubicBezTo>
                <a:cubicBezTo>
                  <a:pt x="592" y="776"/>
                  <a:pt x="592" y="776"/>
                  <a:pt x="592" y="776"/>
                </a:cubicBezTo>
                <a:cubicBezTo>
                  <a:pt x="592" y="776"/>
                  <a:pt x="592" y="776"/>
                  <a:pt x="592" y="776"/>
                </a:cubicBezTo>
                <a:cubicBezTo>
                  <a:pt x="592" y="776"/>
                  <a:pt x="592" y="776"/>
                  <a:pt x="592" y="776"/>
                </a:cubicBezTo>
                <a:close/>
                <a:moveTo>
                  <a:pt x="997" y="335"/>
                </a:moveTo>
                <a:cubicBezTo>
                  <a:pt x="936" y="402"/>
                  <a:pt x="936" y="402"/>
                  <a:pt x="936" y="402"/>
                </a:cubicBezTo>
                <a:cubicBezTo>
                  <a:pt x="915" y="425"/>
                  <a:pt x="915" y="425"/>
                  <a:pt x="915" y="425"/>
                </a:cubicBezTo>
                <a:cubicBezTo>
                  <a:pt x="893" y="404"/>
                  <a:pt x="893" y="404"/>
                  <a:pt x="893" y="404"/>
                </a:cubicBezTo>
                <a:cubicBezTo>
                  <a:pt x="893" y="404"/>
                  <a:pt x="893" y="404"/>
                  <a:pt x="893" y="404"/>
                </a:cubicBezTo>
                <a:cubicBezTo>
                  <a:pt x="826" y="342"/>
                  <a:pt x="826" y="342"/>
                  <a:pt x="826" y="342"/>
                </a:cubicBezTo>
                <a:cubicBezTo>
                  <a:pt x="826" y="342"/>
                  <a:pt x="826" y="342"/>
                  <a:pt x="826" y="342"/>
                </a:cubicBezTo>
                <a:cubicBezTo>
                  <a:pt x="804" y="321"/>
                  <a:pt x="804" y="321"/>
                  <a:pt x="804" y="321"/>
                </a:cubicBezTo>
                <a:cubicBezTo>
                  <a:pt x="824" y="298"/>
                  <a:pt x="824" y="298"/>
                  <a:pt x="824" y="298"/>
                </a:cubicBezTo>
                <a:cubicBezTo>
                  <a:pt x="824" y="298"/>
                  <a:pt x="824" y="298"/>
                  <a:pt x="824" y="298"/>
                </a:cubicBezTo>
                <a:cubicBezTo>
                  <a:pt x="886" y="231"/>
                  <a:pt x="886" y="231"/>
                  <a:pt x="886" y="231"/>
                </a:cubicBezTo>
                <a:cubicBezTo>
                  <a:pt x="897" y="218"/>
                  <a:pt x="916" y="217"/>
                  <a:pt x="928" y="228"/>
                </a:cubicBezTo>
                <a:cubicBezTo>
                  <a:pt x="928" y="229"/>
                  <a:pt x="928" y="229"/>
                  <a:pt x="928" y="229"/>
                </a:cubicBezTo>
                <a:cubicBezTo>
                  <a:pt x="995" y="291"/>
                  <a:pt x="995" y="291"/>
                  <a:pt x="995" y="291"/>
                </a:cubicBezTo>
                <a:cubicBezTo>
                  <a:pt x="1008" y="303"/>
                  <a:pt x="1008" y="322"/>
                  <a:pt x="997" y="335"/>
                </a:cubicBezTo>
                <a:cubicBezTo>
                  <a:pt x="997" y="335"/>
                  <a:pt x="997" y="335"/>
                  <a:pt x="997" y="335"/>
                </a:cubicBezTo>
                <a:cubicBezTo>
                  <a:pt x="997" y="335"/>
                  <a:pt x="997" y="335"/>
                  <a:pt x="997" y="335"/>
                </a:cubicBezTo>
                <a:close/>
              </a:path>
            </a:pathLst>
          </a:custGeom>
          <a:solidFill>
            <a:srgbClr val="3CBDAA"/>
          </a:solidFill>
          <a:ln>
            <a:noFill/>
          </a:ln>
          <a:effectLst>
            <a:outerShdw blurRad="127000" dist="1270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303085" y="84697"/>
            <a:ext cx="1667127" cy="813733"/>
            <a:chOff x="-447207" y="0"/>
            <a:chExt cx="3545920" cy="1730782"/>
          </a:xfrm>
        </p:grpSpPr>
        <p:cxnSp>
          <p:nvCxnSpPr>
            <p:cNvPr id="13" name="直接连接符 12"/>
            <p:cNvCxnSpPr/>
            <p:nvPr/>
          </p:nvCxnSpPr>
          <p:spPr>
            <a:xfrm>
              <a:off x="1107075" y="231916"/>
              <a:ext cx="1991638" cy="1498866"/>
            </a:xfrm>
            <a:prstGeom prst="line">
              <a:avLst/>
            </a:prstGeom>
            <a:ln w="25400">
              <a:gradFill>
                <a:gsLst>
                  <a:gs pos="0">
                    <a:srgbClr val="3CBDAA"/>
                  </a:gs>
                  <a:gs pos="96000">
                    <a:srgbClr val="585858">
                      <a:alpha val="0"/>
                    </a:srgbClr>
                  </a:gs>
                </a:gsLst>
                <a:lin ang="5400000" scaled="1"/>
              </a:gra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-447207" y="0"/>
              <a:ext cx="1991638" cy="1498865"/>
            </a:xfrm>
            <a:prstGeom prst="line">
              <a:avLst/>
            </a:prstGeom>
            <a:ln w="25400">
              <a:gradFill>
                <a:gsLst>
                  <a:gs pos="0">
                    <a:srgbClr val="3CBDAA"/>
                  </a:gs>
                  <a:gs pos="96000">
                    <a:srgbClr val="585858">
                      <a:alpha val="0"/>
                    </a:srgbClr>
                  </a:gs>
                </a:gsLst>
                <a:lin ang="5400000" scaled="1"/>
              </a:gra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组合 14"/>
          <p:cNvGrpSpPr/>
          <p:nvPr/>
        </p:nvGrpSpPr>
        <p:grpSpPr>
          <a:xfrm>
            <a:off x="10524873" y="6114734"/>
            <a:ext cx="1667127" cy="813733"/>
            <a:chOff x="-447207" y="0"/>
            <a:chExt cx="3545920" cy="1730782"/>
          </a:xfrm>
        </p:grpSpPr>
        <p:cxnSp>
          <p:nvCxnSpPr>
            <p:cNvPr id="16" name="直接连接符 15"/>
            <p:cNvCxnSpPr/>
            <p:nvPr/>
          </p:nvCxnSpPr>
          <p:spPr>
            <a:xfrm>
              <a:off x="1107075" y="231916"/>
              <a:ext cx="1991638" cy="1498866"/>
            </a:xfrm>
            <a:prstGeom prst="line">
              <a:avLst/>
            </a:prstGeom>
            <a:ln w="25400">
              <a:gradFill>
                <a:gsLst>
                  <a:gs pos="0">
                    <a:srgbClr val="3CBDAA"/>
                  </a:gs>
                  <a:gs pos="96000">
                    <a:srgbClr val="585858">
                      <a:alpha val="0"/>
                    </a:srgbClr>
                  </a:gs>
                </a:gsLst>
                <a:lin ang="5400000" scaled="1"/>
              </a:gra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>
              <a:off x="-447207" y="0"/>
              <a:ext cx="1991638" cy="1498865"/>
            </a:xfrm>
            <a:prstGeom prst="line">
              <a:avLst/>
            </a:prstGeom>
            <a:ln w="25400">
              <a:gradFill>
                <a:gsLst>
                  <a:gs pos="0">
                    <a:srgbClr val="3CBDAA"/>
                  </a:gs>
                  <a:gs pos="96000">
                    <a:srgbClr val="585858">
                      <a:alpha val="0"/>
                    </a:srgbClr>
                  </a:gs>
                </a:gsLst>
                <a:lin ang="5400000" scaled="1"/>
              </a:gra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4222710" y="193733"/>
            <a:ext cx="3746580" cy="729072"/>
          </a:xfrm>
          <a:prstGeom prst="rect">
            <a:avLst/>
          </a:prstGeom>
          <a:noFill/>
          <a:ln w="25400">
            <a:solidFill>
              <a:srgbClr val="3CBDAA"/>
            </a:solidFill>
          </a:ln>
          <a:effectLst>
            <a:outerShdw blurRad="127000" dist="1270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DD0101"/>
              </a:solidFill>
            </a:endParaRPr>
          </a:p>
        </p:txBody>
      </p:sp>
      <p:sp>
        <p:nvSpPr>
          <p:cNvPr id="20" name="TextBox 76"/>
          <p:cNvSpPr txBox="1"/>
          <p:nvPr/>
        </p:nvSpPr>
        <p:spPr>
          <a:xfrm>
            <a:off x="5490705" y="243965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3CBDA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个人作品</a:t>
            </a:r>
            <a:endParaRPr lang="zh-CN" altLang="en-US" sz="2000" dirty="0">
              <a:solidFill>
                <a:srgbClr val="3CBDA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990680" y="578109"/>
            <a:ext cx="2210639" cy="308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200" dirty="0">
                <a:solidFill>
                  <a:srgbClr val="3CBDA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PERSONAL WORKS</a:t>
            </a:r>
            <a:endParaRPr lang="en-US" altLang="zh-CN" sz="1200" dirty="0">
              <a:solidFill>
                <a:srgbClr val="3CBDA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2044176" y="1463537"/>
            <a:ext cx="8103648" cy="4488705"/>
            <a:chOff x="1520451" y="1748053"/>
            <a:chExt cx="7348796" cy="4070584"/>
          </a:xfrm>
        </p:grpSpPr>
        <p:pic>
          <p:nvPicPr>
            <p:cNvPr id="23" name="Picture 2" descr="D:\360安全浏览器下载\timg.jpgtim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520451" y="3946977"/>
              <a:ext cx="2877522" cy="1871660"/>
            </a:xfrm>
            <a:prstGeom prst="rect">
              <a:avLst/>
            </a:prstGeom>
            <a:solidFill>
              <a:srgbClr val="FFD939"/>
            </a:solidFill>
            <a:ln>
              <a:noFill/>
            </a:ln>
            <a:effectLst>
              <a:outerShdw blurRad="381000" dist="127000" dir="2700000" algn="tl" rotWithShape="0">
                <a:prstClr val="black">
                  <a:alpha val="30000"/>
                </a:prstClr>
              </a:outerShdw>
            </a:effectLst>
          </p:spPr>
        </p:pic>
        <p:pic>
          <p:nvPicPr>
            <p:cNvPr id="24" name="Picture 4" descr="D:\360安全浏览器下载\timg.jpgtim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991725" y="3946977"/>
              <a:ext cx="2877522" cy="1871660"/>
            </a:xfrm>
            <a:prstGeom prst="rect">
              <a:avLst/>
            </a:prstGeom>
            <a:solidFill>
              <a:srgbClr val="FFD939"/>
            </a:solidFill>
            <a:ln>
              <a:noFill/>
            </a:ln>
            <a:effectLst>
              <a:outerShdw blurRad="381000" dist="127000" dir="2700000" algn="tl" rotWithShape="0">
                <a:prstClr val="black">
                  <a:alpha val="30000"/>
                </a:prstClr>
              </a:outerShdw>
            </a:effectLst>
          </p:spPr>
        </p:pic>
        <p:pic>
          <p:nvPicPr>
            <p:cNvPr id="25" name="Picture 6" descr="D:\360安全浏览器下载\timg.jpgtim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520451" y="1748053"/>
              <a:ext cx="2877522" cy="1871660"/>
            </a:xfrm>
            <a:prstGeom prst="rect">
              <a:avLst/>
            </a:prstGeom>
            <a:solidFill>
              <a:srgbClr val="FFD939"/>
            </a:solidFill>
            <a:ln>
              <a:noFill/>
            </a:ln>
            <a:effectLst>
              <a:outerShdw blurRad="381000" dist="127000" dir="2700000" algn="tl" rotWithShape="0">
                <a:prstClr val="black">
                  <a:alpha val="30000"/>
                </a:prstClr>
              </a:outerShdw>
            </a:effectLst>
          </p:spPr>
        </p:pic>
        <p:pic>
          <p:nvPicPr>
            <p:cNvPr id="26" name="Picture 8" descr="D:\360安全浏览器下载\timg.jpgtim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991725" y="1748053"/>
              <a:ext cx="2877522" cy="1871660"/>
            </a:xfrm>
            <a:prstGeom prst="rect">
              <a:avLst/>
            </a:prstGeom>
            <a:solidFill>
              <a:srgbClr val="FFD939"/>
            </a:solidFill>
            <a:ln>
              <a:noFill/>
            </a:ln>
            <a:effectLst>
              <a:outerShdw blurRad="381000" dist="127000" dir="2700000" algn="tl" rotWithShape="0">
                <a:prstClr val="black">
                  <a:alpha val="30000"/>
                </a:prstClr>
              </a:outerShdw>
            </a:effectLst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303085" y="84697"/>
            <a:ext cx="1667127" cy="813733"/>
            <a:chOff x="-447207" y="0"/>
            <a:chExt cx="3545920" cy="1730782"/>
          </a:xfrm>
        </p:grpSpPr>
        <p:cxnSp>
          <p:nvCxnSpPr>
            <p:cNvPr id="13" name="直接连接符 12"/>
            <p:cNvCxnSpPr/>
            <p:nvPr/>
          </p:nvCxnSpPr>
          <p:spPr>
            <a:xfrm>
              <a:off x="1107075" y="231916"/>
              <a:ext cx="1991638" cy="1498866"/>
            </a:xfrm>
            <a:prstGeom prst="line">
              <a:avLst/>
            </a:prstGeom>
            <a:ln w="25400">
              <a:gradFill>
                <a:gsLst>
                  <a:gs pos="0">
                    <a:srgbClr val="3CBDAA"/>
                  </a:gs>
                  <a:gs pos="96000">
                    <a:srgbClr val="585858">
                      <a:alpha val="0"/>
                    </a:srgbClr>
                  </a:gs>
                </a:gsLst>
                <a:lin ang="5400000" scaled="1"/>
              </a:gra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-447207" y="0"/>
              <a:ext cx="1991638" cy="1498865"/>
            </a:xfrm>
            <a:prstGeom prst="line">
              <a:avLst/>
            </a:prstGeom>
            <a:ln w="25400">
              <a:gradFill>
                <a:gsLst>
                  <a:gs pos="0">
                    <a:srgbClr val="3CBDAA"/>
                  </a:gs>
                  <a:gs pos="96000">
                    <a:srgbClr val="585858">
                      <a:alpha val="0"/>
                    </a:srgbClr>
                  </a:gs>
                </a:gsLst>
                <a:lin ang="5400000" scaled="1"/>
              </a:gra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组合 14"/>
          <p:cNvGrpSpPr/>
          <p:nvPr/>
        </p:nvGrpSpPr>
        <p:grpSpPr>
          <a:xfrm>
            <a:off x="10524873" y="6114734"/>
            <a:ext cx="1667127" cy="813733"/>
            <a:chOff x="-447207" y="0"/>
            <a:chExt cx="3545920" cy="1730782"/>
          </a:xfrm>
        </p:grpSpPr>
        <p:cxnSp>
          <p:nvCxnSpPr>
            <p:cNvPr id="16" name="直接连接符 15"/>
            <p:cNvCxnSpPr/>
            <p:nvPr/>
          </p:nvCxnSpPr>
          <p:spPr>
            <a:xfrm>
              <a:off x="1107075" y="231916"/>
              <a:ext cx="1991638" cy="1498866"/>
            </a:xfrm>
            <a:prstGeom prst="line">
              <a:avLst/>
            </a:prstGeom>
            <a:ln w="25400">
              <a:gradFill>
                <a:gsLst>
                  <a:gs pos="0">
                    <a:srgbClr val="3CBDAA"/>
                  </a:gs>
                  <a:gs pos="96000">
                    <a:srgbClr val="585858">
                      <a:alpha val="0"/>
                    </a:srgbClr>
                  </a:gs>
                </a:gsLst>
                <a:lin ang="5400000" scaled="1"/>
              </a:gra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>
              <a:off x="-447207" y="0"/>
              <a:ext cx="1991638" cy="1498865"/>
            </a:xfrm>
            <a:prstGeom prst="line">
              <a:avLst/>
            </a:prstGeom>
            <a:ln w="25400">
              <a:gradFill>
                <a:gsLst>
                  <a:gs pos="0">
                    <a:srgbClr val="3CBDAA"/>
                  </a:gs>
                  <a:gs pos="96000">
                    <a:srgbClr val="585858">
                      <a:alpha val="0"/>
                    </a:srgbClr>
                  </a:gs>
                </a:gsLst>
                <a:lin ang="5400000" scaled="1"/>
              </a:gra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文本框 17"/>
          <p:cNvSpPr txBox="1"/>
          <p:nvPr/>
        </p:nvSpPr>
        <p:spPr>
          <a:xfrm>
            <a:off x="3434920" y="2826506"/>
            <a:ext cx="53385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dirty="0">
                <a:solidFill>
                  <a:srgbClr val="3CBDA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期待您的回信</a:t>
            </a:r>
            <a:endParaRPr lang="zh-CN" altLang="en-US" sz="5400" dirty="0">
              <a:solidFill>
                <a:srgbClr val="3CBDA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434920" y="3749836"/>
            <a:ext cx="5338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rgbClr val="3CBDA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 YOU FOR WATCHING</a:t>
            </a:r>
            <a:endParaRPr lang="zh-CN" altLang="en-US" dirty="0">
              <a:solidFill>
                <a:srgbClr val="3CBDA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YTQ3YTc2YjBlNWRhYjQ0NTA0MDBkN2E0YWM4YTZjZGM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1371</Words>
  <Application>WPS 演示</Application>
  <PresentationFormat>宽屏</PresentationFormat>
  <Paragraphs>154</Paragraphs>
  <Slides>10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8" baseType="lpstr">
      <vt:lpstr>Arial</vt:lpstr>
      <vt:lpstr>宋体</vt:lpstr>
      <vt:lpstr>Wingdings</vt:lpstr>
      <vt:lpstr>微软雅黑</vt:lpstr>
      <vt:lpstr>Calibri</vt:lpstr>
      <vt:lpstr>Arial Unicode MS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Years later</cp:lastModifiedBy>
  <cp:revision>2</cp:revision>
  <dcterms:created xsi:type="dcterms:W3CDTF">2016-10-31T00:59:00Z</dcterms:created>
  <dcterms:modified xsi:type="dcterms:W3CDTF">2024-05-05T18:25:59Z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2052-12.1.0.16417</vt:lpwstr>
  </property>
  <property fmtid="{D5CDD505-2E9C-101B-9397-08002B2CF9AE}" pid="3" name="ICV">
    <vt:lpwstr>B6CB358D0FCF43B3B04585C59894D63B_13</vt:lpwstr>
  </property>
</Properties>
</file>