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7"/>
  </p:notesMasterIdLst>
  <p:sldIdLst>
    <p:sldId id="256" r:id="rId4"/>
    <p:sldId id="257" r:id="rId5"/>
    <p:sldId id="258" r:id="rId6"/>
    <p:sldId id="266" r:id="rId7"/>
    <p:sldId id="259" r:id="rId8"/>
    <p:sldId id="270" r:id="rId9"/>
    <p:sldId id="262" r:id="rId10"/>
    <p:sldId id="263" r:id="rId11"/>
    <p:sldId id="271" r:id="rId12"/>
    <p:sldId id="265" r:id="rId13"/>
    <p:sldId id="267" r:id="rId14"/>
    <p:sldId id="268" r:id="rId15"/>
    <p:sldId id="278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568" userDrawn="1">
          <p15:clr>
            <a:srgbClr val="A4A3A4"/>
          </p15:clr>
        </p15:guide>
        <p15:guide id="3" pos="914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orient="horz" pos="3748" userDrawn="1">
          <p15:clr>
            <a:srgbClr val="A4A3A4"/>
          </p15:clr>
        </p15:guide>
        <p15:guide id="6" orient="horz" pos="482" userDrawn="1">
          <p15:clr>
            <a:srgbClr val="A4A3A4"/>
          </p15:clr>
        </p15:guide>
        <p15:guide id="7" pos="3863" userDrawn="1">
          <p15:clr>
            <a:srgbClr val="A4A3A4"/>
          </p15:clr>
        </p15:guide>
        <p15:guide id="8" pos="4158" userDrawn="1">
          <p15:clr>
            <a:srgbClr val="A4A3A4"/>
          </p15:clr>
        </p15:guide>
        <p15:guide id="9" pos="676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82A2"/>
    <a:srgbClr val="878586"/>
    <a:srgbClr val="EB678E"/>
    <a:srgbClr val="C6C6C6"/>
    <a:srgbClr val="92928C"/>
    <a:srgbClr val="E8E3E8"/>
    <a:srgbClr val="9E9E9E"/>
    <a:srgbClr val="FFFFFF"/>
    <a:srgbClr val="F4F1ED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845"/>
        <p:guide pos="3568"/>
        <p:guide pos="914"/>
        <p:guide orient="horz" pos="3997"/>
        <p:guide orient="horz" pos="3748"/>
        <p:guide orient="horz" pos="482"/>
        <p:guide pos="3863"/>
        <p:guide pos="4158"/>
        <p:guide pos="67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ACBBD-4656-4EA0-B3E2-A7B0FA2F5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DD683-89E0-4F51-8F3D-5FDD353A1F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1859" t="2931" r="2235" b="14984"/>
          <a:stretch>
            <a:fillRect/>
          </a:stretch>
        </p:blipFill>
        <p:spPr>
          <a:xfrm>
            <a:off x="0" y="18116"/>
            <a:ext cx="12192000" cy="6803308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322576"/>
            <a:ext cx="5724144" cy="1187387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/>
          <a:srcRect l="2200" t="-9733" r="2970" b="15286"/>
          <a:stretch>
            <a:fillRect/>
          </a:stretch>
        </p:blipFill>
        <p:spPr>
          <a:xfrm>
            <a:off x="0" y="-1058525"/>
            <a:ext cx="12192000" cy="791652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234468"/>
            <a:ext cx="4215539" cy="828890"/>
          </a:xfrm>
          <a:prstGeom prst="rect">
            <a:avLst/>
          </a:prstGeom>
          <a:solidFill>
            <a:srgbClr val="89A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mtClean="0">
              <a:solidFill>
                <a:srgbClr val="ACBFC5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DCD20-193D-4739-8ACF-A42F781DE62E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E883B-88A2-4CCD-8AB6-6865725CBBDF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3F0C0-E51F-4FA9-8E2A-2F53431CBD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8AE3-81EA-455D-BC66-177790D925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DCD20-193D-4739-8ACF-A42F781DE62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E883B-88A2-4CCD-8AB6-6865725CBBD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五边形 7"/>
          <p:cNvSpPr/>
          <p:nvPr/>
        </p:nvSpPr>
        <p:spPr>
          <a:xfrm>
            <a:off x="0" y="1801905"/>
            <a:ext cx="9507071" cy="1667435"/>
          </a:xfrm>
          <a:prstGeom prst="homePlate">
            <a:avLst/>
          </a:prstGeom>
          <a:solidFill>
            <a:srgbClr val="EB678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3108698" y="2056865"/>
            <a:ext cx="5759450" cy="44970"/>
          </a:xfrm>
          <a:prstGeom prst="line">
            <a:avLst/>
          </a:prstGeom>
          <a:ln>
            <a:solidFill>
              <a:srgbClr val="EB678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108698" y="3197613"/>
            <a:ext cx="5759450" cy="44970"/>
          </a:xfrm>
          <a:prstGeom prst="line">
            <a:avLst/>
          </a:prstGeom>
          <a:ln>
            <a:solidFill>
              <a:srgbClr val="EB678E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519936" y="431398"/>
            <a:ext cx="1152128" cy="1152128"/>
          </a:xfrm>
          <a:prstGeom prst="ellipse">
            <a:avLst/>
          </a:prstGeom>
          <a:solidFill>
            <a:srgbClr val="EB678E">
              <a:alpha val="20000"/>
            </a:srgb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rgbClr val="878586"/>
                </a:solidFill>
              </a:rPr>
              <a:t>logo</a:t>
            </a:r>
            <a:endParaRPr lang="zh-CN" altLang="en-US" sz="2800" dirty="0">
              <a:solidFill>
                <a:srgbClr val="878586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08698" y="2217345"/>
            <a:ext cx="5759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简约商务模板</a:t>
            </a:r>
            <a:endParaRPr lang="zh-CN" altLang="en-US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84915" y="3580107"/>
            <a:ext cx="3022170" cy="123987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41325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85966" y="461514"/>
            <a:ext cx="311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点击添加分标题</a:t>
            </a:r>
            <a:endParaRPr lang="zh-CN" altLang="en-US" sz="32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1190" y="1796382"/>
            <a:ext cx="7330810" cy="4581756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87178" y="1791472"/>
            <a:ext cx="421452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顶端设计引领时代风尚锐铺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54178" y="3036542"/>
            <a:ext cx="4216102" cy="1952318"/>
            <a:chOff x="285597" y="3224542"/>
            <a:chExt cx="4216102" cy="2101437"/>
          </a:xfrm>
        </p:grpSpPr>
        <p:sp>
          <p:nvSpPr>
            <p:cNvPr id="37" name="矩形 36"/>
            <p:cNvSpPr/>
            <p:nvPr/>
          </p:nvSpPr>
          <p:spPr>
            <a:xfrm>
              <a:off x="287178" y="3224542"/>
              <a:ext cx="4214521" cy="2101437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85597" y="3708764"/>
              <a:ext cx="4214521" cy="1132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设计机构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,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顶端设计引领时代风尚锐铺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广告公锐铺广告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</a:t>
              </a:r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领时代风尚锐铺广告公锐铺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广告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54178" y="5650537"/>
            <a:ext cx="4214521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顶端设计引领时代风尚锐铺</a:t>
            </a:r>
            <a:r>
              <a: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311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点击添加分标题</a:t>
            </a:r>
            <a:endParaRPr lang="zh-CN" altLang="en-US" sz="32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23034" r="2216"/>
          <a:stretch>
            <a:fillRect/>
          </a:stretch>
        </p:blipFill>
        <p:spPr>
          <a:xfrm>
            <a:off x="660586" y="1748118"/>
            <a:ext cx="4575023" cy="4222885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178832" y="2928273"/>
            <a:ext cx="1388274" cy="1290648"/>
            <a:chOff x="3635896" y="2092618"/>
            <a:chExt cx="1130424" cy="1060704"/>
          </a:xfrm>
        </p:grpSpPr>
        <p:sp>
          <p:nvSpPr>
            <p:cNvPr id="21" name="等腰三角形 20"/>
            <p:cNvSpPr/>
            <p:nvPr/>
          </p:nvSpPr>
          <p:spPr>
            <a:xfrm rot="5400000">
              <a:off x="3778768" y="2165770"/>
              <a:ext cx="1060704" cy="914400"/>
            </a:xfrm>
            <a:prstGeom prst="triangle">
              <a:avLst/>
            </a:prstGeom>
            <a:solidFill>
              <a:srgbClr val="EB678E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22" name="等腰三角形 21"/>
            <p:cNvSpPr/>
            <p:nvPr/>
          </p:nvSpPr>
          <p:spPr>
            <a:xfrm rot="5400000">
              <a:off x="3562744" y="2165770"/>
              <a:ext cx="1060704" cy="914400"/>
            </a:xfrm>
            <a:prstGeom prst="triangl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8392108" y="2170919"/>
            <a:ext cx="2783542" cy="134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8611931" y="1748118"/>
            <a:ext cx="234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点击添加分标题</a:t>
            </a:r>
            <a:endParaRPr lang="zh-CN" altLang="en-US" sz="2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452421" y="2389799"/>
            <a:ext cx="2723229" cy="3658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顶端设计引领时代风尚和潮流，最佳的审美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设计，上海锐普广告有限公司是中国第一家精品</a:t>
            </a:r>
            <a:r>
              <a:rPr lang="en-US" altLang="zh-CN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机构顶端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设计引领时代风尚和计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广告引领时代风尚和计上海锐普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广告</a:t>
            </a:r>
            <a:r>
              <a:rPr lang="zh-CN" altLang="en-US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引领时代</a:t>
            </a:r>
            <a:r>
              <a:rPr lang="zh-CN" altLang="en-US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风尚</a:t>
            </a:r>
            <a:endParaRPr lang="zh-CN" altLang="en-US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r>
              <a:rPr lang="zh-CN" altLang="en-US" sz="8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</a:t>
            </a:r>
            <a:endParaRPr lang="zh-CN" altLang="en-US" sz="8000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五边形 2"/>
          <p:cNvSpPr/>
          <p:nvPr/>
        </p:nvSpPr>
        <p:spPr>
          <a:xfrm flipH="1">
            <a:off x="6953574" y="2185147"/>
            <a:ext cx="5238426" cy="2245658"/>
          </a:xfrm>
          <a:prstGeom prst="homePlate">
            <a:avLst/>
          </a:prstGeom>
          <a:solidFill>
            <a:srgbClr val="EB678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endParaRPr lang="zh-CN" alt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5379181" y="2567074"/>
            <a:ext cx="1433638" cy="1481803"/>
          </a:xfrm>
          <a:prstGeom prst="ellipse">
            <a:avLst/>
          </a:prstGeom>
          <a:solidFill>
            <a:schemeClr val="tx1">
              <a:lumMod val="75000"/>
              <a:lumOff val="25000"/>
              <a:alpha val="20000"/>
            </a:schemeClr>
          </a:solidFill>
          <a:ln w="12700">
            <a:solidFill>
              <a:srgbClr val="EB67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</a:rPr>
              <a:t>logo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6338805" y="4965416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338805" y="3093753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圆角矩形 1"/>
          <p:cNvSpPr/>
          <p:nvPr/>
        </p:nvSpPr>
        <p:spPr>
          <a:xfrm>
            <a:off x="6338805" y="1303866"/>
            <a:ext cx="4649492" cy="659097"/>
          </a:xfrm>
          <a:prstGeom prst="roundRect">
            <a:avLst/>
          </a:prstGeom>
          <a:solidFill>
            <a:srgbClr val="EB678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3798277" cy="6858000"/>
          </a:xfrm>
          <a:prstGeom prst="rect">
            <a:avLst/>
          </a:prstGeom>
          <a:solidFill>
            <a:srgbClr val="92928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45016" y="2388076"/>
            <a:ext cx="2908243" cy="2081849"/>
            <a:chOff x="445016" y="2086708"/>
            <a:chExt cx="2908243" cy="2081849"/>
          </a:xfrm>
        </p:grpSpPr>
        <p:sp>
          <p:nvSpPr>
            <p:cNvPr id="7" name="矩形 6"/>
            <p:cNvSpPr/>
            <p:nvPr/>
          </p:nvSpPr>
          <p:spPr>
            <a:xfrm>
              <a:off x="867508" y="2086708"/>
              <a:ext cx="2063261" cy="1342292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6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45016" y="3337560"/>
              <a:ext cx="29082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Contents</a:t>
              </a:r>
              <a:endParaRPr lang="zh-CN" altLang="en-US" sz="48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835525" y="1303866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0" name="圆角矩形 9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980011" y="1341026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834709" y="3099058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4" name="圆角矩形 13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35117" y="4958861"/>
            <a:ext cx="1283228" cy="659885"/>
            <a:chOff x="748392" y="2781300"/>
            <a:chExt cx="2741459" cy="1831217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17" name="圆角矩形 16"/>
            <p:cNvSpPr/>
            <p:nvPr/>
          </p:nvSpPr>
          <p:spPr>
            <a:xfrm>
              <a:off x="748392" y="2781300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60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2118250" y="2783488"/>
              <a:ext cx="1371601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dirty="0"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54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980011" y="5002576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980011" y="3130913"/>
            <a:ext cx="309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96000" y="309966"/>
            <a:ext cx="6096000" cy="263471"/>
          </a:xfrm>
          <a:prstGeom prst="rect">
            <a:avLst/>
          </a:prstGeom>
          <a:solidFill>
            <a:srgbClr val="EB678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345238"/>
            <a:ext cx="6096000" cy="263471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latin typeface="Engravers MT" panose="02090707080505020304" pitchFamily="18" charset="0"/>
                  <a:ea typeface="华文楷体" panose="02010600040101010101" pitchFamily="2" charset="-122"/>
                </a:rPr>
                <a:t>1</a:t>
              </a:r>
              <a:endParaRPr lang="zh-CN" altLang="en-US" sz="23900" dirty="0"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5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4791" t="10545" r="4892" b="41604"/>
          <a:stretch>
            <a:fillRect/>
          </a:stretch>
        </p:blipFill>
        <p:spPr>
          <a:xfrm>
            <a:off x="1456840" y="1662334"/>
            <a:ext cx="9267987" cy="3268524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463837" y="5176491"/>
            <a:ext cx="4296990" cy="1144300"/>
            <a:chOff x="1163638" y="5176491"/>
            <a:chExt cx="4296990" cy="1144300"/>
          </a:xfrm>
        </p:grpSpPr>
        <p:sp>
          <p:nvSpPr>
            <p:cNvPr id="12" name="文本框 11"/>
            <p:cNvSpPr txBox="1"/>
            <p:nvPr/>
          </p:nvSpPr>
          <p:spPr>
            <a:xfrm>
              <a:off x="2043761" y="5176491"/>
              <a:ext cx="2333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B678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点击添加分标题</a:t>
              </a:r>
              <a:endParaRPr lang="zh-CN" altLang="en-US" sz="2400" dirty="0">
                <a:solidFill>
                  <a:srgbClr val="EB678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163638" y="5574597"/>
              <a:ext cx="4296990" cy="746194"/>
              <a:chOff x="6573791" y="5566793"/>
              <a:chExt cx="4296990" cy="746194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6573791" y="5566793"/>
                <a:ext cx="4296990" cy="381258"/>
                <a:chOff x="6573791" y="5566793"/>
                <a:chExt cx="4296990" cy="381258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文本框 18"/>
                <p:cNvSpPr txBox="1"/>
                <p:nvPr/>
              </p:nvSpPr>
              <p:spPr>
                <a:xfrm>
                  <a:off x="6656260" y="5566793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上海锐普广告有限公司是中国第一家精品</a:t>
                  </a:r>
                  <a:r>
                    <a:rPr lang="en-US" altLang="zh-CN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6575736" y="5931729"/>
                <a:ext cx="4295045" cy="381258"/>
                <a:chOff x="6573791" y="5578519"/>
                <a:chExt cx="4295045" cy="381258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" name="文本框 27"/>
                <p:cNvSpPr txBox="1"/>
                <p:nvPr/>
              </p:nvSpPr>
              <p:spPr>
                <a:xfrm>
                  <a:off x="6654315" y="5578519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上海锐普广告有限公司是中国第一家精品</a:t>
                  </a:r>
                  <a:r>
                    <a:rPr lang="en-US" altLang="zh-CN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6583925" y="5144535"/>
            <a:ext cx="4296990" cy="1176256"/>
            <a:chOff x="6583925" y="5144535"/>
            <a:chExt cx="4296990" cy="1176256"/>
          </a:xfrm>
        </p:grpSpPr>
        <p:sp>
          <p:nvSpPr>
            <p:cNvPr id="14" name="文本框 13"/>
            <p:cNvSpPr txBox="1"/>
            <p:nvPr/>
          </p:nvSpPr>
          <p:spPr>
            <a:xfrm>
              <a:off x="7484297" y="5144535"/>
              <a:ext cx="2333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EC82A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点击添加分标题</a:t>
              </a:r>
              <a:endParaRPr lang="zh-CN" altLang="en-US" sz="2400" dirty="0">
                <a:solidFill>
                  <a:srgbClr val="EC82A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83925" y="5588925"/>
              <a:ext cx="4296990" cy="731866"/>
              <a:chOff x="6573791" y="5567097"/>
              <a:chExt cx="4296990" cy="731866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6573791" y="5567097"/>
                <a:ext cx="4296990" cy="381258"/>
                <a:chOff x="6573791" y="5567097"/>
                <a:chExt cx="4296990" cy="381258"/>
              </a:xfrm>
            </p:grpSpPr>
            <p:sp>
              <p:nvSpPr>
                <p:cNvPr id="36" name="椭圆 35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文本框 36"/>
                <p:cNvSpPr txBox="1"/>
                <p:nvPr/>
              </p:nvSpPr>
              <p:spPr>
                <a:xfrm>
                  <a:off x="6656260" y="5567097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上海锐普广告有限公司是中国第一家精品</a:t>
                  </a:r>
                  <a:r>
                    <a:rPr lang="en-US" altLang="zh-CN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29" name="组合 28"/>
              <p:cNvGrpSpPr/>
              <p:nvPr/>
            </p:nvGrpSpPr>
            <p:grpSpPr>
              <a:xfrm>
                <a:off x="6575736" y="5917705"/>
                <a:ext cx="4295044" cy="381258"/>
                <a:chOff x="6573791" y="5564495"/>
                <a:chExt cx="4295044" cy="381258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6573791" y="5698115"/>
                  <a:ext cx="164939" cy="175318"/>
                </a:xfrm>
                <a:prstGeom prst="ellipse">
                  <a:avLst/>
                </a:prstGeom>
                <a:solidFill>
                  <a:srgbClr val="EB67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文本框 34"/>
                <p:cNvSpPr txBox="1"/>
                <p:nvPr/>
              </p:nvSpPr>
              <p:spPr>
                <a:xfrm>
                  <a:off x="6654314" y="5564495"/>
                  <a:ext cx="4214521" cy="3812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zh-CN" altLang="en-US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上海锐普广告有限公司是中国第一家精品</a:t>
                  </a:r>
                  <a:r>
                    <a:rPr lang="en-US" altLang="zh-CN" sz="1600" dirty="0" smtClean="0">
                      <a:solidFill>
                        <a:srgbClr val="878586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PPT</a:t>
                  </a:r>
                  <a:endParaRPr lang="zh-CN" altLang="en-US" sz="1600" dirty="0">
                    <a:solidFill>
                      <a:srgbClr val="87858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30" name="组合 29"/>
          <p:cNvGrpSpPr/>
          <p:nvPr/>
        </p:nvGrpSpPr>
        <p:grpSpPr>
          <a:xfrm>
            <a:off x="0" y="679252"/>
            <a:ext cx="4279371" cy="584775"/>
            <a:chOff x="0" y="756663"/>
            <a:chExt cx="4279371" cy="584775"/>
          </a:xfrm>
        </p:grpSpPr>
        <p:sp>
          <p:nvSpPr>
            <p:cNvPr id="38" name="矩形 37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163638" y="756663"/>
              <a:ext cx="3115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点击添加分标题</a:t>
              </a:r>
              <a:endPara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756663"/>
            <a:ext cx="4279371" cy="584775"/>
            <a:chOff x="0" y="756663"/>
            <a:chExt cx="4279371" cy="584775"/>
          </a:xfrm>
        </p:grpSpPr>
        <p:sp>
          <p:nvSpPr>
            <p:cNvPr id="2" name="矩形 1"/>
            <p:cNvSpPr/>
            <p:nvPr/>
          </p:nvSpPr>
          <p:spPr>
            <a:xfrm>
              <a:off x="0" y="778933"/>
              <a:ext cx="1163638" cy="562505"/>
            </a:xfrm>
            <a:prstGeom prst="rect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163638" y="756663"/>
              <a:ext cx="311573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点击添加分标题</a:t>
              </a:r>
              <a:endParaRPr lang="zh-CN" altLang="en-US" sz="32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283384" y="1932808"/>
            <a:ext cx="5625232" cy="3959128"/>
            <a:chOff x="2787281" y="1932808"/>
            <a:chExt cx="5625232" cy="3959128"/>
          </a:xfrm>
        </p:grpSpPr>
        <p:grpSp>
          <p:nvGrpSpPr>
            <p:cNvPr id="60" name="组合 59"/>
            <p:cNvGrpSpPr/>
            <p:nvPr/>
          </p:nvGrpSpPr>
          <p:grpSpPr>
            <a:xfrm>
              <a:off x="2787281" y="1932808"/>
              <a:ext cx="5625232" cy="3959128"/>
              <a:chOff x="2423777" y="1681456"/>
              <a:chExt cx="3896871" cy="2334192"/>
            </a:xfrm>
          </p:grpSpPr>
          <p:sp>
            <p:nvSpPr>
              <p:cNvPr id="61" name="六边形 60"/>
              <p:cNvSpPr/>
              <p:nvPr/>
            </p:nvSpPr>
            <p:spPr>
              <a:xfrm>
                <a:off x="3599689" y="1681456"/>
                <a:ext cx="1528801" cy="1152350"/>
              </a:xfrm>
              <a:prstGeom prst="hexagon">
                <a:avLst/>
              </a:prstGeom>
              <a:solidFill>
                <a:srgbClr val="EB678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2" name="六边形 61"/>
              <p:cNvSpPr/>
              <p:nvPr/>
            </p:nvSpPr>
            <p:spPr>
              <a:xfrm>
                <a:off x="2423777" y="2285072"/>
                <a:ext cx="1453766" cy="1149845"/>
              </a:xfrm>
              <a:prstGeom prst="hexagon">
                <a:avLst/>
              </a:prstGeom>
              <a:solidFill>
                <a:srgbClr val="9E9E9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六边形 62"/>
              <p:cNvSpPr/>
              <p:nvPr/>
            </p:nvSpPr>
            <p:spPr>
              <a:xfrm>
                <a:off x="3625906" y="2901379"/>
                <a:ext cx="1476366" cy="1114269"/>
              </a:xfrm>
              <a:prstGeom prst="hexagon">
                <a:avLst/>
              </a:prstGeom>
              <a:solidFill>
                <a:srgbClr val="EB678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4" name="六边形 63"/>
              <p:cNvSpPr/>
              <p:nvPr/>
            </p:nvSpPr>
            <p:spPr>
              <a:xfrm>
                <a:off x="4830692" y="2295639"/>
                <a:ext cx="1489956" cy="1158504"/>
              </a:xfrm>
              <a:prstGeom prst="hexagon">
                <a:avLst/>
              </a:prstGeom>
              <a:solidFill>
                <a:srgbClr val="9E9E9E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矩形 66"/>
              <p:cNvSpPr/>
              <p:nvPr/>
            </p:nvSpPr>
            <p:spPr>
              <a:xfrm>
                <a:off x="2737326" y="2675950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60%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矩形 67"/>
              <p:cNvSpPr/>
              <p:nvPr/>
            </p:nvSpPr>
            <p:spPr>
              <a:xfrm>
                <a:off x="5097675" y="2675950"/>
                <a:ext cx="90120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32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rPr>
                  <a:t>40%</a:t>
                </a:r>
                <a:endParaRPr kumimoji="0" lang="zh-CN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" name="矩形 72"/>
            <p:cNvSpPr/>
            <p:nvPr/>
          </p:nvSpPr>
          <p:spPr>
            <a:xfrm>
              <a:off x="5160662" y="2620428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</a:rPr>
                <a:t>50</a:t>
              </a: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5123172" y="4629293"/>
              <a:ext cx="9012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3200" b="1" kern="0" dirty="0">
                  <a:solidFill>
                    <a:prstClr val="white"/>
                  </a:solidFill>
                </a:rPr>
                <a:t>4</a:t>
              </a:r>
              <a:r>
                <a:rPr lang="en-US" altLang="zh-CN" sz="3200" b="1" kern="0" dirty="0" smtClean="0">
                  <a:solidFill>
                    <a:prstClr val="white"/>
                  </a:solidFill>
                </a:rPr>
                <a:t>0</a:t>
              </a:r>
              <a:r>
                <a:rPr kumimoji="0" lang="en-US" altLang="zh-CN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%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5" name="文本框 74"/>
          <p:cNvSpPr txBox="1"/>
          <p:nvPr/>
        </p:nvSpPr>
        <p:spPr>
          <a:xfrm>
            <a:off x="1123961" y="1818195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57428" y="5305203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57428" y="1752334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8454" y="5306270"/>
            <a:ext cx="4257971" cy="701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上海锐普广告有限公司是中国第一家精品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设计机构</a:t>
            </a:r>
            <a:r>
              <a:rPr lang="en-US" altLang="zh-CN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顶端设计引领时代风尚</a:t>
            </a:r>
            <a:endParaRPr lang="zh-CN" altLang="en-US" sz="16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2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5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311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点击添加分标题</a:t>
            </a:r>
            <a:endParaRPr lang="zh-CN" altLang="en-US" sz="32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315901" y="1881959"/>
            <a:ext cx="4675838" cy="504176"/>
            <a:chOff x="322633" y="1738502"/>
            <a:chExt cx="4675838" cy="504176"/>
          </a:xfrm>
        </p:grpSpPr>
        <p:sp>
          <p:nvSpPr>
            <p:cNvPr id="13" name="椭圆 12"/>
            <p:cNvSpPr/>
            <p:nvPr/>
          </p:nvSpPr>
          <p:spPr>
            <a:xfrm>
              <a:off x="322633" y="1738502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83950" y="1795748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2632" y="2982999"/>
            <a:ext cx="4669107" cy="504176"/>
            <a:chOff x="322633" y="2466047"/>
            <a:chExt cx="4669107" cy="504176"/>
          </a:xfrm>
        </p:grpSpPr>
        <p:sp>
          <p:nvSpPr>
            <p:cNvPr id="29" name="椭圆 28"/>
            <p:cNvSpPr/>
            <p:nvPr/>
          </p:nvSpPr>
          <p:spPr>
            <a:xfrm>
              <a:off x="322633" y="2466047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7219" y="2502265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15901" y="4011243"/>
            <a:ext cx="4669107" cy="504176"/>
            <a:chOff x="322632" y="3218552"/>
            <a:chExt cx="4669107" cy="504176"/>
          </a:xfrm>
        </p:grpSpPr>
        <p:sp>
          <p:nvSpPr>
            <p:cNvPr id="30" name="椭圆 29"/>
            <p:cNvSpPr/>
            <p:nvPr/>
          </p:nvSpPr>
          <p:spPr>
            <a:xfrm>
              <a:off x="322632" y="3218552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777218" y="3239699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5901" y="5112283"/>
            <a:ext cx="4669107" cy="504176"/>
            <a:chOff x="322631" y="3922699"/>
            <a:chExt cx="4669107" cy="504176"/>
          </a:xfrm>
        </p:grpSpPr>
        <p:sp>
          <p:nvSpPr>
            <p:cNvPr id="33" name="椭圆 32"/>
            <p:cNvSpPr/>
            <p:nvPr/>
          </p:nvSpPr>
          <p:spPr>
            <a:xfrm>
              <a:off x="322631" y="3922699"/>
              <a:ext cx="518371" cy="504176"/>
            </a:xfrm>
            <a:prstGeom prst="ellipse">
              <a:avLst/>
            </a:prstGeom>
            <a:solidFill>
              <a:srgbClr val="EB67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777217" y="3978878"/>
              <a:ext cx="4214521" cy="41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zh-CN" altLang="en-US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上海锐普广告有限公司是中国第一家精品</a:t>
              </a:r>
              <a:r>
                <a:rPr lang="en-US" altLang="zh-CN" sz="1600" dirty="0" smtClean="0">
                  <a:solidFill>
                    <a:srgbClr val="87858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endParaRPr lang="zh-CN" altLang="en-US" sz="1600" dirty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l="4121" r="16514" b="1396"/>
          <a:stretch>
            <a:fillRect/>
          </a:stretch>
        </p:blipFill>
        <p:spPr>
          <a:xfrm>
            <a:off x="5921188" y="929809"/>
            <a:ext cx="6116664" cy="557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78933"/>
            <a:ext cx="1163638" cy="562505"/>
          </a:xfrm>
          <a:prstGeom prst="rect">
            <a:avLst/>
          </a:prstGeom>
          <a:solidFill>
            <a:srgbClr val="EB67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63638" y="756663"/>
            <a:ext cx="311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点击添加分标题</a:t>
            </a:r>
            <a:endParaRPr lang="zh-CN" altLang="en-US" sz="32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Picture 19"/>
          <p:cNvPicPr>
            <a:picLocks noChangeAspect="1"/>
          </p:cNvPicPr>
          <p:nvPr/>
        </p:nvPicPr>
        <p:blipFill>
          <a:blip r:embed="rId1" cstate="print">
            <a:duotone>
              <a:prstClr val="black"/>
              <a:srgbClr val="EB678E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318" y="2136062"/>
            <a:ext cx="8103365" cy="3826286"/>
          </a:xfrm>
          <a:prstGeom prst="rect">
            <a:avLst/>
          </a:prstGeom>
          <a:noFill/>
        </p:spPr>
      </p:pic>
      <p:grpSp>
        <p:nvGrpSpPr>
          <p:cNvPr id="42" name="组合 41"/>
          <p:cNvGrpSpPr/>
          <p:nvPr/>
        </p:nvGrpSpPr>
        <p:grpSpPr>
          <a:xfrm>
            <a:off x="732669" y="1899470"/>
            <a:ext cx="2489275" cy="906078"/>
            <a:chOff x="-41511" y="1431646"/>
            <a:chExt cx="2489275" cy="906078"/>
          </a:xfrm>
        </p:grpSpPr>
        <p:sp>
          <p:nvSpPr>
            <p:cNvPr id="43" name="椭圆 42"/>
            <p:cNvSpPr/>
            <p:nvPr/>
          </p:nvSpPr>
          <p:spPr>
            <a:xfrm>
              <a:off x="2339752" y="2229712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4" name="组合 43"/>
            <p:cNvGrpSpPr/>
            <p:nvPr/>
          </p:nvGrpSpPr>
          <p:grpSpPr>
            <a:xfrm flipH="1">
              <a:off x="107504" y="1800979"/>
              <a:ext cx="2250250" cy="432048"/>
              <a:chOff x="6264188" y="1851670"/>
              <a:chExt cx="2250250" cy="432048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V="1">
                <a:off x="6264188" y="1851670"/>
                <a:ext cx="756084" cy="432048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7020272" y="1851670"/>
                <a:ext cx="1494166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/>
            <p:cNvSpPr/>
            <p:nvPr/>
          </p:nvSpPr>
          <p:spPr>
            <a:xfrm>
              <a:off x="-41511" y="1431646"/>
              <a:ext cx="21237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dirty="0">
                  <a:solidFill>
                    <a:srgbClr val="878586"/>
                  </a:solidFill>
                </a:rPr>
                <a:t>点击</a:t>
              </a:r>
              <a:r>
                <a:rPr lang="zh-CN" altLang="en-US" b="1" dirty="0" smtClean="0">
                  <a:solidFill>
                    <a:srgbClr val="878586"/>
                  </a:solidFill>
                </a:rPr>
                <a:t>添加分标题</a:t>
              </a:r>
              <a:r>
                <a:rPr lang="en-US" altLang="zh-CN" b="1" dirty="0" smtClean="0">
                  <a:solidFill>
                    <a:srgbClr val="878586"/>
                  </a:solidFill>
                </a:rPr>
                <a:t> </a:t>
              </a:r>
              <a:endParaRPr lang="zh-CN" altLang="en-US" b="1" dirty="0">
                <a:solidFill>
                  <a:srgbClr val="878586"/>
                </a:solidFill>
              </a:endParaRPr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738148" y="2268802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</a:t>
            </a:r>
            <a:endParaRPr lang="zh-CN" altLang="en-US" sz="1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2362394" y="5040021"/>
            <a:ext cx="2070519" cy="341785"/>
            <a:chOff x="610654" y="3175361"/>
            <a:chExt cx="2070519" cy="341785"/>
          </a:xfrm>
        </p:grpSpPr>
        <p:sp>
          <p:nvSpPr>
            <p:cNvPr id="54" name="椭圆 53"/>
            <p:cNvSpPr/>
            <p:nvPr/>
          </p:nvSpPr>
          <p:spPr>
            <a:xfrm>
              <a:off x="2573161" y="3175361"/>
              <a:ext cx="108012" cy="108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5" name="组合 54"/>
            <p:cNvGrpSpPr/>
            <p:nvPr/>
          </p:nvGrpSpPr>
          <p:grpSpPr>
            <a:xfrm flipH="1">
              <a:off x="610654" y="3255826"/>
              <a:ext cx="1999128" cy="261320"/>
              <a:chOff x="6264189" y="2283718"/>
              <a:chExt cx="2596017" cy="252028"/>
            </a:xfrm>
            <a:solidFill>
              <a:schemeClr val="bg1"/>
            </a:solidFill>
          </p:grpSpPr>
          <p:cxnSp>
            <p:nvCxnSpPr>
              <p:cNvPr id="58" name="直接连接符 57"/>
              <p:cNvCxnSpPr/>
              <p:nvPr/>
            </p:nvCxnSpPr>
            <p:spPr>
              <a:xfrm>
                <a:off x="6264189" y="2283718"/>
                <a:ext cx="648980" cy="252028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6913168" y="2535746"/>
                <a:ext cx="1947038" cy="0"/>
              </a:xfrm>
              <a:prstGeom prst="line">
                <a:avLst/>
              </a:prstGeom>
              <a:grpFill/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 59"/>
          <p:cNvSpPr/>
          <p:nvPr/>
        </p:nvSpPr>
        <p:spPr>
          <a:xfrm>
            <a:off x="2218578" y="5011609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点击</a:t>
            </a:r>
            <a:r>
              <a:rPr lang="zh-CN" altLang="en-US" b="1" dirty="0" smtClean="0">
                <a:solidFill>
                  <a:srgbClr val="878586"/>
                </a:solidFill>
              </a:rPr>
              <a:t>添加分标题</a:t>
            </a:r>
            <a:r>
              <a:rPr lang="en-US" altLang="zh-CN" b="1" dirty="0" smtClean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23345" y="5363636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</a:t>
            </a:r>
            <a:endParaRPr lang="zh-CN" altLang="en-US" sz="1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8597235" y="2301739"/>
            <a:ext cx="2628292" cy="432048"/>
            <a:chOff x="6264188" y="1851670"/>
            <a:chExt cx="2628292" cy="432048"/>
          </a:xfrm>
        </p:grpSpPr>
        <p:cxnSp>
          <p:nvCxnSpPr>
            <p:cNvPr id="63" name="直接连接符 62"/>
            <p:cNvCxnSpPr/>
            <p:nvPr/>
          </p:nvCxnSpPr>
          <p:spPr>
            <a:xfrm flipV="1">
              <a:off x="6264188" y="1851670"/>
              <a:ext cx="756084" cy="43204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7020272" y="1851670"/>
              <a:ext cx="187220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9363158" y="5294626"/>
            <a:ext cx="1999129" cy="261320"/>
            <a:chOff x="6264188" y="2283718"/>
            <a:chExt cx="2596018" cy="252028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6264188" y="2283718"/>
              <a:ext cx="648980" cy="252028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>
              <a:off x="6913168" y="2535746"/>
              <a:ext cx="1947038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椭圆 67"/>
          <p:cNvSpPr/>
          <p:nvPr/>
        </p:nvSpPr>
        <p:spPr>
          <a:xfrm>
            <a:off x="8517207" y="2697536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椭圆 68"/>
          <p:cNvSpPr/>
          <p:nvPr/>
        </p:nvSpPr>
        <p:spPr>
          <a:xfrm>
            <a:off x="4612316" y="5317274"/>
            <a:ext cx="108012" cy="1080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椭圆 70"/>
          <p:cNvSpPr/>
          <p:nvPr/>
        </p:nvSpPr>
        <p:spPr>
          <a:xfrm flipV="1">
            <a:off x="9293618" y="5155946"/>
            <a:ext cx="119401" cy="1386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9680365" y="5196275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点击</a:t>
            </a:r>
            <a:r>
              <a:rPr lang="zh-CN" altLang="en-US" b="1" dirty="0" smtClean="0">
                <a:solidFill>
                  <a:srgbClr val="878586"/>
                </a:solidFill>
              </a:rPr>
              <a:t>添加分标题</a:t>
            </a:r>
            <a:r>
              <a:rPr lang="en-US" altLang="zh-CN" b="1" dirty="0" smtClean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9593039" y="1892843"/>
            <a:ext cx="2123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878586"/>
                </a:solidFill>
              </a:rPr>
              <a:t>点击</a:t>
            </a:r>
            <a:r>
              <a:rPr lang="zh-CN" altLang="en-US" b="1" dirty="0" smtClean="0">
                <a:solidFill>
                  <a:srgbClr val="878586"/>
                </a:solidFill>
              </a:rPr>
              <a:t>添加分标题</a:t>
            </a:r>
            <a:r>
              <a:rPr lang="en-US" altLang="zh-CN" b="1" dirty="0" smtClean="0">
                <a:solidFill>
                  <a:srgbClr val="878586"/>
                </a:solidFill>
              </a:rPr>
              <a:t> </a:t>
            </a:r>
            <a:endParaRPr lang="zh-CN" altLang="en-US" b="1" dirty="0">
              <a:solidFill>
                <a:srgbClr val="878586"/>
              </a:solidFill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9681054" y="5549981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</a:t>
            </a:r>
            <a:endParaRPr lang="zh-CN" altLang="en-US" sz="1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9593039" y="2268802"/>
            <a:ext cx="1781238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上海锐普广告有限公司是中国第一家</a:t>
            </a:r>
            <a:endParaRPr lang="zh-CN" altLang="en-US" sz="1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928C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/>
        </p:nvSpPr>
        <p:spPr>
          <a:xfrm>
            <a:off x="6385055" y="1092953"/>
            <a:ext cx="5174591" cy="4672093"/>
          </a:xfrm>
          <a:prstGeom prst="ellipse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直角三角形 1"/>
          <p:cNvSpPr/>
          <p:nvPr/>
        </p:nvSpPr>
        <p:spPr>
          <a:xfrm>
            <a:off x="0" y="0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直角三角形 6"/>
          <p:cNvSpPr/>
          <p:nvPr/>
        </p:nvSpPr>
        <p:spPr>
          <a:xfrm rot="5400000" flipV="1">
            <a:off x="5252634" y="81366"/>
            <a:ext cx="7020732" cy="6858000"/>
          </a:xfrm>
          <a:prstGeom prst="rtTriangle">
            <a:avLst/>
          </a:prstGeom>
          <a:solidFill>
            <a:srgbClr val="EB678E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163638" y="1754732"/>
            <a:ext cx="4545544" cy="3348536"/>
            <a:chOff x="748392" y="2781300"/>
            <a:chExt cx="3125715" cy="1829029"/>
          </a:xfrm>
          <a:solidFill>
            <a:schemeClr val="bg2">
              <a:lumMod val="50000"/>
              <a:alpha val="55000"/>
            </a:schemeClr>
          </a:solidFill>
        </p:grpSpPr>
        <p:sp>
          <p:nvSpPr>
            <p:cNvPr id="25" name="圆角矩形 24"/>
            <p:cNvSpPr/>
            <p:nvPr/>
          </p:nvSpPr>
          <p:spPr>
            <a:xfrm>
              <a:off x="748392" y="2781300"/>
              <a:ext cx="1544519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 smtClean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0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2292911" y="2781300"/>
              <a:ext cx="1581196" cy="182902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3900" dirty="0">
                  <a:solidFill>
                    <a:prstClr val="white"/>
                  </a:solidFill>
                  <a:latin typeface="Engravers MT" panose="02090707080505020304" pitchFamily="18" charset="0"/>
                  <a:ea typeface="华文楷体" panose="02010600040101010101" pitchFamily="2" charset="-122"/>
                </a:rPr>
                <a:t>3</a:t>
              </a:r>
              <a:endParaRPr lang="zh-CN" altLang="en-US" sz="23900" dirty="0">
                <a:solidFill>
                  <a:prstClr val="white"/>
                </a:solidFill>
                <a:latin typeface="Engravers MT" panose="02090707080505020304" pitchFamily="18" charset="0"/>
                <a:ea typeface="华文楷体" panose="0201060004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378047" y="2967335"/>
            <a:ext cx="518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rgbClr val="87858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点击添加主标题</a:t>
            </a:r>
            <a:endParaRPr lang="zh-CN" altLang="en-US" sz="5400" dirty="0">
              <a:solidFill>
                <a:srgbClr val="87858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WPS 演示</Application>
  <PresentationFormat>宽屏</PresentationFormat>
  <Paragraphs>137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Engravers MT</vt:lpstr>
      <vt:lpstr>Segoe Print</vt:lpstr>
      <vt:lpstr>华文楷体</vt:lpstr>
      <vt:lpstr>Calibri</vt:lpstr>
      <vt:lpstr>Meiryo</vt:lpstr>
      <vt:lpstr>Yu Gothic UI</vt:lpstr>
      <vt:lpstr>Arial Narrow</vt:lpstr>
      <vt:lpstr>Calibri</vt:lpstr>
      <vt:lpstr>Arial Unicode MS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www.ypppt.com</dc:creator>
  <cp:lastModifiedBy>Years later</cp:lastModifiedBy>
  <cp:revision>41</cp:revision>
  <dcterms:created xsi:type="dcterms:W3CDTF">2015-06-14T01:39:00Z</dcterms:created>
  <dcterms:modified xsi:type="dcterms:W3CDTF">2024-05-05T18:37:15Z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70860B346D5F470A8688E5B4BA955E33_13</vt:lpwstr>
  </property>
  <property fmtid="{D5CDD505-2E9C-101B-9397-08002B2CF9AE}" pid="3" name="KSOProductBuildVer">
    <vt:lpwstr>2052-12.1.0.16417</vt:lpwstr>
  </property>
</Properties>
</file>