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7"/>
  </p:notesMasterIdLst>
  <p:sldIdLst>
    <p:sldId id="257" r:id="rId4"/>
    <p:sldId id="258" r:id="rId5"/>
    <p:sldId id="260" r:id="rId6"/>
    <p:sldId id="266" r:id="rId7"/>
    <p:sldId id="262" r:id="rId8"/>
    <p:sldId id="263" r:id="rId9"/>
    <p:sldId id="264" r:id="rId10"/>
    <p:sldId id="283" r:id="rId11"/>
    <p:sldId id="265" r:id="rId12"/>
    <p:sldId id="267" r:id="rId13"/>
    <p:sldId id="268" r:id="rId14"/>
    <p:sldId id="269" r:id="rId15"/>
    <p:sldId id="285" r:id="rId16"/>
    <p:sldId id="270" r:id="rId18"/>
    <p:sldId id="271" r:id="rId19"/>
    <p:sldId id="272" r:id="rId20"/>
    <p:sldId id="273" r:id="rId21"/>
    <p:sldId id="274" r:id="rId22"/>
    <p:sldId id="284" r:id="rId23"/>
    <p:sldId id="275" r:id="rId24"/>
    <p:sldId id="276" r:id="rId25"/>
    <p:sldId id="277" r:id="rId26"/>
    <p:sldId id="278" r:id="rId27"/>
    <p:sldId id="279" r:id="rId28"/>
    <p:sldId id="282" r:id="rId29"/>
    <p:sldId id="302" r:id="rId30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3680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9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200" y="114"/>
      </p:cViewPr>
      <p:guideLst>
        <p:guide pos="416"/>
        <p:guide pos="7256"/>
        <p:guide orient="horz" pos="3680"/>
        <p:guide orient="horz" pos="712"/>
        <p:guide orient="horz" pos="3929"/>
        <p:guide orient="horz"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gs" Target="tags/tag22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值</c:v>
                </c:pt>
              </c:strCache>
            </c:strRef>
          </c:tx>
          <c:spPr>
            <a:ln w="101600" cap="sq" cmpd="sng" algn="ctr">
              <a:gradFill>
                <a:gsLst>
                  <a:gs pos="75000">
                    <a:schemeClr val="accent1"/>
                  </a:gs>
                  <a:gs pos="10000">
                    <a:schemeClr val="accent1">
                      <a:lumMod val="60000"/>
                      <a:lumOff val="40000"/>
                    </a:schemeClr>
                  </a:gs>
                </a:gsLst>
                <a:lin ang="2700000" scaled="0"/>
              </a:gradFill>
              <a:prstDash val="solid"/>
              <a:miter lim="800000"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5400" cap="flat" cmpd="sng" algn="ctr">
                <a:noFill/>
                <a:prstDash val="solid"/>
                <a:round/>
              </a:ln>
              <a:effectLst/>
            </c:spPr>
          </c:marker>
          <c:dPt>
            <c:idx val="4"/>
            <c:marker>
              <c:symbol val="picture"/>
              <c:spPr>
                <a:solidFill>
                  <a:schemeClr val="accent1"/>
                </a:solidFill>
                <a:ln w="25400" cap="flat" cmpd="sng" algn="ctr">
                  <a:noFill/>
                  <a:prstDash val="solid"/>
                  <a:round/>
                </a:ln>
                <a:effectLst/>
              </c:spPr>
            </c:marker>
            <c:bubble3D val="0"/>
          </c:dPt>
          <c:dLbls>
            <c:dLbl>
              <c:idx val="0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0696091805235895"/>
                  <c:y val="-0.0850081611337858"/>
                </c:manualLayout>
              </c:layout>
              <c:numFmt formatCode="General" sourceLinked="1"/>
              <c:spPr>
                <a:gradFill>
                  <a:gsLst>
                    <a:gs pos="75000">
                      <a:schemeClr val="accent3"/>
                    </a:gs>
                    <a:gs pos="0">
                      <a:schemeClr val="accent3">
                        <a:lumMod val="60000"/>
                        <a:lumOff val="40000"/>
                      </a:schemeClr>
                    </a:gs>
                  </a:gsLst>
                  <a:lin ang="2700000" scaled="0"/>
                </a:gradFill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974830819692788"/>
                      <c:h val="0.0934295303676001"/>
                    </c:manualLayout>
                  </c15:layout>
                </c:ext>
              </c:extLst>
            </c:dLbl>
            <c:dLbl>
              <c:idx val="2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lIns="38100" tIns="19050" rIns="38100" bIns="19050" anchor="ctr" anchorCtr="1"/>
                <a:lstStyle/>
                <a:p>
                  <a:pPr>
                    <a:defRPr lang="zh-CN"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ea"/>
                      <a:sym typeface="+mn-lt"/>
                    </a:defRPr>
                  </a:pPr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ea"/>
                    <a:sym typeface="+mn-lt"/>
                  </a:defRPr>
                </a:pPr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noFill/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Sheet1!$A$2:$A$7</c:f>
              <c:numCache>
                <c:formatCode>General</c:formatCode>
                <c:ptCount val="6"/>
                <c:pt idx="0">
                  <c:v>0.2</c:v>
                </c:pt>
                <c:pt idx="1">
                  <c:v>0.6</c:v>
                </c:pt>
                <c:pt idx="2">
                  <c:v>1.3</c:v>
                </c:pt>
                <c:pt idx="3">
                  <c:v>1.8</c:v>
                </c:pt>
                <c:pt idx="4">
                  <c:v>2.4</c:v>
                </c:pt>
                <c:pt idx="5">
                  <c:v>2.8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1.8</c:v>
                </c:pt>
                <c:pt idx="1">
                  <c:v>2.3</c:v>
                </c:pt>
                <c:pt idx="2">
                  <c:v>1.6</c:v>
                </c:pt>
                <c:pt idx="3">
                  <c:v>2.8</c:v>
                </c:pt>
                <c:pt idx="4">
                  <c:v>2.4</c:v>
                </c:pt>
                <c:pt idx="5">
                  <c:v>2.6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752280784"/>
        <c:axId val="-752272080"/>
      </c:scatterChart>
      <c:valAx>
        <c:axId val="-75228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6350" cap="flat" cmpd="sng" algn="ctr">
            <a:solidFill>
              <a:schemeClr val="tx1">
                <a:lumMod val="50000"/>
                <a:lumOff val="50000"/>
                <a:alpha val="20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-752272080"/>
        <c:crosses val="autoZero"/>
        <c:crossBetween val="midCat"/>
      </c:valAx>
      <c:valAx>
        <c:axId val="-752272080"/>
        <c:scaling>
          <c:orientation val="minMax"/>
          <c:min val="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6350" cap="flat" cmpd="sng" algn="ctr">
            <a:solidFill>
              <a:schemeClr val="tx1">
                <a:lumMod val="50000"/>
                <a:lumOff val="50000"/>
                <a:alpha val="20000"/>
              </a:schemeClr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ea"/>
                <a:sym typeface="+mn-lt"/>
              </a:defRPr>
            </a:pPr>
          </a:p>
        </c:txPr>
        <c:crossAx val="-752280784"/>
        <c:crosses val="autoZero"/>
        <c:crossBetween val="midCat"/>
        <c:minorUnit val="0.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>
          <a:latin typeface="+mn-lt"/>
          <a:ea typeface="+mn-ea"/>
          <a:cs typeface="+mn-ea"/>
          <a:sym typeface="+mn-lt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65DF2-92F3-41E6-835A-927E7F6F6C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5CF6-DD64-4892-AD32-C0B6D69CD56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45CF6-DD64-4892-AD32-C0B6D69CD56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 userDrawn="1"/>
        </p:nvSpPr>
        <p:spPr>
          <a:xfrm>
            <a:off x="-1" y="-8618"/>
            <a:ext cx="12192001" cy="6875238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işľîḓé"/>
          <p:cNvSpPr/>
          <p:nvPr userDrawn="1"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  <p:sp>
        <p:nvSpPr>
          <p:cNvPr id="8" name="ï$ľíḋè"/>
          <p:cNvSpPr/>
          <p:nvPr userDrawn="1"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íṥ1ide"/>
          <p:cNvSpPr/>
          <p:nvPr userDrawn="1"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íṥ1ide"/>
          <p:cNvSpPr/>
          <p:nvPr userDrawn="1"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ï$ľíḋè"/>
          <p:cNvSpPr/>
          <p:nvPr userDrawn="1"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325500" y="294330"/>
            <a:ext cx="11541001" cy="6269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işľîḓé"/>
          <p:cNvSpPr/>
          <p:nvPr userDrawn="1"/>
        </p:nvSpPr>
        <p:spPr>
          <a:xfrm rot="16200000" flipH="1">
            <a:off x="1036102" y="4543150"/>
            <a:ext cx="1145855" cy="3501087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4" name="任意多边形: 形状 13"/>
          <p:cNvSpPr/>
          <p:nvPr userDrawn="1"/>
        </p:nvSpPr>
        <p:spPr>
          <a:xfrm rot="7661876" flipH="1" flipV="1">
            <a:off x="-79296" y="1600438"/>
            <a:ext cx="954621" cy="781595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5" name="işľîḓé"/>
          <p:cNvSpPr/>
          <p:nvPr userDrawn="1"/>
        </p:nvSpPr>
        <p:spPr>
          <a:xfrm rot="16200000" flipH="1">
            <a:off x="925762" y="4242276"/>
            <a:ext cx="1340091" cy="4094564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16" name="任意多边形: 形状 15"/>
          <p:cNvSpPr/>
          <p:nvPr userDrawn="1"/>
        </p:nvSpPr>
        <p:spPr>
          <a:xfrm>
            <a:off x="-4384079" y="-187344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íṥ1ide"/>
          <p:cNvSpPr/>
          <p:nvPr userDrawn="1"/>
        </p:nvSpPr>
        <p:spPr>
          <a:xfrm flipH="1" flipV="1">
            <a:off x="11001828" y="5527066"/>
            <a:ext cx="864671" cy="792053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işľîḓé"/>
          <p:cNvSpPr/>
          <p:nvPr userDrawn="1"/>
        </p:nvSpPr>
        <p:spPr>
          <a:xfrm rot="5400000">
            <a:off x="9405202" y="3730538"/>
            <a:ext cx="1081127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3"/>
          <p:cNvSpPr txBox="1"/>
          <p:nvPr userDrawn="1"/>
        </p:nvSpPr>
        <p:spPr>
          <a:xfrm>
            <a:off x="1781200" y="6721475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模板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25752-BFEF-4E30-974F-2F9E6AB0B3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20242-2771-47D4-A7B2-89ED6C60D5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4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8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/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283316" y="3964266"/>
            <a:ext cx="7625366" cy="558799"/>
            <a:chOff x="5587144" y="4235094"/>
            <a:chExt cx="5979257" cy="558799"/>
          </a:xfrm>
        </p:grpSpPr>
        <p:sp>
          <p:nvSpPr>
            <p:cNvPr id="52" name="矩形: 圆角 51"/>
            <p:cNvSpPr/>
            <p:nvPr/>
          </p:nvSpPr>
          <p:spPr>
            <a:xfrm>
              <a:off x="7405199" y="4237125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3" name="副标题 4"/>
            <p:cNvSpPr txBox="1"/>
            <p:nvPr/>
          </p:nvSpPr>
          <p:spPr>
            <a:xfrm>
              <a:off x="5587144" y="4235094"/>
              <a:ext cx="5979257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Speaker name and title</a:t>
              </a:r>
              <a:endPara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4" name="标题 3"/>
          <p:cNvSpPr txBox="1"/>
          <p:nvPr/>
        </p:nvSpPr>
        <p:spPr>
          <a:xfrm>
            <a:off x="2818266" y="2988105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defRPr/>
            </a:pP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通用工作</a:t>
            </a: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计划总结</a:t>
            </a:r>
            <a:r>
              <a:rPr kumimoji="0" lang="zh-CN" altLang="en-US" sz="7200" b="0" i="0" u="none" strike="noStrike" kern="1200" cap="none" spc="0" normalizeH="0" baseline="3000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模板</a:t>
            </a:r>
            <a:endParaRPr kumimoji="0" lang="en-US" altLang="en-US" sz="7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2991824" y="3600120"/>
            <a:ext cx="6208352" cy="327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20000"/>
              </a:lnSpc>
            </a:pPr>
            <a:r>
              <a:rPr kumimoji="0" lang="en-US" altLang="zh-CN" sz="1400" i="0" u="none" strike="noStrike" kern="1200" cap="none" spc="0" normalizeH="0" baseline="0" noProof="0" dirty="0">
                <a:ln>
                  <a:noFill/>
                </a:ln>
                <a:solidFill>
                  <a:srgbClr val="5E64A2">
                    <a:lumMod val="50000"/>
                  </a:srgbClr>
                </a:solidFill>
                <a:effectLst/>
                <a:uLnTx/>
                <a:uFillTx/>
                <a:cs typeface="+mn-ea"/>
                <a:sym typeface="+mn-lt"/>
              </a:rPr>
              <a:t>STANDARD TEMPLATE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2991824" y="2157301"/>
            <a:ext cx="6208352" cy="763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  <a:defRPr/>
            </a:pPr>
            <a:r>
              <a:rPr lang="en-US" altLang="zh-CN" sz="4000" dirty="0">
                <a:solidFill>
                  <a:schemeClr val="accent1"/>
                </a:solidFill>
                <a:cs typeface="+mn-ea"/>
                <a:sym typeface="+mn-lt"/>
              </a:rPr>
              <a:t>WORK REPORT</a:t>
            </a:r>
            <a:endParaRPr lang="zh-CN" altLang="en-US" sz="4000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任意多边形: 形状 60"/>
          <p:cNvSpPr/>
          <p:nvPr/>
        </p:nvSpPr>
        <p:spPr>
          <a:xfrm>
            <a:off x="-3485832" y="-118966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55" grpId="0"/>
      <p:bldP spid="56" grpId="0"/>
      <p:bldP spid="19" grpId="0" animBg="1"/>
      <p:bldP spid="6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4" name="ba63b940-1f3e-49ba-851f-50fb48dfcb72" descr="URQAAB+LCAAAAAAABADVVtFu2jAU/Reve0MoTkgIvJGxbpPWFbVVXyYesnABT4mNHFOVVv33OSGAHSCNUcPaqorg2tc5595zfHlGF2SC+gijFroQqwXIz7dJyMWQhDMeJldsArFcG3G2AC4IpKj/+7lIspWk+zBeQrFrJeNXhJJkmeRh1LfalgyFj0oIW3lwCBFJwnhIZkTIs2XkRzoCHgEVxUbBl9BCxRfXa/dsx+p6xdN1W+gbZ8uFhGChl9YGmqNA+8JixhVoxVGbrR1l6/V0SiK4m0MCeZZcuiNUDOjkdh5ONkQCTmZzQSFNi8D1n78QCSWt78nE/Mh8+zKdy8M/Xco/L+jYEudB0K7aBMEJne2jRtZndDjbU7IDxmII6X76upiH0rvnb6bTa+86KZ/ODhlWkPn1e9lropfdw710g4HzNVB7qYLGlnEztXRs3k0t/3940293POw6/vop/3fYbBWbgTlxI+70D3fU8oKgN1A7qsE2t6eWfoI/Zf5YIiR0Il+m3rxYdeuIpUQQRot9u9t6ldeRw7SAgkahvNJBAE/zlVK+stpC3xknT4yKMB7EZEYT2fM1bRDRPMObTYNIXw2YECxBmUwKid2SJ7iBFPgDSNjTME43cpEdW8Av+b6NPvNAZpobiENBHrQdWszKqZQG0pblWCn53s1RWSLneInWKlXrs9YPuiRxNh4HUWYKqc8URKGqjQi3wUyKqly1hS3ZjI5WkPFRso5Ottc42Z+EwtuTLfW2Ll9bvWDv4FHs6JbMuSPtKsqpaY4cVapV40CvsvdXQdd1aWNT93Y/hHtxHffi4+7t6lWyjQTtv0P34gpJ+DrZvZn45mTP4F4Dvh1z92LriH0r3FHfvlXYS8J0Te2LP8b0tev41z7uX1y65jwjTeP3OH/tClXg0kDqNk/3DB42YeyfYOJjM7jKI/VdXIm+JM9ebfR0Gccq6OL7SVj38GWHKbAcy0hGp6goI9uQaV77IaQLyMGNT72GudafeI7Zz5mTroeGyb5+NYxf/gF3RXMuURQAAA=="/>
          <p:cNvGrpSpPr>
            <a:grpSpLocks noChangeAspect="1"/>
          </p:cNvGrpSpPr>
          <p:nvPr/>
        </p:nvGrpSpPr>
        <p:grpSpPr>
          <a:xfrm>
            <a:off x="6717122" y="1980299"/>
            <a:ext cx="3710757" cy="3497858"/>
            <a:chOff x="4240622" y="2210500"/>
            <a:chExt cx="3710757" cy="3497858"/>
          </a:xfrm>
        </p:grpSpPr>
        <p:sp>
          <p:nvSpPr>
            <p:cNvPr id="75" name="CustomText"/>
            <p:cNvSpPr txBox="1"/>
            <p:nvPr/>
          </p:nvSpPr>
          <p:spPr>
            <a:xfrm>
              <a:off x="4240622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RelativeShape0"/>
            <p:cNvSpPr/>
            <p:nvPr/>
          </p:nvSpPr>
          <p:spPr>
            <a:xfrm>
              <a:off x="4737618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2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ValueShape0"/>
            <p:cNvSpPr/>
            <p:nvPr/>
          </p:nvSpPr>
          <p:spPr>
            <a:xfrm>
              <a:off x="4737618" y="3224038"/>
              <a:ext cx="144000" cy="1146462"/>
            </a:xfrm>
            <a:prstGeom prst="rect">
              <a:avLst/>
            </a:prstGeom>
            <a:solidFill>
              <a:schemeClr val="accent2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CustomText"/>
            <p:cNvSpPr txBox="1"/>
            <p:nvPr/>
          </p:nvSpPr>
          <p:spPr>
            <a:xfrm>
              <a:off x="5527005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RelativeShape1"/>
            <p:cNvSpPr/>
            <p:nvPr/>
          </p:nvSpPr>
          <p:spPr>
            <a:xfrm>
              <a:off x="6024000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3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ValueShape1"/>
            <p:cNvSpPr/>
            <p:nvPr/>
          </p:nvSpPr>
          <p:spPr>
            <a:xfrm>
              <a:off x="6024000" y="2695669"/>
              <a:ext cx="144000" cy="1674831"/>
            </a:xfrm>
            <a:prstGeom prst="rect">
              <a:avLst/>
            </a:prstGeom>
            <a:solidFill>
              <a:schemeClr val="accent3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CustomText"/>
            <p:cNvSpPr txBox="1"/>
            <p:nvPr/>
          </p:nvSpPr>
          <p:spPr>
            <a:xfrm>
              <a:off x="6813388" y="4477252"/>
              <a:ext cx="1137991" cy="584775"/>
            </a:xfrm>
            <a:prstGeom prst="rect">
              <a:avLst/>
            </a:prstGeom>
            <a:noFill/>
          </p:spPr>
          <p:txBody>
            <a:bodyPr wrap="square" anchor="b">
              <a:spAutoFit/>
            </a:bodyPr>
            <a:lstStyle/>
            <a:p>
              <a:pPr algn="ctr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RelativeShape2"/>
            <p:cNvSpPr/>
            <p:nvPr/>
          </p:nvSpPr>
          <p:spPr>
            <a:xfrm>
              <a:off x="7310383" y="2210500"/>
              <a:ext cx="144000" cy="2160000"/>
            </a:xfrm>
            <a:prstGeom prst="rect">
              <a:avLst/>
            </a:prstGeom>
            <a:noFill/>
            <a:ln w="12700" cap="rnd">
              <a:solidFill>
                <a:schemeClr val="accent4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ValueShape2"/>
            <p:cNvSpPr/>
            <p:nvPr/>
          </p:nvSpPr>
          <p:spPr>
            <a:xfrm>
              <a:off x="7310383" y="3024654"/>
              <a:ext cx="144000" cy="1345846"/>
            </a:xfrm>
            <a:prstGeom prst="rect">
              <a:avLst/>
            </a:prstGeom>
            <a:solidFill>
              <a:schemeClr val="accent4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ValueText0"/>
            <p:cNvSpPr txBox="1"/>
            <p:nvPr/>
          </p:nvSpPr>
          <p:spPr>
            <a:xfrm>
              <a:off x="4255618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2"/>
                  </a:solidFill>
                  <a:cs typeface="+mn-ea"/>
                  <a:sym typeface="+mn-lt"/>
                </a:rPr>
                <a:t>53%</a:t>
              </a:r>
              <a:endParaRPr lang="en-US" altLang="zh-CN" sz="360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sp>
          <p:nvSpPr>
            <p:cNvPr id="85" name="ValueText1"/>
            <p:cNvSpPr txBox="1"/>
            <p:nvPr/>
          </p:nvSpPr>
          <p:spPr>
            <a:xfrm>
              <a:off x="5542001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3"/>
                  </a:solidFill>
                  <a:cs typeface="+mn-ea"/>
                  <a:sym typeface="+mn-lt"/>
                </a:rPr>
                <a:t>78%</a:t>
              </a:r>
              <a:endParaRPr lang="en-US" altLang="zh-CN" sz="360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86" name="ValueText2"/>
            <p:cNvSpPr txBox="1"/>
            <p:nvPr/>
          </p:nvSpPr>
          <p:spPr>
            <a:xfrm>
              <a:off x="6828384" y="5062027"/>
              <a:ext cx="1107997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600">
                  <a:solidFill>
                    <a:schemeClr val="accent4"/>
                  </a:solidFill>
                  <a:cs typeface="+mn-ea"/>
                  <a:sym typeface="+mn-lt"/>
                </a:rPr>
                <a:t>62%</a:t>
              </a:r>
              <a:endParaRPr lang="en-US" altLang="zh-CN" sz="360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7" name="圆角矩形 1"/>
          <p:cNvSpPr/>
          <p:nvPr/>
        </p:nvSpPr>
        <p:spPr>
          <a:xfrm>
            <a:off x="1549997" y="2021585"/>
            <a:ext cx="4403374" cy="3086654"/>
          </a:xfrm>
          <a:prstGeom prst="roundRect">
            <a:avLst>
              <a:gd name="adj" fmla="val 4027"/>
            </a:avLst>
          </a:prstGeom>
          <a:blipFill dpi="0" rotWithShape="1">
            <a:blip r:embed="rId1" cstate="screen"/>
            <a:srcRect/>
            <a:stretch>
              <a:fillRect/>
            </a:stretch>
          </a:blipFill>
          <a:ln w="38100">
            <a:noFill/>
            <a:rou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557440" y="1938011"/>
            <a:ext cx="2531462" cy="3829249"/>
            <a:chOff x="1557440" y="1938011"/>
            <a:chExt cx="2531462" cy="3829249"/>
          </a:xfrm>
        </p:grpSpPr>
        <p:sp>
          <p:nvSpPr>
            <p:cNvPr id="6" name="CustomText"/>
            <p:cNvSpPr txBox="1"/>
            <p:nvPr/>
          </p:nvSpPr>
          <p:spPr>
            <a:xfrm>
              <a:off x="155744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" name="CustomText"/>
            <p:cNvSpPr txBox="1"/>
            <p:nvPr/>
          </p:nvSpPr>
          <p:spPr>
            <a:xfrm>
              <a:off x="155744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8" name="IconShape"/>
            <p:cNvSpPr/>
            <p:nvPr/>
          </p:nvSpPr>
          <p:spPr bwMode="auto">
            <a:xfrm>
              <a:off x="1656790" y="1938011"/>
              <a:ext cx="290914" cy="246221"/>
            </a:xfrm>
            <a:custGeom>
              <a:avLst/>
              <a:gdLst>
                <a:gd name="connsiteX0" fmla="*/ 417744 w 527810"/>
                <a:gd name="connsiteY0" fmla="*/ 621 h 446722"/>
                <a:gd name="connsiteX1" fmla="*/ 493944 w 527810"/>
                <a:gd name="connsiteY1" fmla="*/ 74916 h 446722"/>
                <a:gd name="connsiteX2" fmla="*/ 493944 w 527810"/>
                <a:gd name="connsiteY2" fmla="*/ 76821 h 446722"/>
                <a:gd name="connsiteX3" fmla="*/ 493944 w 527810"/>
                <a:gd name="connsiteY3" fmla="*/ 135876 h 446722"/>
                <a:gd name="connsiteX4" fmla="*/ 529187 w 527810"/>
                <a:gd name="connsiteY4" fmla="*/ 182548 h 446722"/>
                <a:gd name="connsiteX5" fmla="*/ 529187 w 527810"/>
                <a:gd name="connsiteY5" fmla="*/ 186359 h 446722"/>
                <a:gd name="connsiteX6" fmla="*/ 529187 w 527810"/>
                <a:gd name="connsiteY6" fmla="*/ 186359 h 446722"/>
                <a:gd name="connsiteX7" fmla="*/ 515851 w 527810"/>
                <a:gd name="connsiteY7" fmla="*/ 364476 h 446722"/>
                <a:gd name="connsiteX8" fmla="*/ 477751 w 527810"/>
                <a:gd name="connsiteY8" fmla="*/ 399719 h 446722"/>
                <a:gd name="connsiteX9" fmla="*/ 477751 w 527810"/>
                <a:gd name="connsiteY9" fmla="*/ 399719 h 446722"/>
                <a:gd name="connsiteX10" fmla="*/ 455844 w 527810"/>
                <a:gd name="connsiteY10" fmla="*/ 399719 h 446722"/>
                <a:gd name="connsiteX11" fmla="*/ 455844 w 527810"/>
                <a:gd name="connsiteY11" fmla="*/ 447344 h 446722"/>
                <a:gd name="connsiteX12" fmla="*/ 436794 w 527810"/>
                <a:gd name="connsiteY12" fmla="*/ 447344 h 446722"/>
                <a:gd name="connsiteX13" fmla="*/ 436794 w 527810"/>
                <a:gd name="connsiteY13" fmla="*/ 399719 h 446722"/>
                <a:gd name="connsiteX14" fmla="*/ 93894 w 527810"/>
                <a:gd name="connsiteY14" fmla="*/ 399719 h 446722"/>
                <a:gd name="connsiteX15" fmla="*/ 93894 w 527810"/>
                <a:gd name="connsiteY15" fmla="*/ 447344 h 446722"/>
                <a:gd name="connsiteX16" fmla="*/ 74844 w 527810"/>
                <a:gd name="connsiteY16" fmla="*/ 447344 h 446722"/>
                <a:gd name="connsiteX17" fmla="*/ 74844 w 527810"/>
                <a:gd name="connsiteY17" fmla="*/ 399719 h 446722"/>
                <a:gd name="connsiteX18" fmla="*/ 53889 w 527810"/>
                <a:gd name="connsiteY18" fmla="*/ 399719 h 446722"/>
                <a:gd name="connsiteX19" fmla="*/ 15789 w 527810"/>
                <a:gd name="connsiteY19" fmla="*/ 366381 h 446722"/>
                <a:gd name="connsiteX20" fmla="*/ 15789 w 527810"/>
                <a:gd name="connsiteY20" fmla="*/ 364476 h 446722"/>
                <a:gd name="connsiteX21" fmla="*/ 1501 w 527810"/>
                <a:gd name="connsiteY21" fmla="*/ 187311 h 446722"/>
                <a:gd name="connsiteX22" fmla="*/ 47222 w 527810"/>
                <a:gd name="connsiteY22" fmla="*/ 134923 h 446722"/>
                <a:gd name="connsiteX23" fmla="*/ 46269 w 527810"/>
                <a:gd name="connsiteY23" fmla="*/ 133971 h 446722"/>
                <a:gd name="connsiteX24" fmla="*/ 46269 w 527810"/>
                <a:gd name="connsiteY24" fmla="*/ 76821 h 446722"/>
                <a:gd name="connsiteX25" fmla="*/ 120564 w 527810"/>
                <a:gd name="connsiteY25" fmla="*/ 621 h 446722"/>
                <a:gd name="connsiteX26" fmla="*/ 122469 w 527810"/>
                <a:gd name="connsiteY26" fmla="*/ 621 h 446722"/>
                <a:gd name="connsiteX27" fmla="*/ 417744 w 527810"/>
                <a:gd name="connsiteY27" fmla="*/ 621 h 446722"/>
                <a:gd name="connsiteX28" fmla="*/ 479657 w 527810"/>
                <a:gd name="connsiteY28" fmla="*/ 153021 h 446722"/>
                <a:gd name="connsiteX29" fmla="*/ 438699 w 527810"/>
                <a:gd name="connsiteY29" fmla="*/ 187311 h 446722"/>
                <a:gd name="connsiteX30" fmla="*/ 438699 w 527810"/>
                <a:gd name="connsiteY30" fmla="*/ 187311 h 446722"/>
                <a:gd name="connsiteX31" fmla="*/ 415839 w 527810"/>
                <a:gd name="connsiteY31" fmla="*/ 305421 h 446722"/>
                <a:gd name="connsiteX32" fmla="*/ 114849 w 527810"/>
                <a:gd name="connsiteY32" fmla="*/ 305421 h 446722"/>
                <a:gd name="connsiteX33" fmla="*/ 92941 w 527810"/>
                <a:gd name="connsiteY33" fmla="*/ 187311 h 446722"/>
                <a:gd name="connsiteX34" fmla="*/ 51984 w 527810"/>
                <a:gd name="connsiteY34" fmla="*/ 153021 h 446722"/>
                <a:gd name="connsiteX35" fmla="*/ 50079 w 527810"/>
                <a:gd name="connsiteY35" fmla="*/ 153021 h 446722"/>
                <a:gd name="connsiteX36" fmla="*/ 22457 w 527810"/>
                <a:gd name="connsiteY36" fmla="*/ 185406 h 446722"/>
                <a:gd name="connsiteX37" fmla="*/ 22457 w 527810"/>
                <a:gd name="connsiteY37" fmla="*/ 185406 h 446722"/>
                <a:gd name="connsiteX38" fmla="*/ 35791 w 527810"/>
                <a:gd name="connsiteY38" fmla="*/ 363523 h 446722"/>
                <a:gd name="connsiteX39" fmla="*/ 54841 w 527810"/>
                <a:gd name="connsiteY39" fmla="*/ 380669 h 446722"/>
                <a:gd name="connsiteX40" fmla="*/ 54841 w 527810"/>
                <a:gd name="connsiteY40" fmla="*/ 380669 h 446722"/>
                <a:gd name="connsiteX41" fmla="*/ 477751 w 527810"/>
                <a:gd name="connsiteY41" fmla="*/ 380669 h 446722"/>
                <a:gd name="connsiteX42" fmla="*/ 496801 w 527810"/>
                <a:gd name="connsiteY42" fmla="*/ 363523 h 446722"/>
                <a:gd name="connsiteX43" fmla="*/ 496801 w 527810"/>
                <a:gd name="connsiteY43" fmla="*/ 363523 h 446722"/>
                <a:gd name="connsiteX44" fmla="*/ 510137 w 527810"/>
                <a:gd name="connsiteY44" fmla="*/ 185406 h 446722"/>
                <a:gd name="connsiteX45" fmla="*/ 510137 w 527810"/>
                <a:gd name="connsiteY45" fmla="*/ 183501 h 446722"/>
                <a:gd name="connsiteX46" fmla="*/ 479657 w 527810"/>
                <a:gd name="connsiteY46" fmla="*/ 153021 h 446722"/>
                <a:gd name="connsiteX47" fmla="*/ 417744 w 527810"/>
                <a:gd name="connsiteY47" fmla="*/ 19671 h 446722"/>
                <a:gd name="connsiteX48" fmla="*/ 122469 w 527810"/>
                <a:gd name="connsiteY48" fmla="*/ 19671 h 446722"/>
                <a:gd name="connsiteX49" fmla="*/ 65319 w 527810"/>
                <a:gd name="connsiteY49" fmla="*/ 74916 h 446722"/>
                <a:gd name="connsiteX50" fmla="*/ 65319 w 527810"/>
                <a:gd name="connsiteY50" fmla="*/ 76821 h 446722"/>
                <a:gd name="connsiteX51" fmla="*/ 65319 w 527810"/>
                <a:gd name="connsiteY51" fmla="*/ 135876 h 446722"/>
                <a:gd name="connsiteX52" fmla="*/ 111039 w 527810"/>
                <a:gd name="connsiteY52" fmla="*/ 184453 h 446722"/>
                <a:gd name="connsiteX53" fmla="*/ 111039 w 527810"/>
                <a:gd name="connsiteY53" fmla="*/ 184453 h 446722"/>
                <a:gd name="connsiteX54" fmla="*/ 130089 w 527810"/>
                <a:gd name="connsiteY54" fmla="*/ 287323 h 446722"/>
                <a:gd name="connsiteX55" fmla="*/ 399647 w 527810"/>
                <a:gd name="connsiteY55" fmla="*/ 287323 h 446722"/>
                <a:gd name="connsiteX56" fmla="*/ 418697 w 527810"/>
                <a:gd name="connsiteY56" fmla="*/ 184453 h 446722"/>
                <a:gd name="connsiteX57" fmla="*/ 473941 w 527810"/>
                <a:gd name="connsiteY57" fmla="*/ 134923 h 446722"/>
                <a:gd name="connsiteX58" fmla="*/ 473941 w 527810"/>
                <a:gd name="connsiteY58" fmla="*/ 77773 h 446722"/>
                <a:gd name="connsiteX59" fmla="*/ 418697 w 527810"/>
                <a:gd name="connsiteY59" fmla="*/ 20623 h 446722"/>
                <a:gd name="connsiteX60" fmla="*/ 417744 w 527810"/>
                <a:gd name="connsiteY60" fmla="*/ 19671 h 44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27810" h="446722">
                  <a:moveTo>
                    <a:pt x="417744" y="621"/>
                  </a:moveTo>
                  <a:cubicBezTo>
                    <a:pt x="458701" y="621"/>
                    <a:pt x="492991" y="33006"/>
                    <a:pt x="493944" y="74916"/>
                  </a:cubicBezTo>
                  <a:lnTo>
                    <a:pt x="493944" y="76821"/>
                  </a:lnTo>
                  <a:lnTo>
                    <a:pt x="493944" y="135876"/>
                  </a:lnTo>
                  <a:cubicBezTo>
                    <a:pt x="513947" y="141591"/>
                    <a:pt x="529187" y="160641"/>
                    <a:pt x="529187" y="182548"/>
                  </a:cubicBezTo>
                  <a:cubicBezTo>
                    <a:pt x="529187" y="183501"/>
                    <a:pt x="529187" y="185406"/>
                    <a:pt x="529187" y="186359"/>
                  </a:cubicBezTo>
                  <a:lnTo>
                    <a:pt x="529187" y="186359"/>
                  </a:lnTo>
                  <a:lnTo>
                    <a:pt x="515851" y="364476"/>
                  </a:lnTo>
                  <a:cubicBezTo>
                    <a:pt x="513947" y="384478"/>
                    <a:pt x="497754" y="399719"/>
                    <a:pt x="477751" y="399719"/>
                  </a:cubicBezTo>
                  <a:lnTo>
                    <a:pt x="477751" y="399719"/>
                  </a:lnTo>
                  <a:lnTo>
                    <a:pt x="455844" y="399719"/>
                  </a:lnTo>
                  <a:lnTo>
                    <a:pt x="455844" y="447344"/>
                  </a:lnTo>
                  <a:lnTo>
                    <a:pt x="436794" y="447344"/>
                  </a:lnTo>
                  <a:lnTo>
                    <a:pt x="436794" y="399719"/>
                  </a:lnTo>
                  <a:lnTo>
                    <a:pt x="93894" y="399719"/>
                  </a:lnTo>
                  <a:lnTo>
                    <a:pt x="93894" y="447344"/>
                  </a:lnTo>
                  <a:lnTo>
                    <a:pt x="74844" y="447344"/>
                  </a:lnTo>
                  <a:lnTo>
                    <a:pt x="74844" y="399719"/>
                  </a:lnTo>
                  <a:lnTo>
                    <a:pt x="53889" y="399719"/>
                  </a:lnTo>
                  <a:cubicBezTo>
                    <a:pt x="34839" y="399719"/>
                    <a:pt x="18647" y="385431"/>
                    <a:pt x="15789" y="366381"/>
                  </a:cubicBezTo>
                  <a:lnTo>
                    <a:pt x="15789" y="364476"/>
                  </a:lnTo>
                  <a:lnTo>
                    <a:pt x="1501" y="187311"/>
                  </a:lnTo>
                  <a:cubicBezTo>
                    <a:pt x="-403" y="160641"/>
                    <a:pt x="19599" y="136828"/>
                    <a:pt x="47222" y="134923"/>
                  </a:cubicBezTo>
                  <a:lnTo>
                    <a:pt x="46269" y="133971"/>
                  </a:lnTo>
                  <a:lnTo>
                    <a:pt x="46269" y="76821"/>
                  </a:lnTo>
                  <a:cubicBezTo>
                    <a:pt x="46269" y="35864"/>
                    <a:pt x="78654" y="1573"/>
                    <a:pt x="120564" y="621"/>
                  </a:cubicBezTo>
                  <a:lnTo>
                    <a:pt x="122469" y="621"/>
                  </a:lnTo>
                  <a:lnTo>
                    <a:pt x="417744" y="621"/>
                  </a:lnTo>
                  <a:close/>
                  <a:moveTo>
                    <a:pt x="479657" y="153021"/>
                  </a:moveTo>
                  <a:cubicBezTo>
                    <a:pt x="459654" y="153021"/>
                    <a:pt x="441557" y="167309"/>
                    <a:pt x="438699" y="187311"/>
                  </a:cubicBezTo>
                  <a:lnTo>
                    <a:pt x="438699" y="187311"/>
                  </a:lnTo>
                  <a:lnTo>
                    <a:pt x="415839" y="305421"/>
                  </a:lnTo>
                  <a:lnTo>
                    <a:pt x="114849" y="305421"/>
                  </a:lnTo>
                  <a:lnTo>
                    <a:pt x="92941" y="187311"/>
                  </a:lnTo>
                  <a:cubicBezTo>
                    <a:pt x="89132" y="167309"/>
                    <a:pt x="71987" y="153021"/>
                    <a:pt x="51984" y="153021"/>
                  </a:cubicBezTo>
                  <a:cubicBezTo>
                    <a:pt x="51032" y="153021"/>
                    <a:pt x="50079" y="153021"/>
                    <a:pt x="50079" y="153021"/>
                  </a:cubicBezTo>
                  <a:cubicBezTo>
                    <a:pt x="33887" y="153973"/>
                    <a:pt x="21504" y="169214"/>
                    <a:pt x="22457" y="185406"/>
                  </a:cubicBezTo>
                  <a:lnTo>
                    <a:pt x="22457" y="185406"/>
                  </a:lnTo>
                  <a:lnTo>
                    <a:pt x="35791" y="363523"/>
                  </a:lnTo>
                  <a:cubicBezTo>
                    <a:pt x="36744" y="373048"/>
                    <a:pt x="44364" y="380669"/>
                    <a:pt x="54841" y="380669"/>
                  </a:cubicBezTo>
                  <a:lnTo>
                    <a:pt x="54841" y="380669"/>
                  </a:lnTo>
                  <a:lnTo>
                    <a:pt x="477751" y="380669"/>
                  </a:lnTo>
                  <a:cubicBezTo>
                    <a:pt x="487276" y="380669"/>
                    <a:pt x="495849" y="373048"/>
                    <a:pt x="496801" y="363523"/>
                  </a:cubicBezTo>
                  <a:lnTo>
                    <a:pt x="496801" y="363523"/>
                  </a:lnTo>
                  <a:lnTo>
                    <a:pt x="510137" y="185406"/>
                  </a:lnTo>
                  <a:cubicBezTo>
                    <a:pt x="510137" y="184453"/>
                    <a:pt x="510137" y="183501"/>
                    <a:pt x="510137" y="183501"/>
                  </a:cubicBezTo>
                  <a:cubicBezTo>
                    <a:pt x="510137" y="166356"/>
                    <a:pt x="495849" y="153021"/>
                    <a:pt x="479657" y="153021"/>
                  </a:cubicBezTo>
                  <a:close/>
                  <a:moveTo>
                    <a:pt x="417744" y="19671"/>
                  </a:moveTo>
                  <a:lnTo>
                    <a:pt x="122469" y="19671"/>
                  </a:lnTo>
                  <a:cubicBezTo>
                    <a:pt x="91989" y="19671"/>
                    <a:pt x="66272" y="44436"/>
                    <a:pt x="65319" y="74916"/>
                  </a:cubicBezTo>
                  <a:lnTo>
                    <a:pt x="65319" y="76821"/>
                  </a:lnTo>
                  <a:lnTo>
                    <a:pt x="65319" y="135876"/>
                  </a:lnTo>
                  <a:cubicBezTo>
                    <a:pt x="88179" y="141591"/>
                    <a:pt x="106276" y="159689"/>
                    <a:pt x="111039" y="184453"/>
                  </a:cubicBezTo>
                  <a:lnTo>
                    <a:pt x="111039" y="184453"/>
                  </a:lnTo>
                  <a:lnTo>
                    <a:pt x="130089" y="287323"/>
                  </a:lnTo>
                  <a:lnTo>
                    <a:pt x="399647" y="287323"/>
                  </a:lnTo>
                  <a:lnTo>
                    <a:pt x="418697" y="184453"/>
                  </a:lnTo>
                  <a:cubicBezTo>
                    <a:pt x="423459" y="156831"/>
                    <a:pt x="446319" y="136828"/>
                    <a:pt x="473941" y="134923"/>
                  </a:cubicBezTo>
                  <a:lnTo>
                    <a:pt x="473941" y="77773"/>
                  </a:lnTo>
                  <a:cubicBezTo>
                    <a:pt x="473941" y="47294"/>
                    <a:pt x="449176" y="21576"/>
                    <a:pt x="418697" y="20623"/>
                  </a:cubicBezTo>
                  <a:lnTo>
                    <a:pt x="417744" y="196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ValueText0"/>
            <p:cNvSpPr txBox="1"/>
            <p:nvPr/>
          </p:nvSpPr>
          <p:spPr>
            <a:xfrm>
              <a:off x="1557440" y="2557657"/>
              <a:ext cx="2531462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1"/>
                  </a:solidFill>
                  <a:cs typeface="+mn-ea"/>
                  <a:sym typeface="+mn-lt"/>
                </a:rPr>
                <a:t>75.06%</a:t>
              </a:r>
              <a:endParaRPr lang="en-US" altLang="zh-CN" sz="54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6" name="RelativeShape0"/>
            <p:cNvSpPr/>
            <p:nvPr/>
          </p:nvSpPr>
          <p:spPr>
            <a:xfrm>
              <a:off x="1656790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ValueShape0"/>
            <p:cNvSpPr/>
            <p:nvPr/>
          </p:nvSpPr>
          <p:spPr>
            <a:xfrm>
              <a:off x="1656790" y="3528223"/>
              <a:ext cx="1778040" cy="1836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836000" y="1952029"/>
            <a:ext cx="2520001" cy="3815231"/>
            <a:chOff x="4836000" y="1952029"/>
            <a:chExt cx="2520001" cy="3815231"/>
          </a:xfrm>
        </p:grpSpPr>
        <p:sp>
          <p:nvSpPr>
            <p:cNvPr id="9" name="CustomText"/>
            <p:cNvSpPr txBox="1"/>
            <p:nvPr/>
          </p:nvSpPr>
          <p:spPr>
            <a:xfrm>
              <a:off x="483600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3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10" name="CustomText"/>
            <p:cNvSpPr txBox="1"/>
            <p:nvPr/>
          </p:nvSpPr>
          <p:spPr>
            <a:xfrm>
              <a:off x="483600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1" name="IconShape"/>
            <p:cNvSpPr/>
            <p:nvPr/>
          </p:nvSpPr>
          <p:spPr bwMode="auto">
            <a:xfrm>
              <a:off x="4935350" y="1952029"/>
              <a:ext cx="290914" cy="218185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ValueText1"/>
            <p:cNvSpPr txBox="1"/>
            <p:nvPr/>
          </p:nvSpPr>
          <p:spPr>
            <a:xfrm>
              <a:off x="483600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 dirty="0">
                  <a:solidFill>
                    <a:schemeClr val="accent3"/>
                  </a:solidFill>
                  <a:cs typeface="+mn-ea"/>
                  <a:sym typeface="+mn-lt"/>
                </a:rPr>
                <a:t>37.49%</a:t>
              </a:r>
              <a:endParaRPr lang="en-US" altLang="zh-CN" sz="5400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  <p:sp>
          <p:nvSpPr>
            <p:cNvPr id="19" name="RelativeShape1"/>
            <p:cNvSpPr/>
            <p:nvPr/>
          </p:nvSpPr>
          <p:spPr>
            <a:xfrm>
              <a:off x="493534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ValueShape1"/>
            <p:cNvSpPr/>
            <p:nvPr/>
          </p:nvSpPr>
          <p:spPr>
            <a:xfrm>
              <a:off x="4935349" y="3528223"/>
              <a:ext cx="888063" cy="183600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14560" y="1941639"/>
            <a:ext cx="2520001" cy="3825621"/>
            <a:chOff x="8114560" y="1941639"/>
            <a:chExt cx="2520001" cy="3825621"/>
          </a:xfrm>
        </p:grpSpPr>
        <p:sp>
          <p:nvSpPr>
            <p:cNvPr id="12" name="CustomText"/>
            <p:cNvSpPr txBox="1"/>
            <p:nvPr/>
          </p:nvSpPr>
          <p:spPr>
            <a:xfrm>
              <a:off x="8114561" y="2326825"/>
              <a:ext cx="249763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3" name="CustomText"/>
            <p:cNvSpPr txBox="1"/>
            <p:nvPr/>
          </p:nvSpPr>
          <p:spPr>
            <a:xfrm>
              <a:off x="8114560" y="3936372"/>
              <a:ext cx="2520001" cy="183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Autofit/>
            </a:bodyPr>
            <a:lstStyle/>
            <a:p>
              <a:pPr>
                <a:buSzPct val="25000"/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lang="en-US" altLang="zh-CN" sz="1200" dirty="0">
                  <a:cs typeface="+mn-ea"/>
                  <a:sym typeface="+mn-lt"/>
                </a:rPr>
                <a:t>.</a:t>
              </a:r>
              <a:endParaRPr lang="en-US" altLang="zh-CN" sz="1200" dirty="0">
                <a:cs typeface="+mn-ea"/>
                <a:sym typeface="+mn-lt"/>
              </a:endParaRPr>
            </a:p>
            <a:p>
              <a:pPr>
                <a:buSzPct val="25000"/>
              </a:pPr>
              <a:r>
                <a:rPr lang="en-US" altLang="zh-CN" sz="1200" dirty="0">
                  <a:cs typeface="+mn-ea"/>
                  <a:sym typeface="+mn-lt"/>
                </a:rPr>
                <a:t>……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4" name="IconShape"/>
            <p:cNvSpPr/>
            <p:nvPr/>
          </p:nvSpPr>
          <p:spPr bwMode="auto">
            <a:xfrm>
              <a:off x="8213910" y="1941639"/>
              <a:ext cx="290914" cy="238965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ValueText2"/>
            <p:cNvSpPr txBox="1"/>
            <p:nvPr/>
          </p:nvSpPr>
          <p:spPr>
            <a:xfrm>
              <a:off x="8114560" y="2557657"/>
              <a:ext cx="2520001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sz="5400">
                  <a:solidFill>
                    <a:schemeClr val="accent4"/>
                  </a:solidFill>
                  <a:cs typeface="+mn-ea"/>
                  <a:sym typeface="+mn-lt"/>
                </a:rPr>
                <a:t>74.86%</a:t>
              </a:r>
              <a:endParaRPr lang="en-US" altLang="zh-CN" sz="540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22" name="RelativeShape2"/>
            <p:cNvSpPr/>
            <p:nvPr/>
          </p:nvSpPr>
          <p:spPr>
            <a:xfrm>
              <a:off x="8213909" y="3528223"/>
              <a:ext cx="2368800" cy="183600"/>
            </a:xfrm>
            <a:prstGeom prst="roundRect">
              <a:avLst>
                <a:gd name="adj" fmla="val 50000"/>
              </a:avLst>
            </a:prstGeom>
            <a:gradFill>
              <a:gsLst>
                <a:gs pos="10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  <a:alpha val="0"/>
                  </a:schemeClr>
                </a:gs>
              </a:gsLst>
              <a:lin ang="0" scaled="0"/>
            </a:gra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ValueShape2"/>
            <p:cNvSpPr/>
            <p:nvPr/>
          </p:nvSpPr>
          <p:spPr>
            <a:xfrm>
              <a:off x="8213909" y="3528223"/>
              <a:ext cx="1773284" cy="183600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6" name="文本框 95"/>
          <p:cNvSpPr txBox="1"/>
          <p:nvPr/>
        </p:nvSpPr>
        <p:spPr>
          <a:xfrm>
            <a:off x="673100" y="3121057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97" name="直接连接符 96"/>
          <p:cNvCxnSpPr/>
          <p:nvPr/>
        </p:nvCxnSpPr>
        <p:spPr>
          <a:xfrm>
            <a:off x="4276722" y="4476750"/>
            <a:ext cx="0" cy="1256282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文本框 97"/>
          <p:cNvSpPr txBox="1"/>
          <p:nvPr/>
        </p:nvSpPr>
        <p:spPr>
          <a:xfrm>
            <a:off x="4162425" y="4108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4162425" y="3758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01.</a:t>
            </a:r>
            <a:endParaRPr lang="en-US" altLang="zh-CN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398962" y="4543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1" name="直接连接符 100"/>
          <p:cNvCxnSpPr/>
          <p:nvPr/>
        </p:nvCxnSpPr>
        <p:spPr>
          <a:xfrm>
            <a:off x="6613522" y="2988256"/>
            <a:ext cx="0" cy="2753414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文本框 101"/>
          <p:cNvSpPr txBox="1"/>
          <p:nvPr/>
        </p:nvSpPr>
        <p:spPr>
          <a:xfrm>
            <a:off x="6499225" y="2619671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6499225" y="2269718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02.</a:t>
            </a:r>
            <a:endParaRPr lang="en-US" altLang="zh-CN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4" name="文本框 103"/>
          <p:cNvSpPr txBox="1"/>
          <p:nvPr/>
        </p:nvSpPr>
        <p:spPr>
          <a:xfrm>
            <a:off x="6735762" y="3055173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5" name="直接连接符 104"/>
          <p:cNvCxnSpPr/>
          <p:nvPr/>
        </p:nvCxnSpPr>
        <p:spPr>
          <a:xfrm>
            <a:off x="9151676" y="3714750"/>
            <a:ext cx="0" cy="2026920"/>
          </a:xfrm>
          <a:prstGeom prst="line">
            <a:avLst/>
          </a:prstGeom>
          <a:ln w="15875" cap="flat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文本框 105"/>
          <p:cNvSpPr txBox="1"/>
          <p:nvPr/>
        </p:nvSpPr>
        <p:spPr>
          <a:xfrm>
            <a:off x="9037379" y="3346165"/>
            <a:ext cx="1502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r>
              <a:rPr lang="en-US" altLang="zh-CN" sz="1600" b="1" dirty="0">
                <a:cs typeface="+mn-ea"/>
                <a:sym typeface="+mn-lt"/>
              </a:rPr>
              <a:t>.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107" name="文本框 106"/>
          <p:cNvSpPr txBox="1"/>
          <p:nvPr/>
        </p:nvSpPr>
        <p:spPr>
          <a:xfrm>
            <a:off x="9037379" y="2996212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cs typeface="+mn-ea"/>
                <a:sym typeface="+mn-lt"/>
              </a:rPr>
              <a:t>03.</a:t>
            </a:r>
            <a:endParaRPr lang="en-US" altLang="zh-CN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9273916" y="3781667"/>
            <a:ext cx="1746698" cy="1170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09" name="直接连接符 108"/>
          <p:cNvCxnSpPr/>
          <p:nvPr/>
        </p:nvCxnSpPr>
        <p:spPr>
          <a:xfrm flipH="1">
            <a:off x="4257600" y="5733032"/>
            <a:ext cx="79344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矩形 109"/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8" grpId="0"/>
      <p:bldP spid="99" grpId="0"/>
      <p:bldP spid="100" grpId="0"/>
      <p:bldP spid="102" grpId="0"/>
      <p:bldP spid="103" grpId="0"/>
      <p:bldP spid="104" grpId="0"/>
      <p:bldP spid="106" grpId="0"/>
      <p:bldP spid="107" grpId="0"/>
      <p:bldP spid="108" grpId="0"/>
      <p:bldP spid="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/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  <a:endParaRPr lang="en-US" altLang="zh-CN" sz="1200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 rot="5400000">
            <a:off x="276974" y="1284986"/>
            <a:ext cx="6323006" cy="997902"/>
            <a:chOff x="-561301" y="2125669"/>
            <a:chExt cx="6323006" cy="997902"/>
          </a:xfrm>
        </p:grpSpPr>
        <p:sp>
          <p:nvSpPr>
            <p:cNvPr id="47" name="矩形: 圆角 46"/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THREE</a:t>
              </a:r>
              <a:endParaRPr lang="en-US" altLang="zh-CN" sz="5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íṥ1ide"/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/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/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485900" y="1683001"/>
            <a:ext cx="9313184" cy="3963419"/>
            <a:chOff x="1485900" y="1492501"/>
            <a:chExt cx="9313184" cy="3963419"/>
          </a:xfrm>
        </p:grpSpPr>
        <p:grpSp>
          <p:nvGrpSpPr>
            <p:cNvPr id="23" name="组合 22"/>
            <p:cNvGrpSpPr/>
            <p:nvPr/>
          </p:nvGrpSpPr>
          <p:grpSpPr>
            <a:xfrm>
              <a:off x="1485900" y="3460270"/>
              <a:ext cx="1983235" cy="1995650"/>
              <a:chOff x="660400" y="3460270"/>
              <a:chExt cx="1983235" cy="1995650"/>
            </a:xfrm>
          </p:grpSpPr>
          <p:cxnSp>
            <p:nvCxnSpPr>
              <p:cNvPr id="39" name="直接连接符 38"/>
              <p:cNvCxnSpPr/>
              <p:nvPr/>
            </p:nvCxnSpPr>
            <p:spPr>
              <a:xfrm>
                <a:off x="774697" y="4191000"/>
                <a:ext cx="0" cy="1264920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文本框 39"/>
              <p:cNvSpPr txBox="1"/>
              <p:nvPr/>
            </p:nvSpPr>
            <p:spPr>
              <a:xfrm>
                <a:off x="660400" y="3822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41" name="文本框 40"/>
              <p:cNvSpPr txBox="1"/>
              <p:nvPr/>
            </p:nvSpPr>
            <p:spPr>
              <a:xfrm>
                <a:off x="660400" y="3460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01.</a:t>
                </a:r>
                <a:endParaRPr lang="en-US" altLang="zh-CN" sz="2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896937" y="4221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3822700" y="1971776"/>
              <a:ext cx="1983235" cy="3484144"/>
              <a:chOff x="2997200" y="1971776"/>
              <a:chExt cx="1983235" cy="3484144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3111497" y="2702506"/>
                <a:ext cx="0" cy="2753414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文本框 35"/>
              <p:cNvSpPr txBox="1"/>
              <p:nvPr/>
            </p:nvSpPr>
            <p:spPr>
              <a:xfrm>
                <a:off x="2997200" y="2333921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37" name="文本框 36"/>
              <p:cNvSpPr txBox="1"/>
              <p:nvPr/>
            </p:nvSpPr>
            <p:spPr>
              <a:xfrm>
                <a:off x="2997200" y="1971776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02.</a:t>
                </a:r>
                <a:endParaRPr lang="en-US" altLang="zh-CN" sz="2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文本框 37"/>
              <p:cNvSpPr txBox="1"/>
              <p:nvPr/>
            </p:nvSpPr>
            <p:spPr>
              <a:xfrm>
                <a:off x="3233737" y="2732847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6360854" y="2698270"/>
              <a:ext cx="1983235" cy="2749012"/>
              <a:chOff x="5535354" y="2698270"/>
              <a:chExt cx="1983235" cy="2749012"/>
            </a:xfrm>
          </p:grpSpPr>
          <p:cxnSp>
            <p:nvCxnSpPr>
              <p:cNvPr id="31" name="直接连接符 30"/>
              <p:cNvCxnSpPr/>
              <p:nvPr/>
            </p:nvCxnSpPr>
            <p:spPr>
              <a:xfrm>
                <a:off x="5649651" y="3429000"/>
                <a:ext cx="0" cy="2018282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文本框 31"/>
              <p:cNvSpPr txBox="1"/>
              <p:nvPr/>
            </p:nvSpPr>
            <p:spPr>
              <a:xfrm>
                <a:off x="5535354" y="3060415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33" name="文本框 32"/>
              <p:cNvSpPr txBox="1"/>
              <p:nvPr/>
            </p:nvSpPr>
            <p:spPr>
              <a:xfrm>
                <a:off x="5535354" y="2698270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03.</a:t>
                </a:r>
                <a:endParaRPr lang="en-US" altLang="zh-CN" sz="2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文本框 33"/>
              <p:cNvSpPr txBox="1"/>
              <p:nvPr/>
            </p:nvSpPr>
            <p:spPr>
              <a:xfrm>
                <a:off x="5771891" y="3459341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8815849" y="1492501"/>
              <a:ext cx="1983235" cy="3954781"/>
              <a:chOff x="8506639" y="1492501"/>
              <a:chExt cx="1983235" cy="3954781"/>
            </a:xfrm>
          </p:grpSpPr>
          <p:cxnSp>
            <p:nvCxnSpPr>
              <p:cNvPr id="27" name="直接连接符 26"/>
              <p:cNvCxnSpPr/>
              <p:nvPr/>
            </p:nvCxnSpPr>
            <p:spPr>
              <a:xfrm>
                <a:off x="8620936" y="2223231"/>
                <a:ext cx="0" cy="3224051"/>
              </a:xfrm>
              <a:prstGeom prst="line">
                <a:avLst/>
              </a:prstGeom>
              <a:ln w="15875" cap="flat">
                <a:solidFill>
                  <a:schemeClr val="accent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文本框 27"/>
              <p:cNvSpPr txBox="1"/>
              <p:nvPr/>
            </p:nvSpPr>
            <p:spPr>
              <a:xfrm>
                <a:off x="8506639" y="1854646"/>
                <a:ext cx="15023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r>
                  <a:rPr lang="en-US" altLang="zh-CN" sz="1600" b="1" dirty="0">
                    <a:cs typeface="+mn-ea"/>
                    <a:sym typeface="+mn-lt"/>
                  </a:rPr>
                  <a:t>.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8506639" y="1492501"/>
                <a:ext cx="6126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04.</a:t>
                </a:r>
                <a:endParaRPr lang="en-US" altLang="zh-CN" sz="24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文本框 29"/>
              <p:cNvSpPr txBox="1"/>
              <p:nvPr/>
            </p:nvSpPr>
            <p:spPr>
              <a:xfrm>
                <a:off x="8743176" y="2253572"/>
                <a:ext cx="1746698" cy="117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kumimoji="0" lang="zh-CN" altLang="en-US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cxnSp>
        <p:nvCxnSpPr>
          <p:cNvPr id="22" name="直接连接符 21"/>
          <p:cNvCxnSpPr/>
          <p:nvPr/>
        </p:nvCxnSpPr>
        <p:spPr>
          <a:xfrm flipH="1">
            <a:off x="0" y="5637782"/>
            <a:ext cx="12192000" cy="0"/>
          </a:xfrm>
          <a:prstGeom prst="line">
            <a:avLst/>
          </a:prstGeom>
          <a:ln w="15875" cap="flat">
            <a:solidFill>
              <a:schemeClr val="bg1">
                <a:lumMod val="9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0" y="3137100"/>
            <a:ext cx="12192000" cy="2721194"/>
            <a:chOff x="0" y="3064529"/>
            <a:chExt cx="12192000" cy="2721194"/>
          </a:xfrm>
        </p:grpSpPr>
        <p:grpSp>
          <p:nvGrpSpPr>
            <p:cNvPr id="9" name="组合 8"/>
            <p:cNvGrpSpPr/>
            <p:nvPr/>
          </p:nvGrpSpPr>
          <p:grpSpPr>
            <a:xfrm>
              <a:off x="2102554" y="4053840"/>
              <a:ext cx="7658100" cy="802278"/>
              <a:chOff x="2102554" y="3863340"/>
              <a:chExt cx="7658100" cy="1183278"/>
            </a:xfrm>
          </p:grpSpPr>
          <p:cxnSp>
            <p:nvCxnSpPr>
              <p:cNvPr id="25" name="直接连接符 24"/>
              <p:cNvCxnSpPr/>
              <p:nvPr/>
            </p:nvCxnSpPr>
            <p:spPr>
              <a:xfrm>
                <a:off x="21025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>
              <a:xfrm>
                <a:off x="7207954" y="3863340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flipV="1">
                <a:off x="46552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V="1">
                <a:off x="9760654" y="4447533"/>
                <a:ext cx="0" cy="599085"/>
              </a:xfrm>
              <a:prstGeom prst="line">
                <a:avLst/>
              </a:prstGeom>
              <a:ln w="15875" cap="rnd">
                <a:solidFill>
                  <a:schemeClr val="bg1">
                    <a:lumMod val="75000"/>
                  </a:schemeClr>
                </a:solidFill>
                <a:round/>
                <a:headEnd type="none" w="lg" len="lg"/>
                <a:tailEnd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" name="直接连接符 9"/>
            <p:cNvCxnSpPr/>
            <p:nvPr/>
          </p:nvCxnSpPr>
          <p:spPr>
            <a:xfrm>
              <a:off x="0" y="4454979"/>
              <a:ext cx="12192000" cy="0"/>
            </a:xfrm>
            <a:prstGeom prst="line">
              <a:avLst/>
            </a:prstGeom>
            <a:ln w="15875" cap="rnd">
              <a:solidFill>
                <a:schemeClr val="bg1">
                  <a:lumMod val="75000"/>
                  <a:alpha val="50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20284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022051" y="3064529"/>
              <a:ext cx="7266406" cy="831330"/>
              <a:chOff x="1022051" y="2807419"/>
              <a:chExt cx="7266406" cy="831330"/>
            </a:xfrm>
          </p:grpSpPr>
          <p:sp>
            <p:nvSpPr>
              <p:cNvPr id="21" name="矩形 20"/>
              <p:cNvSpPr/>
              <p:nvPr/>
            </p:nvSpPr>
            <p:spPr>
              <a:xfrm flipH="1">
                <a:off x="10905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2" name="圆角矩形 12"/>
              <p:cNvSpPr/>
              <p:nvPr/>
            </p:nvSpPr>
            <p:spPr>
              <a:xfrm>
                <a:off x="10220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 flipH="1">
                <a:off x="6195960" y="3213879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4" name="圆角矩形 28"/>
              <p:cNvSpPr/>
              <p:nvPr/>
            </p:nvSpPr>
            <p:spPr>
              <a:xfrm>
                <a:off x="6127451" y="2807419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" name="椭圆 12"/>
            <p:cNvSpPr/>
            <p:nvPr/>
          </p:nvSpPr>
          <p:spPr>
            <a:xfrm>
              <a:off x="71338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椭圆 13"/>
            <p:cNvSpPr/>
            <p:nvPr/>
          </p:nvSpPr>
          <p:spPr>
            <a:xfrm>
              <a:off x="4581133" y="4380858"/>
              <a:ext cx="148242" cy="148242"/>
            </a:xfrm>
            <a:prstGeom prst="ellipse">
              <a:avLst/>
            </a:prstGeom>
            <a:solidFill>
              <a:schemeClr val="accent1"/>
            </a:solidFill>
            <a:ln w="15875" cap="rnd">
              <a:solidFill>
                <a:schemeClr val="bg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3574751" y="4954393"/>
              <a:ext cx="7266406" cy="831330"/>
              <a:chOff x="3574751" y="5142256"/>
              <a:chExt cx="7266406" cy="831330"/>
            </a:xfrm>
          </p:grpSpPr>
          <p:sp>
            <p:nvSpPr>
              <p:cNvPr id="17" name="矩形 16"/>
              <p:cNvSpPr/>
              <p:nvPr/>
            </p:nvSpPr>
            <p:spPr>
              <a:xfrm flipH="1">
                <a:off x="36432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18" name="圆角矩形 23"/>
              <p:cNvSpPr/>
              <p:nvPr/>
            </p:nvSpPr>
            <p:spPr>
              <a:xfrm>
                <a:off x="35747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5875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accent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 flipH="1">
                <a:off x="8748660" y="5548716"/>
                <a:ext cx="2023988" cy="424870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/>
                <a:r>
                  <a:rPr lang="zh-CN" altLang="en-US" sz="11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100" dirty="0">
                  <a:cs typeface="+mn-ea"/>
                  <a:sym typeface="+mn-lt"/>
                </a:endParaRPr>
              </a:p>
            </p:txBody>
          </p:sp>
          <p:sp>
            <p:nvSpPr>
              <p:cNvPr id="20" name="圆角矩形 33"/>
              <p:cNvSpPr/>
              <p:nvPr/>
            </p:nvSpPr>
            <p:spPr>
              <a:xfrm>
                <a:off x="8680151" y="5142256"/>
                <a:ext cx="2161006" cy="365379"/>
              </a:xfrm>
              <a:prstGeom prst="roundRect">
                <a:avLst>
                  <a:gd name="adj" fmla="val 50000"/>
                </a:avLst>
              </a:prstGeom>
              <a:noFill/>
              <a:ln w="15875" cap="rnd">
                <a:solidFill>
                  <a:schemeClr val="bg1">
                    <a:lumMod val="75000"/>
                  </a:schemeClr>
                </a:solidFill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normAutofit fontScale="92500" lnSpcReduction="100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6" name="椭圆 15"/>
            <p:cNvSpPr/>
            <p:nvPr/>
          </p:nvSpPr>
          <p:spPr>
            <a:xfrm>
              <a:off x="9686533" y="4380858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925027" y="2127722"/>
            <a:ext cx="8341946" cy="73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200">
                <a:solidFill>
                  <a:schemeClr val="bg1">
                    <a:lumMod val="50000"/>
                  </a:schemeClr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en-US" altLang="zh-CN" dirty="0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endParaRPr lang="en-US" altLang="zh-CN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925027" y="1615342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992200" y="2501026"/>
            <a:ext cx="660676" cy="660676"/>
            <a:chOff x="10430415" y="3494161"/>
            <a:chExt cx="693358" cy="693358"/>
          </a:xfrm>
        </p:grpSpPr>
        <p:sp>
          <p:nvSpPr>
            <p:cNvPr id="16" name="椭圆 15"/>
            <p:cNvSpPr/>
            <p:nvPr/>
          </p:nvSpPr>
          <p:spPr>
            <a:xfrm flipH="1">
              <a:off x="10430415" y="3494161"/>
              <a:ext cx="693358" cy="693358"/>
            </a:xfrm>
            <a:prstGeom prst="ellipse">
              <a:avLst/>
            </a:prstGeom>
            <a:solidFill>
              <a:schemeClr val="accent2"/>
            </a:solidFill>
            <a:ln w="190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任意多边形 4"/>
            <p:cNvSpPr/>
            <p:nvPr/>
          </p:nvSpPr>
          <p:spPr>
            <a:xfrm>
              <a:off x="10597632" y="3661378"/>
              <a:ext cx="358925" cy="358925"/>
            </a:xfrm>
            <a:custGeom>
              <a:avLst/>
              <a:gdLst>
                <a:gd name="connsiteX0" fmla="*/ 343764 w 533400"/>
                <a:gd name="connsiteY0" fmla="*/ 621 h 533400"/>
                <a:gd name="connsiteX1" fmla="*/ 381864 w 533400"/>
                <a:gd name="connsiteY1" fmla="*/ 38721 h 533400"/>
                <a:gd name="connsiteX2" fmla="*/ 381864 w 533400"/>
                <a:gd name="connsiteY2" fmla="*/ 38721 h 533400"/>
                <a:gd name="connsiteX3" fmla="*/ 381864 w 533400"/>
                <a:gd name="connsiteY3" fmla="*/ 114921 h 533400"/>
                <a:gd name="connsiteX4" fmla="*/ 496164 w 533400"/>
                <a:gd name="connsiteY4" fmla="*/ 114921 h 533400"/>
                <a:gd name="connsiteX5" fmla="*/ 534264 w 533400"/>
                <a:gd name="connsiteY5" fmla="*/ 151116 h 533400"/>
                <a:gd name="connsiteX6" fmla="*/ 534264 w 533400"/>
                <a:gd name="connsiteY6" fmla="*/ 153021 h 533400"/>
                <a:gd name="connsiteX7" fmla="*/ 534264 w 533400"/>
                <a:gd name="connsiteY7" fmla="*/ 381621 h 533400"/>
                <a:gd name="connsiteX8" fmla="*/ 498069 w 533400"/>
                <a:gd name="connsiteY8" fmla="*/ 419721 h 533400"/>
                <a:gd name="connsiteX9" fmla="*/ 496164 w 533400"/>
                <a:gd name="connsiteY9" fmla="*/ 419721 h 533400"/>
                <a:gd name="connsiteX10" fmla="*/ 381864 w 533400"/>
                <a:gd name="connsiteY10" fmla="*/ 419721 h 533400"/>
                <a:gd name="connsiteX11" fmla="*/ 381864 w 533400"/>
                <a:gd name="connsiteY11" fmla="*/ 495921 h 533400"/>
                <a:gd name="connsiteX12" fmla="*/ 345669 w 533400"/>
                <a:gd name="connsiteY12" fmla="*/ 534021 h 533400"/>
                <a:gd name="connsiteX13" fmla="*/ 343764 w 533400"/>
                <a:gd name="connsiteY13" fmla="*/ 534021 h 533400"/>
                <a:gd name="connsiteX14" fmla="*/ 191364 w 533400"/>
                <a:gd name="connsiteY14" fmla="*/ 534021 h 533400"/>
                <a:gd name="connsiteX15" fmla="*/ 153264 w 533400"/>
                <a:gd name="connsiteY15" fmla="*/ 495921 h 533400"/>
                <a:gd name="connsiteX16" fmla="*/ 153264 w 533400"/>
                <a:gd name="connsiteY16" fmla="*/ 495921 h 533400"/>
                <a:gd name="connsiteX17" fmla="*/ 153264 w 533400"/>
                <a:gd name="connsiteY17" fmla="*/ 419721 h 533400"/>
                <a:gd name="connsiteX18" fmla="*/ 38964 w 533400"/>
                <a:gd name="connsiteY18" fmla="*/ 419721 h 533400"/>
                <a:gd name="connsiteX19" fmla="*/ 864 w 533400"/>
                <a:gd name="connsiteY19" fmla="*/ 383526 h 533400"/>
                <a:gd name="connsiteX20" fmla="*/ 864 w 533400"/>
                <a:gd name="connsiteY20" fmla="*/ 381621 h 533400"/>
                <a:gd name="connsiteX21" fmla="*/ 864 w 533400"/>
                <a:gd name="connsiteY21" fmla="*/ 197789 h 533400"/>
                <a:gd name="connsiteX22" fmla="*/ 9436 w 533400"/>
                <a:gd name="connsiteY22" fmla="*/ 173976 h 533400"/>
                <a:gd name="connsiteX23" fmla="*/ 11342 w 533400"/>
                <a:gd name="connsiteY23" fmla="*/ 172071 h 533400"/>
                <a:gd name="connsiteX24" fmla="*/ 52299 w 533400"/>
                <a:gd name="connsiteY24" fmla="*/ 127303 h 533400"/>
                <a:gd name="connsiteX25" fmla="*/ 78017 w 533400"/>
                <a:gd name="connsiteY25" fmla="*/ 114921 h 533400"/>
                <a:gd name="connsiteX26" fmla="*/ 79921 w 533400"/>
                <a:gd name="connsiteY26" fmla="*/ 114921 h 533400"/>
                <a:gd name="connsiteX27" fmla="*/ 153264 w 533400"/>
                <a:gd name="connsiteY27" fmla="*/ 114921 h 533400"/>
                <a:gd name="connsiteX28" fmla="*/ 153264 w 533400"/>
                <a:gd name="connsiteY28" fmla="*/ 38721 h 533400"/>
                <a:gd name="connsiteX29" fmla="*/ 189459 w 533400"/>
                <a:gd name="connsiteY29" fmla="*/ 621 h 533400"/>
                <a:gd name="connsiteX30" fmla="*/ 191364 w 533400"/>
                <a:gd name="connsiteY30" fmla="*/ 621 h 533400"/>
                <a:gd name="connsiteX31" fmla="*/ 343764 w 533400"/>
                <a:gd name="connsiteY31" fmla="*/ 621 h 533400"/>
                <a:gd name="connsiteX32" fmla="*/ 343764 w 533400"/>
                <a:gd name="connsiteY32" fmla="*/ 286371 h 533400"/>
                <a:gd name="connsiteX33" fmla="*/ 191364 w 533400"/>
                <a:gd name="connsiteY33" fmla="*/ 286371 h 533400"/>
                <a:gd name="connsiteX34" fmla="*/ 172314 w 533400"/>
                <a:gd name="connsiteY34" fmla="*/ 305421 h 533400"/>
                <a:gd name="connsiteX35" fmla="*/ 172314 w 533400"/>
                <a:gd name="connsiteY35" fmla="*/ 305421 h 533400"/>
                <a:gd name="connsiteX36" fmla="*/ 172314 w 533400"/>
                <a:gd name="connsiteY36" fmla="*/ 495921 h 533400"/>
                <a:gd name="connsiteX37" fmla="*/ 191364 w 533400"/>
                <a:gd name="connsiteY37" fmla="*/ 514971 h 533400"/>
                <a:gd name="connsiteX38" fmla="*/ 191364 w 533400"/>
                <a:gd name="connsiteY38" fmla="*/ 514971 h 533400"/>
                <a:gd name="connsiteX39" fmla="*/ 343764 w 533400"/>
                <a:gd name="connsiteY39" fmla="*/ 514971 h 533400"/>
                <a:gd name="connsiteX40" fmla="*/ 362814 w 533400"/>
                <a:gd name="connsiteY40" fmla="*/ 495921 h 533400"/>
                <a:gd name="connsiteX41" fmla="*/ 362814 w 533400"/>
                <a:gd name="connsiteY41" fmla="*/ 495921 h 533400"/>
                <a:gd name="connsiteX42" fmla="*/ 362814 w 533400"/>
                <a:gd name="connsiteY42" fmla="*/ 305421 h 533400"/>
                <a:gd name="connsiteX43" fmla="*/ 343764 w 533400"/>
                <a:gd name="connsiteY43" fmla="*/ 286371 h 533400"/>
                <a:gd name="connsiteX44" fmla="*/ 343764 w 533400"/>
                <a:gd name="connsiteY44" fmla="*/ 286371 h 533400"/>
                <a:gd name="connsiteX45" fmla="*/ 496164 w 533400"/>
                <a:gd name="connsiteY45" fmla="*/ 133971 h 533400"/>
                <a:gd name="connsiteX46" fmla="*/ 79921 w 533400"/>
                <a:gd name="connsiteY46" fmla="*/ 133971 h 533400"/>
                <a:gd name="connsiteX47" fmla="*/ 67539 w 533400"/>
                <a:gd name="connsiteY47" fmla="*/ 138734 h 533400"/>
                <a:gd name="connsiteX48" fmla="*/ 66586 w 533400"/>
                <a:gd name="connsiteY48" fmla="*/ 139686 h 533400"/>
                <a:gd name="connsiteX49" fmla="*/ 25629 w 533400"/>
                <a:gd name="connsiteY49" fmla="*/ 184453 h 533400"/>
                <a:gd name="connsiteX50" fmla="*/ 19914 w 533400"/>
                <a:gd name="connsiteY50" fmla="*/ 195884 h 533400"/>
                <a:gd name="connsiteX51" fmla="*/ 19914 w 533400"/>
                <a:gd name="connsiteY51" fmla="*/ 197789 h 533400"/>
                <a:gd name="connsiteX52" fmla="*/ 19914 w 533400"/>
                <a:gd name="connsiteY52" fmla="*/ 381621 h 533400"/>
                <a:gd name="connsiteX53" fmla="*/ 38011 w 533400"/>
                <a:gd name="connsiteY53" fmla="*/ 400671 h 533400"/>
                <a:gd name="connsiteX54" fmla="*/ 38964 w 533400"/>
                <a:gd name="connsiteY54" fmla="*/ 400671 h 533400"/>
                <a:gd name="connsiteX55" fmla="*/ 153264 w 533400"/>
                <a:gd name="connsiteY55" fmla="*/ 400671 h 533400"/>
                <a:gd name="connsiteX56" fmla="*/ 153264 w 533400"/>
                <a:gd name="connsiteY56" fmla="*/ 305421 h 533400"/>
                <a:gd name="connsiteX57" fmla="*/ 189459 w 533400"/>
                <a:gd name="connsiteY57" fmla="*/ 267321 h 533400"/>
                <a:gd name="connsiteX58" fmla="*/ 191364 w 533400"/>
                <a:gd name="connsiteY58" fmla="*/ 267321 h 533400"/>
                <a:gd name="connsiteX59" fmla="*/ 343764 w 533400"/>
                <a:gd name="connsiteY59" fmla="*/ 267321 h 533400"/>
                <a:gd name="connsiteX60" fmla="*/ 381864 w 533400"/>
                <a:gd name="connsiteY60" fmla="*/ 305421 h 533400"/>
                <a:gd name="connsiteX61" fmla="*/ 381864 w 533400"/>
                <a:gd name="connsiteY61" fmla="*/ 305421 h 533400"/>
                <a:gd name="connsiteX62" fmla="*/ 381864 w 533400"/>
                <a:gd name="connsiteY62" fmla="*/ 400671 h 533400"/>
                <a:gd name="connsiteX63" fmla="*/ 496164 w 533400"/>
                <a:gd name="connsiteY63" fmla="*/ 400671 h 533400"/>
                <a:gd name="connsiteX64" fmla="*/ 515214 w 533400"/>
                <a:gd name="connsiteY64" fmla="*/ 382573 h 533400"/>
                <a:gd name="connsiteX65" fmla="*/ 515214 w 533400"/>
                <a:gd name="connsiteY65" fmla="*/ 381621 h 533400"/>
                <a:gd name="connsiteX66" fmla="*/ 515214 w 533400"/>
                <a:gd name="connsiteY66" fmla="*/ 153021 h 533400"/>
                <a:gd name="connsiteX67" fmla="*/ 497117 w 533400"/>
                <a:gd name="connsiteY67" fmla="*/ 133971 h 533400"/>
                <a:gd name="connsiteX68" fmla="*/ 496164 w 533400"/>
                <a:gd name="connsiteY68" fmla="*/ 133971 h 533400"/>
                <a:gd name="connsiteX69" fmla="*/ 462827 w 533400"/>
                <a:gd name="connsiteY69" fmla="*/ 172071 h 533400"/>
                <a:gd name="connsiteX70" fmla="*/ 477114 w 533400"/>
                <a:gd name="connsiteY70" fmla="*/ 186359 h 533400"/>
                <a:gd name="connsiteX71" fmla="*/ 462827 w 533400"/>
                <a:gd name="connsiteY71" fmla="*/ 200646 h 533400"/>
                <a:gd name="connsiteX72" fmla="*/ 448539 w 533400"/>
                <a:gd name="connsiteY72" fmla="*/ 186359 h 533400"/>
                <a:gd name="connsiteX73" fmla="*/ 462827 w 533400"/>
                <a:gd name="connsiteY73" fmla="*/ 172071 h 533400"/>
                <a:gd name="connsiteX74" fmla="*/ 343764 w 533400"/>
                <a:gd name="connsiteY74" fmla="*/ 19671 h 533400"/>
                <a:gd name="connsiteX75" fmla="*/ 191364 w 533400"/>
                <a:gd name="connsiteY75" fmla="*/ 19671 h 533400"/>
                <a:gd name="connsiteX76" fmla="*/ 172314 w 533400"/>
                <a:gd name="connsiteY76" fmla="*/ 38721 h 533400"/>
                <a:gd name="connsiteX77" fmla="*/ 172314 w 533400"/>
                <a:gd name="connsiteY77" fmla="*/ 38721 h 533400"/>
                <a:gd name="connsiteX78" fmla="*/ 172314 w 533400"/>
                <a:gd name="connsiteY78" fmla="*/ 114921 h 533400"/>
                <a:gd name="connsiteX79" fmla="*/ 362814 w 533400"/>
                <a:gd name="connsiteY79" fmla="*/ 114921 h 533400"/>
                <a:gd name="connsiteX80" fmla="*/ 362814 w 533400"/>
                <a:gd name="connsiteY80" fmla="*/ 38721 h 533400"/>
                <a:gd name="connsiteX81" fmla="*/ 344717 w 533400"/>
                <a:gd name="connsiteY81" fmla="*/ 19671 h 533400"/>
                <a:gd name="connsiteX82" fmla="*/ 344717 w 533400"/>
                <a:gd name="connsiteY82" fmla="*/ 19671 h 533400"/>
                <a:gd name="connsiteX83" fmla="*/ 343764 w 533400"/>
                <a:gd name="connsiteY83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33400" h="533400">
                  <a:moveTo>
                    <a:pt x="343764" y="621"/>
                  </a:moveTo>
                  <a:cubicBezTo>
                    <a:pt x="364719" y="621"/>
                    <a:pt x="381864" y="17766"/>
                    <a:pt x="381864" y="38721"/>
                  </a:cubicBezTo>
                  <a:lnTo>
                    <a:pt x="381864" y="38721"/>
                  </a:lnTo>
                  <a:lnTo>
                    <a:pt x="381864" y="114921"/>
                  </a:lnTo>
                  <a:lnTo>
                    <a:pt x="496164" y="114921"/>
                  </a:lnTo>
                  <a:cubicBezTo>
                    <a:pt x="516167" y="114921"/>
                    <a:pt x="533311" y="131114"/>
                    <a:pt x="534264" y="151116"/>
                  </a:cubicBezTo>
                  <a:lnTo>
                    <a:pt x="534264" y="153021"/>
                  </a:lnTo>
                  <a:lnTo>
                    <a:pt x="534264" y="381621"/>
                  </a:lnTo>
                  <a:cubicBezTo>
                    <a:pt x="534264" y="401623"/>
                    <a:pt x="518071" y="418769"/>
                    <a:pt x="498069" y="419721"/>
                  </a:cubicBezTo>
                  <a:lnTo>
                    <a:pt x="496164" y="419721"/>
                  </a:lnTo>
                  <a:lnTo>
                    <a:pt x="381864" y="419721"/>
                  </a:lnTo>
                  <a:lnTo>
                    <a:pt x="381864" y="495921"/>
                  </a:lnTo>
                  <a:cubicBezTo>
                    <a:pt x="381864" y="515923"/>
                    <a:pt x="365671" y="533069"/>
                    <a:pt x="345669" y="534021"/>
                  </a:cubicBezTo>
                  <a:lnTo>
                    <a:pt x="343764" y="534021"/>
                  </a:lnTo>
                  <a:lnTo>
                    <a:pt x="191364" y="534021"/>
                  </a:lnTo>
                  <a:cubicBezTo>
                    <a:pt x="170409" y="534021"/>
                    <a:pt x="153264" y="516876"/>
                    <a:pt x="153264" y="495921"/>
                  </a:cubicBezTo>
                  <a:lnTo>
                    <a:pt x="153264" y="495921"/>
                  </a:lnTo>
                  <a:lnTo>
                    <a:pt x="153264" y="419721"/>
                  </a:lnTo>
                  <a:lnTo>
                    <a:pt x="38964" y="419721"/>
                  </a:lnTo>
                  <a:cubicBezTo>
                    <a:pt x="18961" y="419721"/>
                    <a:pt x="1817" y="403528"/>
                    <a:pt x="864" y="383526"/>
                  </a:cubicBezTo>
                  <a:lnTo>
                    <a:pt x="864" y="381621"/>
                  </a:lnTo>
                  <a:lnTo>
                    <a:pt x="864" y="197789"/>
                  </a:lnTo>
                  <a:cubicBezTo>
                    <a:pt x="864" y="189216"/>
                    <a:pt x="3721" y="180644"/>
                    <a:pt x="9436" y="173976"/>
                  </a:cubicBezTo>
                  <a:lnTo>
                    <a:pt x="11342" y="172071"/>
                  </a:lnTo>
                  <a:lnTo>
                    <a:pt x="52299" y="127303"/>
                  </a:lnTo>
                  <a:cubicBezTo>
                    <a:pt x="58967" y="119684"/>
                    <a:pt x="68492" y="115873"/>
                    <a:pt x="78017" y="114921"/>
                  </a:cubicBezTo>
                  <a:lnTo>
                    <a:pt x="79921" y="114921"/>
                  </a:lnTo>
                  <a:lnTo>
                    <a:pt x="153264" y="114921"/>
                  </a:lnTo>
                  <a:lnTo>
                    <a:pt x="153264" y="38721"/>
                  </a:lnTo>
                  <a:cubicBezTo>
                    <a:pt x="153264" y="18719"/>
                    <a:pt x="169457" y="1573"/>
                    <a:pt x="189459" y="621"/>
                  </a:cubicBezTo>
                  <a:lnTo>
                    <a:pt x="191364" y="621"/>
                  </a:lnTo>
                  <a:lnTo>
                    <a:pt x="343764" y="621"/>
                  </a:lnTo>
                  <a:close/>
                  <a:moveTo>
                    <a:pt x="343764" y="286371"/>
                  </a:moveTo>
                  <a:lnTo>
                    <a:pt x="191364" y="286371"/>
                  </a:lnTo>
                  <a:cubicBezTo>
                    <a:pt x="180886" y="286371"/>
                    <a:pt x="172314" y="294944"/>
                    <a:pt x="172314" y="305421"/>
                  </a:cubicBezTo>
                  <a:lnTo>
                    <a:pt x="172314" y="305421"/>
                  </a:lnTo>
                  <a:lnTo>
                    <a:pt x="172314" y="495921"/>
                  </a:lnTo>
                  <a:cubicBezTo>
                    <a:pt x="172314" y="506398"/>
                    <a:pt x="180886" y="514971"/>
                    <a:pt x="191364" y="514971"/>
                  </a:cubicBezTo>
                  <a:lnTo>
                    <a:pt x="191364" y="514971"/>
                  </a:lnTo>
                  <a:lnTo>
                    <a:pt x="343764" y="514971"/>
                  </a:lnTo>
                  <a:cubicBezTo>
                    <a:pt x="354242" y="514971"/>
                    <a:pt x="362814" y="506398"/>
                    <a:pt x="362814" y="495921"/>
                  </a:cubicBezTo>
                  <a:lnTo>
                    <a:pt x="362814" y="495921"/>
                  </a:lnTo>
                  <a:lnTo>
                    <a:pt x="362814" y="305421"/>
                  </a:lnTo>
                  <a:cubicBezTo>
                    <a:pt x="362814" y="294944"/>
                    <a:pt x="354242" y="286371"/>
                    <a:pt x="343764" y="286371"/>
                  </a:cubicBezTo>
                  <a:lnTo>
                    <a:pt x="343764" y="286371"/>
                  </a:lnTo>
                  <a:close/>
                  <a:moveTo>
                    <a:pt x="496164" y="133971"/>
                  </a:moveTo>
                  <a:lnTo>
                    <a:pt x="79921" y="133971"/>
                  </a:lnTo>
                  <a:cubicBezTo>
                    <a:pt x="75159" y="133971"/>
                    <a:pt x="70396" y="135876"/>
                    <a:pt x="67539" y="138734"/>
                  </a:cubicBezTo>
                  <a:lnTo>
                    <a:pt x="66586" y="139686"/>
                  </a:lnTo>
                  <a:lnTo>
                    <a:pt x="25629" y="184453"/>
                  </a:lnTo>
                  <a:cubicBezTo>
                    <a:pt x="21819" y="187311"/>
                    <a:pt x="19914" y="192073"/>
                    <a:pt x="19914" y="195884"/>
                  </a:cubicBezTo>
                  <a:lnTo>
                    <a:pt x="19914" y="197789"/>
                  </a:lnTo>
                  <a:lnTo>
                    <a:pt x="19914" y="381621"/>
                  </a:lnTo>
                  <a:cubicBezTo>
                    <a:pt x="19914" y="392098"/>
                    <a:pt x="27534" y="399719"/>
                    <a:pt x="38011" y="400671"/>
                  </a:cubicBezTo>
                  <a:lnTo>
                    <a:pt x="38964" y="400671"/>
                  </a:lnTo>
                  <a:lnTo>
                    <a:pt x="153264" y="400671"/>
                  </a:lnTo>
                  <a:lnTo>
                    <a:pt x="153264" y="305421"/>
                  </a:lnTo>
                  <a:cubicBezTo>
                    <a:pt x="153264" y="285419"/>
                    <a:pt x="169457" y="268273"/>
                    <a:pt x="189459" y="267321"/>
                  </a:cubicBezTo>
                  <a:lnTo>
                    <a:pt x="191364" y="267321"/>
                  </a:lnTo>
                  <a:lnTo>
                    <a:pt x="343764" y="267321"/>
                  </a:lnTo>
                  <a:cubicBezTo>
                    <a:pt x="364719" y="267321"/>
                    <a:pt x="381864" y="284466"/>
                    <a:pt x="381864" y="305421"/>
                  </a:cubicBezTo>
                  <a:lnTo>
                    <a:pt x="381864" y="305421"/>
                  </a:lnTo>
                  <a:lnTo>
                    <a:pt x="381864" y="400671"/>
                  </a:lnTo>
                  <a:lnTo>
                    <a:pt x="496164" y="400671"/>
                  </a:lnTo>
                  <a:cubicBezTo>
                    <a:pt x="506642" y="400671"/>
                    <a:pt x="514261" y="393051"/>
                    <a:pt x="515214" y="382573"/>
                  </a:cubicBezTo>
                  <a:lnTo>
                    <a:pt x="515214" y="381621"/>
                  </a:lnTo>
                  <a:lnTo>
                    <a:pt x="515214" y="153021"/>
                  </a:lnTo>
                  <a:cubicBezTo>
                    <a:pt x="515214" y="142544"/>
                    <a:pt x="507594" y="134923"/>
                    <a:pt x="497117" y="133971"/>
                  </a:cubicBezTo>
                  <a:lnTo>
                    <a:pt x="496164" y="133971"/>
                  </a:lnTo>
                  <a:close/>
                  <a:moveTo>
                    <a:pt x="462827" y="172071"/>
                  </a:moveTo>
                  <a:cubicBezTo>
                    <a:pt x="470446" y="172071"/>
                    <a:pt x="477114" y="178739"/>
                    <a:pt x="477114" y="186359"/>
                  </a:cubicBezTo>
                  <a:cubicBezTo>
                    <a:pt x="477114" y="193978"/>
                    <a:pt x="470446" y="200646"/>
                    <a:pt x="462827" y="200646"/>
                  </a:cubicBezTo>
                  <a:cubicBezTo>
                    <a:pt x="455207" y="200646"/>
                    <a:pt x="448539" y="193978"/>
                    <a:pt x="448539" y="186359"/>
                  </a:cubicBezTo>
                  <a:cubicBezTo>
                    <a:pt x="448539" y="178739"/>
                    <a:pt x="455207" y="172071"/>
                    <a:pt x="462827" y="172071"/>
                  </a:cubicBezTo>
                  <a:close/>
                  <a:moveTo>
                    <a:pt x="343764" y="19671"/>
                  </a:moveTo>
                  <a:lnTo>
                    <a:pt x="191364" y="19671"/>
                  </a:lnTo>
                  <a:cubicBezTo>
                    <a:pt x="180886" y="19671"/>
                    <a:pt x="172314" y="28244"/>
                    <a:pt x="172314" y="38721"/>
                  </a:cubicBezTo>
                  <a:lnTo>
                    <a:pt x="172314" y="38721"/>
                  </a:lnTo>
                  <a:lnTo>
                    <a:pt x="172314" y="114921"/>
                  </a:lnTo>
                  <a:lnTo>
                    <a:pt x="362814" y="114921"/>
                  </a:lnTo>
                  <a:lnTo>
                    <a:pt x="362814" y="38721"/>
                  </a:lnTo>
                  <a:cubicBezTo>
                    <a:pt x="362814" y="28244"/>
                    <a:pt x="355194" y="20623"/>
                    <a:pt x="344717" y="19671"/>
                  </a:cubicBezTo>
                  <a:lnTo>
                    <a:pt x="344717" y="19671"/>
                  </a:lnTo>
                  <a:lnTo>
                    <a:pt x="343764" y="19671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916000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16000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76328" y="3401454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9052528" y="2501027"/>
            <a:ext cx="660675" cy="660675"/>
            <a:chOff x="2240391" y="3482818"/>
            <a:chExt cx="720000" cy="720000"/>
          </a:xfrm>
        </p:grpSpPr>
        <p:sp>
          <p:nvSpPr>
            <p:cNvPr id="14" name="椭圆 13"/>
            <p:cNvSpPr/>
            <p:nvPr/>
          </p:nvSpPr>
          <p:spPr>
            <a:xfrm flipH="1">
              <a:off x="2240391" y="3482818"/>
              <a:ext cx="720000" cy="720000"/>
            </a:xfrm>
            <a:prstGeom prst="ellipse">
              <a:avLst/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92500"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800" b="1" dirty="0">
                <a:cs typeface="+mn-ea"/>
                <a:sym typeface="+mn-lt"/>
              </a:endParaRPr>
            </a:p>
          </p:txBody>
        </p:sp>
        <p:sp>
          <p:nvSpPr>
            <p:cNvPr id="15" name="任意多边形 18"/>
            <p:cNvSpPr/>
            <p:nvPr/>
          </p:nvSpPr>
          <p:spPr>
            <a:xfrm>
              <a:off x="2414034" y="3703049"/>
              <a:ext cx="372716" cy="279537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3023 h 400050"/>
                <a:gd name="connsiteX14" fmla="*/ 360653 w 533400"/>
                <a:gd name="connsiteY14" fmla="*/ 173976 h 400050"/>
                <a:gd name="connsiteX15" fmla="*/ 274928 w 533400"/>
                <a:gd name="connsiteY15" fmla="*/ 285419 h 400050"/>
                <a:gd name="connsiteX16" fmla="*/ 272071 w 533400"/>
                <a:gd name="connsiteY16" fmla="*/ 289228 h 400050"/>
                <a:gd name="connsiteX17" fmla="*/ 219683 w 533400"/>
                <a:gd name="connsiteY17" fmla="*/ 291134 h 400050"/>
                <a:gd name="connsiteX18" fmla="*/ 217778 w 533400"/>
                <a:gd name="connsiteY18" fmla="*/ 290181 h 400050"/>
                <a:gd name="connsiteX19" fmla="*/ 154913 w 533400"/>
                <a:gd name="connsiteY19" fmla="*/ 229221 h 400050"/>
                <a:gd name="connsiteX20" fmla="*/ 153961 w 533400"/>
                <a:gd name="connsiteY20" fmla="*/ 228269 h 400050"/>
                <a:gd name="connsiteX21" fmla="*/ 128243 w 533400"/>
                <a:gd name="connsiteY21" fmla="*/ 229221 h 400050"/>
                <a:gd name="connsiteX22" fmla="*/ 127290 w 533400"/>
                <a:gd name="connsiteY22" fmla="*/ 230173 h 400050"/>
                <a:gd name="connsiteX23" fmla="*/ 19658 w 533400"/>
                <a:gd name="connsiteY23" fmla="*/ 355903 h 400050"/>
                <a:gd name="connsiteX24" fmla="*/ 19658 w 533400"/>
                <a:gd name="connsiteY24" fmla="*/ 362571 h 400050"/>
                <a:gd name="connsiteX25" fmla="*/ 37755 w 533400"/>
                <a:gd name="connsiteY25" fmla="*/ 381621 h 400050"/>
                <a:gd name="connsiteX26" fmla="*/ 38708 w 533400"/>
                <a:gd name="connsiteY26" fmla="*/ 381621 h 400050"/>
                <a:gd name="connsiteX27" fmla="*/ 495908 w 533400"/>
                <a:gd name="connsiteY27" fmla="*/ 381621 h 400050"/>
                <a:gd name="connsiteX28" fmla="*/ 514958 w 533400"/>
                <a:gd name="connsiteY28" fmla="*/ 362571 h 400050"/>
                <a:gd name="connsiteX29" fmla="*/ 514958 w 533400"/>
                <a:gd name="connsiteY29" fmla="*/ 362571 h 400050"/>
                <a:gd name="connsiteX30" fmla="*/ 514958 w 533400"/>
                <a:gd name="connsiteY30" fmla="*/ 338759 h 400050"/>
                <a:gd name="connsiteX31" fmla="*/ 391133 w 533400"/>
                <a:gd name="connsiteY31" fmla="*/ 173976 h 400050"/>
                <a:gd name="connsiteX32" fmla="*/ 387323 w 533400"/>
                <a:gd name="connsiteY32" fmla="*/ 170166 h 400050"/>
                <a:gd name="connsiteX33" fmla="*/ 361605 w 533400"/>
                <a:gd name="connsiteY33" fmla="*/ 173023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8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8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4958 w 533400"/>
                <a:gd name="connsiteY51" fmla="*/ 307326 h 400050"/>
                <a:gd name="connsiteX52" fmla="*/ 514958 w 533400"/>
                <a:gd name="connsiteY52" fmla="*/ 38721 h 400050"/>
                <a:gd name="connsiteX53" fmla="*/ 496861 w 533400"/>
                <a:gd name="connsiteY53" fmla="*/ 19671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3023"/>
                  </a:moveTo>
                  <a:lnTo>
                    <a:pt x="360653" y="173976"/>
                  </a:lnTo>
                  <a:lnTo>
                    <a:pt x="274928" y="285419"/>
                  </a:lnTo>
                  <a:cubicBezTo>
                    <a:pt x="273976" y="286371"/>
                    <a:pt x="273023" y="287323"/>
                    <a:pt x="272071" y="289228"/>
                  </a:cubicBezTo>
                  <a:cubicBezTo>
                    <a:pt x="257783" y="303516"/>
                    <a:pt x="234923" y="304469"/>
                    <a:pt x="219683" y="291134"/>
                  </a:cubicBezTo>
                  <a:lnTo>
                    <a:pt x="217778" y="290181"/>
                  </a:lnTo>
                  <a:lnTo>
                    <a:pt x="154913" y="229221"/>
                  </a:lnTo>
                  <a:lnTo>
                    <a:pt x="153961" y="228269"/>
                  </a:lnTo>
                  <a:cubicBezTo>
                    <a:pt x="146340" y="221601"/>
                    <a:pt x="134911" y="222553"/>
                    <a:pt x="128243" y="229221"/>
                  </a:cubicBezTo>
                  <a:lnTo>
                    <a:pt x="127290" y="230173"/>
                  </a:lnTo>
                  <a:lnTo>
                    <a:pt x="19658" y="355903"/>
                  </a:lnTo>
                  <a:lnTo>
                    <a:pt x="19658" y="362571"/>
                  </a:lnTo>
                  <a:cubicBezTo>
                    <a:pt x="19658" y="373048"/>
                    <a:pt x="27278" y="380669"/>
                    <a:pt x="37755" y="381621"/>
                  </a:cubicBezTo>
                  <a:lnTo>
                    <a:pt x="38708" y="381621"/>
                  </a:lnTo>
                  <a:lnTo>
                    <a:pt x="495908" y="381621"/>
                  </a:lnTo>
                  <a:cubicBezTo>
                    <a:pt x="506386" y="381621"/>
                    <a:pt x="514958" y="373048"/>
                    <a:pt x="514958" y="362571"/>
                  </a:cubicBezTo>
                  <a:lnTo>
                    <a:pt x="514958" y="362571"/>
                  </a:lnTo>
                  <a:lnTo>
                    <a:pt x="514958" y="338759"/>
                  </a:lnTo>
                  <a:lnTo>
                    <a:pt x="391133" y="173976"/>
                  </a:lnTo>
                  <a:cubicBezTo>
                    <a:pt x="390180" y="173023"/>
                    <a:pt x="389228" y="171119"/>
                    <a:pt x="387323" y="170166"/>
                  </a:cubicBezTo>
                  <a:cubicBezTo>
                    <a:pt x="378751" y="164451"/>
                    <a:pt x="368273" y="165403"/>
                    <a:pt x="361605" y="173023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8"/>
                  </a:lnTo>
                  <a:lnTo>
                    <a:pt x="113003" y="217791"/>
                  </a:lnTo>
                  <a:cubicBezTo>
                    <a:pt x="126338" y="201598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8"/>
                  </a:lnTo>
                  <a:cubicBezTo>
                    <a:pt x="357796" y="146353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4958" y="307326"/>
                  </a:lnTo>
                  <a:lnTo>
                    <a:pt x="514958" y="38721"/>
                  </a:lnTo>
                  <a:cubicBezTo>
                    <a:pt x="514958" y="28244"/>
                    <a:pt x="507338" y="20623"/>
                    <a:pt x="496861" y="19671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8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8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圆角矩形 13"/>
          <p:cNvSpPr/>
          <p:nvPr/>
        </p:nvSpPr>
        <p:spPr>
          <a:xfrm>
            <a:off x="1440498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1" cstate="screen"/>
            <a:srcRect/>
            <a:stretch>
              <a:fillRect/>
            </a:stretch>
          </a:blipFill>
          <a:ln w="38100">
            <a:noFill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圆角矩形 19"/>
          <p:cNvSpPr/>
          <p:nvPr/>
        </p:nvSpPr>
        <p:spPr>
          <a:xfrm>
            <a:off x="6530893" y="2501027"/>
            <a:ext cx="2286102" cy="2427446"/>
          </a:xfrm>
          <a:prstGeom prst="roundRect">
            <a:avLst>
              <a:gd name="adj" fmla="val 2500"/>
            </a:avLst>
          </a:prstGeom>
          <a:blipFill dpi="0" rotWithShape="1">
            <a:blip r:embed="rId2" cstate="screen"/>
            <a:srcRect/>
            <a:stretch>
              <a:fillRect/>
            </a:stretch>
          </a:blipFill>
          <a:ln w="38100">
            <a:noFill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76328" y="3851831"/>
            <a:ext cx="2180000" cy="766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200" b="0" i="0" u="none" strike="noStrike" cap="none" spc="0" normalizeH="0" baseline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 animBg="1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858630" y="2239834"/>
            <a:ext cx="2237370" cy="3312075"/>
            <a:chOff x="6286406" y="1921399"/>
            <a:chExt cx="2237370" cy="3312075"/>
          </a:xfrm>
        </p:grpSpPr>
        <p:sp>
          <p:nvSpPr>
            <p:cNvPr id="18" name="圆角矩形 5"/>
            <p:cNvSpPr/>
            <p:nvPr/>
          </p:nvSpPr>
          <p:spPr>
            <a:xfrm>
              <a:off x="6286406" y="1921399"/>
              <a:ext cx="2237370" cy="3312075"/>
            </a:xfrm>
            <a:prstGeom prst="roundRect">
              <a:avLst>
                <a:gd name="adj" fmla="val 2500"/>
              </a:avLst>
            </a:prstGeom>
            <a:ln w="9525" cap="rnd">
              <a:solidFill>
                <a:schemeClr val="bg1">
                  <a:lumMod val="85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9" name="任意多边形 6"/>
            <p:cNvSpPr/>
            <p:nvPr/>
          </p:nvSpPr>
          <p:spPr>
            <a:xfrm>
              <a:off x="6674223" y="2223787"/>
              <a:ext cx="342006" cy="280933"/>
            </a:xfrm>
            <a:custGeom>
              <a:avLst/>
              <a:gdLst>
                <a:gd name="connsiteX0" fmla="*/ 496292 w 533400"/>
                <a:gd name="connsiteY0" fmla="*/ 621 h 438150"/>
                <a:gd name="connsiteX1" fmla="*/ 534392 w 533400"/>
                <a:gd name="connsiteY1" fmla="*/ 38721 h 438150"/>
                <a:gd name="connsiteX2" fmla="*/ 534392 w 533400"/>
                <a:gd name="connsiteY2" fmla="*/ 38721 h 438150"/>
                <a:gd name="connsiteX3" fmla="*/ 534392 w 533400"/>
                <a:gd name="connsiteY3" fmla="*/ 333996 h 438150"/>
                <a:gd name="connsiteX4" fmla="*/ 496292 w 533400"/>
                <a:gd name="connsiteY4" fmla="*/ 372096 h 438150"/>
                <a:gd name="connsiteX5" fmla="*/ 496292 w 533400"/>
                <a:gd name="connsiteY5" fmla="*/ 372096 h 438150"/>
                <a:gd name="connsiteX6" fmla="*/ 204827 w 533400"/>
                <a:gd name="connsiteY6" fmla="*/ 372096 h 438150"/>
                <a:gd name="connsiteX7" fmla="*/ 115292 w 533400"/>
                <a:gd name="connsiteY7" fmla="*/ 438771 h 438150"/>
                <a:gd name="connsiteX8" fmla="*/ 115292 w 533400"/>
                <a:gd name="connsiteY8" fmla="*/ 372096 h 438150"/>
                <a:gd name="connsiteX9" fmla="*/ 39092 w 533400"/>
                <a:gd name="connsiteY9" fmla="*/ 372096 h 438150"/>
                <a:gd name="connsiteX10" fmla="*/ 992 w 533400"/>
                <a:gd name="connsiteY10" fmla="*/ 335901 h 438150"/>
                <a:gd name="connsiteX11" fmla="*/ 992 w 533400"/>
                <a:gd name="connsiteY11" fmla="*/ 335901 h 438150"/>
                <a:gd name="connsiteX12" fmla="*/ 992 w 533400"/>
                <a:gd name="connsiteY12" fmla="*/ 333996 h 438150"/>
                <a:gd name="connsiteX13" fmla="*/ 992 w 533400"/>
                <a:gd name="connsiteY13" fmla="*/ 38721 h 438150"/>
                <a:gd name="connsiteX14" fmla="*/ 39092 w 533400"/>
                <a:gd name="connsiteY14" fmla="*/ 621 h 438150"/>
                <a:gd name="connsiteX15" fmla="*/ 39092 w 533400"/>
                <a:gd name="connsiteY15" fmla="*/ 621 h 438150"/>
                <a:gd name="connsiteX16" fmla="*/ 496292 w 533400"/>
                <a:gd name="connsiteY16" fmla="*/ 621 h 438150"/>
                <a:gd name="connsiteX17" fmla="*/ 496292 w 533400"/>
                <a:gd name="connsiteY17" fmla="*/ 19671 h 438150"/>
                <a:gd name="connsiteX18" fmla="*/ 39092 w 533400"/>
                <a:gd name="connsiteY18" fmla="*/ 19671 h 438150"/>
                <a:gd name="connsiteX19" fmla="*/ 20042 w 533400"/>
                <a:gd name="connsiteY19" fmla="*/ 38721 h 438150"/>
                <a:gd name="connsiteX20" fmla="*/ 20042 w 533400"/>
                <a:gd name="connsiteY20" fmla="*/ 38721 h 438150"/>
                <a:gd name="connsiteX21" fmla="*/ 20042 w 533400"/>
                <a:gd name="connsiteY21" fmla="*/ 333996 h 438150"/>
                <a:gd name="connsiteX22" fmla="*/ 39092 w 533400"/>
                <a:gd name="connsiteY22" fmla="*/ 353046 h 438150"/>
                <a:gd name="connsiteX23" fmla="*/ 39092 w 533400"/>
                <a:gd name="connsiteY23" fmla="*/ 353046 h 438150"/>
                <a:gd name="connsiteX24" fmla="*/ 134342 w 533400"/>
                <a:gd name="connsiteY24" fmla="*/ 353046 h 438150"/>
                <a:gd name="connsiteX25" fmla="*/ 134342 w 533400"/>
                <a:gd name="connsiteY25" fmla="*/ 400671 h 438150"/>
                <a:gd name="connsiteX26" fmla="*/ 198160 w 533400"/>
                <a:gd name="connsiteY26" fmla="*/ 353046 h 438150"/>
                <a:gd name="connsiteX27" fmla="*/ 496292 w 533400"/>
                <a:gd name="connsiteY27" fmla="*/ 353046 h 438150"/>
                <a:gd name="connsiteX28" fmla="*/ 515342 w 533400"/>
                <a:gd name="connsiteY28" fmla="*/ 333996 h 438150"/>
                <a:gd name="connsiteX29" fmla="*/ 515342 w 533400"/>
                <a:gd name="connsiteY29" fmla="*/ 333996 h 438150"/>
                <a:gd name="connsiteX30" fmla="*/ 515342 w 533400"/>
                <a:gd name="connsiteY30" fmla="*/ 38721 h 438150"/>
                <a:gd name="connsiteX31" fmla="*/ 496292 w 533400"/>
                <a:gd name="connsiteY31" fmla="*/ 19671 h 438150"/>
                <a:gd name="connsiteX32" fmla="*/ 496292 w 533400"/>
                <a:gd name="connsiteY32" fmla="*/ 19671 h 438150"/>
                <a:gd name="connsiteX33" fmla="*/ 134342 w 533400"/>
                <a:gd name="connsiteY33" fmla="*/ 143496 h 438150"/>
                <a:gd name="connsiteX34" fmla="*/ 177205 w 533400"/>
                <a:gd name="connsiteY34" fmla="*/ 186359 h 438150"/>
                <a:gd name="connsiteX35" fmla="*/ 134342 w 533400"/>
                <a:gd name="connsiteY35" fmla="*/ 229221 h 438150"/>
                <a:gd name="connsiteX36" fmla="*/ 91480 w 533400"/>
                <a:gd name="connsiteY36" fmla="*/ 186359 h 438150"/>
                <a:gd name="connsiteX37" fmla="*/ 134342 w 533400"/>
                <a:gd name="connsiteY37" fmla="*/ 143496 h 438150"/>
                <a:gd name="connsiteX38" fmla="*/ 267692 w 533400"/>
                <a:gd name="connsiteY38" fmla="*/ 143496 h 438150"/>
                <a:gd name="connsiteX39" fmla="*/ 310555 w 533400"/>
                <a:gd name="connsiteY39" fmla="*/ 186359 h 438150"/>
                <a:gd name="connsiteX40" fmla="*/ 267692 w 533400"/>
                <a:gd name="connsiteY40" fmla="*/ 229221 h 438150"/>
                <a:gd name="connsiteX41" fmla="*/ 224830 w 533400"/>
                <a:gd name="connsiteY41" fmla="*/ 186359 h 438150"/>
                <a:gd name="connsiteX42" fmla="*/ 267692 w 533400"/>
                <a:gd name="connsiteY42" fmla="*/ 143496 h 438150"/>
                <a:gd name="connsiteX43" fmla="*/ 401042 w 533400"/>
                <a:gd name="connsiteY43" fmla="*/ 143496 h 438150"/>
                <a:gd name="connsiteX44" fmla="*/ 443905 w 533400"/>
                <a:gd name="connsiteY44" fmla="*/ 186359 h 438150"/>
                <a:gd name="connsiteX45" fmla="*/ 401042 w 533400"/>
                <a:gd name="connsiteY45" fmla="*/ 229221 h 438150"/>
                <a:gd name="connsiteX46" fmla="*/ 358180 w 533400"/>
                <a:gd name="connsiteY46" fmla="*/ 186359 h 438150"/>
                <a:gd name="connsiteX47" fmla="*/ 401042 w 533400"/>
                <a:gd name="connsiteY47" fmla="*/ 143496 h 438150"/>
                <a:gd name="connsiteX48" fmla="*/ 134342 w 533400"/>
                <a:gd name="connsiteY48" fmla="*/ 162546 h 438150"/>
                <a:gd name="connsiteX49" fmla="*/ 110530 w 533400"/>
                <a:gd name="connsiteY49" fmla="*/ 186359 h 438150"/>
                <a:gd name="connsiteX50" fmla="*/ 134342 w 533400"/>
                <a:gd name="connsiteY50" fmla="*/ 210171 h 438150"/>
                <a:gd name="connsiteX51" fmla="*/ 158155 w 533400"/>
                <a:gd name="connsiteY51" fmla="*/ 186359 h 438150"/>
                <a:gd name="connsiteX52" fmla="*/ 134342 w 533400"/>
                <a:gd name="connsiteY52" fmla="*/ 162546 h 438150"/>
                <a:gd name="connsiteX53" fmla="*/ 267692 w 533400"/>
                <a:gd name="connsiteY53" fmla="*/ 162546 h 438150"/>
                <a:gd name="connsiteX54" fmla="*/ 243880 w 533400"/>
                <a:gd name="connsiteY54" fmla="*/ 186359 h 438150"/>
                <a:gd name="connsiteX55" fmla="*/ 267692 w 533400"/>
                <a:gd name="connsiteY55" fmla="*/ 210171 h 438150"/>
                <a:gd name="connsiteX56" fmla="*/ 291505 w 533400"/>
                <a:gd name="connsiteY56" fmla="*/ 186359 h 438150"/>
                <a:gd name="connsiteX57" fmla="*/ 267692 w 533400"/>
                <a:gd name="connsiteY57" fmla="*/ 162546 h 438150"/>
                <a:gd name="connsiteX58" fmla="*/ 401042 w 533400"/>
                <a:gd name="connsiteY58" fmla="*/ 162546 h 438150"/>
                <a:gd name="connsiteX59" fmla="*/ 377230 w 533400"/>
                <a:gd name="connsiteY59" fmla="*/ 186359 h 438150"/>
                <a:gd name="connsiteX60" fmla="*/ 401042 w 533400"/>
                <a:gd name="connsiteY60" fmla="*/ 210171 h 438150"/>
                <a:gd name="connsiteX61" fmla="*/ 424855 w 533400"/>
                <a:gd name="connsiteY61" fmla="*/ 186359 h 438150"/>
                <a:gd name="connsiteX62" fmla="*/ 401042 w 533400"/>
                <a:gd name="connsiteY62" fmla="*/ 162546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33400" h="438150">
                  <a:moveTo>
                    <a:pt x="496292" y="621"/>
                  </a:moveTo>
                  <a:cubicBezTo>
                    <a:pt x="517247" y="621"/>
                    <a:pt x="534392" y="17766"/>
                    <a:pt x="534392" y="38721"/>
                  </a:cubicBezTo>
                  <a:lnTo>
                    <a:pt x="534392" y="38721"/>
                  </a:lnTo>
                  <a:lnTo>
                    <a:pt x="534392" y="333996"/>
                  </a:lnTo>
                  <a:cubicBezTo>
                    <a:pt x="534392" y="354951"/>
                    <a:pt x="517247" y="372096"/>
                    <a:pt x="496292" y="372096"/>
                  </a:cubicBezTo>
                  <a:lnTo>
                    <a:pt x="496292" y="372096"/>
                  </a:lnTo>
                  <a:lnTo>
                    <a:pt x="204827" y="372096"/>
                  </a:lnTo>
                  <a:lnTo>
                    <a:pt x="115292" y="438771"/>
                  </a:lnTo>
                  <a:lnTo>
                    <a:pt x="115292" y="372096"/>
                  </a:lnTo>
                  <a:lnTo>
                    <a:pt x="39092" y="372096"/>
                  </a:lnTo>
                  <a:cubicBezTo>
                    <a:pt x="19089" y="372096"/>
                    <a:pt x="1945" y="355903"/>
                    <a:pt x="992" y="335901"/>
                  </a:cubicBezTo>
                  <a:lnTo>
                    <a:pt x="992" y="335901"/>
                  </a:lnTo>
                  <a:lnTo>
                    <a:pt x="992" y="333996"/>
                  </a:lnTo>
                  <a:lnTo>
                    <a:pt x="992" y="38721"/>
                  </a:lnTo>
                  <a:cubicBezTo>
                    <a:pt x="992" y="17766"/>
                    <a:pt x="18137" y="621"/>
                    <a:pt x="39092" y="621"/>
                  </a:cubicBezTo>
                  <a:lnTo>
                    <a:pt x="39092" y="621"/>
                  </a:lnTo>
                  <a:lnTo>
                    <a:pt x="496292" y="621"/>
                  </a:lnTo>
                  <a:close/>
                  <a:moveTo>
                    <a:pt x="496292" y="19671"/>
                  </a:moveTo>
                  <a:lnTo>
                    <a:pt x="39092" y="19671"/>
                  </a:lnTo>
                  <a:cubicBezTo>
                    <a:pt x="28614" y="19671"/>
                    <a:pt x="20042" y="28244"/>
                    <a:pt x="20042" y="38721"/>
                  </a:cubicBezTo>
                  <a:lnTo>
                    <a:pt x="20042" y="38721"/>
                  </a:lnTo>
                  <a:lnTo>
                    <a:pt x="20042" y="333996"/>
                  </a:lnTo>
                  <a:cubicBezTo>
                    <a:pt x="20042" y="344473"/>
                    <a:pt x="28614" y="353046"/>
                    <a:pt x="39092" y="353046"/>
                  </a:cubicBezTo>
                  <a:lnTo>
                    <a:pt x="39092" y="353046"/>
                  </a:lnTo>
                  <a:lnTo>
                    <a:pt x="134342" y="353046"/>
                  </a:lnTo>
                  <a:lnTo>
                    <a:pt x="134342" y="400671"/>
                  </a:lnTo>
                  <a:lnTo>
                    <a:pt x="198160" y="353046"/>
                  </a:lnTo>
                  <a:lnTo>
                    <a:pt x="496292" y="353046"/>
                  </a:lnTo>
                  <a:cubicBezTo>
                    <a:pt x="506770" y="353046"/>
                    <a:pt x="515342" y="344473"/>
                    <a:pt x="515342" y="333996"/>
                  </a:cubicBezTo>
                  <a:lnTo>
                    <a:pt x="515342" y="333996"/>
                  </a:lnTo>
                  <a:lnTo>
                    <a:pt x="515342" y="38721"/>
                  </a:lnTo>
                  <a:cubicBezTo>
                    <a:pt x="515342" y="28244"/>
                    <a:pt x="506770" y="19671"/>
                    <a:pt x="496292" y="19671"/>
                  </a:cubicBezTo>
                  <a:lnTo>
                    <a:pt x="496292" y="19671"/>
                  </a:lnTo>
                  <a:close/>
                  <a:moveTo>
                    <a:pt x="134342" y="143496"/>
                  </a:moveTo>
                  <a:cubicBezTo>
                    <a:pt x="158155" y="143496"/>
                    <a:pt x="177205" y="162546"/>
                    <a:pt x="177205" y="186359"/>
                  </a:cubicBezTo>
                  <a:cubicBezTo>
                    <a:pt x="177205" y="210171"/>
                    <a:pt x="158155" y="229221"/>
                    <a:pt x="134342" y="229221"/>
                  </a:cubicBezTo>
                  <a:cubicBezTo>
                    <a:pt x="110530" y="229221"/>
                    <a:pt x="91480" y="210171"/>
                    <a:pt x="91480" y="186359"/>
                  </a:cubicBezTo>
                  <a:cubicBezTo>
                    <a:pt x="91480" y="162546"/>
                    <a:pt x="110530" y="143496"/>
                    <a:pt x="134342" y="143496"/>
                  </a:cubicBezTo>
                  <a:close/>
                  <a:moveTo>
                    <a:pt x="267692" y="143496"/>
                  </a:moveTo>
                  <a:cubicBezTo>
                    <a:pt x="291505" y="143496"/>
                    <a:pt x="310555" y="162546"/>
                    <a:pt x="310555" y="186359"/>
                  </a:cubicBezTo>
                  <a:cubicBezTo>
                    <a:pt x="310555" y="210171"/>
                    <a:pt x="291505" y="229221"/>
                    <a:pt x="267692" y="229221"/>
                  </a:cubicBezTo>
                  <a:cubicBezTo>
                    <a:pt x="243880" y="229221"/>
                    <a:pt x="224830" y="210171"/>
                    <a:pt x="224830" y="186359"/>
                  </a:cubicBezTo>
                  <a:cubicBezTo>
                    <a:pt x="224830" y="162546"/>
                    <a:pt x="243880" y="143496"/>
                    <a:pt x="267692" y="143496"/>
                  </a:cubicBezTo>
                  <a:close/>
                  <a:moveTo>
                    <a:pt x="401042" y="143496"/>
                  </a:moveTo>
                  <a:cubicBezTo>
                    <a:pt x="424855" y="143496"/>
                    <a:pt x="443905" y="162546"/>
                    <a:pt x="443905" y="186359"/>
                  </a:cubicBezTo>
                  <a:cubicBezTo>
                    <a:pt x="443905" y="210171"/>
                    <a:pt x="424855" y="229221"/>
                    <a:pt x="401042" y="229221"/>
                  </a:cubicBezTo>
                  <a:cubicBezTo>
                    <a:pt x="377230" y="229221"/>
                    <a:pt x="358180" y="210171"/>
                    <a:pt x="358180" y="186359"/>
                  </a:cubicBezTo>
                  <a:cubicBezTo>
                    <a:pt x="358180" y="162546"/>
                    <a:pt x="377230" y="143496"/>
                    <a:pt x="401042" y="143496"/>
                  </a:cubicBezTo>
                  <a:close/>
                  <a:moveTo>
                    <a:pt x="134342" y="162546"/>
                  </a:moveTo>
                  <a:cubicBezTo>
                    <a:pt x="121007" y="162546"/>
                    <a:pt x="110530" y="173023"/>
                    <a:pt x="110530" y="186359"/>
                  </a:cubicBezTo>
                  <a:cubicBezTo>
                    <a:pt x="110530" y="199694"/>
                    <a:pt x="121007" y="210171"/>
                    <a:pt x="134342" y="210171"/>
                  </a:cubicBezTo>
                  <a:cubicBezTo>
                    <a:pt x="147677" y="210171"/>
                    <a:pt x="158155" y="199694"/>
                    <a:pt x="158155" y="186359"/>
                  </a:cubicBezTo>
                  <a:cubicBezTo>
                    <a:pt x="158155" y="173023"/>
                    <a:pt x="147677" y="162546"/>
                    <a:pt x="134342" y="162546"/>
                  </a:cubicBezTo>
                  <a:close/>
                  <a:moveTo>
                    <a:pt x="267692" y="162546"/>
                  </a:moveTo>
                  <a:cubicBezTo>
                    <a:pt x="254357" y="162546"/>
                    <a:pt x="243880" y="173023"/>
                    <a:pt x="243880" y="186359"/>
                  </a:cubicBezTo>
                  <a:cubicBezTo>
                    <a:pt x="243880" y="199694"/>
                    <a:pt x="254357" y="210171"/>
                    <a:pt x="267692" y="210171"/>
                  </a:cubicBezTo>
                  <a:cubicBezTo>
                    <a:pt x="281027" y="210171"/>
                    <a:pt x="291505" y="199694"/>
                    <a:pt x="291505" y="186359"/>
                  </a:cubicBezTo>
                  <a:cubicBezTo>
                    <a:pt x="291505" y="173023"/>
                    <a:pt x="281027" y="162546"/>
                    <a:pt x="267692" y="162546"/>
                  </a:cubicBezTo>
                  <a:close/>
                  <a:moveTo>
                    <a:pt x="401042" y="162546"/>
                  </a:moveTo>
                  <a:cubicBezTo>
                    <a:pt x="387707" y="162546"/>
                    <a:pt x="377230" y="173023"/>
                    <a:pt x="377230" y="186359"/>
                  </a:cubicBezTo>
                  <a:cubicBezTo>
                    <a:pt x="377230" y="199694"/>
                    <a:pt x="387707" y="210171"/>
                    <a:pt x="401042" y="210171"/>
                  </a:cubicBezTo>
                  <a:cubicBezTo>
                    <a:pt x="414377" y="210171"/>
                    <a:pt x="424855" y="199694"/>
                    <a:pt x="424855" y="186359"/>
                  </a:cubicBezTo>
                  <a:cubicBezTo>
                    <a:pt x="424855" y="173023"/>
                    <a:pt x="414377" y="162546"/>
                    <a:pt x="401042" y="162546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6574737" y="28446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574737" y="3383890"/>
              <a:ext cx="1763286" cy="997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R="0" lvl="0" indent="0" defTabSz="913765" fontAlgn="auto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 kumimoji="0" sz="1200" b="0" i="0" u="none" strike="noStrike" cap="none" spc="0" normalizeH="0" baseline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zh-CN" altLang="en-US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765426" y="1589119"/>
            <a:ext cx="2237370" cy="3312075"/>
            <a:chOff x="1424414" y="1514999"/>
            <a:chExt cx="2237370" cy="3312075"/>
          </a:xfrm>
        </p:grpSpPr>
        <p:sp>
          <p:nvSpPr>
            <p:cNvPr id="14" name="圆角矩形 1"/>
            <p:cNvSpPr/>
            <p:nvPr/>
          </p:nvSpPr>
          <p:spPr>
            <a:xfrm>
              <a:off x="1424414" y="1514999"/>
              <a:ext cx="2237370" cy="3312075"/>
            </a:xfrm>
            <a:prstGeom prst="roundRect">
              <a:avLst>
                <a:gd name="adj" fmla="val 2500"/>
              </a:avLst>
            </a:prstGeom>
            <a:solidFill>
              <a:schemeClr val="accent1"/>
            </a:solidFill>
            <a:ln w="1270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 2"/>
            <p:cNvSpPr/>
            <p:nvPr/>
          </p:nvSpPr>
          <p:spPr>
            <a:xfrm>
              <a:off x="1832122" y="1756314"/>
              <a:ext cx="256504" cy="342006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712745" y="2438206"/>
              <a:ext cx="14446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712745" y="2977490"/>
              <a:ext cx="1660709" cy="993990"/>
            </a:xfrm>
            <a:prstGeom prst="rect">
              <a:avLst/>
            </a:prstGeom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0" marR="0" lvl="0" indent="0" defTabSz="913765" rtl="0" eaLnBrk="1" fontAlgn="auto" latinLnBrk="0" hangingPunct="1">
                <a:lnSpc>
                  <a:spcPts val="18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030350" y="2559556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466891" y="2651889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68451" y="3082776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solidFill>
                  <a:schemeClr val="accent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30350" y="4068675"/>
            <a:ext cx="58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02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466891" y="4161008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68451" y="4591895"/>
            <a:ext cx="3644487" cy="528414"/>
          </a:xfrm>
          <a:prstGeom prst="rect">
            <a:avLst/>
          </a:prstGeom>
        </p:spPr>
        <p:txBody>
          <a:bodyPr wrap="square" rtlCol="0">
            <a:spAutoFit/>
          </a:bodyPr>
          <a:lstStyle>
            <a:defPPr>
              <a:defRPr lang="zh-CN"/>
            </a:defPPr>
            <a:lvl1pPr marR="0" lvl="0" indent="0" defTabSz="913765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 kumimoji="0" sz="1100" b="0" i="0" u="none" strike="noStrike" cap="none" spc="0" normalizeH="0" baseline="0">
                <a:ln>
                  <a:noFill/>
                </a:ln>
                <a:effectLst/>
                <a:uLnTx/>
                <a:uFillTx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r>
              <a:rPr lang="zh-CN" altLang="en-US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dirty="0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2054414" y="1739964"/>
            <a:ext cx="8083172" cy="4580526"/>
            <a:chOff x="889907" y="1739964"/>
            <a:chExt cx="8083172" cy="4580526"/>
          </a:xfrm>
        </p:grpSpPr>
        <p:sp>
          <p:nvSpPr>
            <p:cNvPr id="34" name="矩形 33"/>
            <p:cNvSpPr/>
            <p:nvPr/>
          </p:nvSpPr>
          <p:spPr>
            <a:xfrm flipH="1">
              <a:off x="1633075" y="4976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1445404" y="4312226"/>
              <a:ext cx="0" cy="2008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椭圆 35"/>
            <p:cNvSpPr/>
            <p:nvPr/>
          </p:nvSpPr>
          <p:spPr>
            <a:xfrm>
              <a:off x="1371283" y="4155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 flipH="1">
              <a:off x="889907" y="4976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1722825" y="3644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9" name="任意多边形 20"/>
            <p:cNvSpPr/>
            <p:nvPr/>
          </p:nvSpPr>
          <p:spPr>
            <a:xfrm>
              <a:off x="2060132" y="3963220"/>
              <a:ext cx="495300" cy="533400"/>
            </a:xfrm>
            <a:custGeom>
              <a:avLst/>
              <a:gdLst>
                <a:gd name="connsiteX0" fmla="*/ 362430 w 495300"/>
                <a:gd name="connsiteY0" fmla="*/ 621 h 533400"/>
                <a:gd name="connsiteX1" fmla="*/ 400530 w 495300"/>
                <a:gd name="connsiteY1" fmla="*/ 38721 h 533400"/>
                <a:gd name="connsiteX2" fmla="*/ 400530 w 495300"/>
                <a:gd name="connsiteY2" fmla="*/ 38721 h 533400"/>
                <a:gd name="connsiteX3" fmla="*/ 400530 w 495300"/>
                <a:gd name="connsiteY3" fmla="*/ 124446 h 533400"/>
                <a:gd name="connsiteX4" fmla="*/ 362430 w 495300"/>
                <a:gd name="connsiteY4" fmla="*/ 162546 h 533400"/>
                <a:gd name="connsiteX5" fmla="*/ 362430 w 495300"/>
                <a:gd name="connsiteY5" fmla="*/ 162546 h 533400"/>
                <a:gd name="connsiteX6" fmla="*/ 257655 w 495300"/>
                <a:gd name="connsiteY6" fmla="*/ 162546 h 533400"/>
                <a:gd name="connsiteX7" fmla="*/ 257655 w 495300"/>
                <a:gd name="connsiteY7" fmla="*/ 295896 h 533400"/>
                <a:gd name="connsiteX8" fmla="*/ 419580 w 495300"/>
                <a:gd name="connsiteY8" fmla="*/ 295896 h 533400"/>
                <a:gd name="connsiteX9" fmla="*/ 457680 w 495300"/>
                <a:gd name="connsiteY9" fmla="*/ 332091 h 533400"/>
                <a:gd name="connsiteX10" fmla="*/ 457680 w 495300"/>
                <a:gd name="connsiteY10" fmla="*/ 333996 h 533400"/>
                <a:gd name="connsiteX11" fmla="*/ 457680 w 495300"/>
                <a:gd name="connsiteY11" fmla="*/ 438771 h 533400"/>
                <a:gd name="connsiteX12" fmla="*/ 467205 w 495300"/>
                <a:gd name="connsiteY12" fmla="*/ 438771 h 533400"/>
                <a:gd name="connsiteX13" fmla="*/ 495780 w 495300"/>
                <a:gd name="connsiteY13" fmla="*/ 465441 h 533400"/>
                <a:gd name="connsiteX14" fmla="*/ 495780 w 495300"/>
                <a:gd name="connsiteY14" fmla="*/ 467346 h 533400"/>
                <a:gd name="connsiteX15" fmla="*/ 495780 w 495300"/>
                <a:gd name="connsiteY15" fmla="*/ 505446 h 533400"/>
                <a:gd name="connsiteX16" fmla="*/ 467205 w 495300"/>
                <a:gd name="connsiteY16" fmla="*/ 534021 h 533400"/>
                <a:gd name="connsiteX17" fmla="*/ 467205 w 495300"/>
                <a:gd name="connsiteY17" fmla="*/ 534021 h 533400"/>
                <a:gd name="connsiteX18" fmla="*/ 429105 w 495300"/>
                <a:gd name="connsiteY18" fmla="*/ 534021 h 533400"/>
                <a:gd name="connsiteX19" fmla="*/ 400530 w 495300"/>
                <a:gd name="connsiteY19" fmla="*/ 505446 h 533400"/>
                <a:gd name="connsiteX20" fmla="*/ 400530 w 495300"/>
                <a:gd name="connsiteY20" fmla="*/ 505446 h 533400"/>
                <a:gd name="connsiteX21" fmla="*/ 400530 w 495300"/>
                <a:gd name="connsiteY21" fmla="*/ 467346 h 533400"/>
                <a:gd name="connsiteX22" fmla="*/ 429105 w 495300"/>
                <a:gd name="connsiteY22" fmla="*/ 438771 h 533400"/>
                <a:gd name="connsiteX23" fmla="*/ 429105 w 495300"/>
                <a:gd name="connsiteY23" fmla="*/ 438771 h 533400"/>
                <a:gd name="connsiteX24" fmla="*/ 438630 w 495300"/>
                <a:gd name="connsiteY24" fmla="*/ 438771 h 533400"/>
                <a:gd name="connsiteX25" fmla="*/ 438630 w 495300"/>
                <a:gd name="connsiteY25" fmla="*/ 333996 h 533400"/>
                <a:gd name="connsiteX26" fmla="*/ 420533 w 495300"/>
                <a:gd name="connsiteY26" fmla="*/ 314946 h 533400"/>
                <a:gd name="connsiteX27" fmla="*/ 419580 w 495300"/>
                <a:gd name="connsiteY27" fmla="*/ 314946 h 533400"/>
                <a:gd name="connsiteX28" fmla="*/ 257655 w 495300"/>
                <a:gd name="connsiteY28" fmla="*/ 314946 h 533400"/>
                <a:gd name="connsiteX29" fmla="*/ 257655 w 495300"/>
                <a:gd name="connsiteY29" fmla="*/ 438771 h 533400"/>
                <a:gd name="connsiteX30" fmla="*/ 267180 w 495300"/>
                <a:gd name="connsiteY30" fmla="*/ 438771 h 533400"/>
                <a:gd name="connsiteX31" fmla="*/ 295755 w 495300"/>
                <a:gd name="connsiteY31" fmla="*/ 465441 h 533400"/>
                <a:gd name="connsiteX32" fmla="*/ 295755 w 495300"/>
                <a:gd name="connsiteY32" fmla="*/ 467346 h 533400"/>
                <a:gd name="connsiteX33" fmla="*/ 295755 w 495300"/>
                <a:gd name="connsiteY33" fmla="*/ 505446 h 533400"/>
                <a:gd name="connsiteX34" fmla="*/ 267180 w 495300"/>
                <a:gd name="connsiteY34" fmla="*/ 534021 h 533400"/>
                <a:gd name="connsiteX35" fmla="*/ 267180 w 495300"/>
                <a:gd name="connsiteY35" fmla="*/ 534021 h 533400"/>
                <a:gd name="connsiteX36" fmla="*/ 229080 w 495300"/>
                <a:gd name="connsiteY36" fmla="*/ 534021 h 533400"/>
                <a:gd name="connsiteX37" fmla="*/ 200505 w 495300"/>
                <a:gd name="connsiteY37" fmla="*/ 505446 h 533400"/>
                <a:gd name="connsiteX38" fmla="*/ 200505 w 495300"/>
                <a:gd name="connsiteY38" fmla="*/ 505446 h 533400"/>
                <a:gd name="connsiteX39" fmla="*/ 200505 w 495300"/>
                <a:gd name="connsiteY39" fmla="*/ 467346 h 533400"/>
                <a:gd name="connsiteX40" fmla="*/ 229080 w 495300"/>
                <a:gd name="connsiteY40" fmla="*/ 438771 h 533400"/>
                <a:gd name="connsiteX41" fmla="*/ 229080 w 495300"/>
                <a:gd name="connsiteY41" fmla="*/ 438771 h 533400"/>
                <a:gd name="connsiteX42" fmla="*/ 238605 w 495300"/>
                <a:gd name="connsiteY42" fmla="*/ 438771 h 533400"/>
                <a:gd name="connsiteX43" fmla="*/ 238605 w 495300"/>
                <a:gd name="connsiteY43" fmla="*/ 314946 h 533400"/>
                <a:gd name="connsiteX44" fmla="*/ 76680 w 495300"/>
                <a:gd name="connsiteY44" fmla="*/ 314946 h 533400"/>
                <a:gd name="connsiteX45" fmla="*/ 57630 w 495300"/>
                <a:gd name="connsiteY45" fmla="*/ 333044 h 533400"/>
                <a:gd name="connsiteX46" fmla="*/ 57630 w 495300"/>
                <a:gd name="connsiteY46" fmla="*/ 333996 h 533400"/>
                <a:gd name="connsiteX47" fmla="*/ 57630 w 495300"/>
                <a:gd name="connsiteY47" fmla="*/ 438771 h 533400"/>
                <a:gd name="connsiteX48" fmla="*/ 67155 w 495300"/>
                <a:gd name="connsiteY48" fmla="*/ 438771 h 533400"/>
                <a:gd name="connsiteX49" fmla="*/ 95730 w 495300"/>
                <a:gd name="connsiteY49" fmla="*/ 465441 h 533400"/>
                <a:gd name="connsiteX50" fmla="*/ 95730 w 495300"/>
                <a:gd name="connsiteY50" fmla="*/ 467346 h 533400"/>
                <a:gd name="connsiteX51" fmla="*/ 95730 w 495300"/>
                <a:gd name="connsiteY51" fmla="*/ 505446 h 533400"/>
                <a:gd name="connsiteX52" fmla="*/ 67155 w 495300"/>
                <a:gd name="connsiteY52" fmla="*/ 534021 h 533400"/>
                <a:gd name="connsiteX53" fmla="*/ 67155 w 495300"/>
                <a:gd name="connsiteY53" fmla="*/ 534021 h 533400"/>
                <a:gd name="connsiteX54" fmla="*/ 29055 w 495300"/>
                <a:gd name="connsiteY54" fmla="*/ 534021 h 533400"/>
                <a:gd name="connsiteX55" fmla="*/ 480 w 495300"/>
                <a:gd name="connsiteY55" fmla="*/ 505446 h 533400"/>
                <a:gd name="connsiteX56" fmla="*/ 480 w 495300"/>
                <a:gd name="connsiteY56" fmla="*/ 505446 h 533400"/>
                <a:gd name="connsiteX57" fmla="*/ 480 w 495300"/>
                <a:gd name="connsiteY57" fmla="*/ 467346 h 533400"/>
                <a:gd name="connsiteX58" fmla="*/ 29055 w 495300"/>
                <a:gd name="connsiteY58" fmla="*/ 438771 h 533400"/>
                <a:gd name="connsiteX59" fmla="*/ 29055 w 495300"/>
                <a:gd name="connsiteY59" fmla="*/ 438771 h 533400"/>
                <a:gd name="connsiteX60" fmla="*/ 38580 w 495300"/>
                <a:gd name="connsiteY60" fmla="*/ 438771 h 533400"/>
                <a:gd name="connsiteX61" fmla="*/ 38580 w 495300"/>
                <a:gd name="connsiteY61" fmla="*/ 333996 h 533400"/>
                <a:gd name="connsiteX62" fmla="*/ 74775 w 495300"/>
                <a:gd name="connsiteY62" fmla="*/ 295896 h 533400"/>
                <a:gd name="connsiteX63" fmla="*/ 76680 w 495300"/>
                <a:gd name="connsiteY63" fmla="*/ 295896 h 533400"/>
                <a:gd name="connsiteX64" fmla="*/ 238605 w 495300"/>
                <a:gd name="connsiteY64" fmla="*/ 295896 h 533400"/>
                <a:gd name="connsiteX65" fmla="*/ 238605 w 495300"/>
                <a:gd name="connsiteY65" fmla="*/ 162546 h 533400"/>
                <a:gd name="connsiteX66" fmla="*/ 133830 w 495300"/>
                <a:gd name="connsiteY66" fmla="*/ 162546 h 533400"/>
                <a:gd name="connsiteX67" fmla="*/ 95730 w 495300"/>
                <a:gd name="connsiteY67" fmla="*/ 126351 h 533400"/>
                <a:gd name="connsiteX68" fmla="*/ 95730 w 495300"/>
                <a:gd name="connsiteY68" fmla="*/ 124446 h 533400"/>
                <a:gd name="connsiteX69" fmla="*/ 95730 w 495300"/>
                <a:gd name="connsiteY69" fmla="*/ 38721 h 533400"/>
                <a:gd name="connsiteX70" fmla="*/ 133830 w 495300"/>
                <a:gd name="connsiteY70" fmla="*/ 621 h 533400"/>
                <a:gd name="connsiteX71" fmla="*/ 133830 w 495300"/>
                <a:gd name="connsiteY71" fmla="*/ 621 h 533400"/>
                <a:gd name="connsiteX72" fmla="*/ 362430 w 495300"/>
                <a:gd name="connsiteY72" fmla="*/ 621 h 533400"/>
                <a:gd name="connsiteX73" fmla="*/ 67155 w 495300"/>
                <a:gd name="connsiteY73" fmla="*/ 457821 h 533400"/>
                <a:gd name="connsiteX74" fmla="*/ 29055 w 495300"/>
                <a:gd name="connsiteY74" fmla="*/ 457821 h 533400"/>
                <a:gd name="connsiteX75" fmla="*/ 19530 w 495300"/>
                <a:gd name="connsiteY75" fmla="*/ 467346 h 533400"/>
                <a:gd name="connsiteX76" fmla="*/ 19530 w 495300"/>
                <a:gd name="connsiteY76" fmla="*/ 467346 h 533400"/>
                <a:gd name="connsiteX77" fmla="*/ 19530 w 495300"/>
                <a:gd name="connsiteY77" fmla="*/ 505446 h 533400"/>
                <a:gd name="connsiteX78" fmla="*/ 29055 w 495300"/>
                <a:gd name="connsiteY78" fmla="*/ 514971 h 533400"/>
                <a:gd name="connsiteX79" fmla="*/ 29055 w 495300"/>
                <a:gd name="connsiteY79" fmla="*/ 514971 h 533400"/>
                <a:gd name="connsiteX80" fmla="*/ 67155 w 495300"/>
                <a:gd name="connsiteY80" fmla="*/ 514971 h 533400"/>
                <a:gd name="connsiteX81" fmla="*/ 76680 w 495300"/>
                <a:gd name="connsiteY81" fmla="*/ 505446 h 533400"/>
                <a:gd name="connsiteX82" fmla="*/ 76680 w 495300"/>
                <a:gd name="connsiteY82" fmla="*/ 505446 h 533400"/>
                <a:gd name="connsiteX83" fmla="*/ 76680 w 495300"/>
                <a:gd name="connsiteY83" fmla="*/ 467346 h 533400"/>
                <a:gd name="connsiteX84" fmla="*/ 67155 w 495300"/>
                <a:gd name="connsiteY84" fmla="*/ 457821 h 533400"/>
                <a:gd name="connsiteX85" fmla="*/ 67155 w 495300"/>
                <a:gd name="connsiteY85" fmla="*/ 457821 h 533400"/>
                <a:gd name="connsiteX86" fmla="*/ 267180 w 495300"/>
                <a:gd name="connsiteY86" fmla="*/ 457821 h 533400"/>
                <a:gd name="connsiteX87" fmla="*/ 229080 w 495300"/>
                <a:gd name="connsiteY87" fmla="*/ 457821 h 533400"/>
                <a:gd name="connsiteX88" fmla="*/ 219555 w 495300"/>
                <a:gd name="connsiteY88" fmla="*/ 467346 h 533400"/>
                <a:gd name="connsiteX89" fmla="*/ 219555 w 495300"/>
                <a:gd name="connsiteY89" fmla="*/ 467346 h 533400"/>
                <a:gd name="connsiteX90" fmla="*/ 219555 w 495300"/>
                <a:gd name="connsiteY90" fmla="*/ 505446 h 533400"/>
                <a:gd name="connsiteX91" fmla="*/ 229080 w 495300"/>
                <a:gd name="connsiteY91" fmla="*/ 514971 h 533400"/>
                <a:gd name="connsiteX92" fmla="*/ 229080 w 495300"/>
                <a:gd name="connsiteY92" fmla="*/ 514971 h 533400"/>
                <a:gd name="connsiteX93" fmla="*/ 267180 w 495300"/>
                <a:gd name="connsiteY93" fmla="*/ 514971 h 533400"/>
                <a:gd name="connsiteX94" fmla="*/ 276705 w 495300"/>
                <a:gd name="connsiteY94" fmla="*/ 505446 h 533400"/>
                <a:gd name="connsiteX95" fmla="*/ 276705 w 495300"/>
                <a:gd name="connsiteY95" fmla="*/ 505446 h 533400"/>
                <a:gd name="connsiteX96" fmla="*/ 276705 w 495300"/>
                <a:gd name="connsiteY96" fmla="*/ 467346 h 533400"/>
                <a:gd name="connsiteX97" fmla="*/ 267180 w 495300"/>
                <a:gd name="connsiteY97" fmla="*/ 457821 h 533400"/>
                <a:gd name="connsiteX98" fmla="*/ 267180 w 495300"/>
                <a:gd name="connsiteY98" fmla="*/ 457821 h 533400"/>
                <a:gd name="connsiteX99" fmla="*/ 467205 w 495300"/>
                <a:gd name="connsiteY99" fmla="*/ 457821 h 533400"/>
                <a:gd name="connsiteX100" fmla="*/ 429105 w 495300"/>
                <a:gd name="connsiteY100" fmla="*/ 457821 h 533400"/>
                <a:gd name="connsiteX101" fmla="*/ 419580 w 495300"/>
                <a:gd name="connsiteY101" fmla="*/ 467346 h 533400"/>
                <a:gd name="connsiteX102" fmla="*/ 419580 w 495300"/>
                <a:gd name="connsiteY102" fmla="*/ 467346 h 533400"/>
                <a:gd name="connsiteX103" fmla="*/ 419580 w 495300"/>
                <a:gd name="connsiteY103" fmla="*/ 505446 h 533400"/>
                <a:gd name="connsiteX104" fmla="*/ 429105 w 495300"/>
                <a:gd name="connsiteY104" fmla="*/ 514971 h 533400"/>
                <a:gd name="connsiteX105" fmla="*/ 429105 w 495300"/>
                <a:gd name="connsiteY105" fmla="*/ 514971 h 533400"/>
                <a:gd name="connsiteX106" fmla="*/ 467205 w 495300"/>
                <a:gd name="connsiteY106" fmla="*/ 514971 h 533400"/>
                <a:gd name="connsiteX107" fmla="*/ 476730 w 495300"/>
                <a:gd name="connsiteY107" fmla="*/ 505446 h 533400"/>
                <a:gd name="connsiteX108" fmla="*/ 476730 w 495300"/>
                <a:gd name="connsiteY108" fmla="*/ 505446 h 533400"/>
                <a:gd name="connsiteX109" fmla="*/ 476730 w 495300"/>
                <a:gd name="connsiteY109" fmla="*/ 467346 h 533400"/>
                <a:gd name="connsiteX110" fmla="*/ 467205 w 495300"/>
                <a:gd name="connsiteY110" fmla="*/ 457821 h 533400"/>
                <a:gd name="connsiteX111" fmla="*/ 467205 w 495300"/>
                <a:gd name="connsiteY111" fmla="*/ 457821 h 533400"/>
                <a:gd name="connsiteX112" fmla="*/ 362430 w 495300"/>
                <a:gd name="connsiteY112" fmla="*/ 19671 h 533400"/>
                <a:gd name="connsiteX113" fmla="*/ 133830 w 495300"/>
                <a:gd name="connsiteY113" fmla="*/ 19671 h 533400"/>
                <a:gd name="connsiteX114" fmla="*/ 114780 w 495300"/>
                <a:gd name="connsiteY114" fmla="*/ 38721 h 533400"/>
                <a:gd name="connsiteX115" fmla="*/ 114780 w 495300"/>
                <a:gd name="connsiteY115" fmla="*/ 38721 h 533400"/>
                <a:gd name="connsiteX116" fmla="*/ 114780 w 495300"/>
                <a:gd name="connsiteY116" fmla="*/ 124446 h 533400"/>
                <a:gd name="connsiteX117" fmla="*/ 133830 w 495300"/>
                <a:gd name="connsiteY117" fmla="*/ 143496 h 533400"/>
                <a:gd name="connsiteX118" fmla="*/ 133830 w 495300"/>
                <a:gd name="connsiteY118" fmla="*/ 143496 h 533400"/>
                <a:gd name="connsiteX119" fmla="*/ 362430 w 495300"/>
                <a:gd name="connsiteY119" fmla="*/ 143496 h 533400"/>
                <a:gd name="connsiteX120" fmla="*/ 381480 w 495300"/>
                <a:gd name="connsiteY120" fmla="*/ 124446 h 533400"/>
                <a:gd name="connsiteX121" fmla="*/ 381480 w 495300"/>
                <a:gd name="connsiteY121" fmla="*/ 124446 h 533400"/>
                <a:gd name="connsiteX122" fmla="*/ 381480 w 495300"/>
                <a:gd name="connsiteY122" fmla="*/ 38721 h 533400"/>
                <a:gd name="connsiteX123" fmla="*/ 362430 w 495300"/>
                <a:gd name="connsiteY123" fmla="*/ 19671 h 533400"/>
                <a:gd name="connsiteX124" fmla="*/ 362430 w 495300"/>
                <a:gd name="connsiteY124" fmla="*/ 19671 h 533400"/>
                <a:gd name="connsiteX125" fmla="*/ 157643 w 495300"/>
                <a:gd name="connsiteY125" fmla="*/ 86346 h 533400"/>
                <a:gd name="connsiteX126" fmla="*/ 171930 w 495300"/>
                <a:gd name="connsiteY126" fmla="*/ 100634 h 533400"/>
                <a:gd name="connsiteX127" fmla="*/ 157643 w 495300"/>
                <a:gd name="connsiteY127" fmla="*/ 114921 h 533400"/>
                <a:gd name="connsiteX128" fmla="*/ 143355 w 495300"/>
                <a:gd name="connsiteY128" fmla="*/ 100634 h 533400"/>
                <a:gd name="connsiteX129" fmla="*/ 157643 w 495300"/>
                <a:gd name="connsiteY129" fmla="*/ 86346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495300" h="533400">
                  <a:moveTo>
                    <a:pt x="362430" y="621"/>
                  </a:moveTo>
                  <a:cubicBezTo>
                    <a:pt x="383385" y="621"/>
                    <a:pt x="400530" y="17766"/>
                    <a:pt x="400530" y="38721"/>
                  </a:cubicBezTo>
                  <a:lnTo>
                    <a:pt x="400530" y="38721"/>
                  </a:lnTo>
                  <a:lnTo>
                    <a:pt x="400530" y="124446"/>
                  </a:lnTo>
                  <a:cubicBezTo>
                    <a:pt x="400530" y="145401"/>
                    <a:pt x="383385" y="162546"/>
                    <a:pt x="362430" y="162546"/>
                  </a:cubicBezTo>
                  <a:lnTo>
                    <a:pt x="362430" y="162546"/>
                  </a:lnTo>
                  <a:lnTo>
                    <a:pt x="257655" y="162546"/>
                  </a:lnTo>
                  <a:lnTo>
                    <a:pt x="257655" y="295896"/>
                  </a:lnTo>
                  <a:lnTo>
                    <a:pt x="419580" y="295896"/>
                  </a:lnTo>
                  <a:cubicBezTo>
                    <a:pt x="439583" y="295896"/>
                    <a:pt x="456727" y="312089"/>
                    <a:pt x="457680" y="332091"/>
                  </a:cubicBezTo>
                  <a:lnTo>
                    <a:pt x="457680" y="333996"/>
                  </a:lnTo>
                  <a:lnTo>
                    <a:pt x="457680" y="438771"/>
                  </a:lnTo>
                  <a:lnTo>
                    <a:pt x="467205" y="438771"/>
                  </a:lnTo>
                  <a:cubicBezTo>
                    <a:pt x="482445" y="438771"/>
                    <a:pt x="494827" y="450201"/>
                    <a:pt x="495780" y="465441"/>
                  </a:cubicBezTo>
                  <a:lnTo>
                    <a:pt x="495780" y="467346"/>
                  </a:lnTo>
                  <a:lnTo>
                    <a:pt x="495780" y="505446"/>
                  </a:lnTo>
                  <a:cubicBezTo>
                    <a:pt x="495780" y="521639"/>
                    <a:pt x="483398" y="534021"/>
                    <a:pt x="467205" y="534021"/>
                  </a:cubicBezTo>
                  <a:lnTo>
                    <a:pt x="467205" y="534021"/>
                  </a:lnTo>
                  <a:lnTo>
                    <a:pt x="429105" y="534021"/>
                  </a:lnTo>
                  <a:cubicBezTo>
                    <a:pt x="412912" y="534021"/>
                    <a:pt x="400530" y="521639"/>
                    <a:pt x="400530" y="505446"/>
                  </a:cubicBezTo>
                  <a:lnTo>
                    <a:pt x="400530" y="505446"/>
                  </a:lnTo>
                  <a:lnTo>
                    <a:pt x="400530" y="467346"/>
                  </a:lnTo>
                  <a:cubicBezTo>
                    <a:pt x="400530" y="451154"/>
                    <a:pt x="412912" y="438771"/>
                    <a:pt x="429105" y="438771"/>
                  </a:cubicBezTo>
                  <a:lnTo>
                    <a:pt x="429105" y="438771"/>
                  </a:lnTo>
                  <a:lnTo>
                    <a:pt x="438630" y="438771"/>
                  </a:lnTo>
                  <a:lnTo>
                    <a:pt x="438630" y="333996"/>
                  </a:lnTo>
                  <a:cubicBezTo>
                    <a:pt x="438630" y="323519"/>
                    <a:pt x="431010" y="315899"/>
                    <a:pt x="420533" y="314946"/>
                  </a:cubicBezTo>
                  <a:lnTo>
                    <a:pt x="419580" y="314946"/>
                  </a:lnTo>
                  <a:lnTo>
                    <a:pt x="257655" y="314946"/>
                  </a:lnTo>
                  <a:lnTo>
                    <a:pt x="257655" y="438771"/>
                  </a:lnTo>
                  <a:lnTo>
                    <a:pt x="267180" y="438771"/>
                  </a:lnTo>
                  <a:cubicBezTo>
                    <a:pt x="282420" y="438771"/>
                    <a:pt x="294802" y="450201"/>
                    <a:pt x="295755" y="465441"/>
                  </a:cubicBezTo>
                  <a:lnTo>
                    <a:pt x="295755" y="467346"/>
                  </a:lnTo>
                  <a:lnTo>
                    <a:pt x="295755" y="505446"/>
                  </a:lnTo>
                  <a:cubicBezTo>
                    <a:pt x="295755" y="521639"/>
                    <a:pt x="283373" y="534021"/>
                    <a:pt x="267180" y="534021"/>
                  </a:cubicBezTo>
                  <a:lnTo>
                    <a:pt x="267180" y="534021"/>
                  </a:lnTo>
                  <a:lnTo>
                    <a:pt x="229080" y="534021"/>
                  </a:lnTo>
                  <a:cubicBezTo>
                    <a:pt x="212887" y="534021"/>
                    <a:pt x="200505" y="521639"/>
                    <a:pt x="200505" y="505446"/>
                  </a:cubicBezTo>
                  <a:lnTo>
                    <a:pt x="200505" y="505446"/>
                  </a:lnTo>
                  <a:lnTo>
                    <a:pt x="200505" y="467346"/>
                  </a:lnTo>
                  <a:cubicBezTo>
                    <a:pt x="200505" y="451154"/>
                    <a:pt x="212887" y="438771"/>
                    <a:pt x="229080" y="438771"/>
                  </a:cubicBezTo>
                  <a:lnTo>
                    <a:pt x="229080" y="438771"/>
                  </a:lnTo>
                  <a:lnTo>
                    <a:pt x="238605" y="438771"/>
                  </a:lnTo>
                  <a:lnTo>
                    <a:pt x="238605" y="314946"/>
                  </a:lnTo>
                  <a:lnTo>
                    <a:pt x="76680" y="314946"/>
                  </a:lnTo>
                  <a:cubicBezTo>
                    <a:pt x="66202" y="314946"/>
                    <a:pt x="58583" y="322566"/>
                    <a:pt x="57630" y="333044"/>
                  </a:cubicBezTo>
                  <a:lnTo>
                    <a:pt x="57630" y="333996"/>
                  </a:lnTo>
                  <a:lnTo>
                    <a:pt x="57630" y="438771"/>
                  </a:lnTo>
                  <a:lnTo>
                    <a:pt x="67155" y="438771"/>
                  </a:lnTo>
                  <a:cubicBezTo>
                    <a:pt x="82395" y="438771"/>
                    <a:pt x="94777" y="450201"/>
                    <a:pt x="95730" y="465441"/>
                  </a:cubicBezTo>
                  <a:lnTo>
                    <a:pt x="95730" y="467346"/>
                  </a:lnTo>
                  <a:lnTo>
                    <a:pt x="95730" y="505446"/>
                  </a:lnTo>
                  <a:cubicBezTo>
                    <a:pt x="95730" y="521639"/>
                    <a:pt x="83348" y="534021"/>
                    <a:pt x="67155" y="534021"/>
                  </a:cubicBezTo>
                  <a:lnTo>
                    <a:pt x="67155" y="534021"/>
                  </a:lnTo>
                  <a:lnTo>
                    <a:pt x="29055" y="534021"/>
                  </a:lnTo>
                  <a:cubicBezTo>
                    <a:pt x="12862" y="534021"/>
                    <a:pt x="480" y="521639"/>
                    <a:pt x="480" y="505446"/>
                  </a:cubicBezTo>
                  <a:lnTo>
                    <a:pt x="480" y="505446"/>
                  </a:lnTo>
                  <a:lnTo>
                    <a:pt x="480" y="467346"/>
                  </a:lnTo>
                  <a:cubicBezTo>
                    <a:pt x="480" y="451154"/>
                    <a:pt x="12862" y="438771"/>
                    <a:pt x="29055" y="438771"/>
                  </a:cubicBezTo>
                  <a:lnTo>
                    <a:pt x="29055" y="438771"/>
                  </a:lnTo>
                  <a:lnTo>
                    <a:pt x="38580" y="438771"/>
                  </a:lnTo>
                  <a:lnTo>
                    <a:pt x="38580" y="333996"/>
                  </a:lnTo>
                  <a:cubicBezTo>
                    <a:pt x="38580" y="313994"/>
                    <a:pt x="54773" y="296849"/>
                    <a:pt x="74775" y="295896"/>
                  </a:cubicBezTo>
                  <a:lnTo>
                    <a:pt x="76680" y="295896"/>
                  </a:lnTo>
                  <a:lnTo>
                    <a:pt x="238605" y="295896"/>
                  </a:lnTo>
                  <a:lnTo>
                    <a:pt x="238605" y="162546"/>
                  </a:lnTo>
                  <a:lnTo>
                    <a:pt x="133830" y="162546"/>
                  </a:lnTo>
                  <a:cubicBezTo>
                    <a:pt x="113827" y="162546"/>
                    <a:pt x="96683" y="146354"/>
                    <a:pt x="95730" y="126351"/>
                  </a:cubicBezTo>
                  <a:lnTo>
                    <a:pt x="95730" y="124446"/>
                  </a:lnTo>
                  <a:lnTo>
                    <a:pt x="95730" y="38721"/>
                  </a:lnTo>
                  <a:cubicBezTo>
                    <a:pt x="95730" y="17766"/>
                    <a:pt x="112875" y="621"/>
                    <a:pt x="133830" y="621"/>
                  </a:cubicBezTo>
                  <a:lnTo>
                    <a:pt x="133830" y="621"/>
                  </a:lnTo>
                  <a:lnTo>
                    <a:pt x="362430" y="621"/>
                  </a:lnTo>
                  <a:close/>
                  <a:moveTo>
                    <a:pt x="67155" y="457821"/>
                  </a:moveTo>
                  <a:lnTo>
                    <a:pt x="29055" y="457821"/>
                  </a:lnTo>
                  <a:cubicBezTo>
                    <a:pt x="23340" y="457821"/>
                    <a:pt x="19530" y="461631"/>
                    <a:pt x="19530" y="467346"/>
                  </a:cubicBezTo>
                  <a:lnTo>
                    <a:pt x="19530" y="467346"/>
                  </a:lnTo>
                  <a:lnTo>
                    <a:pt x="19530" y="505446"/>
                  </a:lnTo>
                  <a:cubicBezTo>
                    <a:pt x="19530" y="511161"/>
                    <a:pt x="23340" y="514971"/>
                    <a:pt x="29055" y="514971"/>
                  </a:cubicBezTo>
                  <a:lnTo>
                    <a:pt x="29055" y="514971"/>
                  </a:lnTo>
                  <a:lnTo>
                    <a:pt x="67155" y="514971"/>
                  </a:lnTo>
                  <a:cubicBezTo>
                    <a:pt x="72870" y="514971"/>
                    <a:pt x="76680" y="511161"/>
                    <a:pt x="76680" y="505446"/>
                  </a:cubicBezTo>
                  <a:lnTo>
                    <a:pt x="76680" y="505446"/>
                  </a:lnTo>
                  <a:lnTo>
                    <a:pt x="76680" y="467346"/>
                  </a:lnTo>
                  <a:cubicBezTo>
                    <a:pt x="76680" y="461631"/>
                    <a:pt x="72870" y="457821"/>
                    <a:pt x="67155" y="457821"/>
                  </a:cubicBezTo>
                  <a:lnTo>
                    <a:pt x="67155" y="457821"/>
                  </a:lnTo>
                  <a:close/>
                  <a:moveTo>
                    <a:pt x="267180" y="457821"/>
                  </a:moveTo>
                  <a:lnTo>
                    <a:pt x="229080" y="457821"/>
                  </a:lnTo>
                  <a:cubicBezTo>
                    <a:pt x="223365" y="457821"/>
                    <a:pt x="219555" y="461631"/>
                    <a:pt x="219555" y="467346"/>
                  </a:cubicBezTo>
                  <a:lnTo>
                    <a:pt x="219555" y="467346"/>
                  </a:lnTo>
                  <a:lnTo>
                    <a:pt x="219555" y="505446"/>
                  </a:lnTo>
                  <a:cubicBezTo>
                    <a:pt x="219555" y="511161"/>
                    <a:pt x="223365" y="514971"/>
                    <a:pt x="229080" y="514971"/>
                  </a:cubicBezTo>
                  <a:lnTo>
                    <a:pt x="229080" y="514971"/>
                  </a:lnTo>
                  <a:lnTo>
                    <a:pt x="267180" y="514971"/>
                  </a:lnTo>
                  <a:cubicBezTo>
                    <a:pt x="272895" y="514971"/>
                    <a:pt x="276705" y="511161"/>
                    <a:pt x="276705" y="505446"/>
                  </a:cubicBezTo>
                  <a:lnTo>
                    <a:pt x="276705" y="505446"/>
                  </a:lnTo>
                  <a:lnTo>
                    <a:pt x="276705" y="467346"/>
                  </a:lnTo>
                  <a:cubicBezTo>
                    <a:pt x="276705" y="461631"/>
                    <a:pt x="272895" y="457821"/>
                    <a:pt x="267180" y="457821"/>
                  </a:cubicBezTo>
                  <a:lnTo>
                    <a:pt x="267180" y="457821"/>
                  </a:lnTo>
                  <a:close/>
                  <a:moveTo>
                    <a:pt x="467205" y="457821"/>
                  </a:moveTo>
                  <a:lnTo>
                    <a:pt x="429105" y="457821"/>
                  </a:lnTo>
                  <a:cubicBezTo>
                    <a:pt x="423390" y="457821"/>
                    <a:pt x="419580" y="461631"/>
                    <a:pt x="419580" y="467346"/>
                  </a:cubicBezTo>
                  <a:lnTo>
                    <a:pt x="419580" y="467346"/>
                  </a:lnTo>
                  <a:lnTo>
                    <a:pt x="419580" y="505446"/>
                  </a:lnTo>
                  <a:cubicBezTo>
                    <a:pt x="419580" y="511161"/>
                    <a:pt x="423390" y="514971"/>
                    <a:pt x="429105" y="514971"/>
                  </a:cubicBezTo>
                  <a:lnTo>
                    <a:pt x="429105" y="514971"/>
                  </a:lnTo>
                  <a:lnTo>
                    <a:pt x="467205" y="514971"/>
                  </a:lnTo>
                  <a:cubicBezTo>
                    <a:pt x="472920" y="514971"/>
                    <a:pt x="476730" y="511161"/>
                    <a:pt x="476730" y="505446"/>
                  </a:cubicBezTo>
                  <a:lnTo>
                    <a:pt x="476730" y="505446"/>
                  </a:lnTo>
                  <a:lnTo>
                    <a:pt x="476730" y="467346"/>
                  </a:lnTo>
                  <a:cubicBezTo>
                    <a:pt x="476730" y="461631"/>
                    <a:pt x="472920" y="457821"/>
                    <a:pt x="467205" y="457821"/>
                  </a:cubicBezTo>
                  <a:lnTo>
                    <a:pt x="467205" y="457821"/>
                  </a:lnTo>
                  <a:close/>
                  <a:moveTo>
                    <a:pt x="362430" y="19671"/>
                  </a:moveTo>
                  <a:lnTo>
                    <a:pt x="133830" y="19671"/>
                  </a:lnTo>
                  <a:cubicBezTo>
                    <a:pt x="123352" y="19671"/>
                    <a:pt x="114780" y="28244"/>
                    <a:pt x="114780" y="38721"/>
                  </a:cubicBezTo>
                  <a:lnTo>
                    <a:pt x="114780" y="38721"/>
                  </a:lnTo>
                  <a:lnTo>
                    <a:pt x="114780" y="124446"/>
                  </a:lnTo>
                  <a:cubicBezTo>
                    <a:pt x="114780" y="134924"/>
                    <a:pt x="123352" y="143496"/>
                    <a:pt x="133830" y="143496"/>
                  </a:cubicBezTo>
                  <a:lnTo>
                    <a:pt x="133830" y="143496"/>
                  </a:lnTo>
                  <a:lnTo>
                    <a:pt x="362430" y="143496"/>
                  </a:lnTo>
                  <a:cubicBezTo>
                    <a:pt x="372908" y="143496"/>
                    <a:pt x="381480" y="134924"/>
                    <a:pt x="381480" y="124446"/>
                  </a:cubicBezTo>
                  <a:lnTo>
                    <a:pt x="381480" y="124446"/>
                  </a:lnTo>
                  <a:lnTo>
                    <a:pt x="381480" y="38721"/>
                  </a:lnTo>
                  <a:cubicBezTo>
                    <a:pt x="381480" y="28244"/>
                    <a:pt x="372908" y="19671"/>
                    <a:pt x="362430" y="19671"/>
                  </a:cubicBezTo>
                  <a:lnTo>
                    <a:pt x="362430" y="19671"/>
                  </a:lnTo>
                  <a:close/>
                  <a:moveTo>
                    <a:pt x="157643" y="86346"/>
                  </a:moveTo>
                  <a:cubicBezTo>
                    <a:pt x="165262" y="86346"/>
                    <a:pt x="171930" y="93014"/>
                    <a:pt x="171930" y="100634"/>
                  </a:cubicBezTo>
                  <a:cubicBezTo>
                    <a:pt x="171930" y="108254"/>
                    <a:pt x="165262" y="114921"/>
                    <a:pt x="157643" y="114921"/>
                  </a:cubicBezTo>
                  <a:cubicBezTo>
                    <a:pt x="150023" y="114921"/>
                    <a:pt x="143355" y="108254"/>
                    <a:pt x="143355" y="100634"/>
                  </a:cubicBezTo>
                  <a:cubicBezTo>
                    <a:pt x="143355" y="93014"/>
                    <a:pt x="150023" y="86346"/>
                    <a:pt x="157643" y="8634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 flipH="1">
              <a:off x="4522944" y="40244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41" name="直接连接符 40"/>
            <p:cNvCxnSpPr/>
            <p:nvPr/>
          </p:nvCxnSpPr>
          <p:spPr>
            <a:xfrm>
              <a:off x="4335273" y="3359726"/>
              <a:ext cx="0" cy="2960764"/>
            </a:xfrm>
            <a:prstGeom prst="line">
              <a:avLst/>
            </a:prstGeom>
            <a:ln w="15875" cap="rnd">
              <a:solidFill>
                <a:schemeClr val="accent1"/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椭圆 41"/>
            <p:cNvSpPr/>
            <p:nvPr/>
          </p:nvSpPr>
          <p:spPr>
            <a:xfrm>
              <a:off x="4261152" y="32032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accent1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 flipH="1">
              <a:off x="3779776" y="40244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  <a:endParaRPr lang="en-US" altLang="zh-CN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44" name="椭圆 43"/>
            <p:cNvSpPr/>
            <p:nvPr/>
          </p:nvSpPr>
          <p:spPr>
            <a:xfrm>
              <a:off x="4612694" y="2692464"/>
              <a:ext cx="1169914" cy="11699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5875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 flipH="1">
              <a:off x="7412813" y="3071921"/>
              <a:ext cx="1560266" cy="1169913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>
              <a:off x="7225142" y="2407226"/>
              <a:ext cx="0" cy="3913264"/>
            </a:xfrm>
            <a:prstGeom prst="line">
              <a:avLst/>
            </a:prstGeom>
            <a:ln w="15875" cap="rnd">
              <a:solidFill>
                <a:schemeClr val="bg1">
                  <a:lumMod val="75000"/>
                </a:schemeClr>
              </a:solidFill>
              <a:round/>
              <a:headEnd type="none" w="lg" len="lg"/>
              <a:tailEnd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48"/>
            <p:cNvSpPr/>
            <p:nvPr/>
          </p:nvSpPr>
          <p:spPr>
            <a:xfrm>
              <a:off x="7151021" y="2250799"/>
              <a:ext cx="148242" cy="148242"/>
            </a:xfrm>
            <a:prstGeom prst="ellipse">
              <a:avLst/>
            </a:prstGeom>
            <a:solidFill>
              <a:schemeClr val="bg1"/>
            </a:solidFill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 fontScale="25000" lnSpcReduction="20000"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 flipH="1">
              <a:off x="6669645" y="3071921"/>
              <a:ext cx="461665" cy="903999"/>
            </a:xfrm>
            <a:prstGeom prst="rect">
              <a:avLst/>
            </a:prstGeom>
          </p:spPr>
          <p:txBody>
            <a:bodyPr vert="eaVert" wrap="square">
              <a:spAutoFit/>
            </a:bodyPr>
            <a:lstStyle/>
            <a:p>
              <a:r>
                <a:rPr lang="en-US" altLang="zh-CN" dirty="0">
                  <a:cs typeface="+mn-ea"/>
                  <a:sym typeface="+mn-lt"/>
                </a:rPr>
                <a:t>20XX</a:t>
              </a:r>
              <a:endParaRPr lang="en-US" altLang="zh-CN" dirty="0">
                <a:cs typeface="+mn-ea"/>
                <a:sym typeface="+mn-lt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7502563" y="1739964"/>
              <a:ext cx="1169914" cy="1169912"/>
            </a:xfrm>
            <a:prstGeom prst="ellipse">
              <a:avLst/>
            </a:prstGeom>
            <a:noFill/>
            <a:ln w="15875" cap="rnd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>
                <a:buSzPct val="25000"/>
              </a:pPr>
              <a:endParaRPr lang="en-US" altLang="zh-CN" sz="24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2" name="任意多边形 47"/>
            <p:cNvSpPr/>
            <p:nvPr/>
          </p:nvSpPr>
          <p:spPr>
            <a:xfrm>
              <a:off x="4930951" y="3077395"/>
              <a:ext cx="533400" cy="400050"/>
            </a:xfrm>
            <a:custGeom>
              <a:avLst/>
              <a:gdLst>
                <a:gd name="connsiteX0" fmla="*/ 495908 w 533400"/>
                <a:gd name="connsiteY0" fmla="*/ 621 h 400050"/>
                <a:gd name="connsiteX1" fmla="*/ 534008 w 533400"/>
                <a:gd name="connsiteY1" fmla="*/ 38721 h 400050"/>
                <a:gd name="connsiteX2" fmla="*/ 534008 w 533400"/>
                <a:gd name="connsiteY2" fmla="*/ 38721 h 400050"/>
                <a:gd name="connsiteX3" fmla="*/ 534008 w 533400"/>
                <a:gd name="connsiteY3" fmla="*/ 362571 h 400050"/>
                <a:gd name="connsiteX4" fmla="*/ 495908 w 533400"/>
                <a:gd name="connsiteY4" fmla="*/ 400671 h 400050"/>
                <a:gd name="connsiteX5" fmla="*/ 495908 w 533400"/>
                <a:gd name="connsiteY5" fmla="*/ 400671 h 400050"/>
                <a:gd name="connsiteX6" fmla="*/ 38708 w 533400"/>
                <a:gd name="connsiteY6" fmla="*/ 400671 h 400050"/>
                <a:gd name="connsiteX7" fmla="*/ 608 w 533400"/>
                <a:gd name="connsiteY7" fmla="*/ 362571 h 400050"/>
                <a:gd name="connsiteX8" fmla="*/ 608 w 533400"/>
                <a:gd name="connsiteY8" fmla="*/ 362571 h 400050"/>
                <a:gd name="connsiteX9" fmla="*/ 608 w 533400"/>
                <a:gd name="connsiteY9" fmla="*/ 38721 h 400050"/>
                <a:gd name="connsiteX10" fmla="*/ 38708 w 533400"/>
                <a:gd name="connsiteY10" fmla="*/ 621 h 400050"/>
                <a:gd name="connsiteX11" fmla="*/ 38708 w 533400"/>
                <a:gd name="connsiteY11" fmla="*/ 621 h 400050"/>
                <a:gd name="connsiteX12" fmla="*/ 495908 w 533400"/>
                <a:gd name="connsiteY12" fmla="*/ 621 h 400050"/>
                <a:gd name="connsiteX13" fmla="*/ 361605 w 533400"/>
                <a:gd name="connsiteY13" fmla="*/ 172071 h 400050"/>
                <a:gd name="connsiteX14" fmla="*/ 360653 w 533400"/>
                <a:gd name="connsiteY14" fmla="*/ 173024 h 400050"/>
                <a:gd name="connsiteX15" fmla="*/ 274928 w 533400"/>
                <a:gd name="connsiteY15" fmla="*/ 284466 h 400050"/>
                <a:gd name="connsiteX16" fmla="*/ 272071 w 533400"/>
                <a:gd name="connsiteY16" fmla="*/ 288276 h 400050"/>
                <a:gd name="connsiteX17" fmla="*/ 219683 w 533400"/>
                <a:gd name="connsiteY17" fmla="*/ 290181 h 400050"/>
                <a:gd name="connsiteX18" fmla="*/ 217778 w 533400"/>
                <a:gd name="connsiteY18" fmla="*/ 289229 h 400050"/>
                <a:gd name="connsiteX19" fmla="*/ 154913 w 533400"/>
                <a:gd name="connsiteY19" fmla="*/ 228269 h 400050"/>
                <a:gd name="connsiteX20" fmla="*/ 153961 w 533400"/>
                <a:gd name="connsiteY20" fmla="*/ 227316 h 400050"/>
                <a:gd name="connsiteX21" fmla="*/ 128243 w 533400"/>
                <a:gd name="connsiteY21" fmla="*/ 228269 h 400050"/>
                <a:gd name="connsiteX22" fmla="*/ 127290 w 533400"/>
                <a:gd name="connsiteY22" fmla="*/ 229221 h 400050"/>
                <a:gd name="connsiteX23" fmla="*/ 19658 w 533400"/>
                <a:gd name="connsiteY23" fmla="*/ 354951 h 400050"/>
                <a:gd name="connsiteX24" fmla="*/ 19658 w 533400"/>
                <a:gd name="connsiteY24" fmla="*/ 361619 h 400050"/>
                <a:gd name="connsiteX25" fmla="*/ 37755 w 533400"/>
                <a:gd name="connsiteY25" fmla="*/ 380669 h 400050"/>
                <a:gd name="connsiteX26" fmla="*/ 38708 w 533400"/>
                <a:gd name="connsiteY26" fmla="*/ 380669 h 400050"/>
                <a:gd name="connsiteX27" fmla="*/ 495908 w 533400"/>
                <a:gd name="connsiteY27" fmla="*/ 380669 h 400050"/>
                <a:gd name="connsiteX28" fmla="*/ 514958 w 533400"/>
                <a:gd name="connsiteY28" fmla="*/ 361619 h 400050"/>
                <a:gd name="connsiteX29" fmla="*/ 514958 w 533400"/>
                <a:gd name="connsiteY29" fmla="*/ 361619 h 400050"/>
                <a:gd name="connsiteX30" fmla="*/ 514958 w 533400"/>
                <a:gd name="connsiteY30" fmla="*/ 337806 h 400050"/>
                <a:gd name="connsiteX31" fmla="*/ 391133 w 533400"/>
                <a:gd name="connsiteY31" fmla="*/ 173024 h 400050"/>
                <a:gd name="connsiteX32" fmla="*/ 387323 w 533400"/>
                <a:gd name="connsiteY32" fmla="*/ 169214 h 400050"/>
                <a:gd name="connsiteX33" fmla="*/ 361605 w 533400"/>
                <a:gd name="connsiteY33" fmla="*/ 172071 h 400050"/>
                <a:gd name="connsiteX34" fmla="*/ 495908 w 533400"/>
                <a:gd name="connsiteY34" fmla="*/ 19671 h 400050"/>
                <a:gd name="connsiteX35" fmla="*/ 38708 w 533400"/>
                <a:gd name="connsiteY35" fmla="*/ 19671 h 400050"/>
                <a:gd name="connsiteX36" fmla="*/ 19658 w 533400"/>
                <a:gd name="connsiteY36" fmla="*/ 38721 h 400050"/>
                <a:gd name="connsiteX37" fmla="*/ 19658 w 533400"/>
                <a:gd name="connsiteY37" fmla="*/ 38721 h 400050"/>
                <a:gd name="connsiteX38" fmla="*/ 19658 w 533400"/>
                <a:gd name="connsiteY38" fmla="*/ 327329 h 400050"/>
                <a:gd name="connsiteX39" fmla="*/ 113003 w 533400"/>
                <a:gd name="connsiteY39" fmla="*/ 217791 h 400050"/>
                <a:gd name="connsiteX40" fmla="*/ 166343 w 533400"/>
                <a:gd name="connsiteY40" fmla="*/ 213981 h 400050"/>
                <a:gd name="connsiteX41" fmla="*/ 167296 w 533400"/>
                <a:gd name="connsiteY41" fmla="*/ 214934 h 400050"/>
                <a:gd name="connsiteX42" fmla="*/ 168248 w 533400"/>
                <a:gd name="connsiteY42" fmla="*/ 215886 h 400050"/>
                <a:gd name="connsiteX43" fmla="*/ 231113 w 533400"/>
                <a:gd name="connsiteY43" fmla="*/ 276846 h 400050"/>
                <a:gd name="connsiteX44" fmla="*/ 257783 w 533400"/>
                <a:gd name="connsiteY44" fmla="*/ 276846 h 400050"/>
                <a:gd name="connsiteX45" fmla="*/ 258736 w 533400"/>
                <a:gd name="connsiteY45" fmla="*/ 275894 h 400050"/>
                <a:gd name="connsiteX46" fmla="*/ 259688 w 533400"/>
                <a:gd name="connsiteY46" fmla="*/ 274941 h 400050"/>
                <a:gd name="connsiteX47" fmla="*/ 345413 w 533400"/>
                <a:gd name="connsiteY47" fmla="*/ 163499 h 400050"/>
                <a:gd name="connsiteX48" fmla="*/ 398753 w 533400"/>
                <a:gd name="connsiteY48" fmla="*/ 156831 h 400050"/>
                <a:gd name="connsiteX49" fmla="*/ 404468 w 533400"/>
                <a:gd name="connsiteY49" fmla="*/ 162546 h 400050"/>
                <a:gd name="connsiteX50" fmla="*/ 406373 w 533400"/>
                <a:gd name="connsiteY50" fmla="*/ 164451 h 400050"/>
                <a:gd name="connsiteX51" fmla="*/ 515911 w 533400"/>
                <a:gd name="connsiteY51" fmla="*/ 309231 h 400050"/>
                <a:gd name="connsiteX52" fmla="*/ 515911 w 533400"/>
                <a:gd name="connsiteY52" fmla="*/ 40626 h 400050"/>
                <a:gd name="connsiteX53" fmla="*/ 497813 w 533400"/>
                <a:gd name="connsiteY53" fmla="*/ 21576 h 400050"/>
                <a:gd name="connsiteX54" fmla="*/ 495908 w 533400"/>
                <a:gd name="connsiteY54" fmla="*/ 19671 h 400050"/>
                <a:gd name="connsiteX55" fmla="*/ 95858 w 533400"/>
                <a:gd name="connsiteY55" fmla="*/ 48246 h 400050"/>
                <a:gd name="connsiteX56" fmla="*/ 143483 w 533400"/>
                <a:gd name="connsiteY56" fmla="*/ 95871 h 400050"/>
                <a:gd name="connsiteX57" fmla="*/ 95858 w 533400"/>
                <a:gd name="connsiteY57" fmla="*/ 143496 h 400050"/>
                <a:gd name="connsiteX58" fmla="*/ 48233 w 533400"/>
                <a:gd name="connsiteY58" fmla="*/ 95871 h 400050"/>
                <a:gd name="connsiteX59" fmla="*/ 95858 w 533400"/>
                <a:gd name="connsiteY59" fmla="*/ 48246 h 400050"/>
                <a:gd name="connsiteX60" fmla="*/ 95858 w 533400"/>
                <a:gd name="connsiteY60" fmla="*/ 67296 h 400050"/>
                <a:gd name="connsiteX61" fmla="*/ 67283 w 533400"/>
                <a:gd name="connsiteY61" fmla="*/ 95871 h 400050"/>
                <a:gd name="connsiteX62" fmla="*/ 95858 w 533400"/>
                <a:gd name="connsiteY62" fmla="*/ 124446 h 400050"/>
                <a:gd name="connsiteX63" fmla="*/ 124433 w 533400"/>
                <a:gd name="connsiteY63" fmla="*/ 95871 h 400050"/>
                <a:gd name="connsiteX64" fmla="*/ 95858 w 533400"/>
                <a:gd name="connsiteY64" fmla="*/ 6729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33400" h="400050">
                  <a:moveTo>
                    <a:pt x="495908" y="621"/>
                  </a:moveTo>
                  <a:cubicBezTo>
                    <a:pt x="516863" y="621"/>
                    <a:pt x="534008" y="17766"/>
                    <a:pt x="534008" y="38721"/>
                  </a:cubicBezTo>
                  <a:lnTo>
                    <a:pt x="534008" y="38721"/>
                  </a:lnTo>
                  <a:lnTo>
                    <a:pt x="534008" y="362571"/>
                  </a:lnTo>
                  <a:cubicBezTo>
                    <a:pt x="534008" y="383526"/>
                    <a:pt x="516863" y="400671"/>
                    <a:pt x="495908" y="400671"/>
                  </a:cubicBezTo>
                  <a:lnTo>
                    <a:pt x="495908" y="400671"/>
                  </a:lnTo>
                  <a:lnTo>
                    <a:pt x="38708" y="400671"/>
                  </a:lnTo>
                  <a:cubicBezTo>
                    <a:pt x="17753" y="400671"/>
                    <a:pt x="608" y="383526"/>
                    <a:pt x="608" y="362571"/>
                  </a:cubicBezTo>
                  <a:lnTo>
                    <a:pt x="608" y="362571"/>
                  </a:lnTo>
                  <a:lnTo>
                    <a:pt x="608" y="38721"/>
                  </a:lnTo>
                  <a:cubicBezTo>
                    <a:pt x="608" y="17766"/>
                    <a:pt x="17753" y="621"/>
                    <a:pt x="38708" y="621"/>
                  </a:cubicBezTo>
                  <a:lnTo>
                    <a:pt x="38708" y="621"/>
                  </a:lnTo>
                  <a:lnTo>
                    <a:pt x="495908" y="621"/>
                  </a:lnTo>
                  <a:close/>
                  <a:moveTo>
                    <a:pt x="361605" y="172071"/>
                  </a:moveTo>
                  <a:lnTo>
                    <a:pt x="360653" y="173024"/>
                  </a:lnTo>
                  <a:lnTo>
                    <a:pt x="274928" y="284466"/>
                  </a:lnTo>
                  <a:cubicBezTo>
                    <a:pt x="273976" y="285419"/>
                    <a:pt x="273023" y="286371"/>
                    <a:pt x="272071" y="288276"/>
                  </a:cubicBezTo>
                  <a:cubicBezTo>
                    <a:pt x="257783" y="302564"/>
                    <a:pt x="234923" y="303516"/>
                    <a:pt x="219683" y="290181"/>
                  </a:cubicBezTo>
                  <a:lnTo>
                    <a:pt x="217778" y="289229"/>
                  </a:lnTo>
                  <a:lnTo>
                    <a:pt x="154913" y="228269"/>
                  </a:lnTo>
                  <a:cubicBezTo>
                    <a:pt x="154913" y="228269"/>
                    <a:pt x="153961" y="227316"/>
                    <a:pt x="153961" y="227316"/>
                  </a:cubicBezTo>
                  <a:cubicBezTo>
                    <a:pt x="146340" y="220649"/>
                    <a:pt x="134911" y="221601"/>
                    <a:pt x="128243" y="228269"/>
                  </a:cubicBezTo>
                  <a:lnTo>
                    <a:pt x="127290" y="229221"/>
                  </a:lnTo>
                  <a:lnTo>
                    <a:pt x="19658" y="354951"/>
                  </a:lnTo>
                  <a:lnTo>
                    <a:pt x="19658" y="361619"/>
                  </a:lnTo>
                  <a:cubicBezTo>
                    <a:pt x="19658" y="372096"/>
                    <a:pt x="27278" y="379716"/>
                    <a:pt x="37755" y="380669"/>
                  </a:cubicBezTo>
                  <a:lnTo>
                    <a:pt x="38708" y="380669"/>
                  </a:lnTo>
                  <a:lnTo>
                    <a:pt x="495908" y="380669"/>
                  </a:lnTo>
                  <a:cubicBezTo>
                    <a:pt x="506386" y="380669"/>
                    <a:pt x="514958" y="372096"/>
                    <a:pt x="514958" y="361619"/>
                  </a:cubicBezTo>
                  <a:lnTo>
                    <a:pt x="514958" y="361619"/>
                  </a:lnTo>
                  <a:lnTo>
                    <a:pt x="514958" y="337806"/>
                  </a:lnTo>
                  <a:lnTo>
                    <a:pt x="391133" y="173024"/>
                  </a:lnTo>
                  <a:cubicBezTo>
                    <a:pt x="390180" y="172071"/>
                    <a:pt x="389228" y="170166"/>
                    <a:pt x="387323" y="169214"/>
                  </a:cubicBezTo>
                  <a:cubicBezTo>
                    <a:pt x="378751" y="164451"/>
                    <a:pt x="368273" y="165404"/>
                    <a:pt x="361605" y="172071"/>
                  </a:cubicBezTo>
                  <a:close/>
                  <a:moveTo>
                    <a:pt x="495908" y="19671"/>
                  </a:moveTo>
                  <a:lnTo>
                    <a:pt x="38708" y="19671"/>
                  </a:lnTo>
                  <a:cubicBezTo>
                    <a:pt x="28230" y="19671"/>
                    <a:pt x="19658" y="28244"/>
                    <a:pt x="19658" y="38721"/>
                  </a:cubicBezTo>
                  <a:lnTo>
                    <a:pt x="19658" y="38721"/>
                  </a:lnTo>
                  <a:lnTo>
                    <a:pt x="19658" y="327329"/>
                  </a:lnTo>
                  <a:lnTo>
                    <a:pt x="113003" y="217791"/>
                  </a:lnTo>
                  <a:cubicBezTo>
                    <a:pt x="126338" y="201599"/>
                    <a:pt x="151103" y="199694"/>
                    <a:pt x="166343" y="213981"/>
                  </a:cubicBezTo>
                  <a:lnTo>
                    <a:pt x="167296" y="214934"/>
                  </a:lnTo>
                  <a:lnTo>
                    <a:pt x="168248" y="215886"/>
                  </a:lnTo>
                  <a:lnTo>
                    <a:pt x="231113" y="276846"/>
                  </a:lnTo>
                  <a:cubicBezTo>
                    <a:pt x="238733" y="284466"/>
                    <a:pt x="251115" y="284466"/>
                    <a:pt x="257783" y="276846"/>
                  </a:cubicBezTo>
                  <a:lnTo>
                    <a:pt x="258736" y="275894"/>
                  </a:lnTo>
                  <a:lnTo>
                    <a:pt x="259688" y="274941"/>
                  </a:lnTo>
                  <a:lnTo>
                    <a:pt x="345413" y="163499"/>
                  </a:lnTo>
                  <a:cubicBezTo>
                    <a:pt x="357796" y="146354"/>
                    <a:pt x="382561" y="143496"/>
                    <a:pt x="398753" y="156831"/>
                  </a:cubicBezTo>
                  <a:cubicBezTo>
                    <a:pt x="400658" y="158736"/>
                    <a:pt x="402563" y="160641"/>
                    <a:pt x="404468" y="162546"/>
                  </a:cubicBezTo>
                  <a:lnTo>
                    <a:pt x="406373" y="164451"/>
                  </a:lnTo>
                  <a:lnTo>
                    <a:pt x="515911" y="309231"/>
                  </a:lnTo>
                  <a:lnTo>
                    <a:pt x="515911" y="40626"/>
                  </a:lnTo>
                  <a:cubicBezTo>
                    <a:pt x="515911" y="30149"/>
                    <a:pt x="508290" y="22529"/>
                    <a:pt x="497813" y="21576"/>
                  </a:cubicBezTo>
                  <a:lnTo>
                    <a:pt x="495908" y="19671"/>
                  </a:lnTo>
                  <a:close/>
                  <a:moveTo>
                    <a:pt x="95858" y="48246"/>
                  </a:moveTo>
                  <a:cubicBezTo>
                    <a:pt x="122528" y="48246"/>
                    <a:pt x="143483" y="69201"/>
                    <a:pt x="143483" y="95871"/>
                  </a:cubicBezTo>
                  <a:cubicBezTo>
                    <a:pt x="143483" y="122541"/>
                    <a:pt x="122528" y="143496"/>
                    <a:pt x="95858" y="143496"/>
                  </a:cubicBezTo>
                  <a:cubicBezTo>
                    <a:pt x="69188" y="143496"/>
                    <a:pt x="48233" y="122541"/>
                    <a:pt x="48233" y="95871"/>
                  </a:cubicBezTo>
                  <a:cubicBezTo>
                    <a:pt x="48233" y="69201"/>
                    <a:pt x="69188" y="48246"/>
                    <a:pt x="95858" y="48246"/>
                  </a:cubicBezTo>
                  <a:close/>
                  <a:moveTo>
                    <a:pt x="95858" y="67296"/>
                  </a:moveTo>
                  <a:cubicBezTo>
                    <a:pt x="79665" y="67296"/>
                    <a:pt x="67283" y="79679"/>
                    <a:pt x="67283" y="95871"/>
                  </a:cubicBezTo>
                  <a:cubicBezTo>
                    <a:pt x="67283" y="112064"/>
                    <a:pt x="79665" y="124446"/>
                    <a:pt x="95858" y="124446"/>
                  </a:cubicBezTo>
                  <a:cubicBezTo>
                    <a:pt x="112051" y="124446"/>
                    <a:pt x="124433" y="112064"/>
                    <a:pt x="124433" y="95871"/>
                  </a:cubicBezTo>
                  <a:cubicBezTo>
                    <a:pt x="124433" y="79679"/>
                    <a:pt x="112051" y="67296"/>
                    <a:pt x="95858" y="6729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任意多边形 48"/>
            <p:cNvSpPr/>
            <p:nvPr/>
          </p:nvSpPr>
          <p:spPr>
            <a:xfrm>
              <a:off x="7843960" y="2058220"/>
              <a:ext cx="487121" cy="533400"/>
            </a:xfrm>
            <a:custGeom>
              <a:avLst/>
              <a:gdLst>
                <a:gd name="connsiteX0" fmla="*/ 367478 w 487121"/>
                <a:gd name="connsiteY0" fmla="*/ 621 h 533400"/>
                <a:gd name="connsiteX1" fmla="*/ 367478 w 487121"/>
                <a:gd name="connsiteY1" fmla="*/ 19671 h 533400"/>
                <a:gd name="connsiteX2" fmla="*/ 338903 w 487121"/>
                <a:gd name="connsiteY2" fmla="*/ 19671 h 533400"/>
                <a:gd name="connsiteX3" fmla="*/ 338903 w 487121"/>
                <a:gd name="connsiteY3" fmla="*/ 135876 h 533400"/>
                <a:gd name="connsiteX4" fmla="*/ 340808 w 487121"/>
                <a:gd name="connsiteY4" fmla="*/ 145401 h 533400"/>
                <a:gd name="connsiteX5" fmla="*/ 341761 w 487121"/>
                <a:gd name="connsiteY5" fmla="*/ 147306 h 533400"/>
                <a:gd name="connsiteX6" fmla="*/ 482731 w 487121"/>
                <a:gd name="connsiteY6" fmla="*/ 464489 h 533400"/>
                <a:gd name="connsiteX7" fmla="*/ 483683 w 487121"/>
                <a:gd name="connsiteY7" fmla="*/ 509256 h 533400"/>
                <a:gd name="connsiteX8" fmla="*/ 447488 w 487121"/>
                <a:gd name="connsiteY8" fmla="*/ 534021 h 533400"/>
                <a:gd name="connsiteX9" fmla="*/ 447488 w 487121"/>
                <a:gd name="connsiteY9" fmla="*/ 534021 h 533400"/>
                <a:gd name="connsiteX10" fmla="*/ 40771 w 487121"/>
                <a:gd name="connsiteY10" fmla="*/ 534021 h 533400"/>
                <a:gd name="connsiteX11" fmla="*/ 4576 w 487121"/>
                <a:gd name="connsiteY11" fmla="*/ 509256 h 533400"/>
                <a:gd name="connsiteX12" fmla="*/ 5528 w 487121"/>
                <a:gd name="connsiteY12" fmla="*/ 464489 h 533400"/>
                <a:gd name="connsiteX13" fmla="*/ 5528 w 487121"/>
                <a:gd name="connsiteY13" fmla="*/ 464489 h 533400"/>
                <a:gd name="connsiteX14" fmla="*/ 146498 w 487121"/>
                <a:gd name="connsiteY14" fmla="*/ 147306 h 533400"/>
                <a:gd name="connsiteX15" fmla="*/ 149356 w 487121"/>
                <a:gd name="connsiteY15" fmla="*/ 135876 h 533400"/>
                <a:gd name="connsiteX16" fmla="*/ 149356 w 487121"/>
                <a:gd name="connsiteY16" fmla="*/ 135876 h 533400"/>
                <a:gd name="connsiteX17" fmla="*/ 149356 w 487121"/>
                <a:gd name="connsiteY17" fmla="*/ 19671 h 533400"/>
                <a:gd name="connsiteX18" fmla="*/ 120781 w 487121"/>
                <a:gd name="connsiteY18" fmla="*/ 19671 h 533400"/>
                <a:gd name="connsiteX19" fmla="*/ 120781 w 487121"/>
                <a:gd name="connsiteY19" fmla="*/ 621 h 533400"/>
                <a:gd name="connsiteX20" fmla="*/ 367478 w 487121"/>
                <a:gd name="connsiteY20" fmla="*/ 621 h 533400"/>
                <a:gd name="connsiteX21" fmla="*/ 252226 w 487121"/>
                <a:gd name="connsiteY21" fmla="*/ 415911 h 533400"/>
                <a:gd name="connsiteX22" fmla="*/ 249368 w 487121"/>
                <a:gd name="connsiteY22" fmla="*/ 417816 h 533400"/>
                <a:gd name="connsiteX23" fmla="*/ 50296 w 487121"/>
                <a:gd name="connsiteY23" fmla="*/ 409244 h 533400"/>
                <a:gd name="connsiteX24" fmla="*/ 22673 w 487121"/>
                <a:gd name="connsiteY24" fmla="*/ 471156 h 533400"/>
                <a:gd name="connsiteX25" fmla="*/ 21721 w 487121"/>
                <a:gd name="connsiteY25" fmla="*/ 501636 h 533400"/>
                <a:gd name="connsiteX26" fmla="*/ 39818 w 487121"/>
                <a:gd name="connsiteY26" fmla="*/ 514019 h 533400"/>
                <a:gd name="connsiteX27" fmla="*/ 39818 w 487121"/>
                <a:gd name="connsiteY27" fmla="*/ 514019 h 533400"/>
                <a:gd name="connsiteX28" fmla="*/ 446536 w 487121"/>
                <a:gd name="connsiteY28" fmla="*/ 514019 h 533400"/>
                <a:gd name="connsiteX29" fmla="*/ 464633 w 487121"/>
                <a:gd name="connsiteY29" fmla="*/ 501636 h 533400"/>
                <a:gd name="connsiteX30" fmla="*/ 463681 w 487121"/>
                <a:gd name="connsiteY30" fmla="*/ 471156 h 533400"/>
                <a:gd name="connsiteX31" fmla="*/ 463681 w 487121"/>
                <a:gd name="connsiteY31" fmla="*/ 471156 h 533400"/>
                <a:gd name="connsiteX32" fmla="*/ 435106 w 487121"/>
                <a:gd name="connsiteY32" fmla="*/ 407339 h 533400"/>
                <a:gd name="connsiteX33" fmla="*/ 434153 w 487121"/>
                <a:gd name="connsiteY33" fmla="*/ 407339 h 533400"/>
                <a:gd name="connsiteX34" fmla="*/ 252226 w 487121"/>
                <a:gd name="connsiteY34" fmla="*/ 415911 h 533400"/>
                <a:gd name="connsiteX35" fmla="*/ 319853 w 487121"/>
                <a:gd name="connsiteY35" fmla="*/ 19671 h 533400"/>
                <a:gd name="connsiteX36" fmla="*/ 167453 w 487121"/>
                <a:gd name="connsiteY36" fmla="*/ 19671 h 533400"/>
                <a:gd name="connsiteX37" fmla="*/ 167453 w 487121"/>
                <a:gd name="connsiteY37" fmla="*/ 135876 h 533400"/>
                <a:gd name="connsiteX38" fmla="*/ 164596 w 487121"/>
                <a:gd name="connsiteY38" fmla="*/ 153021 h 533400"/>
                <a:gd name="connsiteX39" fmla="*/ 164596 w 487121"/>
                <a:gd name="connsiteY39" fmla="*/ 153021 h 533400"/>
                <a:gd name="connsiteX40" fmla="*/ 163643 w 487121"/>
                <a:gd name="connsiteY40" fmla="*/ 155879 h 533400"/>
                <a:gd name="connsiteX41" fmla="*/ 57916 w 487121"/>
                <a:gd name="connsiteY41" fmla="*/ 393051 h 533400"/>
                <a:gd name="connsiteX42" fmla="*/ 235081 w 487121"/>
                <a:gd name="connsiteY42" fmla="*/ 405434 h 533400"/>
                <a:gd name="connsiteX43" fmla="*/ 237938 w 487121"/>
                <a:gd name="connsiteY43" fmla="*/ 403529 h 533400"/>
                <a:gd name="connsiteX44" fmla="*/ 424628 w 487121"/>
                <a:gd name="connsiteY44" fmla="*/ 383526 h 533400"/>
                <a:gd name="connsiteX45" fmla="*/ 323663 w 487121"/>
                <a:gd name="connsiteY45" fmla="*/ 155879 h 533400"/>
                <a:gd name="connsiteX46" fmla="*/ 319853 w 487121"/>
                <a:gd name="connsiteY46" fmla="*/ 136829 h 533400"/>
                <a:gd name="connsiteX47" fmla="*/ 319853 w 487121"/>
                <a:gd name="connsiteY47" fmla="*/ 136829 h 533400"/>
                <a:gd name="connsiteX48" fmla="*/ 319853 w 487121"/>
                <a:gd name="connsiteY48" fmla="*/ 19671 h 533400"/>
                <a:gd name="connsiteX49" fmla="*/ 305566 w 487121"/>
                <a:gd name="connsiteY49" fmla="*/ 248271 h 533400"/>
                <a:gd name="connsiteX50" fmla="*/ 348428 w 487121"/>
                <a:gd name="connsiteY50" fmla="*/ 291134 h 533400"/>
                <a:gd name="connsiteX51" fmla="*/ 305566 w 487121"/>
                <a:gd name="connsiteY51" fmla="*/ 333996 h 533400"/>
                <a:gd name="connsiteX52" fmla="*/ 262703 w 487121"/>
                <a:gd name="connsiteY52" fmla="*/ 291134 h 533400"/>
                <a:gd name="connsiteX53" fmla="*/ 305566 w 487121"/>
                <a:gd name="connsiteY53" fmla="*/ 248271 h 533400"/>
                <a:gd name="connsiteX54" fmla="*/ 305566 w 487121"/>
                <a:gd name="connsiteY54" fmla="*/ 267321 h 533400"/>
                <a:gd name="connsiteX55" fmla="*/ 281753 w 487121"/>
                <a:gd name="connsiteY55" fmla="*/ 291134 h 533400"/>
                <a:gd name="connsiteX56" fmla="*/ 305566 w 487121"/>
                <a:gd name="connsiteY56" fmla="*/ 314946 h 533400"/>
                <a:gd name="connsiteX57" fmla="*/ 329378 w 487121"/>
                <a:gd name="connsiteY57" fmla="*/ 291134 h 533400"/>
                <a:gd name="connsiteX58" fmla="*/ 305566 w 487121"/>
                <a:gd name="connsiteY58" fmla="*/ 26732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487121" h="533400">
                  <a:moveTo>
                    <a:pt x="367478" y="621"/>
                  </a:moveTo>
                  <a:lnTo>
                    <a:pt x="367478" y="19671"/>
                  </a:lnTo>
                  <a:lnTo>
                    <a:pt x="338903" y="19671"/>
                  </a:lnTo>
                  <a:lnTo>
                    <a:pt x="338903" y="135876"/>
                  </a:lnTo>
                  <a:cubicBezTo>
                    <a:pt x="338903" y="138734"/>
                    <a:pt x="339856" y="142544"/>
                    <a:pt x="340808" y="145401"/>
                  </a:cubicBezTo>
                  <a:lnTo>
                    <a:pt x="341761" y="147306"/>
                  </a:lnTo>
                  <a:lnTo>
                    <a:pt x="482731" y="464489"/>
                  </a:lnTo>
                  <a:cubicBezTo>
                    <a:pt x="489398" y="478776"/>
                    <a:pt x="489398" y="494969"/>
                    <a:pt x="483683" y="509256"/>
                  </a:cubicBezTo>
                  <a:cubicBezTo>
                    <a:pt x="477968" y="524496"/>
                    <a:pt x="463681" y="534021"/>
                    <a:pt x="447488" y="534021"/>
                  </a:cubicBezTo>
                  <a:lnTo>
                    <a:pt x="447488" y="534021"/>
                  </a:lnTo>
                  <a:lnTo>
                    <a:pt x="40771" y="534021"/>
                  </a:lnTo>
                  <a:cubicBezTo>
                    <a:pt x="24578" y="534021"/>
                    <a:pt x="10291" y="524496"/>
                    <a:pt x="4576" y="509256"/>
                  </a:cubicBezTo>
                  <a:cubicBezTo>
                    <a:pt x="-1139" y="494969"/>
                    <a:pt x="-187" y="478776"/>
                    <a:pt x="5528" y="464489"/>
                  </a:cubicBezTo>
                  <a:lnTo>
                    <a:pt x="5528" y="464489"/>
                  </a:lnTo>
                  <a:lnTo>
                    <a:pt x="146498" y="147306"/>
                  </a:lnTo>
                  <a:cubicBezTo>
                    <a:pt x="148403" y="143496"/>
                    <a:pt x="149356" y="139686"/>
                    <a:pt x="149356" y="135876"/>
                  </a:cubicBezTo>
                  <a:lnTo>
                    <a:pt x="149356" y="135876"/>
                  </a:lnTo>
                  <a:lnTo>
                    <a:pt x="149356" y="19671"/>
                  </a:lnTo>
                  <a:lnTo>
                    <a:pt x="120781" y="19671"/>
                  </a:lnTo>
                  <a:lnTo>
                    <a:pt x="120781" y="621"/>
                  </a:lnTo>
                  <a:lnTo>
                    <a:pt x="367478" y="621"/>
                  </a:lnTo>
                  <a:close/>
                  <a:moveTo>
                    <a:pt x="252226" y="415911"/>
                  </a:moveTo>
                  <a:lnTo>
                    <a:pt x="249368" y="417816"/>
                  </a:lnTo>
                  <a:cubicBezTo>
                    <a:pt x="194123" y="456869"/>
                    <a:pt x="118876" y="453059"/>
                    <a:pt x="50296" y="409244"/>
                  </a:cubicBezTo>
                  <a:lnTo>
                    <a:pt x="22673" y="471156"/>
                  </a:lnTo>
                  <a:cubicBezTo>
                    <a:pt x="18863" y="480681"/>
                    <a:pt x="17911" y="491159"/>
                    <a:pt x="21721" y="501636"/>
                  </a:cubicBezTo>
                  <a:cubicBezTo>
                    <a:pt x="24578" y="509256"/>
                    <a:pt x="32198" y="514019"/>
                    <a:pt x="39818" y="514019"/>
                  </a:cubicBezTo>
                  <a:lnTo>
                    <a:pt x="39818" y="514019"/>
                  </a:lnTo>
                  <a:lnTo>
                    <a:pt x="446536" y="514019"/>
                  </a:lnTo>
                  <a:cubicBezTo>
                    <a:pt x="455108" y="514019"/>
                    <a:pt x="461776" y="509256"/>
                    <a:pt x="464633" y="501636"/>
                  </a:cubicBezTo>
                  <a:cubicBezTo>
                    <a:pt x="468443" y="492111"/>
                    <a:pt x="468443" y="480681"/>
                    <a:pt x="463681" y="471156"/>
                  </a:cubicBezTo>
                  <a:lnTo>
                    <a:pt x="463681" y="471156"/>
                  </a:lnTo>
                  <a:lnTo>
                    <a:pt x="435106" y="407339"/>
                  </a:lnTo>
                  <a:lnTo>
                    <a:pt x="434153" y="407339"/>
                  </a:lnTo>
                  <a:cubicBezTo>
                    <a:pt x="374146" y="378764"/>
                    <a:pt x="301756" y="382574"/>
                    <a:pt x="252226" y="415911"/>
                  </a:cubicBezTo>
                  <a:close/>
                  <a:moveTo>
                    <a:pt x="319853" y="19671"/>
                  </a:moveTo>
                  <a:lnTo>
                    <a:pt x="167453" y="19671"/>
                  </a:lnTo>
                  <a:lnTo>
                    <a:pt x="167453" y="135876"/>
                  </a:lnTo>
                  <a:cubicBezTo>
                    <a:pt x="167453" y="141591"/>
                    <a:pt x="166501" y="147306"/>
                    <a:pt x="164596" y="153021"/>
                  </a:cubicBezTo>
                  <a:lnTo>
                    <a:pt x="164596" y="153021"/>
                  </a:lnTo>
                  <a:lnTo>
                    <a:pt x="163643" y="155879"/>
                  </a:lnTo>
                  <a:lnTo>
                    <a:pt x="57916" y="393051"/>
                  </a:lnTo>
                  <a:cubicBezTo>
                    <a:pt x="119828" y="433056"/>
                    <a:pt x="186503" y="437819"/>
                    <a:pt x="235081" y="405434"/>
                  </a:cubicBezTo>
                  <a:lnTo>
                    <a:pt x="237938" y="403529"/>
                  </a:lnTo>
                  <a:cubicBezTo>
                    <a:pt x="289373" y="367334"/>
                    <a:pt x="360811" y="360666"/>
                    <a:pt x="424628" y="383526"/>
                  </a:cubicBezTo>
                  <a:lnTo>
                    <a:pt x="323663" y="155879"/>
                  </a:lnTo>
                  <a:cubicBezTo>
                    <a:pt x="320806" y="150164"/>
                    <a:pt x="319853" y="143496"/>
                    <a:pt x="319853" y="136829"/>
                  </a:cubicBezTo>
                  <a:lnTo>
                    <a:pt x="319853" y="136829"/>
                  </a:lnTo>
                  <a:lnTo>
                    <a:pt x="319853" y="19671"/>
                  </a:lnTo>
                  <a:close/>
                  <a:moveTo>
                    <a:pt x="305566" y="248271"/>
                  </a:moveTo>
                  <a:cubicBezTo>
                    <a:pt x="329378" y="248271"/>
                    <a:pt x="348428" y="267321"/>
                    <a:pt x="348428" y="291134"/>
                  </a:cubicBezTo>
                  <a:cubicBezTo>
                    <a:pt x="348428" y="314946"/>
                    <a:pt x="329378" y="333996"/>
                    <a:pt x="305566" y="333996"/>
                  </a:cubicBezTo>
                  <a:cubicBezTo>
                    <a:pt x="281753" y="333996"/>
                    <a:pt x="262703" y="314946"/>
                    <a:pt x="262703" y="291134"/>
                  </a:cubicBezTo>
                  <a:cubicBezTo>
                    <a:pt x="262703" y="267321"/>
                    <a:pt x="281753" y="248271"/>
                    <a:pt x="305566" y="248271"/>
                  </a:cubicBezTo>
                  <a:close/>
                  <a:moveTo>
                    <a:pt x="305566" y="267321"/>
                  </a:moveTo>
                  <a:cubicBezTo>
                    <a:pt x="292231" y="267321"/>
                    <a:pt x="281753" y="277799"/>
                    <a:pt x="281753" y="291134"/>
                  </a:cubicBezTo>
                  <a:cubicBezTo>
                    <a:pt x="281753" y="304469"/>
                    <a:pt x="292231" y="314946"/>
                    <a:pt x="305566" y="314946"/>
                  </a:cubicBezTo>
                  <a:cubicBezTo>
                    <a:pt x="318901" y="314946"/>
                    <a:pt x="329378" y="304469"/>
                    <a:pt x="329378" y="291134"/>
                  </a:cubicBezTo>
                  <a:cubicBezTo>
                    <a:pt x="329378" y="277799"/>
                    <a:pt x="318901" y="267321"/>
                    <a:pt x="305566" y="267321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4" name="文本框 53"/>
          <p:cNvSpPr txBox="1"/>
          <p:nvPr/>
        </p:nvSpPr>
        <p:spPr>
          <a:xfrm>
            <a:off x="673100" y="2859801"/>
            <a:ext cx="3835400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73100" y="1690169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/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  <a:endParaRPr lang="en-US" altLang="zh-CN" sz="1200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 rot="5400000">
            <a:off x="276974" y="1035996"/>
            <a:ext cx="6323006" cy="997902"/>
            <a:chOff x="-561301" y="2125669"/>
            <a:chExt cx="6323006" cy="997902"/>
          </a:xfrm>
        </p:grpSpPr>
        <p:sp>
          <p:nvSpPr>
            <p:cNvPr id="47" name="矩形: 圆角 46"/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FOUR</a:t>
              </a:r>
              <a:endParaRPr lang="en-US" altLang="zh-CN" sz="5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íṥ1ide"/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/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/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9127954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íṥ1ide"/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4047162" y="1959061"/>
            <a:ext cx="4433449" cy="3001744"/>
            <a:chOff x="1300601" y="2350937"/>
            <a:chExt cx="4433449" cy="3001744"/>
          </a:xfrm>
        </p:grpSpPr>
        <p:grpSp>
          <p:nvGrpSpPr>
            <p:cNvPr id="24" name="íSḻïḍê"/>
            <p:cNvGrpSpPr/>
            <p:nvPr/>
          </p:nvGrpSpPr>
          <p:grpSpPr>
            <a:xfrm>
              <a:off x="1300601" y="2350937"/>
              <a:ext cx="4420855" cy="624349"/>
              <a:chOff x="2034026" y="1655335"/>
              <a:chExt cx="4420855" cy="624349"/>
            </a:xfrm>
          </p:grpSpPr>
          <p:sp>
            <p:nvSpPr>
              <p:cNvPr id="40" name="îŝ1íde"/>
              <p:cNvSpPr/>
              <p:nvPr/>
            </p:nvSpPr>
            <p:spPr>
              <a:xfrm>
                <a:off x="2034026" y="165533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 dirty="0">
                    <a:solidFill>
                      <a:schemeClr val="tx1"/>
                    </a:solidFill>
                    <a:cs typeface="+mn-ea"/>
                    <a:sym typeface="+mn-lt"/>
                  </a:rPr>
                  <a:t>1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îṧ1ïďè"/>
              <p:cNvSpPr/>
              <p:nvPr/>
            </p:nvSpPr>
            <p:spPr bwMode="auto">
              <a:xfrm>
                <a:off x="2763151" y="165558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  <a:endParaRPr lang="en-US" altLang="zh-CN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5" name="îṩḷïďè"/>
            <p:cNvGrpSpPr/>
            <p:nvPr/>
          </p:nvGrpSpPr>
          <p:grpSpPr>
            <a:xfrm>
              <a:off x="1300601" y="3143402"/>
              <a:ext cx="4420855" cy="624349"/>
              <a:chOff x="2034026" y="2490855"/>
              <a:chExt cx="4420855" cy="624349"/>
            </a:xfrm>
          </p:grpSpPr>
          <p:sp>
            <p:nvSpPr>
              <p:cNvPr id="38" name="îṥľïďé"/>
              <p:cNvSpPr/>
              <p:nvPr/>
            </p:nvSpPr>
            <p:spPr>
              <a:xfrm>
                <a:off x="2034026" y="2490855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2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îṧ1íḑê"/>
              <p:cNvSpPr/>
              <p:nvPr/>
            </p:nvSpPr>
            <p:spPr bwMode="auto">
              <a:xfrm>
                <a:off x="2763151" y="2491106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6" name="ïślïde"/>
            <p:cNvGrpSpPr/>
            <p:nvPr/>
          </p:nvGrpSpPr>
          <p:grpSpPr>
            <a:xfrm>
              <a:off x="1300601" y="3935867"/>
              <a:ext cx="4420855" cy="624349"/>
              <a:chOff x="2034026" y="3326376"/>
              <a:chExt cx="4420855" cy="624349"/>
            </a:xfrm>
          </p:grpSpPr>
          <p:sp>
            <p:nvSpPr>
              <p:cNvPr id="36" name="işlîḑè"/>
              <p:cNvSpPr/>
              <p:nvPr/>
            </p:nvSpPr>
            <p:spPr>
              <a:xfrm>
                <a:off x="2034026" y="3326376"/>
                <a:ext cx="624349" cy="624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bg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bg1"/>
                    </a:solidFill>
                    <a:cs typeface="+mn-ea"/>
                    <a:sym typeface="+mn-lt"/>
                  </a:rPr>
                  <a:t>3</a:t>
                </a:r>
                <a:endParaRPr lang="en-US" altLang="zh-CN" b="1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iṩlïďé"/>
              <p:cNvSpPr/>
              <p:nvPr/>
            </p:nvSpPr>
            <p:spPr bwMode="auto">
              <a:xfrm>
                <a:off x="2763151" y="332662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ïṥ1îḋê"/>
            <p:cNvGrpSpPr/>
            <p:nvPr/>
          </p:nvGrpSpPr>
          <p:grpSpPr>
            <a:xfrm>
              <a:off x="1300601" y="4728332"/>
              <a:ext cx="4420855" cy="624349"/>
              <a:chOff x="2034026" y="4161896"/>
              <a:chExt cx="4420855" cy="624349"/>
            </a:xfrm>
          </p:grpSpPr>
          <p:sp>
            <p:nvSpPr>
              <p:cNvPr id="31" name="íṧḷîďè"/>
              <p:cNvSpPr/>
              <p:nvPr/>
            </p:nvSpPr>
            <p:spPr>
              <a:xfrm>
                <a:off x="2034026" y="4161896"/>
                <a:ext cx="624349" cy="62434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anchor="ctr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0</a:t>
                </a:r>
                <a:r>
                  <a:rPr lang="en-US" altLang="zh-CN" sz="100" b="1">
                    <a:solidFill>
                      <a:schemeClr val="tx1"/>
                    </a:solidFill>
                    <a:cs typeface="+mn-ea"/>
                    <a:sym typeface="+mn-lt"/>
                  </a:rPr>
                  <a:t>  </a:t>
                </a:r>
                <a:r>
                  <a:rPr lang="en-US" altLang="zh-CN" b="1">
                    <a:solidFill>
                      <a:schemeClr val="tx1"/>
                    </a:solidFill>
                    <a:cs typeface="+mn-ea"/>
                    <a:sym typeface="+mn-lt"/>
                  </a:rPr>
                  <a:t>4</a:t>
                </a:r>
                <a:endParaRPr lang="en-US" altLang="zh-CN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ï$liďé"/>
              <p:cNvSpPr/>
              <p:nvPr/>
            </p:nvSpPr>
            <p:spPr bwMode="auto">
              <a:xfrm>
                <a:off x="2763151" y="4162147"/>
                <a:ext cx="3691730" cy="4874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3200" spc="300" dirty="0">
                    <a:solidFill>
                      <a:schemeClr val="tx2"/>
                    </a:solidFill>
                    <a:cs typeface="+mn-ea"/>
                    <a:sym typeface="+mn-lt"/>
                  </a:rPr>
                  <a:t>此处输入标题</a:t>
                </a:r>
                <a:endParaRPr lang="zh-CN" altLang="en-US" sz="3200" spc="300" dirty="0">
                  <a:solidFill>
                    <a:schemeClr val="tx2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28" name="ïṡ1íḑè"/>
            <p:cNvCxnSpPr/>
            <p:nvPr/>
          </p:nvCxnSpPr>
          <p:spPr>
            <a:xfrm>
              <a:off x="2133600" y="305934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íṩ1ïḓè"/>
            <p:cNvCxnSpPr/>
            <p:nvPr/>
          </p:nvCxnSpPr>
          <p:spPr>
            <a:xfrm>
              <a:off x="2133600" y="3851809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işļîḓe"/>
            <p:cNvCxnSpPr/>
            <p:nvPr/>
          </p:nvCxnSpPr>
          <p:spPr>
            <a:xfrm>
              <a:off x="2133600" y="4644274"/>
              <a:ext cx="3600450" cy="0"/>
            </a:xfrm>
            <a:prstGeom prst="line">
              <a:avLst/>
            </a:prstGeom>
            <a:ln w="31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305746" y="-367923"/>
            <a:ext cx="830164" cy="4583127"/>
            <a:chOff x="2305746" y="-367923"/>
            <a:chExt cx="830164" cy="4583127"/>
          </a:xfrm>
        </p:grpSpPr>
        <p:sp>
          <p:nvSpPr>
            <p:cNvPr id="44" name="矩形: 圆角 43"/>
            <p:cNvSpPr/>
            <p:nvPr/>
          </p:nvSpPr>
          <p:spPr>
            <a:xfrm rot="5400000">
              <a:off x="400237" y="1564561"/>
              <a:ext cx="4583127" cy="71816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 rot="5400000">
              <a:off x="1081545" y="1410594"/>
              <a:ext cx="3278565" cy="83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>
                <a:lnSpc>
                  <a:spcPct val="120000"/>
                </a:lnSpc>
                <a:defRPr/>
              </a:pPr>
              <a:r>
                <a:rPr lang="en-US" altLang="zh-CN" sz="4400" b="1" dirty="0">
                  <a:solidFill>
                    <a:schemeClr val="bg1"/>
                  </a:solidFill>
                  <a:cs typeface="+mn-ea"/>
                  <a:sym typeface="+mn-lt"/>
                </a:rPr>
                <a:t>CONTENTS</a:t>
              </a:r>
              <a:endParaRPr lang="en-US" altLang="zh-CN" sz="4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9171709" y="2844800"/>
            <a:ext cx="17179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>
                <a:solidFill>
                  <a:srgbClr val="FFFFFF"/>
                </a:solidFill>
              </a:rPr>
              <a:t>https://www.ypppt.com/</a:t>
            </a:r>
            <a:endParaRPr lang="zh-CN" altLang="en-US" sz="10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5" grpId="0" animBg="1"/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32520" y="2836180"/>
            <a:ext cx="10526960" cy="2027465"/>
            <a:chOff x="832520" y="2415268"/>
            <a:chExt cx="10526960" cy="2027465"/>
          </a:xfrm>
        </p:grpSpPr>
        <p:sp>
          <p:nvSpPr>
            <p:cNvPr id="6" name="圆角矩形 16"/>
            <p:cNvSpPr/>
            <p:nvPr/>
          </p:nvSpPr>
          <p:spPr>
            <a:xfrm>
              <a:off x="832520" y="2417990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38577" y="2952009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365148" y="2691124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9" name="圆角矩形 22"/>
            <p:cNvSpPr/>
            <p:nvPr/>
          </p:nvSpPr>
          <p:spPr>
            <a:xfrm>
              <a:off x="3483156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689213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015784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圆角矩形 25"/>
            <p:cNvSpPr/>
            <p:nvPr/>
          </p:nvSpPr>
          <p:spPr>
            <a:xfrm>
              <a:off x="6133792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339849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6666420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圆角矩形 38"/>
            <p:cNvSpPr/>
            <p:nvPr/>
          </p:nvSpPr>
          <p:spPr>
            <a:xfrm>
              <a:off x="8784428" y="2415268"/>
              <a:ext cx="2575052" cy="2024743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8990485" y="2949287"/>
              <a:ext cx="2162938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9317056" y="2688402"/>
              <a:ext cx="15097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3254553" y="3240529"/>
              <a:ext cx="379666" cy="379666"/>
              <a:chOff x="3505860" y="1211063"/>
              <a:chExt cx="379666" cy="379666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30" name="组合 29"/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31" name="直接连接符 30"/>
                <p:cNvCxnSpPr/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/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" name="组合 18"/>
            <p:cNvGrpSpPr/>
            <p:nvPr/>
          </p:nvGrpSpPr>
          <p:grpSpPr>
            <a:xfrm>
              <a:off x="5906167" y="3237806"/>
              <a:ext cx="379666" cy="379666"/>
              <a:chOff x="3505860" y="1211063"/>
              <a:chExt cx="379666" cy="379666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6" name="组合 25"/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7" name="直接连接符 26"/>
                <p:cNvCxnSpPr/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接连接符 27"/>
                <p:cNvCxnSpPr/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" name="组合 19"/>
            <p:cNvGrpSpPr/>
            <p:nvPr/>
          </p:nvGrpSpPr>
          <p:grpSpPr>
            <a:xfrm>
              <a:off x="8556803" y="3237806"/>
              <a:ext cx="379666" cy="379666"/>
              <a:chOff x="3505860" y="1211063"/>
              <a:chExt cx="379666" cy="379666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3505860" y="1211063"/>
                <a:ext cx="379666" cy="379666"/>
              </a:xfrm>
              <a:prstGeom prst="ellipse">
                <a:avLst/>
              </a:prstGeom>
              <a:solidFill>
                <a:schemeClr val="accent1"/>
              </a:solidFill>
              <a:ln w="1270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/>
              <a:p>
                <a:pPr algn="ctr" defTabSz="914400"/>
                <a:endParaRPr kumimoji="0" lang="en-US" altLang="zh-CN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grpSp>
            <p:nvGrpSpPr>
              <p:cNvPr id="22" name="组合 21"/>
              <p:cNvGrpSpPr/>
              <p:nvPr/>
            </p:nvGrpSpPr>
            <p:grpSpPr>
              <a:xfrm>
                <a:off x="3642081" y="1295406"/>
                <a:ext cx="107224" cy="210980"/>
                <a:chOff x="3645126" y="1288488"/>
                <a:chExt cx="107224" cy="210980"/>
              </a:xfrm>
            </p:grpSpPr>
            <p:cxnSp>
              <p:nvCxnSpPr>
                <p:cNvPr id="23" name="直接连接符 22"/>
                <p:cNvCxnSpPr/>
                <p:nvPr/>
              </p:nvCxnSpPr>
              <p:spPr>
                <a:xfrm>
                  <a:off x="3645127" y="128848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直接连接符 23"/>
                <p:cNvCxnSpPr/>
                <p:nvPr/>
              </p:nvCxnSpPr>
              <p:spPr>
                <a:xfrm flipH="1">
                  <a:off x="3645126" y="1393978"/>
                  <a:ext cx="107223" cy="105490"/>
                </a:xfrm>
                <a:prstGeom prst="line">
                  <a:avLst/>
                </a:prstGeom>
                <a:ln w="15875" cap="sq">
                  <a:solidFill>
                    <a:schemeClr val="bg1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3" name="矩形 32"/>
          <p:cNvSpPr/>
          <p:nvPr/>
        </p:nvSpPr>
        <p:spPr>
          <a:xfrm>
            <a:off x="1925027" y="2036254"/>
            <a:ext cx="8341946" cy="520321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372076" y="2263106"/>
            <a:ext cx="4452427" cy="2752725"/>
            <a:chOff x="1370608" y="1981200"/>
            <a:chExt cx="4452427" cy="2752725"/>
          </a:xfrm>
        </p:grpSpPr>
        <p:sp>
          <p:nvSpPr>
            <p:cNvPr id="19" name="圆角矩形 2"/>
            <p:cNvSpPr/>
            <p:nvPr/>
          </p:nvSpPr>
          <p:spPr>
            <a:xfrm>
              <a:off x="1370608" y="1981200"/>
              <a:ext cx="4452427" cy="2752725"/>
            </a:xfrm>
            <a:prstGeom prst="roundRect">
              <a:avLst>
                <a:gd name="adj" fmla="val 0"/>
              </a:avLst>
            </a:prstGeom>
            <a:noFill/>
            <a:ln w="3175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597664" y="3113984"/>
              <a:ext cx="3348717" cy="11705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3765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</a:t>
              </a: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.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597664" y="2806207"/>
              <a:ext cx="33487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此处输入标题</a:t>
              </a:r>
              <a:endParaRPr kumimoji="0" lang="en-US" altLang="zh-CN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1644294" y="2202414"/>
              <a:ext cx="576654" cy="576654"/>
              <a:chOff x="367322" y="3231118"/>
              <a:chExt cx="720000" cy="72000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367322" y="3231118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任意多边形 7"/>
              <p:cNvSpPr/>
              <p:nvPr/>
            </p:nvSpPr>
            <p:spPr>
              <a:xfrm>
                <a:off x="556799" y="3404760"/>
                <a:ext cx="341044" cy="372716"/>
              </a:xfrm>
              <a:custGeom>
                <a:avLst/>
                <a:gdLst>
                  <a:gd name="connsiteX0" fmla="*/ 368431 w 488073"/>
                  <a:gd name="connsiteY0" fmla="*/ 621 h 533400"/>
                  <a:gd name="connsiteX1" fmla="*/ 368431 w 488073"/>
                  <a:gd name="connsiteY1" fmla="*/ 19671 h 533400"/>
                  <a:gd name="connsiteX2" fmla="*/ 339856 w 488073"/>
                  <a:gd name="connsiteY2" fmla="*/ 19671 h 533400"/>
                  <a:gd name="connsiteX3" fmla="*/ 339856 w 488073"/>
                  <a:gd name="connsiteY3" fmla="*/ 135876 h 533400"/>
                  <a:gd name="connsiteX4" fmla="*/ 341761 w 488073"/>
                  <a:gd name="connsiteY4" fmla="*/ 145401 h 533400"/>
                  <a:gd name="connsiteX5" fmla="*/ 342713 w 488073"/>
                  <a:gd name="connsiteY5" fmla="*/ 147306 h 533400"/>
                  <a:gd name="connsiteX6" fmla="*/ 483683 w 488073"/>
                  <a:gd name="connsiteY6" fmla="*/ 464489 h 533400"/>
                  <a:gd name="connsiteX7" fmla="*/ 484636 w 488073"/>
                  <a:gd name="connsiteY7" fmla="*/ 509256 h 533400"/>
                  <a:gd name="connsiteX8" fmla="*/ 448441 w 488073"/>
                  <a:gd name="connsiteY8" fmla="*/ 534021 h 533400"/>
                  <a:gd name="connsiteX9" fmla="*/ 448441 w 488073"/>
                  <a:gd name="connsiteY9" fmla="*/ 534021 h 533400"/>
                  <a:gd name="connsiteX10" fmla="*/ 40771 w 488073"/>
                  <a:gd name="connsiteY10" fmla="*/ 534021 h 533400"/>
                  <a:gd name="connsiteX11" fmla="*/ 4576 w 488073"/>
                  <a:gd name="connsiteY11" fmla="*/ 509256 h 533400"/>
                  <a:gd name="connsiteX12" fmla="*/ 5528 w 488073"/>
                  <a:gd name="connsiteY12" fmla="*/ 464489 h 533400"/>
                  <a:gd name="connsiteX13" fmla="*/ 5528 w 488073"/>
                  <a:gd name="connsiteY13" fmla="*/ 464489 h 533400"/>
                  <a:gd name="connsiteX14" fmla="*/ 146498 w 488073"/>
                  <a:gd name="connsiteY14" fmla="*/ 147306 h 533400"/>
                  <a:gd name="connsiteX15" fmla="*/ 149356 w 488073"/>
                  <a:gd name="connsiteY15" fmla="*/ 135876 h 533400"/>
                  <a:gd name="connsiteX16" fmla="*/ 149356 w 488073"/>
                  <a:gd name="connsiteY16" fmla="*/ 135876 h 533400"/>
                  <a:gd name="connsiteX17" fmla="*/ 149356 w 488073"/>
                  <a:gd name="connsiteY17" fmla="*/ 19671 h 533400"/>
                  <a:gd name="connsiteX18" fmla="*/ 120781 w 488073"/>
                  <a:gd name="connsiteY18" fmla="*/ 19671 h 533400"/>
                  <a:gd name="connsiteX19" fmla="*/ 120781 w 488073"/>
                  <a:gd name="connsiteY19" fmla="*/ 621 h 533400"/>
                  <a:gd name="connsiteX20" fmla="*/ 368431 w 488073"/>
                  <a:gd name="connsiteY20" fmla="*/ 621 h 533400"/>
                  <a:gd name="connsiteX21" fmla="*/ 253178 w 488073"/>
                  <a:gd name="connsiteY21" fmla="*/ 415911 h 533400"/>
                  <a:gd name="connsiteX22" fmla="*/ 250321 w 488073"/>
                  <a:gd name="connsiteY22" fmla="*/ 417816 h 533400"/>
                  <a:gd name="connsiteX23" fmla="*/ 51248 w 488073"/>
                  <a:gd name="connsiteY23" fmla="*/ 409244 h 533400"/>
                  <a:gd name="connsiteX24" fmla="*/ 23626 w 488073"/>
                  <a:gd name="connsiteY24" fmla="*/ 471156 h 533400"/>
                  <a:gd name="connsiteX25" fmla="*/ 22673 w 488073"/>
                  <a:gd name="connsiteY25" fmla="*/ 501636 h 533400"/>
                  <a:gd name="connsiteX26" fmla="*/ 40771 w 488073"/>
                  <a:gd name="connsiteY26" fmla="*/ 514971 h 533400"/>
                  <a:gd name="connsiteX27" fmla="*/ 40771 w 488073"/>
                  <a:gd name="connsiteY27" fmla="*/ 514971 h 533400"/>
                  <a:gd name="connsiteX28" fmla="*/ 447488 w 488073"/>
                  <a:gd name="connsiteY28" fmla="*/ 514971 h 533400"/>
                  <a:gd name="connsiteX29" fmla="*/ 465586 w 488073"/>
                  <a:gd name="connsiteY29" fmla="*/ 502589 h 533400"/>
                  <a:gd name="connsiteX30" fmla="*/ 464633 w 488073"/>
                  <a:gd name="connsiteY30" fmla="*/ 472109 h 533400"/>
                  <a:gd name="connsiteX31" fmla="*/ 464633 w 488073"/>
                  <a:gd name="connsiteY31" fmla="*/ 472109 h 533400"/>
                  <a:gd name="connsiteX32" fmla="*/ 436058 w 488073"/>
                  <a:gd name="connsiteY32" fmla="*/ 408291 h 533400"/>
                  <a:gd name="connsiteX33" fmla="*/ 435106 w 488073"/>
                  <a:gd name="connsiteY33" fmla="*/ 408291 h 533400"/>
                  <a:gd name="connsiteX34" fmla="*/ 253178 w 488073"/>
                  <a:gd name="connsiteY34" fmla="*/ 415911 h 533400"/>
                  <a:gd name="connsiteX35" fmla="*/ 320806 w 488073"/>
                  <a:gd name="connsiteY35" fmla="*/ 19671 h 533400"/>
                  <a:gd name="connsiteX36" fmla="*/ 168406 w 488073"/>
                  <a:gd name="connsiteY36" fmla="*/ 19671 h 533400"/>
                  <a:gd name="connsiteX37" fmla="*/ 168406 w 488073"/>
                  <a:gd name="connsiteY37" fmla="*/ 135876 h 533400"/>
                  <a:gd name="connsiteX38" fmla="*/ 165548 w 488073"/>
                  <a:gd name="connsiteY38" fmla="*/ 153021 h 533400"/>
                  <a:gd name="connsiteX39" fmla="*/ 165548 w 488073"/>
                  <a:gd name="connsiteY39" fmla="*/ 153021 h 533400"/>
                  <a:gd name="connsiteX40" fmla="*/ 164596 w 488073"/>
                  <a:gd name="connsiteY40" fmla="*/ 155878 h 533400"/>
                  <a:gd name="connsiteX41" fmla="*/ 58868 w 488073"/>
                  <a:gd name="connsiteY41" fmla="*/ 392098 h 533400"/>
                  <a:gd name="connsiteX42" fmla="*/ 236033 w 488073"/>
                  <a:gd name="connsiteY42" fmla="*/ 404481 h 533400"/>
                  <a:gd name="connsiteX43" fmla="*/ 238891 w 488073"/>
                  <a:gd name="connsiteY43" fmla="*/ 402576 h 533400"/>
                  <a:gd name="connsiteX44" fmla="*/ 425581 w 488073"/>
                  <a:gd name="connsiteY44" fmla="*/ 382573 h 533400"/>
                  <a:gd name="connsiteX45" fmla="*/ 324616 w 488073"/>
                  <a:gd name="connsiteY45" fmla="*/ 154926 h 533400"/>
                  <a:gd name="connsiteX46" fmla="*/ 320806 w 488073"/>
                  <a:gd name="connsiteY46" fmla="*/ 135876 h 533400"/>
                  <a:gd name="connsiteX47" fmla="*/ 320806 w 488073"/>
                  <a:gd name="connsiteY47" fmla="*/ 135876 h 533400"/>
                  <a:gd name="connsiteX48" fmla="*/ 320806 w 488073"/>
                  <a:gd name="connsiteY48" fmla="*/ 19671 h 533400"/>
                  <a:gd name="connsiteX49" fmla="*/ 306518 w 488073"/>
                  <a:gd name="connsiteY49" fmla="*/ 248271 h 533400"/>
                  <a:gd name="connsiteX50" fmla="*/ 349381 w 488073"/>
                  <a:gd name="connsiteY50" fmla="*/ 291134 h 533400"/>
                  <a:gd name="connsiteX51" fmla="*/ 306518 w 488073"/>
                  <a:gd name="connsiteY51" fmla="*/ 333996 h 533400"/>
                  <a:gd name="connsiteX52" fmla="*/ 263656 w 488073"/>
                  <a:gd name="connsiteY52" fmla="*/ 291134 h 533400"/>
                  <a:gd name="connsiteX53" fmla="*/ 306518 w 488073"/>
                  <a:gd name="connsiteY53" fmla="*/ 248271 h 533400"/>
                  <a:gd name="connsiteX54" fmla="*/ 306518 w 488073"/>
                  <a:gd name="connsiteY54" fmla="*/ 267321 h 533400"/>
                  <a:gd name="connsiteX55" fmla="*/ 282706 w 488073"/>
                  <a:gd name="connsiteY55" fmla="*/ 291134 h 533400"/>
                  <a:gd name="connsiteX56" fmla="*/ 306518 w 488073"/>
                  <a:gd name="connsiteY56" fmla="*/ 314946 h 533400"/>
                  <a:gd name="connsiteX57" fmla="*/ 330331 w 488073"/>
                  <a:gd name="connsiteY57" fmla="*/ 291134 h 533400"/>
                  <a:gd name="connsiteX58" fmla="*/ 306518 w 488073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8073" h="533400">
                    <a:moveTo>
                      <a:pt x="368431" y="621"/>
                    </a:moveTo>
                    <a:lnTo>
                      <a:pt x="368431" y="19671"/>
                    </a:lnTo>
                    <a:lnTo>
                      <a:pt x="339856" y="19671"/>
                    </a:lnTo>
                    <a:lnTo>
                      <a:pt x="339856" y="135876"/>
                    </a:lnTo>
                    <a:cubicBezTo>
                      <a:pt x="339856" y="138734"/>
                      <a:pt x="340808" y="142544"/>
                      <a:pt x="341761" y="145401"/>
                    </a:cubicBezTo>
                    <a:lnTo>
                      <a:pt x="342713" y="147306"/>
                    </a:lnTo>
                    <a:lnTo>
                      <a:pt x="483683" y="464489"/>
                    </a:lnTo>
                    <a:cubicBezTo>
                      <a:pt x="490351" y="478776"/>
                      <a:pt x="490351" y="494969"/>
                      <a:pt x="484636" y="509256"/>
                    </a:cubicBezTo>
                    <a:cubicBezTo>
                      <a:pt x="478921" y="524496"/>
                      <a:pt x="464633" y="534021"/>
                      <a:pt x="448441" y="534021"/>
                    </a:cubicBezTo>
                    <a:lnTo>
                      <a:pt x="448441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8431" y="621"/>
                    </a:lnTo>
                    <a:close/>
                    <a:moveTo>
                      <a:pt x="253178" y="415911"/>
                    </a:moveTo>
                    <a:lnTo>
                      <a:pt x="250321" y="417816"/>
                    </a:lnTo>
                    <a:cubicBezTo>
                      <a:pt x="195076" y="456869"/>
                      <a:pt x="119828" y="453059"/>
                      <a:pt x="51248" y="409244"/>
                    </a:cubicBezTo>
                    <a:lnTo>
                      <a:pt x="23626" y="471156"/>
                    </a:lnTo>
                    <a:cubicBezTo>
                      <a:pt x="19816" y="480681"/>
                      <a:pt x="18863" y="491159"/>
                      <a:pt x="22673" y="501636"/>
                    </a:cubicBezTo>
                    <a:cubicBezTo>
                      <a:pt x="25531" y="510209"/>
                      <a:pt x="33151" y="514971"/>
                      <a:pt x="40771" y="514971"/>
                    </a:cubicBezTo>
                    <a:lnTo>
                      <a:pt x="40771" y="514971"/>
                    </a:lnTo>
                    <a:lnTo>
                      <a:pt x="447488" y="514971"/>
                    </a:lnTo>
                    <a:cubicBezTo>
                      <a:pt x="456061" y="514971"/>
                      <a:pt x="462728" y="510209"/>
                      <a:pt x="465586" y="502589"/>
                    </a:cubicBezTo>
                    <a:cubicBezTo>
                      <a:pt x="469396" y="493064"/>
                      <a:pt x="469396" y="481634"/>
                      <a:pt x="464633" y="472109"/>
                    </a:cubicBezTo>
                    <a:lnTo>
                      <a:pt x="464633" y="472109"/>
                    </a:lnTo>
                    <a:lnTo>
                      <a:pt x="436058" y="408291"/>
                    </a:lnTo>
                    <a:lnTo>
                      <a:pt x="435106" y="408291"/>
                    </a:lnTo>
                    <a:cubicBezTo>
                      <a:pt x="375098" y="378764"/>
                      <a:pt x="302708" y="382573"/>
                      <a:pt x="253178" y="415911"/>
                    </a:cubicBezTo>
                    <a:close/>
                    <a:moveTo>
                      <a:pt x="320806" y="19671"/>
                    </a:moveTo>
                    <a:lnTo>
                      <a:pt x="168406" y="19671"/>
                    </a:lnTo>
                    <a:lnTo>
                      <a:pt x="168406" y="135876"/>
                    </a:lnTo>
                    <a:cubicBezTo>
                      <a:pt x="168406" y="141591"/>
                      <a:pt x="167453" y="147306"/>
                      <a:pt x="165548" y="153021"/>
                    </a:cubicBezTo>
                    <a:lnTo>
                      <a:pt x="165548" y="153021"/>
                    </a:lnTo>
                    <a:lnTo>
                      <a:pt x="164596" y="155878"/>
                    </a:lnTo>
                    <a:lnTo>
                      <a:pt x="58868" y="392098"/>
                    </a:lnTo>
                    <a:cubicBezTo>
                      <a:pt x="120781" y="432103"/>
                      <a:pt x="187456" y="436866"/>
                      <a:pt x="236033" y="404481"/>
                    </a:cubicBezTo>
                    <a:lnTo>
                      <a:pt x="238891" y="402576"/>
                    </a:lnTo>
                    <a:cubicBezTo>
                      <a:pt x="290326" y="366381"/>
                      <a:pt x="361763" y="359714"/>
                      <a:pt x="425581" y="382573"/>
                    </a:cubicBezTo>
                    <a:lnTo>
                      <a:pt x="324616" y="154926"/>
                    </a:lnTo>
                    <a:cubicBezTo>
                      <a:pt x="321758" y="149211"/>
                      <a:pt x="320806" y="142544"/>
                      <a:pt x="320806" y="135876"/>
                    </a:cubicBezTo>
                    <a:lnTo>
                      <a:pt x="320806" y="135876"/>
                    </a:lnTo>
                    <a:lnTo>
                      <a:pt x="320806" y="19671"/>
                    </a:lnTo>
                    <a:close/>
                    <a:moveTo>
                      <a:pt x="306518" y="248271"/>
                    </a:moveTo>
                    <a:cubicBezTo>
                      <a:pt x="330331" y="248271"/>
                      <a:pt x="349381" y="267321"/>
                      <a:pt x="349381" y="291134"/>
                    </a:cubicBezTo>
                    <a:cubicBezTo>
                      <a:pt x="349381" y="314946"/>
                      <a:pt x="330331" y="333996"/>
                      <a:pt x="306518" y="333996"/>
                    </a:cubicBezTo>
                    <a:cubicBezTo>
                      <a:pt x="282706" y="333996"/>
                      <a:pt x="263656" y="314946"/>
                      <a:pt x="263656" y="291134"/>
                    </a:cubicBezTo>
                    <a:cubicBezTo>
                      <a:pt x="263656" y="267321"/>
                      <a:pt x="282706" y="248271"/>
                      <a:pt x="306518" y="248271"/>
                    </a:cubicBezTo>
                    <a:close/>
                    <a:moveTo>
                      <a:pt x="306518" y="267321"/>
                    </a:moveTo>
                    <a:cubicBezTo>
                      <a:pt x="293183" y="267321"/>
                      <a:pt x="282706" y="277798"/>
                      <a:pt x="282706" y="291134"/>
                    </a:cubicBezTo>
                    <a:cubicBezTo>
                      <a:pt x="282706" y="304469"/>
                      <a:pt x="293183" y="314946"/>
                      <a:pt x="306518" y="314946"/>
                    </a:cubicBezTo>
                    <a:cubicBezTo>
                      <a:pt x="319853" y="314946"/>
                      <a:pt x="330331" y="304469"/>
                      <a:pt x="330331" y="291134"/>
                    </a:cubicBezTo>
                    <a:cubicBezTo>
                      <a:pt x="330331" y="277798"/>
                      <a:pt x="319853" y="267321"/>
                      <a:pt x="306518" y="26732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7" name="圆角矩形 15"/>
          <p:cNvSpPr/>
          <p:nvPr/>
        </p:nvSpPr>
        <p:spPr>
          <a:xfrm>
            <a:off x="5976257" y="2263106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圆角矩形 16"/>
          <p:cNvSpPr/>
          <p:nvPr/>
        </p:nvSpPr>
        <p:spPr>
          <a:xfrm>
            <a:off x="5976256" y="3712029"/>
            <a:ext cx="4452427" cy="1303802"/>
          </a:xfrm>
          <a:prstGeom prst="roundRect">
            <a:avLst>
              <a:gd name="adj" fmla="val 0"/>
            </a:avLst>
          </a:prstGeom>
          <a:noFill/>
          <a:ln w="3175" cap="rnd">
            <a:solidFill>
              <a:schemeClr val="bg1">
                <a:lumMod val="85000"/>
              </a:schemeClr>
            </a:solidFill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 defTabSz="914400"/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03314" y="2523935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03313" y="2826816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03314" y="3915991"/>
            <a:ext cx="14446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此处输入标题</a:t>
            </a:r>
            <a:endParaRPr kumimoji="0" lang="en-US" altLang="zh-CN" sz="1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203313" y="4218872"/>
            <a:ext cx="3093087" cy="616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9558500" y="2619022"/>
            <a:ext cx="605759" cy="605759"/>
            <a:chOff x="8273930" y="3356203"/>
            <a:chExt cx="605759" cy="605759"/>
          </a:xfrm>
        </p:grpSpPr>
        <p:sp>
          <p:nvSpPr>
            <p:cNvPr id="17" name="椭圆 16"/>
            <p:cNvSpPr/>
            <p:nvPr/>
          </p:nvSpPr>
          <p:spPr>
            <a:xfrm flipH="1">
              <a:off x="8273930" y="3356203"/>
              <a:ext cx="605759" cy="605759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8" name="任意多边形 23"/>
            <p:cNvSpPr/>
            <p:nvPr/>
          </p:nvSpPr>
          <p:spPr>
            <a:xfrm>
              <a:off x="8459218" y="3502294"/>
              <a:ext cx="235183" cy="313578"/>
            </a:xfrm>
            <a:custGeom>
              <a:avLst/>
              <a:gdLst>
                <a:gd name="connsiteX0" fmla="*/ 267948 w 400050"/>
                <a:gd name="connsiteY0" fmla="*/ 621 h 533400"/>
                <a:gd name="connsiteX1" fmla="*/ 296523 w 400050"/>
                <a:gd name="connsiteY1" fmla="*/ 27291 h 533400"/>
                <a:gd name="connsiteX2" fmla="*/ 296523 w 400050"/>
                <a:gd name="connsiteY2" fmla="*/ 29196 h 533400"/>
                <a:gd name="connsiteX3" fmla="*/ 296523 w 400050"/>
                <a:gd name="connsiteY3" fmla="*/ 38721 h 533400"/>
                <a:gd name="connsiteX4" fmla="*/ 363198 w 400050"/>
                <a:gd name="connsiteY4" fmla="*/ 38721 h 533400"/>
                <a:gd name="connsiteX5" fmla="*/ 401298 w 400050"/>
                <a:gd name="connsiteY5" fmla="*/ 74916 h 533400"/>
                <a:gd name="connsiteX6" fmla="*/ 401298 w 400050"/>
                <a:gd name="connsiteY6" fmla="*/ 76821 h 533400"/>
                <a:gd name="connsiteX7" fmla="*/ 401298 w 400050"/>
                <a:gd name="connsiteY7" fmla="*/ 495921 h 533400"/>
                <a:gd name="connsiteX8" fmla="*/ 365103 w 400050"/>
                <a:gd name="connsiteY8" fmla="*/ 534021 h 533400"/>
                <a:gd name="connsiteX9" fmla="*/ 363198 w 400050"/>
                <a:gd name="connsiteY9" fmla="*/ 534021 h 533400"/>
                <a:gd name="connsiteX10" fmla="*/ 39348 w 400050"/>
                <a:gd name="connsiteY10" fmla="*/ 534021 h 533400"/>
                <a:gd name="connsiteX11" fmla="*/ 1248 w 400050"/>
                <a:gd name="connsiteY11" fmla="*/ 497826 h 533400"/>
                <a:gd name="connsiteX12" fmla="*/ 1248 w 400050"/>
                <a:gd name="connsiteY12" fmla="*/ 495921 h 533400"/>
                <a:gd name="connsiteX13" fmla="*/ 1248 w 400050"/>
                <a:gd name="connsiteY13" fmla="*/ 76821 h 533400"/>
                <a:gd name="connsiteX14" fmla="*/ 37443 w 400050"/>
                <a:gd name="connsiteY14" fmla="*/ 38721 h 533400"/>
                <a:gd name="connsiteX15" fmla="*/ 39348 w 400050"/>
                <a:gd name="connsiteY15" fmla="*/ 38721 h 533400"/>
                <a:gd name="connsiteX16" fmla="*/ 106023 w 400050"/>
                <a:gd name="connsiteY16" fmla="*/ 38721 h 533400"/>
                <a:gd name="connsiteX17" fmla="*/ 106023 w 400050"/>
                <a:gd name="connsiteY17" fmla="*/ 29196 h 533400"/>
                <a:gd name="connsiteX18" fmla="*/ 132693 w 400050"/>
                <a:gd name="connsiteY18" fmla="*/ 621 h 533400"/>
                <a:gd name="connsiteX19" fmla="*/ 134598 w 400050"/>
                <a:gd name="connsiteY19" fmla="*/ 621 h 533400"/>
                <a:gd name="connsiteX20" fmla="*/ 267948 w 400050"/>
                <a:gd name="connsiteY20" fmla="*/ 621 h 533400"/>
                <a:gd name="connsiteX21" fmla="*/ 106023 w 400050"/>
                <a:gd name="connsiteY21" fmla="*/ 57771 h 533400"/>
                <a:gd name="connsiteX22" fmla="*/ 39348 w 400050"/>
                <a:gd name="connsiteY22" fmla="*/ 57771 h 533400"/>
                <a:gd name="connsiteX23" fmla="*/ 20298 w 400050"/>
                <a:gd name="connsiteY23" fmla="*/ 75869 h 533400"/>
                <a:gd name="connsiteX24" fmla="*/ 20298 w 400050"/>
                <a:gd name="connsiteY24" fmla="*/ 76821 h 533400"/>
                <a:gd name="connsiteX25" fmla="*/ 20298 w 400050"/>
                <a:gd name="connsiteY25" fmla="*/ 495921 h 533400"/>
                <a:gd name="connsiteX26" fmla="*/ 38395 w 400050"/>
                <a:gd name="connsiteY26" fmla="*/ 514971 h 533400"/>
                <a:gd name="connsiteX27" fmla="*/ 39348 w 400050"/>
                <a:gd name="connsiteY27" fmla="*/ 514971 h 533400"/>
                <a:gd name="connsiteX28" fmla="*/ 363198 w 400050"/>
                <a:gd name="connsiteY28" fmla="*/ 514971 h 533400"/>
                <a:gd name="connsiteX29" fmla="*/ 382248 w 400050"/>
                <a:gd name="connsiteY29" fmla="*/ 496873 h 533400"/>
                <a:gd name="connsiteX30" fmla="*/ 382248 w 400050"/>
                <a:gd name="connsiteY30" fmla="*/ 495921 h 533400"/>
                <a:gd name="connsiteX31" fmla="*/ 382248 w 400050"/>
                <a:gd name="connsiteY31" fmla="*/ 76821 h 533400"/>
                <a:gd name="connsiteX32" fmla="*/ 364151 w 400050"/>
                <a:gd name="connsiteY32" fmla="*/ 57771 h 533400"/>
                <a:gd name="connsiteX33" fmla="*/ 363198 w 400050"/>
                <a:gd name="connsiteY33" fmla="*/ 57771 h 533400"/>
                <a:gd name="connsiteX34" fmla="*/ 296523 w 400050"/>
                <a:gd name="connsiteY34" fmla="*/ 57771 h 533400"/>
                <a:gd name="connsiteX35" fmla="*/ 296523 w 400050"/>
                <a:gd name="connsiteY35" fmla="*/ 67296 h 533400"/>
                <a:gd name="connsiteX36" fmla="*/ 269853 w 400050"/>
                <a:gd name="connsiteY36" fmla="*/ 95871 h 533400"/>
                <a:gd name="connsiteX37" fmla="*/ 267948 w 400050"/>
                <a:gd name="connsiteY37" fmla="*/ 95871 h 533400"/>
                <a:gd name="connsiteX38" fmla="*/ 134598 w 400050"/>
                <a:gd name="connsiteY38" fmla="*/ 95871 h 533400"/>
                <a:gd name="connsiteX39" fmla="*/ 106023 w 400050"/>
                <a:gd name="connsiteY39" fmla="*/ 69201 h 533400"/>
                <a:gd name="connsiteX40" fmla="*/ 106023 w 400050"/>
                <a:gd name="connsiteY40" fmla="*/ 67296 h 533400"/>
                <a:gd name="connsiteX41" fmla="*/ 106023 w 400050"/>
                <a:gd name="connsiteY41" fmla="*/ 57771 h 533400"/>
                <a:gd name="connsiteX42" fmla="*/ 201273 w 400050"/>
                <a:gd name="connsiteY42" fmla="*/ 343521 h 533400"/>
                <a:gd name="connsiteX43" fmla="*/ 201273 w 400050"/>
                <a:gd name="connsiteY43" fmla="*/ 362571 h 533400"/>
                <a:gd name="connsiteX44" fmla="*/ 86973 w 400050"/>
                <a:gd name="connsiteY44" fmla="*/ 362571 h 533400"/>
                <a:gd name="connsiteX45" fmla="*/ 86973 w 400050"/>
                <a:gd name="connsiteY45" fmla="*/ 343521 h 533400"/>
                <a:gd name="connsiteX46" fmla="*/ 201273 w 400050"/>
                <a:gd name="connsiteY46" fmla="*/ 343521 h 533400"/>
                <a:gd name="connsiteX47" fmla="*/ 315573 w 400050"/>
                <a:gd name="connsiteY47" fmla="*/ 267321 h 533400"/>
                <a:gd name="connsiteX48" fmla="*/ 315573 w 400050"/>
                <a:gd name="connsiteY48" fmla="*/ 286371 h 533400"/>
                <a:gd name="connsiteX49" fmla="*/ 86973 w 400050"/>
                <a:gd name="connsiteY49" fmla="*/ 286371 h 533400"/>
                <a:gd name="connsiteX50" fmla="*/ 86973 w 400050"/>
                <a:gd name="connsiteY50" fmla="*/ 267321 h 533400"/>
                <a:gd name="connsiteX51" fmla="*/ 315573 w 400050"/>
                <a:gd name="connsiteY51" fmla="*/ 267321 h 533400"/>
                <a:gd name="connsiteX52" fmla="*/ 315573 w 400050"/>
                <a:gd name="connsiteY52" fmla="*/ 191121 h 533400"/>
                <a:gd name="connsiteX53" fmla="*/ 315573 w 400050"/>
                <a:gd name="connsiteY53" fmla="*/ 210171 h 533400"/>
                <a:gd name="connsiteX54" fmla="*/ 86973 w 400050"/>
                <a:gd name="connsiteY54" fmla="*/ 210171 h 533400"/>
                <a:gd name="connsiteX55" fmla="*/ 86973 w 400050"/>
                <a:gd name="connsiteY55" fmla="*/ 191121 h 533400"/>
                <a:gd name="connsiteX56" fmla="*/ 315573 w 400050"/>
                <a:gd name="connsiteY56" fmla="*/ 191121 h 533400"/>
                <a:gd name="connsiteX57" fmla="*/ 267948 w 400050"/>
                <a:gd name="connsiteY57" fmla="*/ 19671 h 533400"/>
                <a:gd name="connsiteX58" fmla="*/ 134598 w 400050"/>
                <a:gd name="connsiteY58" fmla="*/ 19671 h 533400"/>
                <a:gd name="connsiteX59" fmla="*/ 125073 w 400050"/>
                <a:gd name="connsiteY59" fmla="*/ 28244 h 533400"/>
                <a:gd name="connsiteX60" fmla="*/ 125073 w 400050"/>
                <a:gd name="connsiteY60" fmla="*/ 29196 h 533400"/>
                <a:gd name="connsiteX61" fmla="*/ 125073 w 400050"/>
                <a:gd name="connsiteY61" fmla="*/ 67296 h 533400"/>
                <a:gd name="connsiteX62" fmla="*/ 133645 w 400050"/>
                <a:gd name="connsiteY62" fmla="*/ 76821 h 533400"/>
                <a:gd name="connsiteX63" fmla="*/ 134598 w 400050"/>
                <a:gd name="connsiteY63" fmla="*/ 76821 h 533400"/>
                <a:gd name="connsiteX64" fmla="*/ 267948 w 400050"/>
                <a:gd name="connsiteY64" fmla="*/ 76821 h 533400"/>
                <a:gd name="connsiteX65" fmla="*/ 277473 w 400050"/>
                <a:gd name="connsiteY65" fmla="*/ 68248 h 533400"/>
                <a:gd name="connsiteX66" fmla="*/ 277473 w 400050"/>
                <a:gd name="connsiteY66" fmla="*/ 67296 h 533400"/>
                <a:gd name="connsiteX67" fmla="*/ 277473 w 400050"/>
                <a:gd name="connsiteY67" fmla="*/ 29196 h 533400"/>
                <a:gd name="connsiteX68" fmla="*/ 267948 w 400050"/>
                <a:gd name="connsiteY68" fmla="*/ 19671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00050" h="533400">
                  <a:moveTo>
                    <a:pt x="267948" y="621"/>
                  </a:moveTo>
                  <a:cubicBezTo>
                    <a:pt x="283188" y="621"/>
                    <a:pt x="295570" y="12051"/>
                    <a:pt x="296523" y="27291"/>
                  </a:cubicBezTo>
                  <a:lnTo>
                    <a:pt x="296523" y="29196"/>
                  </a:lnTo>
                  <a:lnTo>
                    <a:pt x="296523" y="38721"/>
                  </a:lnTo>
                  <a:lnTo>
                    <a:pt x="363198" y="38721"/>
                  </a:lnTo>
                  <a:cubicBezTo>
                    <a:pt x="383201" y="38721"/>
                    <a:pt x="400345" y="54914"/>
                    <a:pt x="401298" y="74916"/>
                  </a:cubicBezTo>
                  <a:lnTo>
                    <a:pt x="401298" y="76821"/>
                  </a:lnTo>
                  <a:lnTo>
                    <a:pt x="401298" y="495921"/>
                  </a:lnTo>
                  <a:cubicBezTo>
                    <a:pt x="401298" y="515923"/>
                    <a:pt x="385105" y="533069"/>
                    <a:pt x="365103" y="534021"/>
                  </a:cubicBezTo>
                  <a:lnTo>
                    <a:pt x="363198" y="534021"/>
                  </a:lnTo>
                  <a:lnTo>
                    <a:pt x="39348" y="534021"/>
                  </a:lnTo>
                  <a:cubicBezTo>
                    <a:pt x="19345" y="534021"/>
                    <a:pt x="2201" y="517828"/>
                    <a:pt x="1248" y="497826"/>
                  </a:cubicBezTo>
                  <a:lnTo>
                    <a:pt x="1248" y="495921"/>
                  </a:lnTo>
                  <a:lnTo>
                    <a:pt x="1248" y="76821"/>
                  </a:lnTo>
                  <a:cubicBezTo>
                    <a:pt x="1248" y="56819"/>
                    <a:pt x="17441" y="39673"/>
                    <a:pt x="37443" y="38721"/>
                  </a:cubicBezTo>
                  <a:lnTo>
                    <a:pt x="39348" y="38721"/>
                  </a:lnTo>
                  <a:lnTo>
                    <a:pt x="106023" y="38721"/>
                  </a:lnTo>
                  <a:lnTo>
                    <a:pt x="106023" y="29196"/>
                  </a:lnTo>
                  <a:cubicBezTo>
                    <a:pt x="106023" y="13956"/>
                    <a:pt x="117453" y="1573"/>
                    <a:pt x="132693" y="621"/>
                  </a:cubicBezTo>
                  <a:lnTo>
                    <a:pt x="134598" y="621"/>
                  </a:lnTo>
                  <a:lnTo>
                    <a:pt x="267948" y="621"/>
                  </a:lnTo>
                  <a:close/>
                  <a:moveTo>
                    <a:pt x="106023" y="57771"/>
                  </a:moveTo>
                  <a:lnTo>
                    <a:pt x="39348" y="57771"/>
                  </a:lnTo>
                  <a:cubicBezTo>
                    <a:pt x="28870" y="57771"/>
                    <a:pt x="21251" y="65391"/>
                    <a:pt x="20298" y="75869"/>
                  </a:cubicBezTo>
                  <a:lnTo>
                    <a:pt x="20298" y="76821"/>
                  </a:lnTo>
                  <a:lnTo>
                    <a:pt x="20298" y="495921"/>
                  </a:lnTo>
                  <a:cubicBezTo>
                    <a:pt x="20298" y="506398"/>
                    <a:pt x="27918" y="514019"/>
                    <a:pt x="38395" y="514971"/>
                  </a:cubicBezTo>
                  <a:lnTo>
                    <a:pt x="39348" y="514971"/>
                  </a:lnTo>
                  <a:lnTo>
                    <a:pt x="363198" y="514971"/>
                  </a:lnTo>
                  <a:cubicBezTo>
                    <a:pt x="373676" y="514971"/>
                    <a:pt x="381295" y="507351"/>
                    <a:pt x="382248" y="496873"/>
                  </a:cubicBezTo>
                  <a:lnTo>
                    <a:pt x="382248" y="495921"/>
                  </a:lnTo>
                  <a:lnTo>
                    <a:pt x="382248" y="76821"/>
                  </a:lnTo>
                  <a:cubicBezTo>
                    <a:pt x="382248" y="66344"/>
                    <a:pt x="374628" y="58723"/>
                    <a:pt x="364151" y="57771"/>
                  </a:cubicBezTo>
                  <a:lnTo>
                    <a:pt x="363198" y="57771"/>
                  </a:lnTo>
                  <a:lnTo>
                    <a:pt x="296523" y="57771"/>
                  </a:lnTo>
                  <a:lnTo>
                    <a:pt x="296523" y="67296"/>
                  </a:lnTo>
                  <a:cubicBezTo>
                    <a:pt x="296523" y="82536"/>
                    <a:pt x="285093" y="94919"/>
                    <a:pt x="269853" y="95871"/>
                  </a:cubicBezTo>
                  <a:lnTo>
                    <a:pt x="267948" y="95871"/>
                  </a:lnTo>
                  <a:lnTo>
                    <a:pt x="134598" y="95871"/>
                  </a:lnTo>
                  <a:cubicBezTo>
                    <a:pt x="119358" y="95871"/>
                    <a:pt x="106976" y="84441"/>
                    <a:pt x="106023" y="69201"/>
                  </a:cubicBezTo>
                  <a:lnTo>
                    <a:pt x="106023" y="67296"/>
                  </a:lnTo>
                  <a:lnTo>
                    <a:pt x="106023" y="57771"/>
                  </a:lnTo>
                  <a:close/>
                  <a:moveTo>
                    <a:pt x="201273" y="343521"/>
                  </a:moveTo>
                  <a:lnTo>
                    <a:pt x="201273" y="362571"/>
                  </a:lnTo>
                  <a:lnTo>
                    <a:pt x="86973" y="362571"/>
                  </a:lnTo>
                  <a:lnTo>
                    <a:pt x="86973" y="343521"/>
                  </a:lnTo>
                  <a:lnTo>
                    <a:pt x="201273" y="343521"/>
                  </a:lnTo>
                  <a:close/>
                  <a:moveTo>
                    <a:pt x="315573" y="267321"/>
                  </a:moveTo>
                  <a:lnTo>
                    <a:pt x="315573" y="286371"/>
                  </a:lnTo>
                  <a:lnTo>
                    <a:pt x="86973" y="286371"/>
                  </a:lnTo>
                  <a:lnTo>
                    <a:pt x="86973" y="267321"/>
                  </a:lnTo>
                  <a:lnTo>
                    <a:pt x="315573" y="267321"/>
                  </a:lnTo>
                  <a:close/>
                  <a:moveTo>
                    <a:pt x="315573" y="191121"/>
                  </a:moveTo>
                  <a:lnTo>
                    <a:pt x="315573" y="210171"/>
                  </a:lnTo>
                  <a:lnTo>
                    <a:pt x="86973" y="210171"/>
                  </a:lnTo>
                  <a:lnTo>
                    <a:pt x="86973" y="191121"/>
                  </a:lnTo>
                  <a:lnTo>
                    <a:pt x="315573" y="191121"/>
                  </a:lnTo>
                  <a:close/>
                  <a:moveTo>
                    <a:pt x="267948" y="19671"/>
                  </a:moveTo>
                  <a:lnTo>
                    <a:pt x="134598" y="19671"/>
                  </a:lnTo>
                  <a:cubicBezTo>
                    <a:pt x="129836" y="19671"/>
                    <a:pt x="126026" y="23481"/>
                    <a:pt x="125073" y="28244"/>
                  </a:cubicBezTo>
                  <a:lnTo>
                    <a:pt x="125073" y="29196"/>
                  </a:lnTo>
                  <a:lnTo>
                    <a:pt x="125073" y="67296"/>
                  </a:lnTo>
                  <a:cubicBezTo>
                    <a:pt x="125073" y="72059"/>
                    <a:pt x="128883" y="75869"/>
                    <a:pt x="133645" y="76821"/>
                  </a:cubicBezTo>
                  <a:lnTo>
                    <a:pt x="134598" y="76821"/>
                  </a:lnTo>
                  <a:lnTo>
                    <a:pt x="267948" y="76821"/>
                  </a:lnTo>
                  <a:cubicBezTo>
                    <a:pt x="272711" y="76821"/>
                    <a:pt x="276520" y="73011"/>
                    <a:pt x="277473" y="68248"/>
                  </a:cubicBezTo>
                  <a:lnTo>
                    <a:pt x="277473" y="67296"/>
                  </a:lnTo>
                  <a:lnTo>
                    <a:pt x="277473" y="29196"/>
                  </a:lnTo>
                  <a:cubicBezTo>
                    <a:pt x="277473" y="23481"/>
                    <a:pt x="273663" y="19671"/>
                    <a:pt x="267948" y="1967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558500" y="4053207"/>
            <a:ext cx="605759" cy="605759"/>
            <a:chOff x="10321926" y="5309904"/>
            <a:chExt cx="720000" cy="720000"/>
          </a:xfrm>
        </p:grpSpPr>
        <p:sp>
          <p:nvSpPr>
            <p:cNvPr id="15" name="椭圆 14"/>
            <p:cNvSpPr/>
            <p:nvPr/>
          </p:nvSpPr>
          <p:spPr>
            <a:xfrm flipH="1">
              <a:off x="10321926" y="5309904"/>
              <a:ext cx="720000" cy="720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19050" cap="rnd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 defTabSz="914400"/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6" name="任意多边形 26"/>
            <p:cNvSpPr/>
            <p:nvPr/>
          </p:nvSpPr>
          <p:spPr>
            <a:xfrm>
              <a:off x="10511916" y="5483546"/>
              <a:ext cx="340022" cy="372716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4017 w 495300"/>
                <a:gd name="connsiteY2" fmla="*/ 484491 h 542925"/>
                <a:gd name="connsiteX3" fmla="*/ 346877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663 w 495300"/>
                <a:gd name="connsiteY8" fmla="*/ 524496 h 542925"/>
                <a:gd name="connsiteX9" fmla="*/ 173523 w 495300"/>
                <a:gd name="connsiteY9" fmla="*/ 484491 h 542925"/>
                <a:gd name="connsiteX10" fmla="*/ 1120 w 495300"/>
                <a:gd name="connsiteY10" fmla="*/ 252081 h 542925"/>
                <a:gd name="connsiteX11" fmla="*/ 1120 w 495300"/>
                <a:gd name="connsiteY11" fmla="*/ 248271 h 542925"/>
                <a:gd name="connsiteX12" fmla="*/ 248770 w 495300"/>
                <a:gd name="connsiteY12" fmla="*/ 621 h 542925"/>
                <a:gd name="connsiteX13" fmla="*/ 304967 w 495300"/>
                <a:gd name="connsiteY13" fmla="*/ 489253 h 542925"/>
                <a:gd name="connsiteX14" fmla="*/ 248770 w 495300"/>
                <a:gd name="connsiteY14" fmla="*/ 495921 h 542925"/>
                <a:gd name="connsiteX15" fmla="*/ 192573 w 495300"/>
                <a:gd name="connsiteY15" fmla="*/ 489253 h 542925"/>
                <a:gd name="connsiteX16" fmla="*/ 172570 w 495300"/>
                <a:gd name="connsiteY16" fmla="*/ 524496 h 542925"/>
                <a:gd name="connsiteX17" fmla="*/ 324970 w 495300"/>
                <a:gd name="connsiteY17" fmla="*/ 524496 h 542925"/>
                <a:gd name="connsiteX18" fmla="*/ 304967 w 495300"/>
                <a:gd name="connsiteY18" fmla="*/ 489253 h 542925"/>
                <a:gd name="connsiteX19" fmla="*/ 248770 w 495300"/>
                <a:gd name="connsiteY19" fmla="*/ 19671 h 542925"/>
                <a:gd name="connsiteX20" fmla="*/ 20170 w 495300"/>
                <a:gd name="connsiteY20" fmla="*/ 248271 h 542925"/>
                <a:gd name="connsiteX21" fmla="*/ 248770 w 495300"/>
                <a:gd name="connsiteY21" fmla="*/ 476871 h 542925"/>
                <a:gd name="connsiteX22" fmla="*/ 477370 w 495300"/>
                <a:gd name="connsiteY22" fmla="*/ 248271 h 542925"/>
                <a:gd name="connsiteX23" fmla="*/ 248770 w 495300"/>
                <a:gd name="connsiteY23" fmla="*/ 19671 h 542925"/>
                <a:gd name="connsiteX24" fmla="*/ 248770 w 495300"/>
                <a:gd name="connsiteY24" fmla="*/ 133971 h 542925"/>
                <a:gd name="connsiteX25" fmla="*/ 363070 w 495300"/>
                <a:gd name="connsiteY25" fmla="*/ 248271 h 542925"/>
                <a:gd name="connsiteX26" fmla="*/ 248770 w 495300"/>
                <a:gd name="connsiteY26" fmla="*/ 362571 h 542925"/>
                <a:gd name="connsiteX27" fmla="*/ 134470 w 495300"/>
                <a:gd name="connsiteY27" fmla="*/ 248271 h 542925"/>
                <a:gd name="connsiteX28" fmla="*/ 248770 w 495300"/>
                <a:gd name="connsiteY28" fmla="*/ 133971 h 542925"/>
                <a:gd name="connsiteX29" fmla="*/ 248770 w 495300"/>
                <a:gd name="connsiteY29" fmla="*/ 153021 h 542925"/>
                <a:gd name="connsiteX30" fmla="*/ 153520 w 495300"/>
                <a:gd name="connsiteY30" fmla="*/ 248271 h 542925"/>
                <a:gd name="connsiteX31" fmla="*/ 248770 w 495300"/>
                <a:gd name="connsiteY31" fmla="*/ 343521 h 542925"/>
                <a:gd name="connsiteX32" fmla="*/ 344020 w 495300"/>
                <a:gd name="connsiteY32" fmla="*/ 248271 h 542925"/>
                <a:gd name="connsiteX33" fmla="*/ 248770 w 495300"/>
                <a:gd name="connsiteY33" fmla="*/ 153021 h 542925"/>
                <a:gd name="connsiteX34" fmla="*/ 367833 w 495300"/>
                <a:gd name="connsiteY34" fmla="*/ 114921 h 542925"/>
                <a:gd name="connsiteX35" fmla="*/ 382120 w 495300"/>
                <a:gd name="connsiteY35" fmla="*/ 129209 h 542925"/>
                <a:gd name="connsiteX36" fmla="*/ 367833 w 495300"/>
                <a:gd name="connsiteY36" fmla="*/ 143496 h 542925"/>
                <a:gd name="connsiteX37" fmla="*/ 353545 w 495300"/>
                <a:gd name="connsiteY37" fmla="*/ 129209 h 542925"/>
                <a:gd name="connsiteX38" fmla="*/ 367833 w 495300"/>
                <a:gd name="connsiteY38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930" y="621"/>
                    <a:pt x="496420" y="111111"/>
                    <a:pt x="496420" y="248271"/>
                  </a:cubicBezTo>
                  <a:cubicBezTo>
                    <a:pt x="496420" y="358761"/>
                    <a:pt x="424030" y="452106"/>
                    <a:pt x="324017" y="484491"/>
                  </a:cubicBezTo>
                  <a:lnTo>
                    <a:pt x="346877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663" y="524496"/>
                  </a:lnTo>
                  <a:lnTo>
                    <a:pt x="173523" y="484491"/>
                  </a:lnTo>
                  <a:cubicBezTo>
                    <a:pt x="74463" y="453059"/>
                    <a:pt x="3025" y="361619"/>
                    <a:pt x="1120" y="252081"/>
                  </a:cubicBezTo>
                  <a:lnTo>
                    <a:pt x="1120" y="248271"/>
                  </a:lnTo>
                  <a:cubicBezTo>
                    <a:pt x="1120" y="111111"/>
                    <a:pt x="111610" y="621"/>
                    <a:pt x="248770" y="621"/>
                  </a:cubicBezTo>
                  <a:close/>
                  <a:moveTo>
                    <a:pt x="304967" y="489253"/>
                  </a:moveTo>
                  <a:cubicBezTo>
                    <a:pt x="286870" y="494016"/>
                    <a:pt x="267820" y="495921"/>
                    <a:pt x="248770" y="495921"/>
                  </a:cubicBezTo>
                  <a:cubicBezTo>
                    <a:pt x="229720" y="495921"/>
                    <a:pt x="210670" y="494016"/>
                    <a:pt x="192573" y="489253"/>
                  </a:cubicBezTo>
                  <a:lnTo>
                    <a:pt x="172570" y="524496"/>
                  </a:lnTo>
                  <a:lnTo>
                    <a:pt x="324970" y="524496"/>
                  </a:lnTo>
                  <a:lnTo>
                    <a:pt x="304967" y="489253"/>
                  </a:lnTo>
                  <a:close/>
                  <a:moveTo>
                    <a:pt x="248770" y="19671"/>
                  </a:moveTo>
                  <a:cubicBezTo>
                    <a:pt x="122088" y="19671"/>
                    <a:pt x="20170" y="121589"/>
                    <a:pt x="20170" y="248271"/>
                  </a:cubicBezTo>
                  <a:cubicBezTo>
                    <a:pt x="20170" y="374953"/>
                    <a:pt x="122088" y="476871"/>
                    <a:pt x="248770" y="476871"/>
                  </a:cubicBezTo>
                  <a:cubicBezTo>
                    <a:pt x="375452" y="476871"/>
                    <a:pt x="477370" y="374953"/>
                    <a:pt x="477370" y="248271"/>
                  </a:cubicBezTo>
                  <a:cubicBezTo>
                    <a:pt x="477370" y="121589"/>
                    <a:pt x="375452" y="19671"/>
                    <a:pt x="248770" y="19671"/>
                  </a:cubicBezTo>
                  <a:close/>
                  <a:moveTo>
                    <a:pt x="248770" y="133971"/>
                  </a:moveTo>
                  <a:cubicBezTo>
                    <a:pt x="311635" y="133971"/>
                    <a:pt x="363070" y="185406"/>
                    <a:pt x="363070" y="248271"/>
                  </a:cubicBezTo>
                  <a:cubicBezTo>
                    <a:pt x="363070" y="311136"/>
                    <a:pt x="311635" y="362571"/>
                    <a:pt x="248770" y="362571"/>
                  </a:cubicBezTo>
                  <a:cubicBezTo>
                    <a:pt x="185905" y="362571"/>
                    <a:pt x="134470" y="311136"/>
                    <a:pt x="134470" y="248271"/>
                  </a:cubicBezTo>
                  <a:cubicBezTo>
                    <a:pt x="134470" y="185406"/>
                    <a:pt x="185905" y="133971"/>
                    <a:pt x="248770" y="133971"/>
                  </a:cubicBezTo>
                  <a:close/>
                  <a:moveTo>
                    <a:pt x="248770" y="153021"/>
                  </a:moveTo>
                  <a:cubicBezTo>
                    <a:pt x="196383" y="153021"/>
                    <a:pt x="153520" y="195884"/>
                    <a:pt x="153520" y="248271"/>
                  </a:cubicBezTo>
                  <a:cubicBezTo>
                    <a:pt x="153520" y="300659"/>
                    <a:pt x="196383" y="343521"/>
                    <a:pt x="248770" y="343521"/>
                  </a:cubicBezTo>
                  <a:cubicBezTo>
                    <a:pt x="301158" y="343521"/>
                    <a:pt x="344020" y="300659"/>
                    <a:pt x="344020" y="248271"/>
                  </a:cubicBezTo>
                  <a:cubicBezTo>
                    <a:pt x="344020" y="195884"/>
                    <a:pt x="301158" y="153021"/>
                    <a:pt x="248770" y="153021"/>
                  </a:cubicBezTo>
                  <a:close/>
                  <a:moveTo>
                    <a:pt x="367833" y="114921"/>
                  </a:moveTo>
                  <a:cubicBezTo>
                    <a:pt x="375452" y="114921"/>
                    <a:pt x="382120" y="121589"/>
                    <a:pt x="382120" y="129209"/>
                  </a:cubicBezTo>
                  <a:cubicBezTo>
                    <a:pt x="382120" y="136828"/>
                    <a:pt x="375452" y="143496"/>
                    <a:pt x="367833" y="143496"/>
                  </a:cubicBezTo>
                  <a:cubicBezTo>
                    <a:pt x="360213" y="143496"/>
                    <a:pt x="353545" y="136828"/>
                    <a:pt x="353545" y="129209"/>
                  </a:cubicBezTo>
                  <a:cubicBezTo>
                    <a:pt x="353545" y="121589"/>
                    <a:pt x="360213" y="114921"/>
                    <a:pt x="367833" y="11492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334" y="1410312"/>
            <a:ext cx="11866849" cy="5447688"/>
            <a:chOff x="9334" y="1410312"/>
            <a:chExt cx="11866849" cy="5447688"/>
          </a:xfrm>
        </p:grpSpPr>
        <p:sp>
          <p:nvSpPr>
            <p:cNvPr id="6" name="任意多边形 24"/>
            <p:cNvSpPr/>
            <p:nvPr/>
          </p:nvSpPr>
          <p:spPr>
            <a:xfrm>
              <a:off x="9334" y="1410312"/>
              <a:ext cx="11866849" cy="5447688"/>
            </a:xfrm>
            <a:custGeom>
              <a:avLst/>
              <a:gdLst>
                <a:gd name="connsiteX0" fmla="*/ 0 w 11976100"/>
                <a:gd name="connsiteY0" fmla="*/ 0 h 5219700"/>
                <a:gd name="connsiteX1" fmla="*/ 1358900 w 11976100"/>
                <a:gd name="connsiteY1" fmla="*/ 787400 h 5219700"/>
                <a:gd name="connsiteX2" fmla="*/ 3060700 w 11976100"/>
                <a:gd name="connsiteY2" fmla="*/ 1257300 h 5219700"/>
                <a:gd name="connsiteX3" fmla="*/ 2362200 w 11976100"/>
                <a:gd name="connsiteY3" fmla="*/ 2806700 h 5219700"/>
                <a:gd name="connsiteX4" fmla="*/ 5499100 w 11976100"/>
                <a:gd name="connsiteY4" fmla="*/ 2959100 h 5219700"/>
                <a:gd name="connsiteX5" fmla="*/ 6489700 w 11976100"/>
                <a:gd name="connsiteY5" fmla="*/ 4229100 h 5219700"/>
                <a:gd name="connsiteX6" fmla="*/ 9537700 w 11976100"/>
                <a:gd name="connsiteY6" fmla="*/ 4127500 h 5219700"/>
                <a:gd name="connsiteX7" fmla="*/ 11976100 w 11976100"/>
                <a:gd name="connsiteY7" fmla="*/ 5219700 h 5219700"/>
                <a:gd name="connsiteX0-1" fmla="*/ 0 w 11976100"/>
                <a:gd name="connsiteY0-2" fmla="*/ 0 h 5219700"/>
                <a:gd name="connsiteX1-3" fmla="*/ 1358900 w 11976100"/>
                <a:gd name="connsiteY1-4" fmla="*/ 787400 h 5219700"/>
                <a:gd name="connsiteX2-5" fmla="*/ 2870200 w 11976100"/>
                <a:gd name="connsiteY2-6" fmla="*/ 838200 h 5219700"/>
                <a:gd name="connsiteX3-7" fmla="*/ 2362200 w 11976100"/>
                <a:gd name="connsiteY3-8" fmla="*/ 2806700 h 5219700"/>
                <a:gd name="connsiteX4-9" fmla="*/ 5499100 w 11976100"/>
                <a:gd name="connsiteY4-10" fmla="*/ 2959100 h 5219700"/>
                <a:gd name="connsiteX5-11" fmla="*/ 6489700 w 11976100"/>
                <a:gd name="connsiteY5-12" fmla="*/ 4229100 h 5219700"/>
                <a:gd name="connsiteX6-13" fmla="*/ 9537700 w 11976100"/>
                <a:gd name="connsiteY6-14" fmla="*/ 4127500 h 5219700"/>
                <a:gd name="connsiteX7-15" fmla="*/ 11976100 w 11976100"/>
                <a:gd name="connsiteY7-16" fmla="*/ 5219700 h 5219700"/>
                <a:gd name="connsiteX0-17" fmla="*/ 0 w 11976100"/>
                <a:gd name="connsiteY0-18" fmla="*/ 0 h 5219700"/>
                <a:gd name="connsiteX1-19" fmla="*/ 1308100 w 11976100"/>
                <a:gd name="connsiteY1-20" fmla="*/ 203200 h 5219700"/>
                <a:gd name="connsiteX2-21" fmla="*/ 2870200 w 11976100"/>
                <a:gd name="connsiteY2-22" fmla="*/ 838200 h 5219700"/>
                <a:gd name="connsiteX3-23" fmla="*/ 2362200 w 11976100"/>
                <a:gd name="connsiteY3-24" fmla="*/ 2806700 h 5219700"/>
                <a:gd name="connsiteX4-25" fmla="*/ 5499100 w 11976100"/>
                <a:gd name="connsiteY4-26" fmla="*/ 2959100 h 5219700"/>
                <a:gd name="connsiteX5-27" fmla="*/ 6489700 w 11976100"/>
                <a:gd name="connsiteY5-28" fmla="*/ 4229100 h 5219700"/>
                <a:gd name="connsiteX6-29" fmla="*/ 9537700 w 11976100"/>
                <a:gd name="connsiteY6-30" fmla="*/ 4127500 h 5219700"/>
                <a:gd name="connsiteX7-31" fmla="*/ 11976100 w 11976100"/>
                <a:gd name="connsiteY7-32" fmla="*/ 5219700 h 5219700"/>
                <a:gd name="connsiteX0-33" fmla="*/ 0 w 11976100"/>
                <a:gd name="connsiteY0-34" fmla="*/ 0 h 5219700"/>
                <a:gd name="connsiteX1-35" fmla="*/ 2870200 w 11976100"/>
                <a:gd name="connsiteY1-36" fmla="*/ 838200 h 5219700"/>
                <a:gd name="connsiteX2-37" fmla="*/ 2362200 w 11976100"/>
                <a:gd name="connsiteY2-38" fmla="*/ 2806700 h 5219700"/>
                <a:gd name="connsiteX3-39" fmla="*/ 5499100 w 11976100"/>
                <a:gd name="connsiteY3-40" fmla="*/ 2959100 h 5219700"/>
                <a:gd name="connsiteX4-41" fmla="*/ 6489700 w 11976100"/>
                <a:gd name="connsiteY4-42" fmla="*/ 4229100 h 5219700"/>
                <a:gd name="connsiteX5-43" fmla="*/ 9537700 w 11976100"/>
                <a:gd name="connsiteY5-44" fmla="*/ 4127500 h 5219700"/>
                <a:gd name="connsiteX6-45" fmla="*/ 11976100 w 11976100"/>
                <a:gd name="connsiteY6-46" fmla="*/ 5219700 h 5219700"/>
                <a:gd name="connsiteX0-47" fmla="*/ 0 w 11976100"/>
                <a:gd name="connsiteY0-48" fmla="*/ 0 h 5219700"/>
                <a:gd name="connsiteX1-49" fmla="*/ 2565400 w 11976100"/>
                <a:gd name="connsiteY1-50" fmla="*/ 482600 h 5219700"/>
                <a:gd name="connsiteX2-51" fmla="*/ 2362200 w 11976100"/>
                <a:gd name="connsiteY2-52" fmla="*/ 2806700 h 5219700"/>
                <a:gd name="connsiteX3-53" fmla="*/ 5499100 w 11976100"/>
                <a:gd name="connsiteY3-54" fmla="*/ 2959100 h 5219700"/>
                <a:gd name="connsiteX4-55" fmla="*/ 6489700 w 11976100"/>
                <a:gd name="connsiteY4-56" fmla="*/ 4229100 h 5219700"/>
                <a:gd name="connsiteX5-57" fmla="*/ 9537700 w 11976100"/>
                <a:gd name="connsiteY5-58" fmla="*/ 4127500 h 5219700"/>
                <a:gd name="connsiteX6-59" fmla="*/ 11976100 w 11976100"/>
                <a:gd name="connsiteY6-60" fmla="*/ 5219700 h 5219700"/>
                <a:gd name="connsiteX0-61" fmla="*/ 0 w 11976100"/>
                <a:gd name="connsiteY0-62" fmla="*/ 0 h 5219700"/>
                <a:gd name="connsiteX1-63" fmla="*/ 2565400 w 11976100"/>
                <a:gd name="connsiteY1-64" fmla="*/ 482600 h 5219700"/>
                <a:gd name="connsiteX2-65" fmla="*/ 2362200 w 11976100"/>
                <a:gd name="connsiteY2-66" fmla="*/ 2806700 h 5219700"/>
                <a:gd name="connsiteX3-67" fmla="*/ 5130800 w 11976100"/>
                <a:gd name="connsiteY3-68" fmla="*/ 2654300 h 5219700"/>
                <a:gd name="connsiteX4-69" fmla="*/ 6489700 w 11976100"/>
                <a:gd name="connsiteY4-70" fmla="*/ 4229100 h 5219700"/>
                <a:gd name="connsiteX5-71" fmla="*/ 9537700 w 11976100"/>
                <a:gd name="connsiteY5-72" fmla="*/ 4127500 h 5219700"/>
                <a:gd name="connsiteX6-73" fmla="*/ 11976100 w 11976100"/>
                <a:gd name="connsiteY6-74" fmla="*/ 5219700 h 5219700"/>
                <a:gd name="connsiteX0-75" fmla="*/ 0 w 11976100"/>
                <a:gd name="connsiteY0-76" fmla="*/ 0 h 5219700"/>
                <a:gd name="connsiteX1-77" fmla="*/ 2565400 w 11976100"/>
                <a:gd name="connsiteY1-78" fmla="*/ 482600 h 5219700"/>
                <a:gd name="connsiteX2-79" fmla="*/ 2362200 w 11976100"/>
                <a:gd name="connsiteY2-80" fmla="*/ 2806700 h 5219700"/>
                <a:gd name="connsiteX3-81" fmla="*/ 5130800 w 11976100"/>
                <a:gd name="connsiteY3-82" fmla="*/ 2654300 h 5219700"/>
                <a:gd name="connsiteX4-83" fmla="*/ 6489700 w 11976100"/>
                <a:gd name="connsiteY4-84" fmla="*/ 4229100 h 5219700"/>
                <a:gd name="connsiteX5-85" fmla="*/ 8928100 w 11976100"/>
                <a:gd name="connsiteY5-86" fmla="*/ 4089400 h 5219700"/>
                <a:gd name="connsiteX6-87" fmla="*/ 11976100 w 11976100"/>
                <a:gd name="connsiteY6-88" fmla="*/ 5219700 h 5219700"/>
                <a:gd name="connsiteX0-89" fmla="*/ 0 w 11976100"/>
                <a:gd name="connsiteY0-90" fmla="*/ 0 h 5219700"/>
                <a:gd name="connsiteX1-91" fmla="*/ 2565400 w 11976100"/>
                <a:gd name="connsiteY1-92" fmla="*/ 482600 h 5219700"/>
                <a:gd name="connsiteX2-93" fmla="*/ 2362200 w 11976100"/>
                <a:gd name="connsiteY2-94" fmla="*/ 2806700 h 5219700"/>
                <a:gd name="connsiteX3-95" fmla="*/ 5130800 w 11976100"/>
                <a:gd name="connsiteY3-96" fmla="*/ 2654300 h 5219700"/>
                <a:gd name="connsiteX4-97" fmla="*/ 6489700 w 11976100"/>
                <a:gd name="connsiteY4-98" fmla="*/ 4229100 h 5219700"/>
                <a:gd name="connsiteX5-99" fmla="*/ 8928100 w 11976100"/>
                <a:gd name="connsiteY5-100" fmla="*/ 4089400 h 5219700"/>
                <a:gd name="connsiteX6-101" fmla="*/ 11976100 w 11976100"/>
                <a:gd name="connsiteY6-102" fmla="*/ 5219700 h 5219700"/>
                <a:gd name="connsiteX0-103" fmla="*/ 0 w 11976100"/>
                <a:gd name="connsiteY0-104" fmla="*/ 0 h 5219700"/>
                <a:gd name="connsiteX1-105" fmla="*/ 2565400 w 11976100"/>
                <a:gd name="connsiteY1-106" fmla="*/ 482600 h 5219700"/>
                <a:gd name="connsiteX2-107" fmla="*/ 2362200 w 11976100"/>
                <a:gd name="connsiteY2-108" fmla="*/ 2806700 h 5219700"/>
                <a:gd name="connsiteX3-109" fmla="*/ 5130800 w 11976100"/>
                <a:gd name="connsiteY3-110" fmla="*/ 2654300 h 5219700"/>
                <a:gd name="connsiteX4-111" fmla="*/ 6489700 w 11976100"/>
                <a:gd name="connsiteY4-112" fmla="*/ 4229100 h 5219700"/>
                <a:gd name="connsiteX5-113" fmla="*/ 8928100 w 11976100"/>
                <a:gd name="connsiteY5-114" fmla="*/ 4089400 h 5219700"/>
                <a:gd name="connsiteX6-115" fmla="*/ 11976100 w 11976100"/>
                <a:gd name="connsiteY6-116" fmla="*/ 5219700 h 5219700"/>
                <a:gd name="connsiteX0-117" fmla="*/ 0 w 11976100"/>
                <a:gd name="connsiteY0-118" fmla="*/ 0 h 5219700"/>
                <a:gd name="connsiteX1-119" fmla="*/ 2245911 w 11976100"/>
                <a:gd name="connsiteY1-120" fmla="*/ 747005 h 5219700"/>
                <a:gd name="connsiteX2-121" fmla="*/ 2362200 w 11976100"/>
                <a:gd name="connsiteY2-122" fmla="*/ 2806700 h 5219700"/>
                <a:gd name="connsiteX3-123" fmla="*/ 5130800 w 11976100"/>
                <a:gd name="connsiteY3-124" fmla="*/ 2654300 h 5219700"/>
                <a:gd name="connsiteX4-125" fmla="*/ 6489700 w 11976100"/>
                <a:gd name="connsiteY4-126" fmla="*/ 4229100 h 5219700"/>
                <a:gd name="connsiteX5-127" fmla="*/ 8928100 w 11976100"/>
                <a:gd name="connsiteY5-128" fmla="*/ 4089400 h 5219700"/>
                <a:gd name="connsiteX6-129" fmla="*/ 11976100 w 11976100"/>
                <a:gd name="connsiteY6-130" fmla="*/ 5219700 h 5219700"/>
                <a:gd name="connsiteX0-131" fmla="*/ 0 w 11954066"/>
                <a:gd name="connsiteY0-132" fmla="*/ 0 h 5473088"/>
                <a:gd name="connsiteX1-133" fmla="*/ 2223877 w 11954066"/>
                <a:gd name="connsiteY1-134" fmla="*/ 1000393 h 5473088"/>
                <a:gd name="connsiteX2-135" fmla="*/ 2340166 w 11954066"/>
                <a:gd name="connsiteY2-136" fmla="*/ 3060088 h 5473088"/>
                <a:gd name="connsiteX3-137" fmla="*/ 5108766 w 11954066"/>
                <a:gd name="connsiteY3-138" fmla="*/ 2907688 h 5473088"/>
                <a:gd name="connsiteX4-139" fmla="*/ 6467666 w 11954066"/>
                <a:gd name="connsiteY4-140" fmla="*/ 4482488 h 5473088"/>
                <a:gd name="connsiteX5-141" fmla="*/ 8906066 w 11954066"/>
                <a:gd name="connsiteY5-142" fmla="*/ 4342788 h 5473088"/>
                <a:gd name="connsiteX6-143" fmla="*/ 11954066 w 11954066"/>
                <a:gd name="connsiteY6-144" fmla="*/ 5473088 h 5473088"/>
                <a:gd name="connsiteX0-145" fmla="*/ 0 w 11954066"/>
                <a:gd name="connsiteY0-146" fmla="*/ 0 h 5473088"/>
                <a:gd name="connsiteX1-147" fmla="*/ 2278961 w 11954066"/>
                <a:gd name="connsiteY1-148" fmla="*/ 835140 h 5473088"/>
                <a:gd name="connsiteX2-149" fmla="*/ 2340166 w 11954066"/>
                <a:gd name="connsiteY2-150" fmla="*/ 3060088 h 5473088"/>
                <a:gd name="connsiteX3-151" fmla="*/ 5108766 w 11954066"/>
                <a:gd name="connsiteY3-152" fmla="*/ 2907688 h 5473088"/>
                <a:gd name="connsiteX4-153" fmla="*/ 6467666 w 11954066"/>
                <a:gd name="connsiteY4-154" fmla="*/ 4482488 h 5473088"/>
                <a:gd name="connsiteX5-155" fmla="*/ 8906066 w 11954066"/>
                <a:gd name="connsiteY5-156" fmla="*/ 4342788 h 5473088"/>
                <a:gd name="connsiteX6-157" fmla="*/ 11954066 w 11954066"/>
                <a:gd name="connsiteY6-158" fmla="*/ 5473088 h 5473088"/>
                <a:gd name="connsiteX0-159" fmla="*/ 0 w 11954066"/>
                <a:gd name="connsiteY0-160" fmla="*/ 0 h 5473088"/>
                <a:gd name="connsiteX1-161" fmla="*/ 2278961 w 11954066"/>
                <a:gd name="connsiteY1-162" fmla="*/ 835140 h 5473088"/>
                <a:gd name="connsiteX2-163" fmla="*/ 2340166 w 11954066"/>
                <a:gd name="connsiteY2-164" fmla="*/ 3060088 h 5473088"/>
                <a:gd name="connsiteX3-165" fmla="*/ 5108766 w 11954066"/>
                <a:gd name="connsiteY3-166" fmla="*/ 2907688 h 5473088"/>
                <a:gd name="connsiteX4-167" fmla="*/ 6467666 w 11954066"/>
                <a:gd name="connsiteY4-168" fmla="*/ 4482488 h 5473088"/>
                <a:gd name="connsiteX5-169" fmla="*/ 8696745 w 11954066"/>
                <a:gd name="connsiteY5-170" fmla="*/ 3780928 h 5473088"/>
                <a:gd name="connsiteX6-171" fmla="*/ 11954066 w 11954066"/>
                <a:gd name="connsiteY6-172" fmla="*/ 5473088 h 5473088"/>
                <a:gd name="connsiteX0-173" fmla="*/ 0 w 11954066"/>
                <a:gd name="connsiteY0-174" fmla="*/ 0 h 5473088"/>
                <a:gd name="connsiteX1-175" fmla="*/ 2278961 w 11954066"/>
                <a:gd name="connsiteY1-176" fmla="*/ 835140 h 5473088"/>
                <a:gd name="connsiteX2-177" fmla="*/ 2340166 w 11954066"/>
                <a:gd name="connsiteY2-178" fmla="*/ 3060088 h 5473088"/>
                <a:gd name="connsiteX3-179" fmla="*/ 5108766 w 11954066"/>
                <a:gd name="connsiteY3-180" fmla="*/ 2907688 h 5473088"/>
                <a:gd name="connsiteX4-181" fmla="*/ 6467666 w 11954066"/>
                <a:gd name="connsiteY4-182" fmla="*/ 4196050 h 5473088"/>
                <a:gd name="connsiteX5-183" fmla="*/ 8696745 w 11954066"/>
                <a:gd name="connsiteY5-184" fmla="*/ 3780928 h 5473088"/>
                <a:gd name="connsiteX6-185" fmla="*/ 11954066 w 11954066"/>
                <a:gd name="connsiteY6-186" fmla="*/ 5473088 h 547308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1954066" h="5473088">
                  <a:moveTo>
                    <a:pt x="0" y="0"/>
                  </a:moveTo>
                  <a:cubicBezTo>
                    <a:pt x="597958" y="174625"/>
                    <a:pt x="1888933" y="325125"/>
                    <a:pt x="2278961" y="835140"/>
                  </a:cubicBezTo>
                  <a:cubicBezTo>
                    <a:pt x="2668989" y="1345155"/>
                    <a:pt x="1868532" y="2714663"/>
                    <a:pt x="2340166" y="3060088"/>
                  </a:cubicBezTo>
                  <a:cubicBezTo>
                    <a:pt x="2811800" y="3405513"/>
                    <a:pt x="4420849" y="2718361"/>
                    <a:pt x="5108766" y="2907688"/>
                  </a:cubicBezTo>
                  <a:cubicBezTo>
                    <a:pt x="5796683" y="3097015"/>
                    <a:pt x="5869670" y="4050510"/>
                    <a:pt x="6467666" y="4196050"/>
                  </a:cubicBezTo>
                  <a:cubicBezTo>
                    <a:pt x="7065662" y="4341590"/>
                    <a:pt x="8049045" y="3704728"/>
                    <a:pt x="8696745" y="3780928"/>
                  </a:cubicBezTo>
                  <a:cubicBezTo>
                    <a:pt x="9611145" y="3946028"/>
                    <a:pt x="11192066" y="5009538"/>
                    <a:pt x="11954066" y="5473088"/>
                  </a:cubicBezTo>
                </a:path>
              </a:pathLst>
            </a:custGeom>
            <a:noFill/>
            <a:ln w="6350" cap="rnd">
              <a:solidFill>
                <a:schemeClr val="bg1">
                  <a:lumMod val="85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2077397" y="2049421"/>
              <a:ext cx="113779" cy="1137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5040689" y="4258906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3239100" y="1809042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solidFill>
                    <a:schemeClr val="accent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3239100" y="2062122"/>
              <a:ext cx="2000279" cy="506968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572880" y="3415123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572880" y="3668203"/>
              <a:ext cx="2000279" cy="468684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9085568" y="4372057"/>
              <a:ext cx="2000279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9085568" y="4625136"/>
              <a:ext cx="2000279" cy="524541"/>
            </a:xfrm>
            <a:prstGeom prst="rect">
              <a:avLst/>
            </a:prstGeom>
            <a:ln>
              <a:noFill/>
            </a:ln>
          </p:spPr>
          <p:txBody>
            <a:bodyPr wrap="square" lIns="91440" tIns="45720" rIns="91440" bIns="4572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grpSp>
          <p:nvGrpSpPr>
            <p:cNvPr id="15" name="组合 14"/>
            <p:cNvGrpSpPr>
              <a:grpSpLocks noChangeAspect="1"/>
            </p:cNvGrpSpPr>
            <p:nvPr/>
          </p:nvGrpSpPr>
          <p:grpSpPr>
            <a:xfrm>
              <a:off x="2417999" y="1748399"/>
              <a:ext cx="720000" cy="720000"/>
              <a:chOff x="2516903" y="4557513"/>
              <a:chExt cx="828000" cy="828000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2516903" y="4557513"/>
                <a:ext cx="828000" cy="828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任意多边形 17"/>
              <p:cNvSpPr/>
              <p:nvPr/>
            </p:nvSpPr>
            <p:spPr>
              <a:xfrm>
                <a:off x="2754861" y="4757201"/>
                <a:ext cx="352084" cy="428624"/>
              </a:xfrm>
              <a:custGeom>
                <a:avLst/>
                <a:gdLst>
                  <a:gd name="connsiteX0" fmla="*/ 284197 w 438150"/>
                  <a:gd name="connsiteY0" fmla="*/ 621 h 533400"/>
                  <a:gd name="connsiteX1" fmla="*/ 310867 w 438150"/>
                  <a:gd name="connsiteY1" fmla="*/ 12051 h 533400"/>
                  <a:gd name="connsiteX2" fmla="*/ 310867 w 438150"/>
                  <a:gd name="connsiteY2" fmla="*/ 12051 h 533400"/>
                  <a:gd name="connsiteX3" fmla="*/ 427072 w 438150"/>
                  <a:gd name="connsiteY3" fmla="*/ 128256 h 533400"/>
                  <a:gd name="connsiteX4" fmla="*/ 438502 w 438150"/>
                  <a:gd name="connsiteY4" fmla="*/ 154926 h 533400"/>
                  <a:gd name="connsiteX5" fmla="*/ 438502 w 438150"/>
                  <a:gd name="connsiteY5" fmla="*/ 154926 h 533400"/>
                  <a:gd name="connsiteX6" fmla="*/ 438502 w 438150"/>
                  <a:gd name="connsiteY6" fmla="*/ 495921 h 533400"/>
                  <a:gd name="connsiteX7" fmla="*/ 400402 w 438150"/>
                  <a:gd name="connsiteY7" fmla="*/ 534021 h 533400"/>
                  <a:gd name="connsiteX8" fmla="*/ 400402 w 438150"/>
                  <a:gd name="connsiteY8" fmla="*/ 534021 h 533400"/>
                  <a:gd name="connsiteX9" fmla="*/ 38452 w 438150"/>
                  <a:gd name="connsiteY9" fmla="*/ 534021 h 533400"/>
                  <a:gd name="connsiteX10" fmla="*/ 352 w 438150"/>
                  <a:gd name="connsiteY10" fmla="*/ 495921 h 533400"/>
                  <a:gd name="connsiteX11" fmla="*/ 352 w 438150"/>
                  <a:gd name="connsiteY11" fmla="*/ 495921 h 533400"/>
                  <a:gd name="connsiteX12" fmla="*/ 352 w 438150"/>
                  <a:gd name="connsiteY12" fmla="*/ 38721 h 533400"/>
                  <a:gd name="connsiteX13" fmla="*/ 38452 w 438150"/>
                  <a:gd name="connsiteY13" fmla="*/ 621 h 533400"/>
                  <a:gd name="connsiteX14" fmla="*/ 38452 w 438150"/>
                  <a:gd name="connsiteY14" fmla="*/ 621 h 533400"/>
                  <a:gd name="connsiteX15" fmla="*/ 284197 w 438150"/>
                  <a:gd name="connsiteY15" fmla="*/ 621 h 533400"/>
                  <a:gd name="connsiteX16" fmla="*/ 284197 w 438150"/>
                  <a:gd name="connsiteY16" fmla="*/ 19671 h 533400"/>
                  <a:gd name="connsiteX17" fmla="*/ 38452 w 438150"/>
                  <a:gd name="connsiteY17" fmla="*/ 19671 h 533400"/>
                  <a:gd name="connsiteX18" fmla="*/ 19402 w 438150"/>
                  <a:gd name="connsiteY18" fmla="*/ 38721 h 533400"/>
                  <a:gd name="connsiteX19" fmla="*/ 19402 w 438150"/>
                  <a:gd name="connsiteY19" fmla="*/ 38721 h 533400"/>
                  <a:gd name="connsiteX20" fmla="*/ 19402 w 438150"/>
                  <a:gd name="connsiteY20" fmla="*/ 495921 h 533400"/>
                  <a:gd name="connsiteX21" fmla="*/ 38452 w 438150"/>
                  <a:gd name="connsiteY21" fmla="*/ 514971 h 533400"/>
                  <a:gd name="connsiteX22" fmla="*/ 38452 w 438150"/>
                  <a:gd name="connsiteY22" fmla="*/ 514971 h 533400"/>
                  <a:gd name="connsiteX23" fmla="*/ 400402 w 438150"/>
                  <a:gd name="connsiteY23" fmla="*/ 514971 h 533400"/>
                  <a:gd name="connsiteX24" fmla="*/ 419452 w 438150"/>
                  <a:gd name="connsiteY24" fmla="*/ 495921 h 533400"/>
                  <a:gd name="connsiteX25" fmla="*/ 419452 w 438150"/>
                  <a:gd name="connsiteY25" fmla="*/ 495921 h 533400"/>
                  <a:gd name="connsiteX26" fmla="*/ 419452 w 438150"/>
                  <a:gd name="connsiteY26" fmla="*/ 154926 h 533400"/>
                  <a:gd name="connsiteX27" fmla="*/ 419452 w 438150"/>
                  <a:gd name="connsiteY27" fmla="*/ 153021 h 533400"/>
                  <a:gd name="connsiteX28" fmla="*/ 314677 w 438150"/>
                  <a:gd name="connsiteY28" fmla="*/ 153021 h 533400"/>
                  <a:gd name="connsiteX29" fmla="*/ 286102 w 438150"/>
                  <a:gd name="connsiteY29" fmla="*/ 126351 h 533400"/>
                  <a:gd name="connsiteX30" fmla="*/ 286102 w 438150"/>
                  <a:gd name="connsiteY30" fmla="*/ 124446 h 533400"/>
                  <a:gd name="connsiteX31" fmla="*/ 286102 w 438150"/>
                  <a:gd name="connsiteY31" fmla="*/ 19671 h 533400"/>
                  <a:gd name="connsiteX32" fmla="*/ 284197 w 438150"/>
                  <a:gd name="connsiteY32" fmla="*/ 19671 h 533400"/>
                  <a:gd name="connsiteX33" fmla="*/ 284197 w 438150"/>
                  <a:gd name="connsiteY33" fmla="*/ 19671 h 533400"/>
                  <a:gd name="connsiteX34" fmla="*/ 248002 w 438150"/>
                  <a:gd name="connsiteY34" fmla="*/ 200646 h 533400"/>
                  <a:gd name="connsiteX35" fmla="*/ 305152 w 438150"/>
                  <a:gd name="connsiteY35" fmla="*/ 257796 h 533400"/>
                  <a:gd name="connsiteX36" fmla="*/ 248002 w 438150"/>
                  <a:gd name="connsiteY36" fmla="*/ 314946 h 533400"/>
                  <a:gd name="connsiteX37" fmla="*/ 248002 w 438150"/>
                  <a:gd name="connsiteY37" fmla="*/ 314946 h 533400"/>
                  <a:gd name="connsiteX38" fmla="*/ 171802 w 438150"/>
                  <a:gd name="connsiteY38" fmla="*/ 314946 h 533400"/>
                  <a:gd name="connsiteX39" fmla="*/ 171802 w 438150"/>
                  <a:gd name="connsiteY39" fmla="*/ 410196 h 533400"/>
                  <a:gd name="connsiteX40" fmla="*/ 152752 w 438150"/>
                  <a:gd name="connsiteY40" fmla="*/ 410196 h 533400"/>
                  <a:gd name="connsiteX41" fmla="*/ 152752 w 438150"/>
                  <a:gd name="connsiteY41" fmla="*/ 200646 h 533400"/>
                  <a:gd name="connsiteX42" fmla="*/ 248002 w 438150"/>
                  <a:gd name="connsiteY42" fmla="*/ 200646 h 533400"/>
                  <a:gd name="connsiteX43" fmla="*/ 248002 w 438150"/>
                  <a:gd name="connsiteY43" fmla="*/ 219696 h 533400"/>
                  <a:gd name="connsiteX44" fmla="*/ 171802 w 438150"/>
                  <a:gd name="connsiteY44" fmla="*/ 219696 h 533400"/>
                  <a:gd name="connsiteX45" fmla="*/ 171802 w 438150"/>
                  <a:gd name="connsiteY45" fmla="*/ 295896 h 533400"/>
                  <a:gd name="connsiteX46" fmla="*/ 248002 w 438150"/>
                  <a:gd name="connsiteY46" fmla="*/ 295896 h 533400"/>
                  <a:gd name="connsiteX47" fmla="*/ 286102 w 438150"/>
                  <a:gd name="connsiteY47" fmla="*/ 257796 h 533400"/>
                  <a:gd name="connsiteX48" fmla="*/ 248002 w 438150"/>
                  <a:gd name="connsiteY48" fmla="*/ 219696 h 533400"/>
                  <a:gd name="connsiteX49" fmla="*/ 248002 w 438150"/>
                  <a:gd name="connsiteY49" fmla="*/ 219696 h 533400"/>
                  <a:gd name="connsiteX50" fmla="*/ 305152 w 438150"/>
                  <a:gd name="connsiteY50" fmla="*/ 33006 h 533400"/>
                  <a:gd name="connsiteX51" fmla="*/ 305152 w 438150"/>
                  <a:gd name="connsiteY51" fmla="*/ 124446 h 533400"/>
                  <a:gd name="connsiteX52" fmla="*/ 313724 w 438150"/>
                  <a:gd name="connsiteY52" fmla="*/ 133971 h 533400"/>
                  <a:gd name="connsiteX53" fmla="*/ 314677 w 438150"/>
                  <a:gd name="connsiteY53" fmla="*/ 133971 h 533400"/>
                  <a:gd name="connsiteX54" fmla="*/ 406117 w 438150"/>
                  <a:gd name="connsiteY54" fmla="*/ 133971 h 533400"/>
                  <a:gd name="connsiteX55" fmla="*/ 305152 w 438150"/>
                  <a:gd name="connsiteY55" fmla="*/ 3300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</a:cxnLst>
                <a:rect l="l" t="t" r="r" b="b"/>
                <a:pathLst>
                  <a:path w="438150" h="533400">
                    <a:moveTo>
                      <a:pt x="284197" y="621"/>
                    </a:moveTo>
                    <a:cubicBezTo>
                      <a:pt x="294674" y="621"/>
                      <a:pt x="304199" y="4431"/>
                      <a:pt x="310867" y="12051"/>
                    </a:cubicBezTo>
                    <a:lnTo>
                      <a:pt x="310867" y="12051"/>
                    </a:lnTo>
                    <a:lnTo>
                      <a:pt x="427072" y="128256"/>
                    </a:lnTo>
                    <a:cubicBezTo>
                      <a:pt x="434692" y="135876"/>
                      <a:pt x="438502" y="145401"/>
                      <a:pt x="438502" y="154926"/>
                    </a:cubicBezTo>
                    <a:lnTo>
                      <a:pt x="438502" y="154926"/>
                    </a:lnTo>
                    <a:lnTo>
                      <a:pt x="438502" y="495921"/>
                    </a:lnTo>
                    <a:cubicBezTo>
                      <a:pt x="438502" y="516876"/>
                      <a:pt x="421357" y="534021"/>
                      <a:pt x="400402" y="534021"/>
                    </a:cubicBezTo>
                    <a:lnTo>
                      <a:pt x="400402" y="534021"/>
                    </a:lnTo>
                    <a:lnTo>
                      <a:pt x="38452" y="534021"/>
                    </a:lnTo>
                    <a:cubicBezTo>
                      <a:pt x="17497" y="534021"/>
                      <a:pt x="352" y="516876"/>
                      <a:pt x="352" y="495921"/>
                    </a:cubicBezTo>
                    <a:lnTo>
                      <a:pt x="352" y="495921"/>
                    </a:lnTo>
                    <a:lnTo>
                      <a:pt x="352" y="38721"/>
                    </a:lnTo>
                    <a:cubicBezTo>
                      <a:pt x="352" y="17766"/>
                      <a:pt x="17497" y="621"/>
                      <a:pt x="38452" y="621"/>
                    </a:cubicBezTo>
                    <a:lnTo>
                      <a:pt x="38452" y="621"/>
                    </a:lnTo>
                    <a:lnTo>
                      <a:pt x="284197" y="621"/>
                    </a:lnTo>
                    <a:close/>
                    <a:moveTo>
                      <a:pt x="284197" y="19671"/>
                    </a:moveTo>
                    <a:lnTo>
                      <a:pt x="38452" y="19671"/>
                    </a:lnTo>
                    <a:cubicBezTo>
                      <a:pt x="27974" y="19671"/>
                      <a:pt x="19402" y="28244"/>
                      <a:pt x="19402" y="38721"/>
                    </a:cubicBezTo>
                    <a:lnTo>
                      <a:pt x="19402" y="38721"/>
                    </a:lnTo>
                    <a:lnTo>
                      <a:pt x="19402" y="495921"/>
                    </a:lnTo>
                    <a:cubicBezTo>
                      <a:pt x="19402" y="506399"/>
                      <a:pt x="27974" y="514971"/>
                      <a:pt x="38452" y="514971"/>
                    </a:cubicBezTo>
                    <a:lnTo>
                      <a:pt x="38452" y="514971"/>
                    </a:lnTo>
                    <a:lnTo>
                      <a:pt x="400402" y="514971"/>
                    </a:lnTo>
                    <a:cubicBezTo>
                      <a:pt x="410880" y="514971"/>
                      <a:pt x="419452" y="506399"/>
                      <a:pt x="419452" y="495921"/>
                    </a:cubicBezTo>
                    <a:lnTo>
                      <a:pt x="419452" y="495921"/>
                    </a:lnTo>
                    <a:lnTo>
                      <a:pt x="419452" y="154926"/>
                    </a:lnTo>
                    <a:cubicBezTo>
                      <a:pt x="419452" y="153974"/>
                      <a:pt x="419452" y="153021"/>
                      <a:pt x="419452" y="153021"/>
                    </a:cubicBezTo>
                    <a:lnTo>
                      <a:pt x="314677" y="153021"/>
                    </a:lnTo>
                    <a:cubicBezTo>
                      <a:pt x="299437" y="153021"/>
                      <a:pt x="287055" y="141591"/>
                      <a:pt x="286102" y="126351"/>
                    </a:cubicBezTo>
                    <a:lnTo>
                      <a:pt x="286102" y="124446"/>
                    </a:lnTo>
                    <a:lnTo>
                      <a:pt x="286102" y="19671"/>
                    </a:lnTo>
                    <a:cubicBezTo>
                      <a:pt x="285149" y="19671"/>
                      <a:pt x="284197" y="19671"/>
                      <a:pt x="284197" y="19671"/>
                    </a:cubicBezTo>
                    <a:lnTo>
                      <a:pt x="284197" y="19671"/>
                    </a:lnTo>
                    <a:close/>
                    <a:moveTo>
                      <a:pt x="248002" y="200646"/>
                    </a:moveTo>
                    <a:cubicBezTo>
                      <a:pt x="279434" y="200646"/>
                      <a:pt x="305152" y="226364"/>
                      <a:pt x="305152" y="257796"/>
                    </a:cubicBezTo>
                    <a:cubicBezTo>
                      <a:pt x="305152" y="289229"/>
                      <a:pt x="279434" y="314946"/>
                      <a:pt x="248002" y="314946"/>
                    </a:cubicBezTo>
                    <a:lnTo>
                      <a:pt x="248002" y="314946"/>
                    </a:lnTo>
                    <a:lnTo>
                      <a:pt x="171802" y="314946"/>
                    </a:lnTo>
                    <a:lnTo>
                      <a:pt x="171802" y="410196"/>
                    </a:lnTo>
                    <a:lnTo>
                      <a:pt x="152752" y="410196"/>
                    </a:lnTo>
                    <a:lnTo>
                      <a:pt x="152752" y="200646"/>
                    </a:lnTo>
                    <a:lnTo>
                      <a:pt x="248002" y="200646"/>
                    </a:lnTo>
                    <a:close/>
                    <a:moveTo>
                      <a:pt x="248002" y="219696"/>
                    </a:moveTo>
                    <a:lnTo>
                      <a:pt x="171802" y="219696"/>
                    </a:lnTo>
                    <a:lnTo>
                      <a:pt x="171802" y="295896"/>
                    </a:lnTo>
                    <a:lnTo>
                      <a:pt x="248002" y="295896"/>
                    </a:lnTo>
                    <a:cubicBezTo>
                      <a:pt x="268957" y="295896"/>
                      <a:pt x="286102" y="278751"/>
                      <a:pt x="286102" y="257796"/>
                    </a:cubicBezTo>
                    <a:cubicBezTo>
                      <a:pt x="286102" y="236841"/>
                      <a:pt x="268957" y="219696"/>
                      <a:pt x="248002" y="219696"/>
                    </a:cubicBezTo>
                    <a:lnTo>
                      <a:pt x="248002" y="219696"/>
                    </a:lnTo>
                    <a:close/>
                    <a:moveTo>
                      <a:pt x="305152" y="33006"/>
                    </a:moveTo>
                    <a:lnTo>
                      <a:pt x="305152" y="124446"/>
                    </a:lnTo>
                    <a:cubicBezTo>
                      <a:pt x="305152" y="129209"/>
                      <a:pt x="308962" y="133019"/>
                      <a:pt x="313724" y="133971"/>
                    </a:cubicBezTo>
                    <a:lnTo>
                      <a:pt x="314677" y="133971"/>
                    </a:lnTo>
                    <a:lnTo>
                      <a:pt x="406117" y="133971"/>
                    </a:lnTo>
                    <a:lnTo>
                      <a:pt x="305152" y="33006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5"/>
            <p:cNvGrpSpPr>
              <a:grpSpLocks noChangeAspect="1"/>
            </p:cNvGrpSpPr>
            <p:nvPr/>
          </p:nvGrpSpPr>
          <p:grpSpPr>
            <a:xfrm>
              <a:off x="4736068" y="3416886"/>
              <a:ext cx="720000" cy="720000"/>
              <a:chOff x="3774203" y="4557513"/>
              <a:chExt cx="828000" cy="828000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3774203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任意多边形 15"/>
              <p:cNvSpPr/>
              <p:nvPr/>
            </p:nvSpPr>
            <p:spPr>
              <a:xfrm>
                <a:off x="3989199" y="4757201"/>
                <a:ext cx="398008" cy="428624"/>
              </a:xfrm>
              <a:custGeom>
                <a:avLst/>
                <a:gdLst>
                  <a:gd name="connsiteX0" fmla="*/ 362430 w 495300"/>
                  <a:gd name="connsiteY0" fmla="*/ 621 h 533400"/>
                  <a:gd name="connsiteX1" fmla="*/ 400530 w 495300"/>
                  <a:gd name="connsiteY1" fmla="*/ 38721 h 533400"/>
                  <a:gd name="connsiteX2" fmla="*/ 400530 w 495300"/>
                  <a:gd name="connsiteY2" fmla="*/ 38721 h 533400"/>
                  <a:gd name="connsiteX3" fmla="*/ 400530 w 495300"/>
                  <a:gd name="connsiteY3" fmla="*/ 124446 h 533400"/>
                  <a:gd name="connsiteX4" fmla="*/ 362430 w 495300"/>
                  <a:gd name="connsiteY4" fmla="*/ 162546 h 533400"/>
                  <a:gd name="connsiteX5" fmla="*/ 362430 w 495300"/>
                  <a:gd name="connsiteY5" fmla="*/ 162546 h 533400"/>
                  <a:gd name="connsiteX6" fmla="*/ 257655 w 495300"/>
                  <a:gd name="connsiteY6" fmla="*/ 162546 h 533400"/>
                  <a:gd name="connsiteX7" fmla="*/ 257655 w 495300"/>
                  <a:gd name="connsiteY7" fmla="*/ 295896 h 533400"/>
                  <a:gd name="connsiteX8" fmla="*/ 419580 w 495300"/>
                  <a:gd name="connsiteY8" fmla="*/ 295896 h 533400"/>
                  <a:gd name="connsiteX9" fmla="*/ 457680 w 495300"/>
                  <a:gd name="connsiteY9" fmla="*/ 332091 h 533400"/>
                  <a:gd name="connsiteX10" fmla="*/ 457680 w 495300"/>
                  <a:gd name="connsiteY10" fmla="*/ 333996 h 533400"/>
                  <a:gd name="connsiteX11" fmla="*/ 457680 w 495300"/>
                  <a:gd name="connsiteY11" fmla="*/ 438771 h 533400"/>
                  <a:gd name="connsiteX12" fmla="*/ 467205 w 495300"/>
                  <a:gd name="connsiteY12" fmla="*/ 438771 h 533400"/>
                  <a:gd name="connsiteX13" fmla="*/ 495780 w 495300"/>
                  <a:gd name="connsiteY13" fmla="*/ 465441 h 533400"/>
                  <a:gd name="connsiteX14" fmla="*/ 495780 w 495300"/>
                  <a:gd name="connsiteY14" fmla="*/ 467346 h 533400"/>
                  <a:gd name="connsiteX15" fmla="*/ 495780 w 495300"/>
                  <a:gd name="connsiteY15" fmla="*/ 505446 h 533400"/>
                  <a:gd name="connsiteX16" fmla="*/ 467205 w 495300"/>
                  <a:gd name="connsiteY16" fmla="*/ 534021 h 533400"/>
                  <a:gd name="connsiteX17" fmla="*/ 467205 w 495300"/>
                  <a:gd name="connsiteY17" fmla="*/ 534021 h 533400"/>
                  <a:gd name="connsiteX18" fmla="*/ 429105 w 495300"/>
                  <a:gd name="connsiteY18" fmla="*/ 534021 h 533400"/>
                  <a:gd name="connsiteX19" fmla="*/ 400530 w 495300"/>
                  <a:gd name="connsiteY19" fmla="*/ 505446 h 533400"/>
                  <a:gd name="connsiteX20" fmla="*/ 400530 w 495300"/>
                  <a:gd name="connsiteY20" fmla="*/ 505446 h 533400"/>
                  <a:gd name="connsiteX21" fmla="*/ 400530 w 495300"/>
                  <a:gd name="connsiteY21" fmla="*/ 467346 h 533400"/>
                  <a:gd name="connsiteX22" fmla="*/ 429105 w 495300"/>
                  <a:gd name="connsiteY22" fmla="*/ 438771 h 533400"/>
                  <a:gd name="connsiteX23" fmla="*/ 429105 w 495300"/>
                  <a:gd name="connsiteY23" fmla="*/ 438771 h 533400"/>
                  <a:gd name="connsiteX24" fmla="*/ 438630 w 495300"/>
                  <a:gd name="connsiteY24" fmla="*/ 438771 h 533400"/>
                  <a:gd name="connsiteX25" fmla="*/ 438630 w 495300"/>
                  <a:gd name="connsiteY25" fmla="*/ 333996 h 533400"/>
                  <a:gd name="connsiteX26" fmla="*/ 420533 w 495300"/>
                  <a:gd name="connsiteY26" fmla="*/ 314946 h 533400"/>
                  <a:gd name="connsiteX27" fmla="*/ 419580 w 495300"/>
                  <a:gd name="connsiteY27" fmla="*/ 314946 h 533400"/>
                  <a:gd name="connsiteX28" fmla="*/ 257655 w 495300"/>
                  <a:gd name="connsiteY28" fmla="*/ 314946 h 533400"/>
                  <a:gd name="connsiteX29" fmla="*/ 257655 w 495300"/>
                  <a:gd name="connsiteY29" fmla="*/ 438771 h 533400"/>
                  <a:gd name="connsiteX30" fmla="*/ 267180 w 495300"/>
                  <a:gd name="connsiteY30" fmla="*/ 438771 h 533400"/>
                  <a:gd name="connsiteX31" fmla="*/ 295755 w 495300"/>
                  <a:gd name="connsiteY31" fmla="*/ 465441 h 533400"/>
                  <a:gd name="connsiteX32" fmla="*/ 295755 w 495300"/>
                  <a:gd name="connsiteY32" fmla="*/ 467346 h 533400"/>
                  <a:gd name="connsiteX33" fmla="*/ 295755 w 495300"/>
                  <a:gd name="connsiteY33" fmla="*/ 505446 h 533400"/>
                  <a:gd name="connsiteX34" fmla="*/ 267180 w 495300"/>
                  <a:gd name="connsiteY34" fmla="*/ 534021 h 533400"/>
                  <a:gd name="connsiteX35" fmla="*/ 267180 w 495300"/>
                  <a:gd name="connsiteY35" fmla="*/ 534021 h 533400"/>
                  <a:gd name="connsiteX36" fmla="*/ 229080 w 495300"/>
                  <a:gd name="connsiteY36" fmla="*/ 534021 h 533400"/>
                  <a:gd name="connsiteX37" fmla="*/ 200505 w 495300"/>
                  <a:gd name="connsiteY37" fmla="*/ 505446 h 533400"/>
                  <a:gd name="connsiteX38" fmla="*/ 200505 w 495300"/>
                  <a:gd name="connsiteY38" fmla="*/ 505446 h 533400"/>
                  <a:gd name="connsiteX39" fmla="*/ 200505 w 495300"/>
                  <a:gd name="connsiteY39" fmla="*/ 467346 h 533400"/>
                  <a:gd name="connsiteX40" fmla="*/ 229080 w 495300"/>
                  <a:gd name="connsiteY40" fmla="*/ 438771 h 533400"/>
                  <a:gd name="connsiteX41" fmla="*/ 229080 w 495300"/>
                  <a:gd name="connsiteY41" fmla="*/ 438771 h 533400"/>
                  <a:gd name="connsiteX42" fmla="*/ 238605 w 495300"/>
                  <a:gd name="connsiteY42" fmla="*/ 438771 h 533400"/>
                  <a:gd name="connsiteX43" fmla="*/ 238605 w 495300"/>
                  <a:gd name="connsiteY43" fmla="*/ 314946 h 533400"/>
                  <a:gd name="connsiteX44" fmla="*/ 76680 w 495300"/>
                  <a:gd name="connsiteY44" fmla="*/ 314946 h 533400"/>
                  <a:gd name="connsiteX45" fmla="*/ 57630 w 495300"/>
                  <a:gd name="connsiteY45" fmla="*/ 333044 h 533400"/>
                  <a:gd name="connsiteX46" fmla="*/ 57630 w 495300"/>
                  <a:gd name="connsiteY46" fmla="*/ 333996 h 533400"/>
                  <a:gd name="connsiteX47" fmla="*/ 57630 w 495300"/>
                  <a:gd name="connsiteY47" fmla="*/ 438771 h 533400"/>
                  <a:gd name="connsiteX48" fmla="*/ 67155 w 495300"/>
                  <a:gd name="connsiteY48" fmla="*/ 438771 h 533400"/>
                  <a:gd name="connsiteX49" fmla="*/ 95730 w 495300"/>
                  <a:gd name="connsiteY49" fmla="*/ 465441 h 533400"/>
                  <a:gd name="connsiteX50" fmla="*/ 95730 w 495300"/>
                  <a:gd name="connsiteY50" fmla="*/ 467346 h 533400"/>
                  <a:gd name="connsiteX51" fmla="*/ 95730 w 495300"/>
                  <a:gd name="connsiteY51" fmla="*/ 505446 h 533400"/>
                  <a:gd name="connsiteX52" fmla="*/ 67155 w 495300"/>
                  <a:gd name="connsiteY52" fmla="*/ 534021 h 533400"/>
                  <a:gd name="connsiteX53" fmla="*/ 67155 w 495300"/>
                  <a:gd name="connsiteY53" fmla="*/ 534021 h 533400"/>
                  <a:gd name="connsiteX54" fmla="*/ 29055 w 495300"/>
                  <a:gd name="connsiteY54" fmla="*/ 534021 h 533400"/>
                  <a:gd name="connsiteX55" fmla="*/ 480 w 495300"/>
                  <a:gd name="connsiteY55" fmla="*/ 505446 h 533400"/>
                  <a:gd name="connsiteX56" fmla="*/ 480 w 495300"/>
                  <a:gd name="connsiteY56" fmla="*/ 505446 h 533400"/>
                  <a:gd name="connsiteX57" fmla="*/ 480 w 495300"/>
                  <a:gd name="connsiteY57" fmla="*/ 467346 h 533400"/>
                  <a:gd name="connsiteX58" fmla="*/ 29055 w 495300"/>
                  <a:gd name="connsiteY58" fmla="*/ 438771 h 533400"/>
                  <a:gd name="connsiteX59" fmla="*/ 29055 w 495300"/>
                  <a:gd name="connsiteY59" fmla="*/ 438771 h 533400"/>
                  <a:gd name="connsiteX60" fmla="*/ 38580 w 495300"/>
                  <a:gd name="connsiteY60" fmla="*/ 438771 h 533400"/>
                  <a:gd name="connsiteX61" fmla="*/ 38580 w 495300"/>
                  <a:gd name="connsiteY61" fmla="*/ 333996 h 533400"/>
                  <a:gd name="connsiteX62" fmla="*/ 74775 w 495300"/>
                  <a:gd name="connsiteY62" fmla="*/ 295896 h 533400"/>
                  <a:gd name="connsiteX63" fmla="*/ 76680 w 495300"/>
                  <a:gd name="connsiteY63" fmla="*/ 295896 h 533400"/>
                  <a:gd name="connsiteX64" fmla="*/ 238605 w 495300"/>
                  <a:gd name="connsiteY64" fmla="*/ 295896 h 533400"/>
                  <a:gd name="connsiteX65" fmla="*/ 238605 w 495300"/>
                  <a:gd name="connsiteY65" fmla="*/ 162546 h 533400"/>
                  <a:gd name="connsiteX66" fmla="*/ 133830 w 495300"/>
                  <a:gd name="connsiteY66" fmla="*/ 162546 h 533400"/>
                  <a:gd name="connsiteX67" fmla="*/ 95730 w 495300"/>
                  <a:gd name="connsiteY67" fmla="*/ 126351 h 533400"/>
                  <a:gd name="connsiteX68" fmla="*/ 95730 w 495300"/>
                  <a:gd name="connsiteY68" fmla="*/ 124446 h 533400"/>
                  <a:gd name="connsiteX69" fmla="*/ 95730 w 495300"/>
                  <a:gd name="connsiteY69" fmla="*/ 38721 h 533400"/>
                  <a:gd name="connsiteX70" fmla="*/ 133830 w 495300"/>
                  <a:gd name="connsiteY70" fmla="*/ 621 h 533400"/>
                  <a:gd name="connsiteX71" fmla="*/ 133830 w 495300"/>
                  <a:gd name="connsiteY71" fmla="*/ 621 h 533400"/>
                  <a:gd name="connsiteX72" fmla="*/ 362430 w 495300"/>
                  <a:gd name="connsiteY72" fmla="*/ 621 h 533400"/>
                  <a:gd name="connsiteX73" fmla="*/ 67155 w 495300"/>
                  <a:gd name="connsiteY73" fmla="*/ 457821 h 533400"/>
                  <a:gd name="connsiteX74" fmla="*/ 29055 w 495300"/>
                  <a:gd name="connsiteY74" fmla="*/ 457821 h 533400"/>
                  <a:gd name="connsiteX75" fmla="*/ 19530 w 495300"/>
                  <a:gd name="connsiteY75" fmla="*/ 467346 h 533400"/>
                  <a:gd name="connsiteX76" fmla="*/ 19530 w 495300"/>
                  <a:gd name="connsiteY76" fmla="*/ 467346 h 533400"/>
                  <a:gd name="connsiteX77" fmla="*/ 19530 w 495300"/>
                  <a:gd name="connsiteY77" fmla="*/ 505446 h 533400"/>
                  <a:gd name="connsiteX78" fmla="*/ 29055 w 495300"/>
                  <a:gd name="connsiteY78" fmla="*/ 514971 h 533400"/>
                  <a:gd name="connsiteX79" fmla="*/ 29055 w 495300"/>
                  <a:gd name="connsiteY79" fmla="*/ 514971 h 533400"/>
                  <a:gd name="connsiteX80" fmla="*/ 67155 w 495300"/>
                  <a:gd name="connsiteY80" fmla="*/ 514971 h 533400"/>
                  <a:gd name="connsiteX81" fmla="*/ 76680 w 495300"/>
                  <a:gd name="connsiteY81" fmla="*/ 505446 h 533400"/>
                  <a:gd name="connsiteX82" fmla="*/ 76680 w 495300"/>
                  <a:gd name="connsiteY82" fmla="*/ 505446 h 533400"/>
                  <a:gd name="connsiteX83" fmla="*/ 76680 w 495300"/>
                  <a:gd name="connsiteY83" fmla="*/ 467346 h 533400"/>
                  <a:gd name="connsiteX84" fmla="*/ 67155 w 495300"/>
                  <a:gd name="connsiteY84" fmla="*/ 457821 h 533400"/>
                  <a:gd name="connsiteX85" fmla="*/ 67155 w 495300"/>
                  <a:gd name="connsiteY85" fmla="*/ 457821 h 533400"/>
                  <a:gd name="connsiteX86" fmla="*/ 267180 w 495300"/>
                  <a:gd name="connsiteY86" fmla="*/ 457821 h 533400"/>
                  <a:gd name="connsiteX87" fmla="*/ 229080 w 495300"/>
                  <a:gd name="connsiteY87" fmla="*/ 457821 h 533400"/>
                  <a:gd name="connsiteX88" fmla="*/ 219555 w 495300"/>
                  <a:gd name="connsiteY88" fmla="*/ 467346 h 533400"/>
                  <a:gd name="connsiteX89" fmla="*/ 219555 w 495300"/>
                  <a:gd name="connsiteY89" fmla="*/ 467346 h 533400"/>
                  <a:gd name="connsiteX90" fmla="*/ 219555 w 495300"/>
                  <a:gd name="connsiteY90" fmla="*/ 505446 h 533400"/>
                  <a:gd name="connsiteX91" fmla="*/ 229080 w 495300"/>
                  <a:gd name="connsiteY91" fmla="*/ 514971 h 533400"/>
                  <a:gd name="connsiteX92" fmla="*/ 229080 w 495300"/>
                  <a:gd name="connsiteY92" fmla="*/ 514971 h 533400"/>
                  <a:gd name="connsiteX93" fmla="*/ 267180 w 495300"/>
                  <a:gd name="connsiteY93" fmla="*/ 514971 h 533400"/>
                  <a:gd name="connsiteX94" fmla="*/ 276705 w 495300"/>
                  <a:gd name="connsiteY94" fmla="*/ 505446 h 533400"/>
                  <a:gd name="connsiteX95" fmla="*/ 276705 w 495300"/>
                  <a:gd name="connsiteY95" fmla="*/ 505446 h 533400"/>
                  <a:gd name="connsiteX96" fmla="*/ 276705 w 495300"/>
                  <a:gd name="connsiteY96" fmla="*/ 467346 h 533400"/>
                  <a:gd name="connsiteX97" fmla="*/ 267180 w 495300"/>
                  <a:gd name="connsiteY97" fmla="*/ 457821 h 533400"/>
                  <a:gd name="connsiteX98" fmla="*/ 267180 w 495300"/>
                  <a:gd name="connsiteY98" fmla="*/ 457821 h 533400"/>
                  <a:gd name="connsiteX99" fmla="*/ 467205 w 495300"/>
                  <a:gd name="connsiteY99" fmla="*/ 457821 h 533400"/>
                  <a:gd name="connsiteX100" fmla="*/ 429105 w 495300"/>
                  <a:gd name="connsiteY100" fmla="*/ 457821 h 533400"/>
                  <a:gd name="connsiteX101" fmla="*/ 419580 w 495300"/>
                  <a:gd name="connsiteY101" fmla="*/ 467346 h 533400"/>
                  <a:gd name="connsiteX102" fmla="*/ 419580 w 495300"/>
                  <a:gd name="connsiteY102" fmla="*/ 467346 h 533400"/>
                  <a:gd name="connsiteX103" fmla="*/ 419580 w 495300"/>
                  <a:gd name="connsiteY103" fmla="*/ 505446 h 533400"/>
                  <a:gd name="connsiteX104" fmla="*/ 429105 w 495300"/>
                  <a:gd name="connsiteY104" fmla="*/ 514971 h 533400"/>
                  <a:gd name="connsiteX105" fmla="*/ 429105 w 495300"/>
                  <a:gd name="connsiteY105" fmla="*/ 514971 h 533400"/>
                  <a:gd name="connsiteX106" fmla="*/ 467205 w 495300"/>
                  <a:gd name="connsiteY106" fmla="*/ 514971 h 533400"/>
                  <a:gd name="connsiteX107" fmla="*/ 476730 w 495300"/>
                  <a:gd name="connsiteY107" fmla="*/ 505446 h 533400"/>
                  <a:gd name="connsiteX108" fmla="*/ 476730 w 495300"/>
                  <a:gd name="connsiteY108" fmla="*/ 505446 h 533400"/>
                  <a:gd name="connsiteX109" fmla="*/ 476730 w 495300"/>
                  <a:gd name="connsiteY109" fmla="*/ 467346 h 533400"/>
                  <a:gd name="connsiteX110" fmla="*/ 467205 w 495300"/>
                  <a:gd name="connsiteY110" fmla="*/ 457821 h 533400"/>
                  <a:gd name="connsiteX111" fmla="*/ 467205 w 495300"/>
                  <a:gd name="connsiteY111" fmla="*/ 457821 h 533400"/>
                  <a:gd name="connsiteX112" fmla="*/ 362430 w 495300"/>
                  <a:gd name="connsiteY112" fmla="*/ 19671 h 533400"/>
                  <a:gd name="connsiteX113" fmla="*/ 133830 w 495300"/>
                  <a:gd name="connsiteY113" fmla="*/ 19671 h 533400"/>
                  <a:gd name="connsiteX114" fmla="*/ 114780 w 495300"/>
                  <a:gd name="connsiteY114" fmla="*/ 38721 h 533400"/>
                  <a:gd name="connsiteX115" fmla="*/ 114780 w 495300"/>
                  <a:gd name="connsiteY115" fmla="*/ 38721 h 533400"/>
                  <a:gd name="connsiteX116" fmla="*/ 114780 w 495300"/>
                  <a:gd name="connsiteY116" fmla="*/ 124446 h 533400"/>
                  <a:gd name="connsiteX117" fmla="*/ 133830 w 495300"/>
                  <a:gd name="connsiteY117" fmla="*/ 143496 h 533400"/>
                  <a:gd name="connsiteX118" fmla="*/ 133830 w 495300"/>
                  <a:gd name="connsiteY118" fmla="*/ 143496 h 533400"/>
                  <a:gd name="connsiteX119" fmla="*/ 362430 w 495300"/>
                  <a:gd name="connsiteY119" fmla="*/ 143496 h 533400"/>
                  <a:gd name="connsiteX120" fmla="*/ 381480 w 495300"/>
                  <a:gd name="connsiteY120" fmla="*/ 124446 h 533400"/>
                  <a:gd name="connsiteX121" fmla="*/ 381480 w 495300"/>
                  <a:gd name="connsiteY121" fmla="*/ 124446 h 533400"/>
                  <a:gd name="connsiteX122" fmla="*/ 381480 w 495300"/>
                  <a:gd name="connsiteY122" fmla="*/ 38721 h 533400"/>
                  <a:gd name="connsiteX123" fmla="*/ 362430 w 495300"/>
                  <a:gd name="connsiteY123" fmla="*/ 19671 h 533400"/>
                  <a:gd name="connsiteX124" fmla="*/ 362430 w 495300"/>
                  <a:gd name="connsiteY124" fmla="*/ 19671 h 533400"/>
                  <a:gd name="connsiteX125" fmla="*/ 157643 w 495300"/>
                  <a:gd name="connsiteY125" fmla="*/ 86346 h 533400"/>
                  <a:gd name="connsiteX126" fmla="*/ 171930 w 495300"/>
                  <a:gd name="connsiteY126" fmla="*/ 100634 h 533400"/>
                  <a:gd name="connsiteX127" fmla="*/ 157643 w 495300"/>
                  <a:gd name="connsiteY127" fmla="*/ 114921 h 533400"/>
                  <a:gd name="connsiteX128" fmla="*/ 143355 w 495300"/>
                  <a:gd name="connsiteY128" fmla="*/ 100634 h 533400"/>
                  <a:gd name="connsiteX129" fmla="*/ 157643 w 495300"/>
                  <a:gd name="connsiteY129" fmla="*/ 86346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</a:cxnLst>
                <a:rect l="l" t="t" r="r" b="b"/>
                <a:pathLst>
                  <a:path w="495300" h="533400">
                    <a:moveTo>
                      <a:pt x="362430" y="621"/>
                    </a:moveTo>
                    <a:cubicBezTo>
                      <a:pt x="383385" y="621"/>
                      <a:pt x="400530" y="17766"/>
                      <a:pt x="400530" y="38721"/>
                    </a:cubicBezTo>
                    <a:lnTo>
                      <a:pt x="400530" y="38721"/>
                    </a:lnTo>
                    <a:lnTo>
                      <a:pt x="400530" y="124446"/>
                    </a:lnTo>
                    <a:cubicBezTo>
                      <a:pt x="400530" y="145401"/>
                      <a:pt x="383385" y="162546"/>
                      <a:pt x="362430" y="162546"/>
                    </a:cubicBezTo>
                    <a:lnTo>
                      <a:pt x="362430" y="162546"/>
                    </a:lnTo>
                    <a:lnTo>
                      <a:pt x="257655" y="162546"/>
                    </a:lnTo>
                    <a:lnTo>
                      <a:pt x="257655" y="295896"/>
                    </a:lnTo>
                    <a:lnTo>
                      <a:pt x="419580" y="295896"/>
                    </a:lnTo>
                    <a:cubicBezTo>
                      <a:pt x="439583" y="295896"/>
                      <a:pt x="456727" y="312089"/>
                      <a:pt x="457680" y="332091"/>
                    </a:cubicBezTo>
                    <a:lnTo>
                      <a:pt x="457680" y="333996"/>
                    </a:lnTo>
                    <a:lnTo>
                      <a:pt x="457680" y="438771"/>
                    </a:lnTo>
                    <a:lnTo>
                      <a:pt x="467205" y="438771"/>
                    </a:lnTo>
                    <a:cubicBezTo>
                      <a:pt x="482445" y="438771"/>
                      <a:pt x="494827" y="450201"/>
                      <a:pt x="495780" y="465441"/>
                    </a:cubicBezTo>
                    <a:lnTo>
                      <a:pt x="495780" y="467346"/>
                    </a:lnTo>
                    <a:lnTo>
                      <a:pt x="495780" y="505446"/>
                    </a:lnTo>
                    <a:cubicBezTo>
                      <a:pt x="495780" y="521639"/>
                      <a:pt x="483398" y="534021"/>
                      <a:pt x="467205" y="534021"/>
                    </a:cubicBezTo>
                    <a:lnTo>
                      <a:pt x="467205" y="534021"/>
                    </a:lnTo>
                    <a:lnTo>
                      <a:pt x="429105" y="534021"/>
                    </a:lnTo>
                    <a:cubicBezTo>
                      <a:pt x="412912" y="534021"/>
                      <a:pt x="400530" y="521639"/>
                      <a:pt x="400530" y="505446"/>
                    </a:cubicBezTo>
                    <a:lnTo>
                      <a:pt x="400530" y="505446"/>
                    </a:lnTo>
                    <a:lnTo>
                      <a:pt x="400530" y="467346"/>
                    </a:lnTo>
                    <a:cubicBezTo>
                      <a:pt x="400530" y="451154"/>
                      <a:pt x="412912" y="438771"/>
                      <a:pt x="429105" y="438771"/>
                    </a:cubicBezTo>
                    <a:lnTo>
                      <a:pt x="429105" y="438771"/>
                    </a:lnTo>
                    <a:lnTo>
                      <a:pt x="438630" y="438771"/>
                    </a:lnTo>
                    <a:lnTo>
                      <a:pt x="438630" y="333996"/>
                    </a:lnTo>
                    <a:cubicBezTo>
                      <a:pt x="438630" y="323519"/>
                      <a:pt x="431010" y="315899"/>
                      <a:pt x="420533" y="314946"/>
                    </a:cubicBezTo>
                    <a:lnTo>
                      <a:pt x="419580" y="314946"/>
                    </a:lnTo>
                    <a:lnTo>
                      <a:pt x="257655" y="314946"/>
                    </a:lnTo>
                    <a:lnTo>
                      <a:pt x="257655" y="438771"/>
                    </a:lnTo>
                    <a:lnTo>
                      <a:pt x="267180" y="438771"/>
                    </a:lnTo>
                    <a:cubicBezTo>
                      <a:pt x="282420" y="438771"/>
                      <a:pt x="294802" y="450201"/>
                      <a:pt x="295755" y="465441"/>
                    </a:cubicBezTo>
                    <a:lnTo>
                      <a:pt x="295755" y="467346"/>
                    </a:lnTo>
                    <a:lnTo>
                      <a:pt x="295755" y="505446"/>
                    </a:lnTo>
                    <a:cubicBezTo>
                      <a:pt x="295755" y="521639"/>
                      <a:pt x="283373" y="534021"/>
                      <a:pt x="267180" y="534021"/>
                    </a:cubicBezTo>
                    <a:lnTo>
                      <a:pt x="267180" y="534021"/>
                    </a:lnTo>
                    <a:lnTo>
                      <a:pt x="229080" y="534021"/>
                    </a:lnTo>
                    <a:cubicBezTo>
                      <a:pt x="212887" y="534021"/>
                      <a:pt x="200505" y="521639"/>
                      <a:pt x="200505" y="505446"/>
                    </a:cubicBezTo>
                    <a:lnTo>
                      <a:pt x="200505" y="505446"/>
                    </a:lnTo>
                    <a:lnTo>
                      <a:pt x="200505" y="467346"/>
                    </a:lnTo>
                    <a:cubicBezTo>
                      <a:pt x="200505" y="451154"/>
                      <a:pt x="212887" y="438771"/>
                      <a:pt x="229080" y="438771"/>
                    </a:cubicBezTo>
                    <a:lnTo>
                      <a:pt x="229080" y="438771"/>
                    </a:lnTo>
                    <a:lnTo>
                      <a:pt x="238605" y="438771"/>
                    </a:lnTo>
                    <a:lnTo>
                      <a:pt x="238605" y="314946"/>
                    </a:lnTo>
                    <a:lnTo>
                      <a:pt x="76680" y="314946"/>
                    </a:lnTo>
                    <a:cubicBezTo>
                      <a:pt x="66202" y="314946"/>
                      <a:pt x="58583" y="322566"/>
                      <a:pt x="57630" y="333044"/>
                    </a:cubicBezTo>
                    <a:lnTo>
                      <a:pt x="57630" y="333996"/>
                    </a:lnTo>
                    <a:lnTo>
                      <a:pt x="57630" y="438771"/>
                    </a:lnTo>
                    <a:lnTo>
                      <a:pt x="67155" y="438771"/>
                    </a:lnTo>
                    <a:cubicBezTo>
                      <a:pt x="82395" y="438771"/>
                      <a:pt x="94777" y="450201"/>
                      <a:pt x="95730" y="465441"/>
                    </a:cubicBezTo>
                    <a:lnTo>
                      <a:pt x="95730" y="467346"/>
                    </a:lnTo>
                    <a:lnTo>
                      <a:pt x="95730" y="505446"/>
                    </a:lnTo>
                    <a:cubicBezTo>
                      <a:pt x="95730" y="521639"/>
                      <a:pt x="83348" y="534021"/>
                      <a:pt x="67155" y="534021"/>
                    </a:cubicBezTo>
                    <a:lnTo>
                      <a:pt x="67155" y="534021"/>
                    </a:lnTo>
                    <a:lnTo>
                      <a:pt x="29055" y="534021"/>
                    </a:lnTo>
                    <a:cubicBezTo>
                      <a:pt x="12862" y="534021"/>
                      <a:pt x="480" y="521639"/>
                      <a:pt x="480" y="505446"/>
                    </a:cubicBezTo>
                    <a:lnTo>
                      <a:pt x="480" y="505446"/>
                    </a:lnTo>
                    <a:lnTo>
                      <a:pt x="480" y="467346"/>
                    </a:lnTo>
                    <a:cubicBezTo>
                      <a:pt x="480" y="451154"/>
                      <a:pt x="12862" y="438771"/>
                      <a:pt x="29055" y="438771"/>
                    </a:cubicBezTo>
                    <a:lnTo>
                      <a:pt x="29055" y="438771"/>
                    </a:lnTo>
                    <a:lnTo>
                      <a:pt x="38580" y="438771"/>
                    </a:lnTo>
                    <a:lnTo>
                      <a:pt x="38580" y="333996"/>
                    </a:lnTo>
                    <a:cubicBezTo>
                      <a:pt x="38580" y="313994"/>
                      <a:pt x="54773" y="296849"/>
                      <a:pt x="74775" y="295896"/>
                    </a:cubicBezTo>
                    <a:lnTo>
                      <a:pt x="76680" y="295896"/>
                    </a:lnTo>
                    <a:lnTo>
                      <a:pt x="238605" y="295896"/>
                    </a:lnTo>
                    <a:lnTo>
                      <a:pt x="238605" y="162546"/>
                    </a:lnTo>
                    <a:lnTo>
                      <a:pt x="133830" y="162546"/>
                    </a:lnTo>
                    <a:cubicBezTo>
                      <a:pt x="113827" y="162546"/>
                      <a:pt x="96683" y="146354"/>
                      <a:pt x="95730" y="126351"/>
                    </a:cubicBezTo>
                    <a:lnTo>
                      <a:pt x="95730" y="124446"/>
                    </a:lnTo>
                    <a:lnTo>
                      <a:pt x="95730" y="38721"/>
                    </a:lnTo>
                    <a:cubicBezTo>
                      <a:pt x="95730" y="17766"/>
                      <a:pt x="112875" y="621"/>
                      <a:pt x="133830" y="621"/>
                    </a:cubicBezTo>
                    <a:lnTo>
                      <a:pt x="133830" y="621"/>
                    </a:lnTo>
                    <a:lnTo>
                      <a:pt x="362430" y="621"/>
                    </a:lnTo>
                    <a:close/>
                    <a:moveTo>
                      <a:pt x="67155" y="457821"/>
                    </a:moveTo>
                    <a:lnTo>
                      <a:pt x="29055" y="457821"/>
                    </a:lnTo>
                    <a:cubicBezTo>
                      <a:pt x="23340" y="457821"/>
                      <a:pt x="19530" y="461631"/>
                      <a:pt x="19530" y="467346"/>
                    </a:cubicBezTo>
                    <a:lnTo>
                      <a:pt x="19530" y="467346"/>
                    </a:lnTo>
                    <a:lnTo>
                      <a:pt x="19530" y="505446"/>
                    </a:lnTo>
                    <a:cubicBezTo>
                      <a:pt x="19530" y="511161"/>
                      <a:pt x="23340" y="514971"/>
                      <a:pt x="29055" y="514971"/>
                    </a:cubicBezTo>
                    <a:lnTo>
                      <a:pt x="29055" y="514971"/>
                    </a:lnTo>
                    <a:lnTo>
                      <a:pt x="67155" y="514971"/>
                    </a:lnTo>
                    <a:cubicBezTo>
                      <a:pt x="72870" y="514971"/>
                      <a:pt x="76680" y="511161"/>
                      <a:pt x="76680" y="505446"/>
                    </a:cubicBezTo>
                    <a:lnTo>
                      <a:pt x="76680" y="505446"/>
                    </a:lnTo>
                    <a:lnTo>
                      <a:pt x="76680" y="467346"/>
                    </a:lnTo>
                    <a:cubicBezTo>
                      <a:pt x="76680" y="461631"/>
                      <a:pt x="72870" y="457821"/>
                      <a:pt x="67155" y="457821"/>
                    </a:cubicBezTo>
                    <a:lnTo>
                      <a:pt x="67155" y="457821"/>
                    </a:lnTo>
                    <a:close/>
                    <a:moveTo>
                      <a:pt x="267180" y="457821"/>
                    </a:moveTo>
                    <a:lnTo>
                      <a:pt x="229080" y="457821"/>
                    </a:lnTo>
                    <a:cubicBezTo>
                      <a:pt x="223365" y="457821"/>
                      <a:pt x="219555" y="461631"/>
                      <a:pt x="219555" y="467346"/>
                    </a:cubicBezTo>
                    <a:lnTo>
                      <a:pt x="219555" y="467346"/>
                    </a:lnTo>
                    <a:lnTo>
                      <a:pt x="219555" y="505446"/>
                    </a:lnTo>
                    <a:cubicBezTo>
                      <a:pt x="219555" y="511161"/>
                      <a:pt x="223365" y="514971"/>
                      <a:pt x="229080" y="514971"/>
                    </a:cubicBezTo>
                    <a:lnTo>
                      <a:pt x="229080" y="514971"/>
                    </a:lnTo>
                    <a:lnTo>
                      <a:pt x="267180" y="514971"/>
                    </a:lnTo>
                    <a:cubicBezTo>
                      <a:pt x="272895" y="514971"/>
                      <a:pt x="276705" y="511161"/>
                      <a:pt x="276705" y="505446"/>
                    </a:cubicBezTo>
                    <a:lnTo>
                      <a:pt x="276705" y="505446"/>
                    </a:lnTo>
                    <a:lnTo>
                      <a:pt x="276705" y="467346"/>
                    </a:lnTo>
                    <a:cubicBezTo>
                      <a:pt x="276705" y="461631"/>
                      <a:pt x="272895" y="457821"/>
                      <a:pt x="267180" y="457821"/>
                    </a:cubicBezTo>
                    <a:lnTo>
                      <a:pt x="267180" y="457821"/>
                    </a:lnTo>
                    <a:close/>
                    <a:moveTo>
                      <a:pt x="467205" y="457821"/>
                    </a:moveTo>
                    <a:lnTo>
                      <a:pt x="429105" y="457821"/>
                    </a:lnTo>
                    <a:cubicBezTo>
                      <a:pt x="423390" y="457821"/>
                      <a:pt x="419580" y="461631"/>
                      <a:pt x="419580" y="467346"/>
                    </a:cubicBezTo>
                    <a:lnTo>
                      <a:pt x="419580" y="467346"/>
                    </a:lnTo>
                    <a:lnTo>
                      <a:pt x="419580" y="505446"/>
                    </a:lnTo>
                    <a:cubicBezTo>
                      <a:pt x="419580" y="511161"/>
                      <a:pt x="423390" y="514971"/>
                      <a:pt x="429105" y="514971"/>
                    </a:cubicBezTo>
                    <a:lnTo>
                      <a:pt x="429105" y="514971"/>
                    </a:lnTo>
                    <a:lnTo>
                      <a:pt x="467205" y="514971"/>
                    </a:lnTo>
                    <a:cubicBezTo>
                      <a:pt x="472920" y="514971"/>
                      <a:pt x="476730" y="511161"/>
                      <a:pt x="476730" y="505446"/>
                    </a:cubicBezTo>
                    <a:lnTo>
                      <a:pt x="476730" y="505446"/>
                    </a:lnTo>
                    <a:lnTo>
                      <a:pt x="476730" y="467346"/>
                    </a:lnTo>
                    <a:cubicBezTo>
                      <a:pt x="476730" y="461631"/>
                      <a:pt x="472920" y="457821"/>
                      <a:pt x="467205" y="457821"/>
                    </a:cubicBezTo>
                    <a:lnTo>
                      <a:pt x="467205" y="457821"/>
                    </a:lnTo>
                    <a:close/>
                    <a:moveTo>
                      <a:pt x="362430" y="19671"/>
                    </a:moveTo>
                    <a:lnTo>
                      <a:pt x="133830" y="19671"/>
                    </a:lnTo>
                    <a:cubicBezTo>
                      <a:pt x="123352" y="19671"/>
                      <a:pt x="114780" y="28244"/>
                      <a:pt x="114780" y="38721"/>
                    </a:cubicBezTo>
                    <a:lnTo>
                      <a:pt x="114780" y="38721"/>
                    </a:lnTo>
                    <a:lnTo>
                      <a:pt x="114780" y="124446"/>
                    </a:lnTo>
                    <a:cubicBezTo>
                      <a:pt x="114780" y="134924"/>
                      <a:pt x="123352" y="143496"/>
                      <a:pt x="133830" y="143496"/>
                    </a:cubicBezTo>
                    <a:lnTo>
                      <a:pt x="133830" y="143496"/>
                    </a:lnTo>
                    <a:lnTo>
                      <a:pt x="362430" y="143496"/>
                    </a:lnTo>
                    <a:cubicBezTo>
                      <a:pt x="372908" y="143496"/>
                      <a:pt x="381480" y="134924"/>
                      <a:pt x="381480" y="124446"/>
                    </a:cubicBezTo>
                    <a:lnTo>
                      <a:pt x="381480" y="124446"/>
                    </a:lnTo>
                    <a:lnTo>
                      <a:pt x="381480" y="38721"/>
                    </a:lnTo>
                    <a:cubicBezTo>
                      <a:pt x="381480" y="28244"/>
                      <a:pt x="372908" y="19671"/>
                      <a:pt x="362430" y="19671"/>
                    </a:cubicBezTo>
                    <a:lnTo>
                      <a:pt x="362430" y="19671"/>
                    </a:lnTo>
                    <a:close/>
                    <a:moveTo>
                      <a:pt x="157643" y="86346"/>
                    </a:moveTo>
                    <a:cubicBezTo>
                      <a:pt x="165262" y="86346"/>
                      <a:pt x="171930" y="93014"/>
                      <a:pt x="171930" y="100634"/>
                    </a:cubicBezTo>
                    <a:cubicBezTo>
                      <a:pt x="171930" y="108254"/>
                      <a:pt x="165262" y="114921"/>
                      <a:pt x="157643" y="114921"/>
                    </a:cubicBezTo>
                    <a:cubicBezTo>
                      <a:pt x="150023" y="114921"/>
                      <a:pt x="143355" y="108254"/>
                      <a:pt x="143355" y="100634"/>
                    </a:cubicBezTo>
                    <a:cubicBezTo>
                      <a:pt x="143355" y="93014"/>
                      <a:pt x="150023" y="86346"/>
                      <a:pt x="157643" y="86346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组合 16"/>
            <p:cNvGrpSpPr>
              <a:grpSpLocks noChangeAspect="1"/>
            </p:cNvGrpSpPr>
            <p:nvPr/>
          </p:nvGrpSpPr>
          <p:grpSpPr>
            <a:xfrm>
              <a:off x="8252303" y="4307625"/>
              <a:ext cx="720000" cy="720000"/>
              <a:chOff x="6279050" y="4557513"/>
              <a:chExt cx="828000" cy="828000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6279050" y="4557513"/>
                <a:ext cx="828000" cy="828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任意多边形 13"/>
              <p:cNvSpPr/>
              <p:nvPr/>
            </p:nvSpPr>
            <p:spPr>
              <a:xfrm>
                <a:off x="6497332" y="4757201"/>
                <a:ext cx="391436" cy="428624"/>
              </a:xfrm>
              <a:custGeom>
                <a:avLst/>
                <a:gdLst>
                  <a:gd name="connsiteX0" fmla="*/ 367478 w 487121"/>
                  <a:gd name="connsiteY0" fmla="*/ 621 h 533400"/>
                  <a:gd name="connsiteX1" fmla="*/ 367478 w 487121"/>
                  <a:gd name="connsiteY1" fmla="*/ 19671 h 533400"/>
                  <a:gd name="connsiteX2" fmla="*/ 338903 w 487121"/>
                  <a:gd name="connsiteY2" fmla="*/ 19671 h 533400"/>
                  <a:gd name="connsiteX3" fmla="*/ 338903 w 487121"/>
                  <a:gd name="connsiteY3" fmla="*/ 135876 h 533400"/>
                  <a:gd name="connsiteX4" fmla="*/ 340808 w 487121"/>
                  <a:gd name="connsiteY4" fmla="*/ 145401 h 533400"/>
                  <a:gd name="connsiteX5" fmla="*/ 341761 w 487121"/>
                  <a:gd name="connsiteY5" fmla="*/ 147306 h 533400"/>
                  <a:gd name="connsiteX6" fmla="*/ 482731 w 487121"/>
                  <a:gd name="connsiteY6" fmla="*/ 464489 h 533400"/>
                  <a:gd name="connsiteX7" fmla="*/ 483683 w 487121"/>
                  <a:gd name="connsiteY7" fmla="*/ 509256 h 533400"/>
                  <a:gd name="connsiteX8" fmla="*/ 447488 w 487121"/>
                  <a:gd name="connsiteY8" fmla="*/ 534021 h 533400"/>
                  <a:gd name="connsiteX9" fmla="*/ 447488 w 487121"/>
                  <a:gd name="connsiteY9" fmla="*/ 534021 h 533400"/>
                  <a:gd name="connsiteX10" fmla="*/ 40771 w 487121"/>
                  <a:gd name="connsiteY10" fmla="*/ 534021 h 533400"/>
                  <a:gd name="connsiteX11" fmla="*/ 4576 w 487121"/>
                  <a:gd name="connsiteY11" fmla="*/ 509256 h 533400"/>
                  <a:gd name="connsiteX12" fmla="*/ 5528 w 487121"/>
                  <a:gd name="connsiteY12" fmla="*/ 464489 h 533400"/>
                  <a:gd name="connsiteX13" fmla="*/ 5528 w 487121"/>
                  <a:gd name="connsiteY13" fmla="*/ 464489 h 533400"/>
                  <a:gd name="connsiteX14" fmla="*/ 146498 w 487121"/>
                  <a:gd name="connsiteY14" fmla="*/ 147306 h 533400"/>
                  <a:gd name="connsiteX15" fmla="*/ 149356 w 487121"/>
                  <a:gd name="connsiteY15" fmla="*/ 135876 h 533400"/>
                  <a:gd name="connsiteX16" fmla="*/ 149356 w 487121"/>
                  <a:gd name="connsiteY16" fmla="*/ 135876 h 533400"/>
                  <a:gd name="connsiteX17" fmla="*/ 149356 w 487121"/>
                  <a:gd name="connsiteY17" fmla="*/ 19671 h 533400"/>
                  <a:gd name="connsiteX18" fmla="*/ 120781 w 487121"/>
                  <a:gd name="connsiteY18" fmla="*/ 19671 h 533400"/>
                  <a:gd name="connsiteX19" fmla="*/ 120781 w 487121"/>
                  <a:gd name="connsiteY19" fmla="*/ 621 h 533400"/>
                  <a:gd name="connsiteX20" fmla="*/ 367478 w 487121"/>
                  <a:gd name="connsiteY20" fmla="*/ 621 h 533400"/>
                  <a:gd name="connsiteX21" fmla="*/ 252226 w 487121"/>
                  <a:gd name="connsiteY21" fmla="*/ 415911 h 533400"/>
                  <a:gd name="connsiteX22" fmla="*/ 249368 w 487121"/>
                  <a:gd name="connsiteY22" fmla="*/ 417816 h 533400"/>
                  <a:gd name="connsiteX23" fmla="*/ 50296 w 487121"/>
                  <a:gd name="connsiteY23" fmla="*/ 409244 h 533400"/>
                  <a:gd name="connsiteX24" fmla="*/ 22673 w 487121"/>
                  <a:gd name="connsiteY24" fmla="*/ 471156 h 533400"/>
                  <a:gd name="connsiteX25" fmla="*/ 21721 w 487121"/>
                  <a:gd name="connsiteY25" fmla="*/ 501636 h 533400"/>
                  <a:gd name="connsiteX26" fmla="*/ 39818 w 487121"/>
                  <a:gd name="connsiteY26" fmla="*/ 514019 h 533400"/>
                  <a:gd name="connsiteX27" fmla="*/ 39818 w 487121"/>
                  <a:gd name="connsiteY27" fmla="*/ 514019 h 533400"/>
                  <a:gd name="connsiteX28" fmla="*/ 446536 w 487121"/>
                  <a:gd name="connsiteY28" fmla="*/ 514019 h 533400"/>
                  <a:gd name="connsiteX29" fmla="*/ 464633 w 487121"/>
                  <a:gd name="connsiteY29" fmla="*/ 501636 h 533400"/>
                  <a:gd name="connsiteX30" fmla="*/ 463681 w 487121"/>
                  <a:gd name="connsiteY30" fmla="*/ 471156 h 533400"/>
                  <a:gd name="connsiteX31" fmla="*/ 463681 w 487121"/>
                  <a:gd name="connsiteY31" fmla="*/ 471156 h 533400"/>
                  <a:gd name="connsiteX32" fmla="*/ 435106 w 487121"/>
                  <a:gd name="connsiteY32" fmla="*/ 407339 h 533400"/>
                  <a:gd name="connsiteX33" fmla="*/ 434153 w 487121"/>
                  <a:gd name="connsiteY33" fmla="*/ 407339 h 533400"/>
                  <a:gd name="connsiteX34" fmla="*/ 252226 w 487121"/>
                  <a:gd name="connsiteY34" fmla="*/ 415911 h 533400"/>
                  <a:gd name="connsiteX35" fmla="*/ 319853 w 487121"/>
                  <a:gd name="connsiteY35" fmla="*/ 19671 h 533400"/>
                  <a:gd name="connsiteX36" fmla="*/ 167453 w 487121"/>
                  <a:gd name="connsiteY36" fmla="*/ 19671 h 533400"/>
                  <a:gd name="connsiteX37" fmla="*/ 167453 w 487121"/>
                  <a:gd name="connsiteY37" fmla="*/ 135876 h 533400"/>
                  <a:gd name="connsiteX38" fmla="*/ 164596 w 487121"/>
                  <a:gd name="connsiteY38" fmla="*/ 153021 h 533400"/>
                  <a:gd name="connsiteX39" fmla="*/ 164596 w 487121"/>
                  <a:gd name="connsiteY39" fmla="*/ 153021 h 533400"/>
                  <a:gd name="connsiteX40" fmla="*/ 163643 w 487121"/>
                  <a:gd name="connsiteY40" fmla="*/ 155879 h 533400"/>
                  <a:gd name="connsiteX41" fmla="*/ 57916 w 487121"/>
                  <a:gd name="connsiteY41" fmla="*/ 393051 h 533400"/>
                  <a:gd name="connsiteX42" fmla="*/ 235081 w 487121"/>
                  <a:gd name="connsiteY42" fmla="*/ 405434 h 533400"/>
                  <a:gd name="connsiteX43" fmla="*/ 237938 w 487121"/>
                  <a:gd name="connsiteY43" fmla="*/ 403529 h 533400"/>
                  <a:gd name="connsiteX44" fmla="*/ 424628 w 487121"/>
                  <a:gd name="connsiteY44" fmla="*/ 383526 h 533400"/>
                  <a:gd name="connsiteX45" fmla="*/ 323663 w 487121"/>
                  <a:gd name="connsiteY45" fmla="*/ 155879 h 533400"/>
                  <a:gd name="connsiteX46" fmla="*/ 319853 w 487121"/>
                  <a:gd name="connsiteY46" fmla="*/ 136829 h 533400"/>
                  <a:gd name="connsiteX47" fmla="*/ 319853 w 487121"/>
                  <a:gd name="connsiteY47" fmla="*/ 136829 h 533400"/>
                  <a:gd name="connsiteX48" fmla="*/ 319853 w 487121"/>
                  <a:gd name="connsiteY48" fmla="*/ 19671 h 533400"/>
                  <a:gd name="connsiteX49" fmla="*/ 305566 w 487121"/>
                  <a:gd name="connsiteY49" fmla="*/ 248271 h 533400"/>
                  <a:gd name="connsiteX50" fmla="*/ 348428 w 487121"/>
                  <a:gd name="connsiteY50" fmla="*/ 291134 h 533400"/>
                  <a:gd name="connsiteX51" fmla="*/ 305566 w 487121"/>
                  <a:gd name="connsiteY51" fmla="*/ 333996 h 533400"/>
                  <a:gd name="connsiteX52" fmla="*/ 262703 w 487121"/>
                  <a:gd name="connsiteY52" fmla="*/ 291134 h 533400"/>
                  <a:gd name="connsiteX53" fmla="*/ 305566 w 487121"/>
                  <a:gd name="connsiteY53" fmla="*/ 248271 h 533400"/>
                  <a:gd name="connsiteX54" fmla="*/ 305566 w 487121"/>
                  <a:gd name="connsiteY54" fmla="*/ 267321 h 533400"/>
                  <a:gd name="connsiteX55" fmla="*/ 281753 w 487121"/>
                  <a:gd name="connsiteY55" fmla="*/ 291134 h 533400"/>
                  <a:gd name="connsiteX56" fmla="*/ 305566 w 487121"/>
                  <a:gd name="connsiteY56" fmla="*/ 314946 h 533400"/>
                  <a:gd name="connsiteX57" fmla="*/ 329378 w 487121"/>
                  <a:gd name="connsiteY57" fmla="*/ 291134 h 533400"/>
                  <a:gd name="connsiteX58" fmla="*/ 305566 w 487121"/>
                  <a:gd name="connsiteY58" fmla="*/ 267321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487121" h="533400">
                    <a:moveTo>
                      <a:pt x="367478" y="621"/>
                    </a:moveTo>
                    <a:lnTo>
                      <a:pt x="367478" y="19671"/>
                    </a:lnTo>
                    <a:lnTo>
                      <a:pt x="338903" y="19671"/>
                    </a:lnTo>
                    <a:lnTo>
                      <a:pt x="338903" y="135876"/>
                    </a:lnTo>
                    <a:cubicBezTo>
                      <a:pt x="338903" y="138734"/>
                      <a:pt x="339856" y="142544"/>
                      <a:pt x="340808" y="145401"/>
                    </a:cubicBezTo>
                    <a:lnTo>
                      <a:pt x="341761" y="147306"/>
                    </a:lnTo>
                    <a:lnTo>
                      <a:pt x="482731" y="464489"/>
                    </a:lnTo>
                    <a:cubicBezTo>
                      <a:pt x="489398" y="478776"/>
                      <a:pt x="489398" y="494969"/>
                      <a:pt x="483683" y="509256"/>
                    </a:cubicBezTo>
                    <a:cubicBezTo>
                      <a:pt x="477968" y="524496"/>
                      <a:pt x="463681" y="534021"/>
                      <a:pt x="447488" y="534021"/>
                    </a:cubicBezTo>
                    <a:lnTo>
                      <a:pt x="447488" y="534021"/>
                    </a:lnTo>
                    <a:lnTo>
                      <a:pt x="40771" y="534021"/>
                    </a:lnTo>
                    <a:cubicBezTo>
                      <a:pt x="24578" y="534021"/>
                      <a:pt x="10291" y="524496"/>
                      <a:pt x="4576" y="509256"/>
                    </a:cubicBezTo>
                    <a:cubicBezTo>
                      <a:pt x="-1139" y="494969"/>
                      <a:pt x="-187" y="478776"/>
                      <a:pt x="5528" y="464489"/>
                    </a:cubicBezTo>
                    <a:lnTo>
                      <a:pt x="5528" y="464489"/>
                    </a:lnTo>
                    <a:lnTo>
                      <a:pt x="146498" y="147306"/>
                    </a:lnTo>
                    <a:cubicBezTo>
                      <a:pt x="148403" y="143496"/>
                      <a:pt x="149356" y="139686"/>
                      <a:pt x="149356" y="135876"/>
                    </a:cubicBezTo>
                    <a:lnTo>
                      <a:pt x="149356" y="135876"/>
                    </a:lnTo>
                    <a:lnTo>
                      <a:pt x="149356" y="19671"/>
                    </a:lnTo>
                    <a:lnTo>
                      <a:pt x="120781" y="19671"/>
                    </a:lnTo>
                    <a:lnTo>
                      <a:pt x="120781" y="621"/>
                    </a:lnTo>
                    <a:lnTo>
                      <a:pt x="367478" y="621"/>
                    </a:lnTo>
                    <a:close/>
                    <a:moveTo>
                      <a:pt x="252226" y="415911"/>
                    </a:moveTo>
                    <a:lnTo>
                      <a:pt x="249368" y="417816"/>
                    </a:lnTo>
                    <a:cubicBezTo>
                      <a:pt x="194123" y="456869"/>
                      <a:pt x="118876" y="453059"/>
                      <a:pt x="50296" y="409244"/>
                    </a:cubicBezTo>
                    <a:lnTo>
                      <a:pt x="22673" y="471156"/>
                    </a:lnTo>
                    <a:cubicBezTo>
                      <a:pt x="18863" y="480681"/>
                      <a:pt x="17911" y="491159"/>
                      <a:pt x="21721" y="501636"/>
                    </a:cubicBezTo>
                    <a:cubicBezTo>
                      <a:pt x="24578" y="509256"/>
                      <a:pt x="32198" y="514019"/>
                      <a:pt x="39818" y="514019"/>
                    </a:cubicBezTo>
                    <a:lnTo>
                      <a:pt x="39818" y="514019"/>
                    </a:lnTo>
                    <a:lnTo>
                      <a:pt x="446536" y="514019"/>
                    </a:lnTo>
                    <a:cubicBezTo>
                      <a:pt x="455108" y="514019"/>
                      <a:pt x="461776" y="509256"/>
                      <a:pt x="464633" y="501636"/>
                    </a:cubicBezTo>
                    <a:cubicBezTo>
                      <a:pt x="468443" y="492111"/>
                      <a:pt x="468443" y="480681"/>
                      <a:pt x="463681" y="471156"/>
                    </a:cubicBezTo>
                    <a:lnTo>
                      <a:pt x="463681" y="471156"/>
                    </a:lnTo>
                    <a:lnTo>
                      <a:pt x="435106" y="407339"/>
                    </a:lnTo>
                    <a:lnTo>
                      <a:pt x="434153" y="407339"/>
                    </a:lnTo>
                    <a:cubicBezTo>
                      <a:pt x="374146" y="378764"/>
                      <a:pt x="301756" y="382574"/>
                      <a:pt x="252226" y="415911"/>
                    </a:cubicBezTo>
                    <a:close/>
                    <a:moveTo>
                      <a:pt x="319853" y="19671"/>
                    </a:moveTo>
                    <a:lnTo>
                      <a:pt x="167453" y="19671"/>
                    </a:lnTo>
                    <a:lnTo>
                      <a:pt x="167453" y="135876"/>
                    </a:lnTo>
                    <a:cubicBezTo>
                      <a:pt x="167453" y="141591"/>
                      <a:pt x="166501" y="147306"/>
                      <a:pt x="164596" y="153021"/>
                    </a:cubicBezTo>
                    <a:lnTo>
                      <a:pt x="164596" y="153021"/>
                    </a:lnTo>
                    <a:lnTo>
                      <a:pt x="163643" y="155879"/>
                    </a:lnTo>
                    <a:lnTo>
                      <a:pt x="57916" y="393051"/>
                    </a:lnTo>
                    <a:cubicBezTo>
                      <a:pt x="119828" y="433056"/>
                      <a:pt x="186503" y="437819"/>
                      <a:pt x="235081" y="405434"/>
                    </a:cubicBezTo>
                    <a:lnTo>
                      <a:pt x="237938" y="403529"/>
                    </a:lnTo>
                    <a:cubicBezTo>
                      <a:pt x="289373" y="367334"/>
                      <a:pt x="360811" y="360666"/>
                      <a:pt x="424628" y="383526"/>
                    </a:cubicBezTo>
                    <a:lnTo>
                      <a:pt x="323663" y="155879"/>
                    </a:lnTo>
                    <a:cubicBezTo>
                      <a:pt x="320806" y="150164"/>
                      <a:pt x="319853" y="143496"/>
                      <a:pt x="319853" y="136829"/>
                    </a:cubicBezTo>
                    <a:lnTo>
                      <a:pt x="319853" y="136829"/>
                    </a:lnTo>
                    <a:lnTo>
                      <a:pt x="319853" y="19671"/>
                    </a:lnTo>
                    <a:close/>
                    <a:moveTo>
                      <a:pt x="305566" y="248271"/>
                    </a:moveTo>
                    <a:cubicBezTo>
                      <a:pt x="329378" y="248271"/>
                      <a:pt x="348428" y="267321"/>
                      <a:pt x="348428" y="291134"/>
                    </a:cubicBezTo>
                    <a:cubicBezTo>
                      <a:pt x="348428" y="314946"/>
                      <a:pt x="329378" y="333996"/>
                      <a:pt x="305566" y="333996"/>
                    </a:cubicBezTo>
                    <a:cubicBezTo>
                      <a:pt x="281753" y="333996"/>
                      <a:pt x="262703" y="314946"/>
                      <a:pt x="262703" y="291134"/>
                    </a:cubicBezTo>
                    <a:cubicBezTo>
                      <a:pt x="262703" y="267321"/>
                      <a:pt x="281753" y="248271"/>
                      <a:pt x="305566" y="248271"/>
                    </a:cubicBezTo>
                    <a:close/>
                    <a:moveTo>
                      <a:pt x="305566" y="267321"/>
                    </a:moveTo>
                    <a:cubicBezTo>
                      <a:pt x="292231" y="267321"/>
                      <a:pt x="281753" y="277799"/>
                      <a:pt x="281753" y="291134"/>
                    </a:cubicBezTo>
                    <a:cubicBezTo>
                      <a:pt x="281753" y="304469"/>
                      <a:pt x="292231" y="314946"/>
                      <a:pt x="305566" y="314946"/>
                    </a:cubicBezTo>
                    <a:cubicBezTo>
                      <a:pt x="318901" y="314946"/>
                      <a:pt x="329378" y="304469"/>
                      <a:pt x="329378" y="291134"/>
                    </a:cubicBezTo>
                    <a:cubicBezTo>
                      <a:pt x="329378" y="277799"/>
                      <a:pt x="318901" y="267321"/>
                      <a:pt x="305566" y="267321"/>
                    </a:cubicBezTo>
                    <a:close/>
                  </a:path>
                </a:pathLst>
              </a:custGeom>
              <a:solidFill>
                <a:schemeClr val="bg2">
                  <a:lumMod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8" name="椭圆 17"/>
            <p:cNvSpPr/>
            <p:nvPr/>
          </p:nvSpPr>
          <p:spPr>
            <a:xfrm>
              <a:off x="8556113" y="5122287"/>
              <a:ext cx="113779" cy="11377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1171037" y="1944968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solidFill>
                    <a:schemeClr val="accent1"/>
                  </a:solidFill>
                  <a:cs typeface="+mn-ea"/>
                  <a:sym typeface="+mn-lt"/>
                </a:rPr>
                <a:t>20XX</a:t>
              </a:r>
              <a:endParaRPr lang="en-US" altLang="zh-CN" sz="18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4686740" y="4481272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8184397" y="5281265"/>
              <a:ext cx="85581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800" b="1" dirty="0">
                  <a:cs typeface="+mn-ea"/>
                  <a:sym typeface="+mn-lt"/>
                </a:rPr>
                <a:t>20XX</a:t>
              </a:r>
              <a:endParaRPr lang="en-US" altLang="zh-CN" sz="1800" b="1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292502" y="2115215"/>
            <a:ext cx="9479934" cy="3474346"/>
            <a:chOff x="1292502" y="2115215"/>
            <a:chExt cx="9479934" cy="347434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2160879" y="2483313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4113012" y="2445213"/>
              <a:ext cx="0" cy="1653542"/>
            </a:xfrm>
            <a:prstGeom prst="line">
              <a:avLst/>
            </a:prstGeom>
            <a:ln w="635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6032468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7951924" y="2466101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>
              <a:off x="9904059" y="2498750"/>
              <a:ext cx="0" cy="1374703"/>
            </a:xfrm>
            <a:prstGeom prst="line">
              <a:avLst/>
            </a:prstGeom>
            <a:ln w="6350" cap="rnd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>
              <a:off x="134555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1292502" y="3189400"/>
              <a:ext cx="1736754" cy="1772772"/>
              <a:chOff x="1195332" y="3960679"/>
              <a:chExt cx="1736754" cy="1772772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170370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normAutofit fontScale="92500"/>
              </a:bodyPr>
              <a:lstStyle/>
              <a:p>
                <a:pPr algn="ctr" defTabSz="914400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1195332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3301013" y="2115215"/>
              <a:ext cx="1623998" cy="374571"/>
            </a:xfrm>
            <a:prstGeom prst="round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3277313" y="3816789"/>
              <a:ext cx="1671399" cy="1772772"/>
              <a:chOff x="3206238" y="3960679"/>
              <a:chExt cx="1671399" cy="1772772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3681937" y="3960679"/>
                <a:ext cx="720000" cy="720000"/>
              </a:xfrm>
              <a:prstGeom prst="ellipse">
                <a:avLst/>
              </a:prstGeom>
              <a:solidFill>
                <a:schemeClr val="accent1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normAutofit fontScale="92500"/>
              </a:bodyPr>
              <a:lstStyle/>
              <a:p>
                <a:pPr algn="ctr" defTabSz="914400"/>
                <a:r>
                  <a:rPr lang="en-US" altLang="zh-CN" sz="2400" dirty="0">
                    <a:solidFill>
                      <a:schemeClr val="bg1"/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>
                <a:off x="3206238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/>
            <p:cNvSpPr txBox="1"/>
            <p:nvPr/>
          </p:nvSpPr>
          <p:spPr>
            <a:xfrm>
              <a:off x="5217141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196769" y="3189400"/>
              <a:ext cx="1671399" cy="1772772"/>
              <a:chOff x="5333070" y="3960679"/>
              <a:chExt cx="1671399" cy="1772772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5808769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normAutofit fontScale="92500"/>
              </a:bodyPr>
              <a:lstStyle/>
              <a:p>
                <a:pPr algn="ctr" defTabSz="914400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矩形 26"/>
              <p:cNvSpPr/>
              <p:nvPr/>
            </p:nvSpPr>
            <p:spPr>
              <a:xfrm>
                <a:off x="5333070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7179240" y="2115215"/>
              <a:ext cx="1545369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7116225" y="3189400"/>
              <a:ext cx="1671399" cy="1772772"/>
              <a:chOff x="7321369" y="3960679"/>
              <a:chExt cx="1671399" cy="1772772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779706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normAutofit fontScale="92500"/>
              </a:bodyPr>
              <a:lstStyle/>
              <a:p>
                <a:pPr algn="ctr" defTabSz="914400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7321369" y="4870034"/>
                <a:ext cx="1671399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  <p:sp>
          <p:nvSpPr>
            <p:cNvPr id="19" name="文本框 18"/>
            <p:cNvSpPr txBox="1"/>
            <p:nvPr/>
          </p:nvSpPr>
          <p:spPr>
            <a:xfrm>
              <a:off x="9088732" y="2115215"/>
              <a:ext cx="1630654" cy="37457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9035682" y="3189400"/>
              <a:ext cx="1736754" cy="1772772"/>
              <a:chOff x="9319811" y="3960679"/>
              <a:chExt cx="1736754" cy="1772772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9828188" y="3960679"/>
                <a:ext cx="720000" cy="720000"/>
              </a:xfrm>
              <a:prstGeom prst="ellipse">
                <a:avLst/>
              </a:prstGeom>
              <a:solidFill>
                <a:schemeClr val="bg2"/>
              </a:solidFill>
              <a:ln w="190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    <a:normAutofit fontScale="92500"/>
              </a:bodyPr>
              <a:lstStyle/>
              <a:p>
                <a:pPr algn="ctr" defTabSz="914400"/>
                <a:r>
                  <a:rPr lang="en-US" altLang="zh-CN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05</a:t>
                </a:r>
                <a:endPara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9319811" y="4870034"/>
                <a:ext cx="1736754" cy="863417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66656"/>
            <a:ext cx="3076748" cy="537734"/>
            <a:chOff x="2684957" y="2225693"/>
            <a:chExt cx="3076748" cy="537734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40207"/>
              <a:ext cx="254435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spcAft>
                  <a:spcPts val="110"/>
                </a:spcAft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6049944" y="4794222"/>
            <a:ext cx="253045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16200000">
            <a:off x="5751440" y="3265886"/>
            <a:ext cx="0" cy="573136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圆角矩形 22"/>
          <p:cNvSpPr/>
          <p:nvPr/>
        </p:nvSpPr>
        <p:spPr>
          <a:xfrm>
            <a:off x="6233187" y="4261960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4409627" y="4609556"/>
            <a:ext cx="154357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486231" y="4376216"/>
            <a:ext cx="3236071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8" name="圆角矩形 24"/>
          <p:cNvSpPr/>
          <p:nvPr/>
        </p:nvSpPr>
        <p:spPr>
          <a:xfrm>
            <a:off x="2117365" y="3000123"/>
            <a:ext cx="3749336" cy="1083112"/>
          </a:xfrm>
          <a:prstGeom prst="roundRect">
            <a:avLst>
              <a:gd name="adj" fmla="val 12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146864" y="3367788"/>
            <a:ext cx="1688127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1600" b="1" dirty="0">
                <a:cs typeface="+mn-ea"/>
                <a:sym typeface="+mn-lt"/>
              </a:rPr>
              <a:t>此处输入标题</a:t>
            </a:r>
            <a:endParaRPr lang="en-US" altLang="zh-CN" sz="1600" b="1" dirty="0"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379279" y="3114379"/>
            <a:ext cx="3218373" cy="816501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1200" dirty="0">
                <a:solidFill>
                  <a:schemeClr val="bg1"/>
                </a:solidFill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  <a:p>
            <a:pPr algn="r">
              <a:lnSpc>
                <a:spcPct val="150000"/>
              </a:lnSpc>
            </a:pPr>
            <a:endParaRPr lang="en-US" altLang="zh-CN" sz="1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cxnSp>
        <p:nvCxnSpPr>
          <p:cNvPr id="41" name="直接连接符 40"/>
          <p:cNvCxnSpPr/>
          <p:nvPr/>
        </p:nvCxnSpPr>
        <p:spPr>
          <a:xfrm>
            <a:off x="6039691" y="4612050"/>
            <a:ext cx="0" cy="943318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>
            <a:off x="6039691" y="2750554"/>
            <a:ext cx="0" cy="2047914"/>
          </a:xfrm>
          <a:prstGeom prst="line">
            <a:avLst/>
          </a:prstGeom>
          <a:ln w="6350" cap="rnd">
            <a:solidFill>
              <a:schemeClr val="bg1">
                <a:lumMod val="85000"/>
              </a:schemeClr>
            </a:solidFill>
            <a:round/>
            <a:headEnd type="oval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889907" y="1238243"/>
            <a:ext cx="10412186" cy="953144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 algn="ctr"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在此框中选择粘贴，</a:t>
            </a:r>
            <a:r>
              <a:rPr lang="zh-CN" altLang="en-US" sz="2400" b="1" dirty="0"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/>
      <p:bldP spid="37" grpId="0"/>
      <p:bldP spid="38" grpId="0" animBg="1"/>
      <p:bldP spid="39" grpId="0"/>
      <p:bldP spid="40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0" y="-1"/>
            <a:ext cx="3276600" cy="1626015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900793" y="637850"/>
            <a:ext cx="10390415" cy="55823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7270692" y="-262996"/>
            <a:ext cx="876546" cy="267823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5" name="íṥ1ide"/>
          <p:cNvSpPr/>
          <p:nvPr/>
        </p:nvSpPr>
        <p:spPr>
          <a:xfrm flipH="1" flipV="1">
            <a:off x="9574699" y="3125993"/>
            <a:ext cx="1716507" cy="1572350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任意多边形: 形状 48"/>
          <p:cNvSpPr/>
          <p:nvPr/>
        </p:nvSpPr>
        <p:spPr>
          <a:xfrm rot="7661876" flipH="1" flipV="1">
            <a:off x="159668" y="1476170"/>
            <a:ext cx="1771100" cy="1450088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2283317" y="4219842"/>
            <a:ext cx="7625367" cy="612775"/>
            <a:chOff x="5587145" y="4208550"/>
            <a:chExt cx="5979258" cy="612775"/>
          </a:xfrm>
        </p:grpSpPr>
        <p:sp>
          <p:nvSpPr>
            <p:cNvPr id="52" name="矩形: 圆角 51"/>
            <p:cNvSpPr/>
            <p:nvPr/>
          </p:nvSpPr>
          <p:spPr>
            <a:xfrm>
              <a:off x="7405199" y="4208550"/>
              <a:ext cx="2343150" cy="356435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53" name="副标题 4"/>
            <p:cNvSpPr txBox="1"/>
            <p:nvPr/>
          </p:nvSpPr>
          <p:spPr>
            <a:xfrm>
              <a:off x="5587145" y="4262526"/>
              <a:ext cx="5979258" cy="558799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accent2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SPEAKER NAME AND TITLE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4" name="标题 3"/>
          <p:cNvSpPr txBox="1"/>
          <p:nvPr/>
        </p:nvSpPr>
        <p:spPr>
          <a:xfrm>
            <a:off x="2818266" y="3502455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8800" b="0" baseline="30000" dirty="0">
                <a:solidFill>
                  <a:schemeClr val="accent3"/>
                </a:solidFill>
                <a:latin typeface="+mn-lt"/>
                <a:ea typeface="+mn-ea"/>
                <a:cs typeface="+mn-ea"/>
                <a:sym typeface="+mn-lt"/>
              </a:rPr>
              <a:t>YOU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1" name="任意多边形: 形状 60"/>
          <p:cNvSpPr/>
          <p:nvPr/>
        </p:nvSpPr>
        <p:spPr>
          <a:xfrm>
            <a:off x="-3485832" y="-1189667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标题 3"/>
          <p:cNvSpPr txBox="1"/>
          <p:nvPr/>
        </p:nvSpPr>
        <p:spPr>
          <a:xfrm>
            <a:off x="2818266" y="2683813"/>
            <a:ext cx="6555469" cy="10154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4400" b="1" kern="12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8800" b="0" baseline="30000" dirty="0">
                <a:solidFill>
                  <a:schemeClr val="tx2"/>
                </a:solidFill>
                <a:latin typeface="+mn-lt"/>
                <a:ea typeface="+mn-ea"/>
                <a:cs typeface="+mn-ea"/>
                <a:sym typeface="+mn-lt"/>
              </a:rPr>
              <a:t>THANK</a:t>
            </a:r>
            <a:endParaRPr kumimoji="0" lang="en-US" altLang="en-US" sz="8800" b="0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35" grpId="0" animBg="1"/>
      <p:bldP spid="8" grpId="0" animBg="1"/>
      <p:bldP spid="18" grpId="0" animBg="1"/>
      <p:bldP spid="43" grpId="0" animBg="1"/>
      <p:bldP spid="10" grpId="0" animBg="1"/>
      <p:bldP spid="33" grpId="0" animBg="1"/>
      <p:bldP spid="45" grpId="0" animBg="1"/>
      <p:bldP spid="34" grpId="0" animBg="1"/>
      <p:bldP spid="49" grpId="0" animBg="1"/>
      <p:bldP spid="54" grpId="0"/>
      <p:bldP spid="19" grpId="0" animBg="1"/>
      <p:bldP spid="61" grpId="0" animBg="1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0457" y="-35665"/>
            <a:ext cx="12180610" cy="689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1568" y="2587120"/>
            <a:ext cx="12189499" cy="123742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337" y="1400486"/>
            <a:ext cx="2504692" cy="761883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815" y="4134378"/>
            <a:ext cx="3799893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/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  <a:endParaRPr lang="en-US" altLang="zh-CN" sz="1200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/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ONE</a:t>
              </a:r>
              <a:endParaRPr lang="en-US" altLang="zh-CN" sz="5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íṥ1ide"/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/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/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5" name="内容占位符 7"/>
          <p:cNvGraphicFramePr/>
          <p:nvPr/>
        </p:nvGraphicFramePr>
        <p:xfrm>
          <a:off x="876986" y="1846047"/>
          <a:ext cx="6285306" cy="3996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8196128" y="1610843"/>
            <a:ext cx="2928386" cy="1842229"/>
            <a:chOff x="7974891" y="1445743"/>
            <a:chExt cx="2928386" cy="1842229"/>
          </a:xfrm>
        </p:grpSpPr>
        <p:sp>
          <p:nvSpPr>
            <p:cNvPr id="9" name="文本框 8"/>
            <p:cNvSpPr txBox="1"/>
            <p:nvPr/>
          </p:nvSpPr>
          <p:spPr>
            <a:xfrm>
              <a:off x="7974891" y="1445743"/>
              <a:ext cx="292838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4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7974891" y="1839953"/>
              <a:ext cx="292838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10462131" y="2918640"/>
              <a:ext cx="441146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01</a:t>
              </a:r>
              <a:endParaRPr lang="en-US" altLang="zh-CN" dirty="0">
                <a:solidFill>
                  <a:schemeClr val="tx1">
                    <a:alpha val="2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196128" y="3858743"/>
            <a:ext cx="2928386" cy="1842229"/>
            <a:chOff x="7974891" y="1445743"/>
            <a:chExt cx="2928386" cy="1842229"/>
          </a:xfrm>
        </p:grpSpPr>
        <p:sp>
          <p:nvSpPr>
            <p:cNvPr id="15" name="文本框 14"/>
            <p:cNvSpPr txBox="1"/>
            <p:nvPr/>
          </p:nvSpPr>
          <p:spPr>
            <a:xfrm>
              <a:off x="7974891" y="1445743"/>
              <a:ext cx="292838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dirty="0">
                  <a:solidFill>
                    <a:schemeClr val="accent5"/>
                  </a:solidFill>
                  <a:cs typeface="+mn-ea"/>
                  <a:sym typeface="+mn-lt"/>
                </a:rPr>
                <a:t>此处输入标题</a:t>
              </a:r>
              <a:endParaRPr lang="en-US" altLang="zh-CN" sz="1600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7974891" y="1839953"/>
              <a:ext cx="2928386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200" dirty="0"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cs typeface="+mn-ea"/>
                <a:sym typeface="+mn-lt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069711" y="3103306"/>
              <a:ext cx="2269779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7"/>
            <p:cNvSpPr txBox="1"/>
            <p:nvPr/>
          </p:nvSpPr>
          <p:spPr>
            <a:xfrm>
              <a:off x="10462131" y="2918640"/>
              <a:ext cx="441146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tx1">
                      <a:alpha val="20000"/>
                    </a:schemeClr>
                  </a:solidFill>
                  <a:cs typeface="+mn-ea"/>
                  <a:sym typeface="+mn-lt"/>
                </a:rPr>
                <a:t>02</a:t>
              </a:r>
              <a:endParaRPr lang="en-US" altLang="zh-CN" dirty="0">
                <a:solidFill>
                  <a:schemeClr val="tx1">
                    <a:alpha val="20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圆角矩形 1"/>
          <p:cNvSpPr/>
          <p:nvPr/>
        </p:nvSpPr>
        <p:spPr>
          <a:xfrm>
            <a:off x="2216802" y="2165327"/>
            <a:ext cx="2275352" cy="3086654"/>
          </a:xfrm>
          <a:prstGeom prst="roundRect">
            <a:avLst>
              <a:gd name="adj" fmla="val 4027"/>
            </a:avLst>
          </a:prstGeom>
          <a:blipFill dpi="0" rotWithShape="1">
            <a:blip r:embed="rId1" cstate="screen"/>
            <a:srcRect/>
            <a:stretch>
              <a:fillRect/>
            </a:stretch>
          </a:blipFill>
          <a:ln w="38100">
            <a:noFill/>
            <a:round/>
          </a:ln>
          <a:effectLst>
            <a:outerShdw sx="1000" sy="1000" algn="ctr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5001543" y="2165327"/>
            <a:ext cx="4898004" cy="1350802"/>
            <a:chOff x="2066825" y="2244914"/>
            <a:chExt cx="4898004" cy="1350802"/>
          </a:xfrm>
        </p:grpSpPr>
        <p:cxnSp>
          <p:nvCxnSpPr>
            <p:cNvPr id="28" name="直接连接符 27"/>
            <p:cNvCxnSpPr/>
            <p:nvPr/>
          </p:nvCxnSpPr>
          <p:spPr>
            <a:xfrm>
              <a:off x="2066825" y="2334509"/>
              <a:ext cx="0" cy="1261207"/>
            </a:xfrm>
            <a:prstGeom prst="line">
              <a:avLst/>
            </a:prstGeom>
            <a:ln w="76200" cap="rnd">
              <a:solidFill>
                <a:schemeClr val="accent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组合 28"/>
            <p:cNvGrpSpPr/>
            <p:nvPr/>
          </p:nvGrpSpPr>
          <p:grpSpPr>
            <a:xfrm>
              <a:off x="2153647" y="2244914"/>
              <a:ext cx="4811182" cy="1350802"/>
              <a:chOff x="2403576" y="3534219"/>
              <a:chExt cx="4811182" cy="1350802"/>
            </a:xfrm>
          </p:grpSpPr>
          <p:sp>
            <p:nvSpPr>
              <p:cNvPr id="30" name="文本框 29"/>
              <p:cNvSpPr txBox="1"/>
              <p:nvPr/>
            </p:nvSpPr>
            <p:spPr>
              <a:xfrm>
                <a:off x="2403576" y="3534219"/>
                <a:ext cx="4790638" cy="3663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此处输入标题</a:t>
                </a:r>
                <a:endParaRPr lang="en-US" altLang="zh-CN" sz="1600" b="1" dirty="0">
                  <a:cs typeface="+mn-ea"/>
                  <a:sym typeface="+mn-lt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2403576" y="3879245"/>
                <a:ext cx="4811182" cy="1005776"/>
              </a:xfrm>
              <a:prstGeom prst="rect">
                <a:avLst/>
              </a:prstGeom>
              <a:ln>
                <a:noFill/>
              </a:ln>
            </p:spPr>
            <p:txBody>
              <a:bodyPr wrap="square" lIns="91440" tIns="45720" rIns="91440" bIns="45720" anchor="t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200" dirty="0">
                    <a:cs typeface="+mn-ea"/>
                    <a:sym typeface="+mn-lt"/>
                  </a:rPr>
                  <a:t>您的内容打在这里，或者通过复制您的文本后，在此框中选择粘贴，并选择只保留文字。您的内容打在这里，或者通过复制您的文本后，在此框中选择粘贴，并选择只保留文字。</a:t>
                </a: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zh-CN" sz="1200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24" name="矩形 23"/>
          <p:cNvSpPr/>
          <p:nvPr/>
        </p:nvSpPr>
        <p:spPr>
          <a:xfrm>
            <a:off x="5428966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44139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1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910207" y="4607595"/>
            <a:ext cx="2064990" cy="539404"/>
          </a:xfrm>
          <a:prstGeom prst="rect">
            <a:avLst/>
          </a:prstGeom>
          <a:ln>
            <a:noFill/>
          </a:ln>
        </p:spPr>
        <p:txBody>
          <a:bodyPr wrap="square" lIns="91440" tIns="45720" rIns="91440" bIns="4572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357682" y="4584910"/>
            <a:ext cx="643125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0</a:t>
            </a:r>
            <a:r>
              <a:rPr lang="en-US" altLang="zh-CN" sz="100" b="1" dirty="0">
                <a:solidFill>
                  <a:schemeClr val="accent2"/>
                </a:solidFill>
                <a:cs typeface="+mn-ea"/>
                <a:sym typeface="+mn-lt"/>
              </a:rPr>
              <a:t> </a:t>
            </a:r>
            <a:r>
              <a:rPr lang="en-US" altLang="zh-CN" sz="3200" b="1" dirty="0">
                <a:solidFill>
                  <a:schemeClr val="accent2"/>
                </a:solidFill>
                <a:cs typeface="+mn-ea"/>
                <a:sym typeface="+mn-lt"/>
              </a:rPr>
              <a:t>2</a:t>
            </a:r>
            <a:endParaRPr lang="zh-CN" altLang="en-US" sz="32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5" name="文本框 74"/>
          <p:cNvSpPr txBox="1"/>
          <p:nvPr/>
        </p:nvSpPr>
        <p:spPr>
          <a:xfrm>
            <a:off x="7664219" y="3548850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6927619" y="3484056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32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7664219" y="4419446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6927619" y="4354652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60000">
                      <a:schemeClr val="accent1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02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7664219" y="5290042"/>
            <a:ext cx="3063652" cy="741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6927619" y="5225248"/>
            <a:ext cx="639919" cy="628955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3200" b="1" i="1">
                <a:gradFill>
                  <a:gsLst>
                    <a:gs pos="0">
                      <a:schemeClr val="accent5">
                        <a:lumMod val="60000"/>
                        <a:lumOff val="40000"/>
                      </a:schemeClr>
                    </a:gs>
                    <a:gs pos="60000">
                      <a:schemeClr val="accent5"/>
                    </a:gs>
                  </a:gsLst>
                  <a:lin ang="2700000" scaled="0"/>
                </a:gra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i="0" dirty="0">
                <a:solidFill>
                  <a:schemeClr val="accent1"/>
                </a:solidFill>
                <a:effectLst/>
                <a:cs typeface="+mn-ea"/>
                <a:sym typeface="+mn-lt"/>
              </a:rPr>
              <a:t>03</a:t>
            </a:r>
            <a:endParaRPr lang="zh-CN" altLang="en-US" i="0" dirty="0">
              <a:solidFill>
                <a:schemeClr val="accent1"/>
              </a:solidFill>
              <a:effectLst/>
              <a:cs typeface="+mn-ea"/>
              <a:sym typeface="+mn-lt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727199" y="3039094"/>
            <a:ext cx="4013199" cy="962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>
              <a:lnSpc>
                <a:spcPct val="120000"/>
              </a:lnSpc>
            </a:pP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lang="en-US" sz="1200" dirty="0">
                <a:cs typeface="+mn-ea"/>
                <a:sym typeface="+mn-lt"/>
              </a:rPr>
              <a:t>.</a:t>
            </a:r>
            <a:r>
              <a:rPr lang="zh-CN" altLang="en-US" sz="1200" dirty="0"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cs typeface="+mn-ea"/>
              <a:sym typeface="+mn-lt"/>
            </a:endParaRPr>
          </a:p>
        </p:txBody>
      </p:sp>
      <p:cxnSp>
        <p:nvCxnSpPr>
          <p:cNvPr id="83" name="直接连接符 82"/>
          <p:cNvCxnSpPr/>
          <p:nvPr/>
        </p:nvCxnSpPr>
        <p:spPr>
          <a:xfrm flipV="1">
            <a:off x="6733540" y="3634720"/>
            <a:ext cx="0" cy="2110511"/>
          </a:xfrm>
          <a:prstGeom prst="line">
            <a:avLst/>
          </a:prstGeom>
          <a:ln w="76200" cap="rnd">
            <a:solidFill>
              <a:schemeClr val="accent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矩形 83"/>
          <p:cNvSpPr/>
          <p:nvPr/>
        </p:nvSpPr>
        <p:spPr>
          <a:xfrm>
            <a:off x="1727199" y="1786367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0605" y="6361569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模板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www.ypppt.com/moban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 </a:t>
            </a:r>
            <a:endParaRPr lang="en-US" altLang="zh-CN" sz="100" dirty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79" grpId="0"/>
      <p:bldP spid="80" grpId="0"/>
      <p:bldP spid="82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0" y="2075305"/>
            <a:ext cx="12212320" cy="3324689"/>
            <a:chOff x="0" y="2075305"/>
            <a:chExt cx="12212320" cy="3324689"/>
          </a:xfrm>
        </p:grpSpPr>
        <p:sp>
          <p:nvSpPr>
            <p:cNvPr id="6" name="任意多边形 49"/>
            <p:cNvSpPr/>
            <p:nvPr/>
          </p:nvSpPr>
          <p:spPr>
            <a:xfrm>
              <a:off x="0" y="4074031"/>
              <a:ext cx="12212320" cy="1138845"/>
            </a:xfrm>
            <a:custGeom>
              <a:avLst/>
              <a:gdLst>
                <a:gd name="connsiteX0" fmla="*/ 0 w 12232640"/>
                <a:gd name="connsiteY0" fmla="*/ 152529 h 1138845"/>
                <a:gd name="connsiteX1" fmla="*/ 863600 w 12232640"/>
                <a:gd name="connsiteY1" fmla="*/ 853569 h 1138845"/>
                <a:gd name="connsiteX2" fmla="*/ 1869440 w 12232640"/>
                <a:gd name="connsiteY2" fmla="*/ 91569 h 1138845"/>
                <a:gd name="connsiteX3" fmla="*/ 4683760 w 12232640"/>
                <a:gd name="connsiteY3" fmla="*/ 1056769 h 1138845"/>
                <a:gd name="connsiteX4" fmla="*/ 7487920 w 12232640"/>
                <a:gd name="connsiteY4" fmla="*/ 129 h 1138845"/>
                <a:gd name="connsiteX5" fmla="*/ 10342880 w 12232640"/>
                <a:gd name="connsiteY5" fmla="*/ 1138049 h 1138845"/>
                <a:gd name="connsiteX6" fmla="*/ 12232640 w 12232640"/>
                <a:gd name="connsiteY6" fmla="*/ 142369 h 11388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32640" h="1138845">
                  <a:moveTo>
                    <a:pt x="0" y="152529"/>
                  </a:moveTo>
                  <a:cubicBezTo>
                    <a:pt x="276013" y="508129"/>
                    <a:pt x="552027" y="863729"/>
                    <a:pt x="863600" y="853569"/>
                  </a:cubicBezTo>
                  <a:cubicBezTo>
                    <a:pt x="1175173" y="843409"/>
                    <a:pt x="1232747" y="57702"/>
                    <a:pt x="1869440" y="91569"/>
                  </a:cubicBezTo>
                  <a:cubicBezTo>
                    <a:pt x="2506133" y="125436"/>
                    <a:pt x="3747347" y="1072009"/>
                    <a:pt x="4683760" y="1056769"/>
                  </a:cubicBezTo>
                  <a:cubicBezTo>
                    <a:pt x="5620173" y="1041529"/>
                    <a:pt x="6544733" y="-13418"/>
                    <a:pt x="7487920" y="129"/>
                  </a:cubicBezTo>
                  <a:cubicBezTo>
                    <a:pt x="8431107" y="13676"/>
                    <a:pt x="9552093" y="1114342"/>
                    <a:pt x="10342880" y="1138049"/>
                  </a:cubicBezTo>
                  <a:cubicBezTo>
                    <a:pt x="11133667" y="1161756"/>
                    <a:pt x="11683153" y="652062"/>
                    <a:pt x="12232640" y="142369"/>
                  </a:cubicBezTo>
                </a:path>
              </a:pathLst>
            </a:custGeom>
            <a:noFill/>
            <a:ln w="12700" cap="rnd">
              <a:solidFill>
                <a:schemeClr val="accent2">
                  <a:alpha val="20000"/>
                </a:schemeClr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000" dirty="0">
                  <a:cs typeface="+mn-ea"/>
                  <a:sym typeface="+mn-lt"/>
                </a:rPr>
                <a:t>36..00</a:t>
              </a:r>
              <a:endParaRPr lang="zh-CN" altLang="en-US" sz="2000" dirty="0">
                <a:cs typeface="+mn-ea"/>
                <a:sym typeface="+mn-lt"/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60400" y="2075305"/>
              <a:ext cx="10871200" cy="3324689"/>
              <a:chOff x="660400" y="2075305"/>
              <a:chExt cx="10871200" cy="3324689"/>
            </a:xfrm>
          </p:grpSpPr>
          <p:grpSp>
            <p:nvGrpSpPr>
              <p:cNvPr id="8" name="组合 7"/>
              <p:cNvGrpSpPr/>
              <p:nvPr/>
            </p:nvGrpSpPr>
            <p:grpSpPr>
              <a:xfrm>
                <a:off x="660400" y="2196017"/>
                <a:ext cx="2400300" cy="2218179"/>
                <a:chOff x="660400" y="2196017"/>
                <a:chExt cx="2400300" cy="2218179"/>
              </a:xfrm>
            </p:grpSpPr>
            <p:cxnSp>
              <p:nvCxnSpPr>
                <p:cNvPr id="30" name="直接连接符 29"/>
                <p:cNvCxnSpPr/>
                <p:nvPr/>
              </p:nvCxnSpPr>
              <p:spPr>
                <a:xfrm flipV="1">
                  <a:off x="1860550" y="3530560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1" name="组合 30"/>
                <p:cNvGrpSpPr/>
                <p:nvPr/>
              </p:nvGrpSpPr>
              <p:grpSpPr>
                <a:xfrm>
                  <a:off x="1655450" y="4003998"/>
                  <a:ext cx="410200" cy="410198"/>
                  <a:chOff x="3526795" y="2235779"/>
                  <a:chExt cx="410200" cy="410198"/>
                </a:xfrm>
              </p:grpSpPr>
              <p:sp>
                <p:nvSpPr>
                  <p:cNvPr id="34" name="椭圆 33"/>
                  <p:cNvSpPr/>
                  <p:nvPr/>
                </p:nvSpPr>
                <p:spPr>
                  <a:xfrm>
                    <a:off x="3526795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1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5" name="任意多边形 2"/>
                  <p:cNvSpPr/>
                  <p:nvPr/>
                </p:nvSpPr>
                <p:spPr>
                  <a:xfrm>
                    <a:off x="3642895" y="2374128"/>
                    <a:ext cx="178001" cy="133500"/>
                  </a:xfrm>
                  <a:custGeom>
                    <a:avLst/>
                    <a:gdLst>
                      <a:gd name="connsiteX0" fmla="*/ 505433 w 533400"/>
                      <a:gd name="connsiteY0" fmla="*/ 621 h 400050"/>
                      <a:gd name="connsiteX1" fmla="*/ 534008 w 533400"/>
                      <a:gd name="connsiteY1" fmla="*/ 29196 h 400050"/>
                      <a:gd name="connsiteX2" fmla="*/ 534008 w 533400"/>
                      <a:gd name="connsiteY2" fmla="*/ 372096 h 400050"/>
                      <a:gd name="connsiteX3" fmla="*/ 505433 w 533400"/>
                      <a:gd name="connsiteY3" fmla="*/ 400671 h 400050"/>
                      <a:gd name="connsiteX4" fmla="*/ 29183 w 533400"/>
                      <a:gd name="connsiteY4" fmla="*/ 400671 h 400050"/>
                      <a:gd name="connsiteX5" fmla="*/ 608 w 533400"/>
                      <a:gd name="connsiteY5" fmla="*/ 372096 h 400050"/>
                      <a:gd name="connsiteX6" fmla="*/ 608 w 533400"/>
                      <a:gd name="connsiteY6" fmla="*/ 29196 h 400050"/>
                      <a:gd name="connsiteX7" fmla="*/ 29183 w 533400"/>
                      <a:gd name="connsiteY7" fmla="*/ 621 h 400050"/>
                      <a:gd name="connsiteX8" fmla="*/ 505433 w 533400"/>
                      <a:gd name="connsiteY8" fmla="*/ 621 h 400050"/>
                      <a:gd name="connsiteX9" fmla="*/ 391419 w 533400"/>
                      <a:gd name="connsiteY9" fmla="*/ 198646 h 400050"/>
                      <a:gd name="connsiteX10" fmla="*/ 351414 w 533400"/>
                      <a:gd name="connsiteY10" fmla="*/ 204170 h 400050"/>
                      <a:gd name="connsiteX11" fmla="*/ 351414 w 533400"/>
                      <a:gd name="connsiteY11" fmla="*/ 204170 h 400050"/>
                      <a:gd name="connsiteX12" fmla="*/ 267118 w 533400"/>
                      <a:gd name="connsiteY12" fmla="*/ 315613 h 400050"/>
                      <a:gd name="connsiteX13" fmla="*/ 264641 w 533400"/>
                      <a:gd name="connsiteY13" fmla="*/ 318470 h 400050"/>
                      <a:gd name="connsiteX14" fmla="*/ 224255 w 533400"/>
                      <a:gd name="connsiteY14" fmla="*/ 318756 h 400050"/>
                      <a:gd name="connsiteX15" fmla="*/ 224255 w 533400"/>
                      <a:gd name="connsiteY15" fmla="*/ 318756 h 400050"/>
                      <a:gd name="connsiteX16" fmla="*/ 162152 w 533400"/>
                      <a:gd name="connsiteY16" fmla="*/ 257415 h 400050"/>
                      <a:gd name="connsiteX17" fmla="*/ 160247 w 533400"/>
                      <a:gd name="connsiteY17" fmla="*/ 255701 h 400050"/>
                      <a:gd name="connsiteX18" fmla="*/ 120052 w 533400"/>
                      <a:gd name="connsiteY18" fmla="*/ 259606 h 400050"/>
                      <a:gd name="connsiteX19" fmla="*/ 120052 w 533400"/>
                      <a:gd name="connsiteY19" fmla="*/ 259606 h 400050"/>
                      <a:gd name="connsiteX20" fmla="*/ 32517 w 533400"/>
                      <a:gd name="connsiteY20" fmla="*/ 366095 h 400050"/>
                      <a:gd name="connsiteX21" fmla="*/ 30326 w 533400"/>
                      <a:gd name="connsiteY21" fmla="*/ 372096 h 400050"/>
                      <a:gd name="connsiteX22" fmla="*/ 39851 w 533400"/>
                      <a:gd name="connsiteY22" fmla="*/ 381621 h 400050"/>
                      <a:gd name="connsiteX23" fmla="*/ 39851 w 533400"/>
                      <a:gd name="connsiteY23" fmla="*/ 381621 h 400050"/>
                      <a:gd name="connsiteX24" fmla="*/ 497242 w 533400"/>
                      <a:gd name="connsiteY24" fmla="*/ 381621 h 400050"/>
                      <a:gd name="connsiteX25" fmla="*/ 502480 w 533400"/>
                      <a:gd name="connsiteY25" fmla="*/ 380002 h 400050"/>
                      <a:gd name="connsiteX26" fmla="*/ 505147 w 533400"/>
                      <a:gd name="connsiteY26" fmla="*/ 366762 h 400050"/>
                      <a:gd name="connsiteX27" fmla="*/ 505147 w 533400"/>
                      <a:gd name="connsiteY27" fmla="*/ 366762 h 400050"/>
                      <a:gd name="connsiteX28" fmla="*/ 397991 w 533400"/>
                      <a:gd name="connsiteY28" fmla="*/ 205504 h 400050"/>
                      <a:gd name="connsiteX29" fmla="*/ 391419 w 533400"/>
                      <a:gd name="connsiteY29" fmla="*/ 198646 h 400050"/>
                      <a:gd name="connsiteX30" fmla="*/ 95858 w 533400"/>
                      <a:gd name="connsiteY30" fmla="*/ 57771 h 400050"/>
                      <a:gd name="connsiteX31" fmla="*/ 57758 w 533400"/>
                      <a:gd name="connsiteY31" fmla="*/ 95871 h 400050"/>
                      <a:gd name="connsiteX32" fmla="*/ 95858 w 533400"/>
                      <a:gd name="connsiteY32" fmla="*/ 133971 h 400050"/>
                      <a:gd name="connsiteX33" fmla="*/ 133958 w 533400"/>
                      <a:gd name="connsiteY33" fmla="*/ 95871 h 400050"/>
                      <a:gd name="connsiteX34" fmla="*/ 95858 w 533400"/>
                      <a:gd name="connsiteY34" fmla="*/ 57771 h 4000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</a:cxnLst>
                    <a:rect l="l" t="t" r="r" b="b"/>
                    <a:pathLst>
                      <a:path w="533400" h="400050">
                        <a:moveTo>
                          <a:pt x="505433" y="621"/>
                        </a:moveTo>
                        <a:cubicBezTo>
                          <a:pt x="521245" y="621"/>
                          <a:pt x="534008" y="13385"/>
                          <a:pt x="534008" y="29196"/>
                        </a:cubicBezTo>
                        <a:lnTo>
                          <a:pt x="534008" y="372096"/>
                        </a:lnTo>
                        <a:cubicBezTo>
                          <a:pt x="534008" y="387907"/>
                          <a:pt x="521245" y="400671"/>
                          <a:pt x="505433" y="400671"/>
                        </a:cubicBezTo>
                        <a:lnTo>
                          <a:pt x="29183" y="400671"/>
                        </a:lnTo>
                        <a:cubicBezTo>
                          <a:pt x="13371" y="400671"/>
                          <a:pt x="608" y="387907"/>
                          <a:pt x="608" y="372096"/>
                        </a:cubicBezTo>
                        <a:lnTo>
                          <a:pt x="608" y="29196"/>
                        </a:lnTo>
                        <a:cubicBezTo>
                          <a:pt x="608" y="13385"/>
                          <a:pt x="13371" y="621"/>
                          <a:pt x="29183" y="621"/>
                        </a:cubicBezTo>
                        <a:lnTo>
                          <a:pt x="505433" y="621"/>
                        </a:lnTo>
                        <a:close/>
                        <a:moveTo>
                          <a:pt x="391419" y="198646"/>
                        </a:moveTo>
                        <a:cubicBezTo>
                          <a:pt x="378846" y="189121"/>
                          <a:pt x="360939" y="191597"/>
                          <a:pt x="351414" y="204170"/>
                        </a:cubicBezTo>
                        <a:lnTo>
                          <a:pt x="351414" y="204170"/>
                        </a:lnTo>
                        <a:lnTo>
                          <a:pt x="267118" y="315613"/>
                        </a:lnTo>
                        <a:cubicBezTo>
                          <a:pt x="266355" y="316660"/>
                          <a:pt x="265498" y="317518"/>
                          <a:pt x="264641" y="318470"/>
                        </a:cubicBezTo>
                        <a:cubicBezTo>
                          <a:pt x="253592" y="329710"/>
                          <a:pt x="235495" y="329805"/>
                          <a:pt x="224255" y="318756"/>
                        </a:cubicBezTo>
                        <a:lnTo>
                          <a:pt x="224255" y="318756"/>
                        </a:lnTo>
                        <a:lnTo>
                          <a:pt x="162152" y="257415"/>
                        </a:lnTo>
                        <a:cubicBezTo>
                          <a:pt x="161485" y="256844"/>
                          <a:pt x="160914" y="256177"/>
                          <a:pt x="160247" y="255701"/>
                        </a:cubicBezTo>
                        <a:cubicBezTo>
                          <a:pt x="148055" y="245699"/>
                          <a:pt x="130053" y="247414"/>
                          <a:pt x="120052" y="259606"/>
                        </a:cubicBezTo>
                        <a:lnTo>
                          <a:pt x="120052" y="259606"/>
                        </a:lnTo>
                        <a:lnTo>
                          <a:pt x="32517" y="366095"/>
                        </a:lnTo>
                        <a:cubicBezTo>
                          <a:pt x="31088" y="367810"/>
                          <a:pt x="30326" y="369905"/>
                          <a:pt x="30326" y="372096"/>
                        </a:cubicBezTo>
                        <a:cubicBezTo>
                          <a:pt x="30326" y="377335"/>
                          <a:pt x="34612" y="381621"/>
                          <a:pt x="39851" y="381621"/>
                        </a:cubicBezTo>
                        <a:lnTo>
                          <a:pt x="39851" y="381621"/>
                        </a:lnTo>
                        <a:lnTo>
                          <a:pt x="497242" y="381621"/>
                        </a:lnTo>
                        <a:cubicBezTo>
                          <a:pt x="499146" y="381621"/>
                          <a:pt x="500956" y="381050"/>
                          <a:pt x="502480" y="380002"/>
                        </a:cubicBezTo>
                        <a:cubicBezTo>
                          <a:pt x="506862" y="377049"/>
                          <a:pt x="508005" y="371144"/>
                          <a:pt x="505147" y="366762"/>
                        </a:cubicBezTo>
                        <a:lnTo>
                          <a:pt x="505147" y="366762"/>
                        </a:lnTo>
                        <a:lnTo>
                          <a:pt x="397991" y="205504"/>
                        </a:lnTo>
                        <a:cubicBezTo>
                          <a:pt x="396181" y="202932"/>
                          <a:pt x="393990" y="200551"/>
                          <a:pt x="391419" y="198646"/>
                        </a:cubicBezTo>
                        <a:close/>
                        <a:moveTo>
                          <a:pt x="95858" y="57771"/>
                        </a:moveTo>
                        <a:cubicBezTo>
                          <a:pt x="74808" y="57771"/>
                          <a:pt x="57758" y="74821"/>
                          <a:pt x="57758" y="95871"/>
                        </a:cubicBezTo>
                        <a:cubicBezTo>
                          <a:pt x="57758" y="116921"/>
                          <a:pt x="74808" y="133971"/>
                          <a:pt x="95858" y="133971"/>
                        </a:cubicBezTo>
                        <a:cubicBezTo>
                          <a:pt x="116908" y="133971"/>
                          <a:pt x="133958" y="116921"/>
                          <a:pt x="133958" y="95871"/>
                        </a:cubicBezTo>
                        <a:cubicBezTo>
                          <a:pt x="133958" y="74821"/>
                          <a:pt x="116908" y="57771"/>
                          <a:pt x="95858" y="5777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400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32" name="文本框 31"/>
                <p:cNvSpPr txBox="1"/>
                <p:nvPr/>
              </p:nvSpPr>
              <p:spPr>
                <a:xfrm>
                  <a:off x="660400" y="2196017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文本框 32"/>
                <p:cNvSpPr txBox="1"/>
                <p:nvPr/>
              </p:nvSpPr>
              <p:spPr>
                <a:xfrm>
                  <a:off x="660400" y="2607384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9" name="组合 8"/>
              <p:cNvGrpSpPr/>
              <p:nvPr/>
            </p:nvGrpSpPr>
            <p:grpSpPr>
              <a:xfrm>
                <a:off x="3484033" y="3043466"/>
                <a:ext cx="2400300" cy="2218179"/>
                <a:chOff x="3484033" y="3043466"/>
                <a:chExt cx="2400300" cy="2218179"/>
              </a:xfrm>
            </p:grpSpPr>
            <p:grpSp>
              <p:nvGrpSpPr>
                <p:cNvPr id="24" name="组合 23"/>
                <p:cNvGrpSpPr/>
                <p:nvPr/>
              </p:nvGrpSpPr>
              <p:grpSpPr>
                <a:xfrm>
                  <a:off x="4479083" y="4851447"/>
                  <a:ext cx="410200" cy="410198"/>
                  <a:chOff x="7307583" y="2235779"/>
                  <a:chExt cx="410200" cy="410198"/>
                </a:xfrm>
              </p:grpSpPr>
              <p:sp>
                <p:nvSpPr>
                  <p:cNvPr id="28" name="椭圆 27"/>
                  <p:cNvSpPr/>
                  <p:nvPr/>
                </p:nvSpPr>
                <p:spPr>
                  <a:xfrm>
                    <a:off x="7307583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2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5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9" name="任意多边形 10"/>
                  <p:cNvSpPr/>
                  <p:nvPr/>
                </p:nvSpPr>
                <p:spPr>
                  <a:xfrm>
                    <a:off x="7423682" y="2356641"/>
                    <a:ext cx="178001" cy="174822"/>
                  </a:xfrm>
                  <a:custGeom>
                    <a:avLst/>
                    <a:gdLst>
                      <a:gd name="connsiteX0" fmla="*/ 343764 w 533400"/>
                      <a:gd name="connsiteY0" fmla="*/ 276846 h 523875"/>
                      <a:gd name="connsiteX1" fmla="*/ 372339 w 533400"/>
                      <a:gd name="connsiteY1" fmla="*/ 305421 h 523875"/>
                      <a:gd name="connsiteX2" fmla="*/ 372339 w 533400"/>
                      <a:gd name="connsiteY2" fmla="*/ 495921 h 523875"/>
                      <a:gd name="connsiteX3" fmla="*/ 343764 w 533400"/>
                      <a:gd name="connsiteY3" fmla="*/ 524496 h 523875"/>
                      <a:gd name="connsiteX4" fmla="*/ 191364 w 533400"/>
                      <a:gd name="connsiteY4" fmla="*/ 524496 h 523875"/>
                      <a:gd name="connsiteX5" fmla="*/ 162789 w 533400"/>
                      <a:gd name="connsiteY5" fmla="*/ 495921 h 523875"/>
                      <a:gd name="connsiteX6" fmla="*/ 162789 w 533400"/>
                      <a:gd name="connsiteY6" fmla="*/ 305421 h 523875"/>
                      <a:gd name="connsiteX7" fmla="*/ 191364 w 533400"/>
                      <a:gd name="connsiteY7" fmla="*/ 276846 h 523875"/>
                      <a:gd name="connsiteX8" fmla="*/ 343764 w 533400"/>
                      <a:gd name="connsiteY8" fmla="*/ 276846 h 523875"/>
                      <a:gd name="connsiteX9" fmla="*/ 143739 w 533400"/>
                      <a:gd name="connsiteY9" fmla="*/ 114921 h 523875"/>
                      <a:gd name="connsiteX10" fmla="*/ 179934 w 533400"/>
                      <a:gd name="connsiteY10" fmla="*/ 153021 h 523875"/>
                      <a:gd name="connsiteX11" fmla="*/ 181839 w 533400"/>
                      <a:gd name="connsiteY11" fmla="*/ 153021 h 523875"/>
                      <a:gd name="connsiteX12" fmla="*/ 353289 w 533400"/>
                      <a:gd name="connsiteY12" fmla="*/ 153021 h 523875"/>
                      <a:gd name="connsiteX13" fmla="*/ 391389 w 533400"/>
                      <a:gd name="connsiteY13" fmla="*/ 116826 h 523875"/>
                      <a:gd name="connsiteX14" fmla="*/ 391389 w 533400"/>
                      <a:gd name="connsiteY14" fmla="*/ 114921 h 523875"/>
                      <a:gd name="connsiteX15" fmla="*/ 505689 w 533400"/>
                      <a:gd name="connsiteY15" fmla="*/ 114921 h 523875"/>
                      <a:gd name="connsiteX16" fmla="*/ 534264 w 533400"/>
                      <a:gd name="connsiteY16" fmla="*/ 143496 h 523875"/>
                      <a:gd name="connsiteX17" fmla="*/ 534264 w 533400"/>
                      <a:gd name="connsiteY17" fmla="*/ 381621 h 523875"/>
                      <a:gd name="connsiteX18" fmla="*/ 505689 w 533400"/>
                      <a:gd name="connsiteY18" fmla="*/ 410196 h 523875"/>
                      <a:gd name="connsiteX19" fmla="*/ 391389 w 533400"/>
                      <a:gd name="connsiteY19" fmla="*/ 410196 h 523875"/>
                      <a:gd name="connsiteX20" fmla="*/ 391389 w 533400"/>
                      <a:gd name="connsiteY20" fmla="*/ 295896 h 523875"/>
                      <a:gd name="connsiteX21" fmla="*/ 355194 w 533400"/>
                      <a:gd name="connsiteY21" fmla="*/ 257796 h 523875"/>
                      <a:gd name="connsiteX22" fmla="*/ 353289 w 533400"/>
                      <a:gd name="connsiteY22" fmla="*/ 257796 h 523875"/>
                      <a:gd name="connsiteX23" fmla="*/ 181839 w 533400"/>
                      <a:gd name="connsiteY23" fmla="*/ 257796 h 523875"/>
                      <a:gd name="connsiteX24" fmla="*/ 143739 w 533400"/>
                      <a:gd name="connsiteY24" fmla="*/ 293991 h 523875"/>
                      <a:gd name="connsiteX25" fmla="*/ 143739 w 533400"/>
                      <a:gd name="connsiteY25" fmla="*/ 295896 h 523875"/>
                      <a:gd name="connsiteX26" fmla="*/ 143739 w 533400"/>
                      <a:gd name="connsiteY26" fmla="*/ 410196 h 523875"/>
                      <a:gd name="connsiteX27" fmla="*/ 29439 w 533400"/>
                      <a:gd name="connsiteY27" fmla="*/ 410196 h 523875"/>
                      <a:gd name="connsiteX28" fmla="*/ 864 w 533400"/>
                      <a:gd name="connsiteY28" fmla="*/ 381621 h 523875"/>
                      <a:gd name="connsiteX29" fmla="*/ 864 w 533400"/>
                      <a:gd name="connsiteY29" fmla="*/ 201408 h 523875"/>
                      <a:gd name="connsiteX30" fmla="*/ 11151 w 533400"/>
                      <a:gd name="connsiteY30" fmla="*/ 175405 h 523875"/>
                      <a:gd name="connsiteX31" fmla="*/ 56300 w 533400"/>
                      <a:gd name="connsiteY31" fmla="*/ 127018 h 523875"/>
                      <a:gd name="connsiteX32" fmla="*/ 84112 w 533400"/>
                      <a:gd name="connsiteY32" fmla="*/ 114921 h 523875"/>
                      <a:gd name="connsiteX33" fmla="*/ 143739 w 533400"/>
                      <a:gd name="connsiteY33" fmla="*/ 114921 h 523875"/>
                      <a:gd name="connsiteX34" fmla="*/ 462827 w 533400"/>
                      <a:gd name="connsiteY34" fmla="*/ 172071 h 523875"/>
                      <a:gd name="connsiteX35" fmla="*/ 448539 w 533400"/>
                      <a:gd name="connsiteY35" fmla="*/ 186359 h 523875"/>
                      <a:gd name="connsiteX36" fmla="*/ 462827 w 533400"/>
                      <a:gd name="connsiteY36" fmla="*/ 200646 h 523875"/>
                      <a:gd name="connsiteX37" fmla="*/ 477114 w 533400"/>
                      <a:gd name="connsiteY37" fmla="*/ 186359 h 523875"/>
                      <a:gd name="connsiteX38" fmla="*/ 462827 w 533400"/>
                      <a:gd name="connsiteY38" fmla="*/ 172071 h 523875"/>
                      <a:gd name="connsiteX39" fmla="*/ 343764 w 533400"/>
                      <a:gd name="connsiteY39" fmla="*/ 621 h 523875"/>
                      <a:gd name="connsiteX40" fmla="*/ 372339 w 533400"/>
                      <a:gd name="connsiteY40" fmla="*/ 29196 h 523875"/>
                      <a:gd name="connsiteX41" fmla="*/ 372339 w 533400"/>
                      <a:gd name="connsiteY41" fmla="*/ 105396 h 523875"/>
                      <a:gd name="connsiteX42" fmla="*/ 343764 w 533400"/>
                      <a:gd name="connsiteY42" fmla="*/ 133971 h 523875"/>
                      <a:gd name="connsiteX43" fmla="*/ 191364 w 533400"/>
                      <a:gd name="connsiteY43" fmla="*/ 133971 h 523875"/>
                      <a:gd name="connsiteX44" fmla="*/ 162789 w 533400"/>
                      <a:gd name="connsiteY44" fmla="*/ 105396 h 523875"/>
                      <a:gd name="connsiteX45" fmla="*/ 162789 w 533400"/>
                      <a:gd name="connsiteY45" fmla="*/ 29196 h 523875"/>
                      <a:gd name="connsiteX46" fmla="*/ 191364 w 533400"/>
                      <a:gd name="connsiteY46" fmla="*/ 621 h 523875"/>
                      <a:gd name="connsiteX47" fmla="*/ 343764 w 533400"/>
                      <a:gd name="connsiteY47" fmla="*/ 621 h 5238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</a:cxnLst>
                    <a:rect l="l" t="t" r="r" b="b"/>
                    <a:pathLst>
                      <a:path w="533400" h="523875">
                        <a:moveTo>
                          <a:pt x="343764" y="276846"/>
                        </a:moveTo>
                        <a:cubicBezTo>
                          <a:pt x="359576" y="276846"/>
                          <a:pt x="372339" y="289610"/>
                          <a:pt x="372339" y="305421"/>
                        </a:cubicBezTo>
                        <a:lnTo>
                          <a:pt x="372339" y="495921"/>
                        </a:lnTo>
                        <a:cubicBezTo>
                          <a:pt x="372339" y="511732"/>
                          <a:pt x="359576" y="524496"/>
                          <a:pt x="343764" y="524496"/>
                        </a:cubicBezTo>
                        <a:lnTo>
                          <a:pt x="191364" y="524496"/>
                        </a:lnTo>
                        <a:cubicBezTo>
                          <a:pt x="175552" y="524496"/>
                          <a:pt x="162789" y="511732"/>
                          <a:pt x="162789" y="495921"/>
                        </a:cubicBezTo>
                        <a:lnTo>
                          <a:pt x="162789" y="305421"/>
                        </a:lnTo>
                        <a:cubicBezTo>
                          <a:pt x="162789" y="289610"/>
                          <a:pt x="175552" y="276846"/>
                          <a:pt x="191364" y="276846"/>
                        </a:cubicBezTo>
                        <a:lnTo>
                          <a:pt x="343764" y="276846"/>
                        </a:lnTo>
                        <a:close/>
                        <a:moveTo>
                          <a:pt x="143739" y="114921"/>
                        </a:moveTo>
                        <a:cubicBezTo>
                          <a:pt x="143739" y="135305"/>
                          <a:pt x="159741" y="151973"/>
                          <a:pt x="179934" y="153021"/>
                        </a:cubicBezTo>
                        <a:lnTo>
                          <a:pt x="181839" y="153021"/>
                        </a:lnTo>
                        <a:lnTo>
                          <a:pt x="353289" y="153021"/>
                        </a:lnTo>
                        <a:cubicBezTo>
                          <a:pt x="373673" y="153021"/>
                          <a:pt x="390341" y="137019"/>
                          <a:pt x="391389" y="116826"/>
                        </a:cubicBezTo>
                        <a:lnTo>
                          <a:pt x="391389" y="114921"/>
                        </a:lnTo>
                        <a:lnTo>
                          <a:pt x="505689" y="114921"/>
                        </a:lnTo>
                        <a:cubicBezTo>
                          <a:pt x="521501" y="114921"/>
                          <a:pt x="534264" y="127685"/>
                          <a:pt x="534264" y="143496"/>
                        </a:cubicBezTo>
                        <a:lnTo>
                          <a:pt x="534264" y="381621"/>
                        </a:lnTo>
                        <a:cubicBezTo>
                          <a:pt x="534264" y="397432"/>
                          <a:pt x="521501" y="410196"/>
                          <a:pt x="505689" y="410196"/>
                        </a:cubicBezTo>
                        <a:lnTo>
                          <a:pt x="391389" y="410196"/>
                        </a:lnTo>
                        <a:lnTo>
                          <a:pt x="391389" y="295896"/>
                        </a:lnTo>
                        <a:cubicBezTo>
                          <a:pt x="391389" y="275512"/>
                          <a:pt x="375387" y="258844"/>
                          <a:pt x="355194" y="257796"/>
                        </a:cubicBezTo>
                        <a:lnTo>
                          <a:pt x="353289" y="257796"/>
                        </a:lnTo>
                        <a:lnTo>
                          <a:pt x="181839" y="257796"/>
                        </a:lnTo>
                        <a:cubicBezTo>
                          <a:pt x="161455" y="257796"/>
                          <a:pt x="144787" y="273798"/>
                          <a:pt x="143739" y="293991"/>
                        </a:cubicBezTo>
                        <a:lnTo>
                          <a:pt x="143739" y="295896"/>
                        </a:lnTo>
                        <a:lnTo>
                          <a:pt x="143739" y="410196"/>
                        </a:lnTo>
                        <a:lnTo>
                          <a:pt x="29439" y="410196"/>
                        </a:lnTo>
                        <a:cubicBezTo>
                          <a:pt x="13627" y="410196"/>
                          <a:pt x="864" y="397432"/>
                          <a:pt x="864" y="381621"/>
                        </a:cubicBezTo>
                        <a:lnTo>
                          <a:pt x="864" y="201408"/>
                        </a:lnTo>
                        <a:cubicBezTo>
                          <a:pt x="864" y="191788"/>
                          <a:pt x="4484" y="182454"/>
                          <a:pt x="11151" y="175405"/>
                        </a:cubicBezTo>
                        <a:lnTo>
                          <a:pt x="56300" y="127018"/>
                        </a:lnTo>
                        <a:cubicBezTo>
                          <a:pt x="63538" y="119303"/>
                          <a:pt x="73635" y="114921"/>
                          <a:pt x="84112" y="114921"/>
                        </a:cubicBezTo>
                        <a:lnTo>
                          <a:pt x="143739" y="114921"/>
                        </a:lnTo>
                        <a:close/>
                        <a:moveTo>
                          <a:pt x="462827" y="172071"/>
                        </a:moveTo>
                        <a:cubicBezTo>
                          <a:pt x="454921" y="172071"/>
                          <a:pt x="448539" y="178453"/>
                          <a:pt x="448539" y="186359"/>
                        </a:cubicBezTo>
                        <a:cubicBezTo>
                          <a:pt x="448539" y="194264"/>
                          <a:pt x="454921" y="200646"/>
                          <a:pt x="462827" y="200646"/>
                        </a:cubicBezTo>
                        <a:cubicBezTo>
                          <a:pt x="470732" y="200646"/>
                          <a:pt x="477114" y="194264"/>
                          <a:pt x="477114" y="186359"/>
                        </a:cubicBezTo>
                        <a:cubicBezTo>
                          <a:pt x="477114" y="178453"/>
                          <a:pt x="470732" y="172071"/>
                          <a:pt x="462827" y="172071"/>
                        </a:cubicBezTo>
                        <a:close/>
                        <a:moveTo>
                          <a:pt x="343764" y="621"/>
                        </a:moveTo>
                        <a:cubicBezTo>
                          <a:pt x="359576" y="621"/>
                          <a:pt x="372339" y="13385"/>
                          <a:pt x="372339" y="29196"/>
                        </a:cubicBezTo>
                        <a:lnTo>
                          <a:pt x="372339" y="105396"/>
                        </a:lnTo>
                        <a:cubicBezTo>
                          <a:pt x="372339" y="121207"/>
                          <a:pt x="359576" y="133971"/>
                          <a:pt x="343764" y="133971"/>
                        </a:cubicBezTo>
                        <a:lnTo>
                          <a:pt x="191364" y="133971"/>
                        </a:lnTo>
                        <a:cubicBezTo>
                          <a:pt x="175552" y="133971"/>
                          <a:pt x="162789" y="121207"/>
                          <a:pt x="162789" y="105396"/>
                        </a:cubicBezTo>
                        <a:lnTo>
                          <a:pt x="162789" y="29196"/>
                        </a:lnTo>
                        <a:cubicBezTo>
                          <a:pt x="162789" y="13385"/>
                          <a:pt x="175552" y="621"/>
                          <a:pt x="191364" y="621"/>
                        </a:cubicBezTo>
                        <a:lnTo>
                          <a:pt x="343764" y="621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400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25" name="直接连接符 24"/>
                <p:cNvCxnSpPr/>
                <p:nvPr/>
              </p:nvCxnSpPr>
              <p:spPr>
                <a:xfrm flipV="1">
                  <a:off x="4684183" y="4378009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文本框 25"/>
                <p:cNvSpPr txBox="1"/>
                <p:nvPr/>
              </p:nvSpPr>
              <p:spPr>
                <a:xfrm>
                  <a:off x="3484033" y="3043466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3484033" y="3454833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0" name="组合 9"/>
              <p:cNvGrpSpPr/>
              <p:nvPr/>
            </p:nvGrpSpPr>
            <p:grpSpPr>
              <a:xfrm>
                <a:off x="6307666" y="2075305"/>
                <a:ext cx="2400300" cy="2218179"/>
                <a:chOff x="6307666" y="2075305"/>
                <a:chExt cx="2400300" cy="2218179"/>
              </a:xfrm>
            </p:grpSpPr>
            <p:grpSp>
              <p:nvGrpSpPr>
                <p:cNvPr id="18" name="组合 17"/>
                <p:cNvGrpSpPr/>
                <p:nvPr/>
              </p:nvGrpSpPr>
              <p:grpSpPr>
                <a:xfrm>
                  <a:off x="7302716" y="3883286"/>
                  <a:ext cx="410200" cy="410198"/>
                  <a:chOff x="4471992" y="2235779"/>
                  <a:chExt cx="410200" cy="410198"/>
                </a:xfrm>
              </p:grpSpPr>
              <p:sp>
                <p:nvSpPr>
                  <p:cNvPr id="22" name="椭圆 21"/>
                  <p:cNvSpPr/>
                  <p:nvPr/>
                </p:nvSpPr>
                <p:spPr>
                  <a:xfrm>
                    <a:off x="4471992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3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2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任意多边形 4"/>
                  <p:cNvSpPr/>
                  <p:nvPr/>
                </p:nvSpPr>
                <p:spPr>
                  <a:xfrm>
                    <a:off x="4595899" y="2358227"/>
                    <a:ext cx="162386" cy="178001"/>
                  </a:xfrm>
                  <a:custGeom>
                    <a:avLst/>
                    <a:gdLst>
                      <a:gd name="connsiteX0" fmla="*/ 248770 w 495300"/>
                      <a:gd name="connsiteY0" fmla="*/ 621 h 542925"/>
                      <a:gd name="connsiteX1" fmla="*/ 496420 w 495300"/>
                      <a:gd name="connsiteY1" fmla="*/ 248271 h 542925"/>
                      <a:gd name="connsiteX2" fmla="*/ 323827 w 495300"/>
                      <a:gd name="connsiteY2" fmla="*/ 484396 h 542925"/>
                      <a:gd name="connsiteX3" fmla="*/ 346973 w 495300"/>
                      <a:gd name="connsiteY3" fmla="*/ 524496 h 542925"/>
                      <a:gd name="connsiteX4" fmla="*/ 420220 w 495300"/>
                      <a:gd name="connsiteY4" fmla="*/ 524496 h 542925"/>
                      <a:gd name="connsiteX5" fmla="*/ 420220 w 495300"/>
                      <a:gd name="connsiteY5" fmla="*/ 543546 h 542925"/>
                      <a:gd name="connsiteX6" fmla="*/ 77320 w 495300"/>
                      <a:gd name="connsiteY6" fmla="*/ 543546 h 542925"/>
                      <a:gd name="connsiteX7" fmla="*/ 77320 w 495300"/>
                      <a:gd name="connsiteY7" fmla="*/ 524496 h 542925"/>
                      <a:gd name="connsiteX8" fmla="*/ 150567 w 495300"/>
                      <a:gd name="connsiteY8" fmla="*/ 524496 h 542925"/>
                      <a:gd name="connsiteX9" fmla="*/ 173713 w 495300"/>
                      <a:gd name="connsiteY9" fmla="*/ 484396 h 542925"/>
                      <a:gd name="connsiteX10" fmla="*/ 1120 w 495300"/>
                      <a:gd name="connsiteY10" fmla="*/ 248271 h 542925"/>
                      <a:gd name="connsiteX11" fmla="*/ 248770 w 495300"/>
                      <a:gd name="connsiteY11" fmla="*/ 621 h 542925"/>
                      <a:gd name="connsiteX12" fmla="*/ 192763 w 495300"/>
                      <a:gd name="connsiteY12" fmla="*/ 489539 h 542925"/>
                      <a:gd name="connsiteX13" fmla="*/ 172570 w 495300"/>
                      <a:gd name="connsiteY13" fmla="*/ 524496 h 542925"/>
                      <a:gd name="connsiteX14" fmla="*/ 324970 w 495300"/>
                      <a:gd name="connsiteY14" fmla="*/ 524496 h 542925"/>
                      <a:gd name="connsiteX15" fmla="*/ 304777 w 495300"/>
                      <a:gd name="connsiteY15" fmla="*/ 489539 h 542925"/>
                      <a:gd name="connsiteX16" fmla="*/ 248770 w 495300"/>
                      <a:gd name="connsiteY16" fmla="*/ 495921 h 542925"/>
                      <a:gd name="connsiteX17" fmla="*/ 192763 w 495300"/>
                      <a:gd name="connsiteY17" fmla="*/ 489539 h 542925"/>
                      <a:gd name="connsiteX18" fmla="*/ 248770 w 495300"/>
                      <a:gd name="connsiteY18" fmla="*/ 143496 h 542925"/>
                      <a:gd name="connsiteX19" fmla="*/ 143995 w 495300"/>
                      <a:gd name="connsiteY19" fmla="*/ 248271 h 542925"/>
                      <a:gd name="connsiteX20" fmla="*/ 248770 w 495300"/>
                      <a:gd name="connsiteY20" fmla="*/ 353046 h 542925"/>
                      <a:gd name="connsiteX21" fmla="*/ 353545 w 495300"/>
                      <a:gd name="connsiteY21" fmla="*/ 248271 h 542925"/>
                      <a:gd name="connsiteX22" fmla="*/ 248770 w 495300"/>
                      <a:gd name="connsiteY22" fmla="*/ 143496 h 542925"/>
                      <a:gd name="connsiteX23" fmla="*/ 367833 w 495300"/>
                      <a:gd name="connsiteY23" fmla="*/ 114921 h 542925"/>
                      <a:gd name="connsiteX24" fmla="*/ 353545 w 495300"/>
                      <a:gd name="connsiteY24" fmla="*/ 129209 h 542925"/>
                      <a:gd name="connsiteX25" fmla="*/ 367833 w 495300"/>
                      <a:gd name="connsiteY25" fmla="*/ 143496 h 542925"/>
                      <a:gd name="connsiteX26" fmla="*/ 382120 w 495300"/>
                      <a:gd name="connsiteY26" fmla="*/ 129209 h 542925"/>
                      <a:gd name="connsiteX27" fmla="*/ 367833 w 495300"/>
                      <a:gd name="connsiteY27" fmla="*/ 114921 h 54292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</a:cxnLst>
                    <a:rect l="l" t="t" r="r" b="b"/>
                    <a:pathLst>
                      <a:path w="495300" h="542925">
                        <a:moveTo>
                          <a:pt x="248770" y="621"/>
                        </a:moveTo>
                        <a:cubicBezTo>
                          <a:pt x="385549" y="621"/>
                          <a:pt x="496420" y="111492"/>
                          <a:pt x="496420" y="248271"/>
                        </a:cubicBezTo>
                        <a:cubicBezTo>
                          <a:pt x="496420" y="358856"/>
                          <a:pt x="423935" y="452582"/>
                          <a:pt x="323827" y="484396"/>
                        </a:cubicBezTo>
                        <a:lnTo>
                          <a:pt x="346973" y="524496"/>
                        </a:lnTo>
                        <a:lnTo>
                          <a:pt x="420220" y="524496"/>
                        </a:lnTo>
                        <a:lnTo>
                          <a:pt x="420220" y="543546"/>
                        </a:lnTo>
                        <a:lnTo>
                          <a:pt x="77320" y="543546"/>
                        </a:lnTo>
                        <a:lnTo>
                          <a:pt x="77320" y="524496"/>
                        </a:lnTo>
                        <a:lnTo>
                          <a:pt x="150567" y="524496"/>
                        </a:lnTo>
                        <a:lnTo>
                          <a:pt x="173713" y="484396"/>
                        </a:lnTo>
                        <a:cubicBezTo>
                          <a:pt x="73605" y="452582"/>
                          <a:pt x="1120" y="358856"/>
                          <a:pt x="1120" y="248271"/>
                        </a:cubicBezTo>
                        <a:cubicBezTo>
                          <a:pt x="1120" y="111492"/>
                          <a:pt x="111991" y="621"/>
                          <a:pt x="248770" y="621"/>
                        </a:cubicBezTo>
                        <a:close/>
                        <a:moveTo>
                          <a:pt x="192763" y="489539"/>
                        </a:moveTo>
                        <a:lnTo>
                          <a:pt x="172570" y="524496"/>
                        </a:lnTo>
                        <a:lnTo>
                          <a:pt x="324970" y="524496"/>
                        </a:lnTo>
                        <a:lnTo>
                          <a:pt x="304777" y="489539"/>
                        </a:lnTo>
                        <a:cubicBezTo>
                          <a:pt x="286775" y="493730"/>
                          <a:pt x="268010" y="495921"/>
                          <a:pt x="248770" y="495921"/>
                        </a:cubicBezTo>
                        <a:cubicBezTo>
                          <a:pt x="229530" y="495921"/>
                          <a:pt x="210765" y="493730"/>
                          <a:pt x="192763" y="489539"/>
                        </a:cubicBezTo>
                        <a:close/>
                        <a:moveTo>
                          <a:pt x="248770" y="143496"/>
                        </a:moveTo>
                        <a:cubicBezTo>
                          <a:pt x="190858" y="143496"/>
                          <a:pt x="143995" y="190359"/>
                          <a:pt x="143995" y="248271"/>
                        </a:cubicBezTo>
                        <a:cubicBezTo>
                          <a:pt x="143995" y="306183"/>
                          <a:pt x="190858" y="353046"/>
                          <a:pt x="248770" y="353046"/>
                        </a:cubicBezTo>
                        <a:cubicBezTo>
                          <a:pt x="306682" y="353046"/>
                          <a:pt x="353545" y="306183"/>
                          <a:pt x="353545" y="248271"/>
                        </a:cubicBezTo>
                        <a:cubicBezTo>
                          <a:pt x="353545" y="190359"/>
                          <a:pt x="306682" y="143496"/>
                          <a:pt x="248770" y="143496"/>
                        </a:cubicBezTo>
                        <a:close/>
                        <a:moveTo>
                          <a:pt x="367833" y="114921"/>
                        </a:moveTo>
                        <a:cubicBezTo>
                          <a:pt x="359927" y="114921"/>
                          <a:pt x="353545" y="121303"/>
                          <a:pt x="353545" y="129209"/>
                        </a:cubicBezTo>
                        <a:cubicBezTo>
                          <a:pt x="353545" y="137114"/>
                          <a:pt x="359927" y="143496"/>
                          <a:pt x="367833" y="143496"/>
                        </a:cubicBezTo>
                        <a:cubicBezTo>
                          <a:pt x="375738" y="143496"/>
                          <a:pt x="382120" y="137114"/>
                          <a:pt x="382120" y="129209"/>
                        </a:cubicBezTo>
                        <a:cubicBezTo>
                          <a:pt x="382120" y="121303"/>
                          <a:pt x="375738" y="114921"/>
                          <a:pt x="367833" y="114921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400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9" name="直接连接符 18"/>
                <p:cNvCxnSpPr/>
                <p:nvPr/>
              </p:nvCxnSpPr>
              <p:spPr>
                <a:xfrm flipV="1">
                  <a:off x="7507816" y="340984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文本框 19"/>
                <p:cNvSpPr txBox="1"/>
                <p:nvPr/>
              </p:nvSpPr>
              <p:spPr>
                <a:xfrm>
                  <a:off x="6307666" y="207530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文本框 20"/>
                <p:cNvSpPr txBox="1"/>
                <p:nvPr/>
              </p:nvSpPr>
              <p:spPr>
                <a:xfrm>
                  <a:off x="6307666" y="248667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1" name="组合 10"/>
              <p:cNvGrpSpPr/>
              <p:nvPr/>
            </p:nvGrpSpPr>
            <p:grpSpPr>
              <a:xfrm>
                <a:off x="9131300" y="3181815"/>
                <a:ext cx="2400300" cy="2218179"/>
                <a:chOff x="9131300" y="3181815"/>
                <a:chExt cx="2400300" cy="2218179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10126350" y="4989796"/>
                  <a:ext cx="410200" cy="410198"/>
                  <a:chOff x="6362386" y="2235779"/>
                  <a:chExt cx="410200" cy="410198"/>
                </a:xfrm>
              </p:grpSpPr>
              <p:sp>
                <p:nvSpPr>
                  <p:cNvPr id="16" name="椭圆 15"/>
                  <p:cNvSpPr/>
                  <p:nvPr/>
                </p:nvSpPr>
                <p:spPr>
                  <a:xfrm>
                    <a:off x="6362386" y="2235779"/>
                    <a:ext cx="410200" cy="410198"/>
                  </a:xfrm>
                  <a:prstGeom prst="ellipse">
                    <a:avLst/>
                  </a:prstGeom>
                  <a:solidFill>
                    <a:schemeClr val="accent4"/>
                  </a:solidFill>
                  <a:ln w="57150" cap="rnd">
                    <a:noFill/>
                    <a:prstDash val="solid"/>
                    <a:round/>
                  </a:ln>
                  <a:effectLst>
                    <a:outerShdw blurRad="76200" dist="50800" dir="5400000" algn="ctr" rotWithShape="0">
                      <a:schemeClr val="accent4">
                        <a:alpha val="20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3765">
                      <a:lnSpc>
                        <a:spcPct val="140000"/>
                      </a:lnSpc>
                    </a:pPr>
                    <a:endParaRPr lang="zh-CN" altLang="en-US" sz="12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7" name="任意多边形 8"/>
                  <p:cNvSpPr/>
                  <p:nvPr/>
                </p:nvSpPr>
                <p:spPr>
                  <a:xfrm>
                    <a:off x="6478486" y="2376357"/>
                    <a:ext cx="178001" cy="141741"/>
                  </a:xfrm>
                  <a:custGeom>
                    <a:avLst/>
                    <a:gdLst>
                      <a:gd name="connsiteX0" fmla="*/ 486767 w 514350"/>
                      <a:gd name="connsiteY0" fmla="*/ 621 h 409575"/>
                      <a:gd name="connsiteX1" fmla="*/ 515342 w 514350"/>
                      <a:gd name="connsiteY1" fmla="*/ 29196 h 409575"/>
                      <a:gd name="connsiteX2" fmla="*/ 515342 w 514350"/>
                      <a:gd name="connsiteY2" fmla="*/ 324471 h 409575"/>
                      <a:gd name="connsiteX3" fmla="*/ 486767 w 514350"/>
                      <a:gd name="connsiteY3" fmla="*/ 353046 h 409575"/>
                      <a:gd name="connsiteX4" fmla="*/ 192159 w 514350"/>
                      <a:gd name="connsiteY4" fmla="*/ 353046 h 409575"/>
                      <a:gd name="connsiteX5" fmla="*/ 115387 w 514350"/>
                      <a:gd name="connsiteY5" fmla="*/ 410196 h 409575"/>
                      <a:gd name="connsiteX6" fmla="*/ 115387 w 514350"/>
                      <a:gd name="connsiteY6" fmla="*/ 353046 h 409575"/>
                      <a:gd name="connsiteX7" fmla="*/ 29567 w 514350"/>
                      <a:gd name="connsiteY7" fmla="*/ 353046 h 409575"/>
                      <a:gd name="connsiteX8" fmla="*/ 992 w 514350"/>
                      <a:gd name="connsiteY8" fmla="*/ 324471 h 409575"/>
                      <a:gd name="connsiteX9" fmla="*/ 992 w 514350"/>
                      <a:gd name="connsiteY9" fmla="*/ 29196 h 409575"/>
                      <a:gd name="connsiteX10" fmla="*/ 29567 w 514350"/>
                      <a:gd name="connsiteY10" fmla="*/ 621 h 409575"/>
                      <a:gd name="connsiteX11" fmla="*/ 486767 w 514350"/>
                      <a:gd name="connsiteY11" fmla="*/ 621 h 409575"/>
                      <a:gd name="connsiteX12" fmla="*/ 124817 w 514350"/>
                      <a:gd name="connsiteY12" fmla="*/ 143496 h 409575"/>
                      <a:gd name="connsiteX13" fmla="*/ 91480 w 514350"/>
                      <a:gd name="connsiteY13" fmla="*/ 176834 h 409575"/>
                      <a:gd name="connsiteX14" fmla="*/ 124817 w 514350"/>
                      <a:gd name="connsiteY14" fmla="*/ 210171 h 409575"/>
                      <a:gd name="connsiteX15" fmla="*/ 158155 w 514350"/>
                      <a:gd name="connsiteY15" fmla="*/ 176834 h 409575"/>
                      <a:gd name="connsiteX16" fmla="*/ 124817 w 514350"/>
                      <a:gd name="connsiteY16" fmla="*/ 143496 h 409575"/>
                      <a:gd name="connsiteX17" fmla="*/ 258167 w 514350"/>
                      <a:gd name="connsiteY17" fmla="*/ 143496 h 409575"/>
                      <a:gd name="connsiteX18" fmla="*/ 224830 w 514350"/>
                      <a:gd name="connsiteY18" fmla="*/ 176834 h 409575"/>
                      <a:gd name="connsiteX19" fmla="*/ 258167 w 514350"/>
                      <a:gd name="connsiteY19" fmla="*/ 210171 h 409575"/>
                      <a:gd name="connsiteX20" fmla="*/ 291505 w 514350"/>
                      <a:gd name="connsiteY20" fmla="*/ 176834 h 409575"/>
                      <a:gd name="connsiteX21" fmla="*/ 258167 w 514350"/>
                      <a:gd name="connsiteY21" fmla="*/ 143496 h 409575"/>
                      <a:gd name="connsiteX22" fmla="*/ 391517 w 514350"/>
                      <a:gd name="connsiteY22" fmla="*/ 143496 h 409575"/>
                      <a:gd name="connsiteX23" fmla="*/ 358180 w 514350"/>
                      <a:gd name="connsiteY23" fmla="*/ 176834 h 409575"/>
                      <a:gd name="connsiteX24" fmla="*/ 391517 w 514350"/>
                      <a:gd name="connsiteY24" fmla="*/ 210171 h 409575"/>
                      <a:gd name="connsiteX25" fmla="*/ 424855 w 514350"/>
                      <a:gd name="connsiteY25" fmla="*/ 176834 h 409575"/>
                      <a:gd name="connsiteX26" fmla="*/ 391517 w 514350"/>
                      <a:gd name="connsiteY26" fmla="*/ 143496 h 4095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14350" h="409575">
                        <a:moveTo>
                          <a:pt x="486767" y="621"/>
                        </a:moveTo>
                        <a:cubicBezTo>
                          <a:pt x="502579" y="621"/>
                          <a:pt x="515342" y="13385"/>
                          <a:pt x="515342" y="29196"/>
                        </a:cubicBezTo>
                        <a:lnTo>
                          <a:pt x="515342" y="324471"/>
                        </a:lnTo>
                        <a:cubicBezTo>
                          <a:pt x="515342" y="340282"/>
                          <a:pt x="502579" y="353046"/>
                          <a:pt x="486767" y="353046"/>
                        </a:cubicBezTo>
                        <a:lnTo>
                          <a:pt x="192159" y="353046"/>
                        </a:lnTo>
                        <a:lnTo>
                          <a:pt x="115387" y="410196"/>
                        </a:lnTo>
                        <a:lnTo>
                          <a:pt x="115387" y="353046"/>
                        </a:lnTo>
                        <a:lnTo>
                          <a:pt x="29567" y="353046"/>
                        </a:lnTo>
                        <a:cubicBezTo>
                          <a:pt x="13755" y="353046"/>
                          <a:pt x="992" y="340282"/>
                          <a:pt x="992" y="324471"/>
                        </a:cubicBezTo>
                        <a:lnTo>
                          <a:pt x="992" y="29196"/>
                        </a:lnTo>
                        <a:cubicBezTo>
                          <a:pt x="992" y="13385"/>
                          <a:pt x="13755" y="621"/>
                          <a:pt x="29567" y="621"/>
                        </a:cubicBezTo>
                        <a:lnTo>
                          <a:pt x="486767" y="621"/>
                        </a:lnTo>
                        <a:close/>
                        <a:moveTo>
                          <a:pt x="124817" y="143496"/>
                        </a:moveTo>
                        <a:cubicBezTo>
                          <a:pt x="106434" y="143496"/>
                          <a:pt x="91480" y="158450"/>
                          <a:pt x="91480" y="176834"/>
                        </a:cubicBezTo>
                        <a:cubicBezTo>
                          <a:pt x="91480" y="195217"/>
                          <a:pt x="106434" y="210171"/>
                          <a:pt x="124817" y="210171"/>
                        </a:cubicBezTo>
                        <a:cubicBezTo>
                          <a:pt x="143200" y="210171"/>
                          <a:pt x="158155" y="195217"/>
                          <a:pt x="158155" y="176834"/>
                        </a:cubicBezTo>
                        <a:cubicBezTo>
                          <a:pt x="158155" y="158450"/>
                          <a:pt x="143200" y="143496"/>
                          <a:pt x="124817" y="143496"/>
                        </a:cubicBezTo>
                        <a:close/>
                        <a:moveTo>
                          <a:pt x="258167" y="143496"/>
                        </a:moveTo>
                        <a:cubicBezTo>
                          <a:pt x="239784" y="143496"/>
                          <a:pt x="224830" y="158450"/>
                          <a:pt x="224830" y="176834"/>
                        </a:cubicBezTo>
                        <a:cubicBezTo>
                          <a:pt x="224830" y="195217"/>
                          <a:pt x="239784" y="210171"/>
                          <a:pt x="258167" y="210171"/>
                        </a:cubicBezTo>
                        <a:cubicBezTo>
                          <a:pt x="276550" y="210171"/>
                          <a:pt x="291505" y="195217"/>
                          <a:pt x="291505" y="176834"/>
                        </a:cubicBezTo>
                        <a:cubicBezTo>
                          <a:pt x="291505" y="158450"/>
                          <a:pt x="276550" y="143496"/>
                          <a:pt x="258167" y="143496"/>
                        </a:cubicBezTo>
                        <a:close/>
                        <a:moveTo>
                          <a:pt x="391517" y="143496"/>
                        </a:moveTo>
                        <a:cubicBezTo>
                          <a:pt x="373134" y="143496"/>
                          <a:pt x="358180" y="158450"/>
                          <a:pt x="358180" y="176834"/>
                        </a:cubicBezTo>
                        <a:cubicBezTo>
                          <a:pt x="358180" y="195217"/>
                          <a:pt x="373134" y="210171"/>
                          <a:pt x="391517" y="210171"/>
                        </a:cubicBezTo>
                        <a:cubicBezTo>
                          <a:pt x="409900" y="210171"/>
                          <a:pt x="424855" y="195217"/>
                          <a:pt x="424855" y="176834"/>
                        </a:cubicBezTo>
                        <a:cubicBezTo>
                          <a:pt x="424855" y="158450"/>
                          <a:pt x="409900" y="143496"/>
                          <a:pt x="391517" y="14349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 w="12700" cap="rnd">
                    <a:noFill/>
                    <a:prstDash val="solid"/>
                    <a:round/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noAutofit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</a:defRPr>
                    </a:lvl9pPr>
                  </a:lstStyle>
                  <a:p>
                    <a:pPr algn="ctr" defTabSz="914400">
                      <a:lnSpc>
                        <a:spcPct val="140000"/>
                      </a:lnSpc>
                    </a:pPr>
                    <a:endParaRPr lang="zh-CN" altLang="en-US" sz="600" b="1" dirty="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cxnSp>
              <p:nvCxnSpPr>
                <p:cNvPr id="13" name="直接连接符 12"/>
                <p:cNvCxnSpPr/>
                <p:nvPr/>
              </p:nvCxnSpPr>
              <p:spPr>
                <a:xfrm flipV="1">
                  <a:off x="10331450" y="4516358"/>
                  <a:ext cx="0" cy="473438"/>
                </a:xfrm>
                <a:prstGeom prst="line">
                  <a:avLst/>
                </a:prstGeom>
                <a:ln w="12700" cap="rnd">
                  <a:solidFill>
                    <a:schemeClr val="tx1">
                      <a:lumMod val="50000"/>
                      <a:lumOff val="50000"/>
                      <a:alpha val="20000"/>
                    </a:schemeClr>
                  </a:solidFill>
                  <a:round/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文本框 13"/>
                <p:cNvSpPr txBox="1"/>
                <p:nvPr/>
              </p:nvSpPr>
              <p:spPr>
                <a:xfrm>
                  <a:off x="9131300" y="3181815"/>
                  <a:ext cx="2400300" cy="366382"/>
                </a:xfrm>
                <a:prstGeom prst="rect">
                  <a:avLst/>
                </a:prstGeom>
                <a:noFill/>
              </p:spPr>
              <p:txBody>
                <a:bodyPr wrap="square" rtlCol="0" anchor="b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600" b="1" dirty="0">
                      <a:cs typeface="+mn-ea"/>
                      <a:sym typeface="+mn-lt"/>
                    </a:rPr>
                    <a:t>此处输入标题</a:t>
                  </a:r>
                  <a:endParaRPr lang="en-US" altLang="zh-CN" sz="1600" b="1" dirty="0">
                    <a:solidFill>
                      <a:schemeClr val="tx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文本框 14"/>
                <p:cNvSpPr txBox="1"/>
                <p:nvPr/>
              </p:nvSpPr>
              <p:spPr>
                <a:xfrm>
                  <a:off x="9131300" y="3593182"/>
                  <a:ext cx="2400300" cy="7411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algn="ctr">
                    <a:lnSpc>
                      <a:spcPct val="120000"/>
                    </a:lnSpc>
                  </a:pPr>
                  <a:r>
                    <a:rPr kumimoji="0" lang="zh-CN" altLang="en-US" sz="1200" b="0" i="0" u="none" strike="noStrike" kern="1200" cap="none" spc="0" normalizeH="0" baseline="0" noProof="0" dirty="0">
                      <a:ln>
                        <a:noFill/>
                      </a:ln>
                      <a:effectLst/>
                      <a:uLnTx/>
                      <a:uFillTx/>
                      <a:cs typeface="+mn-ea"/>
                      <a:sym typeface="+mn-lt"/>
                    </a:rPr>
                    <a:t>您的内容打在这里，或者通过复制您的文本后，在此框中选择粘贴，并选择只保留文字。</a:t>
                  </a:r>
                  <a:endParaRPr kumimoji="0" lang="en-US" altLang="zh-CN" sz="12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şľîḓé"/>
          <p:cNvSpPr/>
          <p:nvPr/>
        </p:nvSpPr>
        <p:spPr>
          <a:xfrm rot="5400000">
            <a:off x="9638263" y="4239107"/>
            <a:ext cx="1295798" cy="395922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ï$ľíḋè"/>
          <p:cNvSpPr/>
          <p:nvPr/>
        </p:nvSpPr>
        <p:spPr>
          <a:xfrm>
            <a:off x="-1" y="-1"/>
            <a:ext cx="4355767" cy="2161552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íṥ1ide"/>
          <p:cNvSpPr/>
          <p:nvPr/>
        </p:nvSpPr>
        <p:spPr>
          <a:xfrm flipH="1">
            <a:off x="9506857" y="-190969"/>
            <a:ext cx="2685143" cy="2459636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íṥ1ide"/>
          <p:cNvSpPr/>
          <p:nvPr/>
        </p:nvSpPr>
        <p:spPr>
          <a:xfrm flipH="1">
            <a:off x="8894374" y="-659401"/>
            <a:ext cx="3901779" cy="3574094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işľîḓé"/>
          <p:cNvSpPr/>
          <p:nvPr/>
        </p:nvSpPr>
        <p:spPr>
          <a:xfrm rot="5400000">
            <a:off x="9084860" y="3468252"/>
            <a:ext cx="1721812" cy="5260888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3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ï$ľíḋè"/>
          <p:cNvSpPr/>
          <p:nvPr/>
        </p:nvSpPr>
        <p:spPr>
          <a:xfrm>
            <a:off x="-141515" y="-101600"/>
            <a:ext cx="3901779" cy="1959016"/>
          </a:xfrm>
          <a:custGeom>
            <a:avLst/>
            <a:gdLst>
              <a:gd name="connsiteX0" fmla="*/ 0 w 2837049"/>
              <a:gd name="connsiteY0" fmla="*/ 0 h 1407888"/>
              <a:gd name="connsiteX1" fmla="*/ 2837049 w 2837049"/>
              <a:gd name="connsiteY1" fmla="*/ 0 h 1407888"/>
              <a:gd name="connsiteX2" fmla="*/ 2802639 w 2837049"/>
              <a:gd name="connsiteY2" fmla="*/ 94580 h 1407888"/>
              <a:gd name="connsiteX3" fmla="*/ 1341399 w 2837049"/>
              <a:gd name="connsiteY3" fmla="*/ 923210 h 1407888"/>
              <a:gd name="connsiteX4" fmla="*/ 90164 w 2837049"/>
              <a:gd name="connsiteY4" fmla="*/ 1315950 h 1407888"/>
              <a:gd name="connsiteX5" fmla="*/ 0 w 2837049"/>
              <a:gd name="connsiteY5" fmla="*/ 1407888 h 1407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37049" h="1407888">
                <a:moveTo>
                  <a:pt x="0" y="0"/>
                </a:moveTo>
                <a:lnTo>
                  <a:pt x="2837049" y="0"/>
                </a:lnTo>
                <a:lnTo>
                  <a:pt x="2802639" y="94580"/>
                </a:lnTo>
                <a:cubicBezTo>
                  <a:pt x="2619906" y="529425"/>
                  <a:pt x="2172539" y="868405"/>
                  <a:pt x="1341399" y="923210"/>
                </a:cubicBezTo>
                <a:cubicBezTo>
                  <a:pt x="706282" y="965157"/>
                  <a:pt x="321741" y="1109899"/>
                  <a:pt x="90164" y="1315950"/>
                </a:cubicBezTo>
                <a:lnTo>
                  <a:pt x="0" y="1407888"/>
                </a:lnTo>
                <a:close/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1200" y="1219933"/>
            <a:ext cx="10919500" cy="442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sx="103000" sy="103000" algn="ctr" rotWithShape="0">
              <a:schemeClr val="accent6"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3" name="işľîḓé"/>
          <p:cNvSpPr/>
          <p:nvPr/>
        </p:nvSpPr>
        <p:spPr>
          <a:xfrm rot="16200000" flipV="1">
            <a:off x="8765098" y="142127"/>
            <a:ext cx="1048734" cy="3204341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1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4181766" y="2537970"/>
            <a:ext cx="4702629" cy="1171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</a:pPr>
            <a:r>
              <a:rPr lang="zh-CN" altLang="en-US" sz="5400" dirty="0">
                <a:solidFill>
                  <a:schemeClr val="tx2"/>
                </a:solidFill>
                <a:cs typeface="+mn-ea"/>
                <a:sym typeface="+mn-lt"/>
              </a:rPr>
              <a:t>此处输入标题</a:t>
            </a:r>
            <a:endParaRPr lang="zh-CN" altLang="en-US" sz="5400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46" name="PA-矩形 11"/>
          <p:cNvSpPr/>
          <p:nvPr>
            <p:custDataLst>
              <p:tags r:id="rId1"/>
            </p:custDataLst>
          </p:nvPr>
        </p:nvSpPr>
        <p:spPr>
          <a:xfrm>
            <a:off x="4181766" y="3595286"/>
            <a:ext cx="4549007" cy="297967"/>
          </a:xfrm>
          <a:prstGeom prst="rect">
            <a:avLst/>
          </a:prstGeom>
          <a:ln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>
              <a:lnSpc>
                <a:spcPct val="120000"/>
              </a:lnSpc>
              <a:defRPr/>
            </a:pPr>
            <a:r>
              <a:rPr lang="en-US" altLang="zh-CN" sz="1200" i="1" dirty="0">
                <a:solidFill>
                  <a:schemeClr val="accent1"/>
                </a:solidFill>
                <a:cs typeface="+mn-ea"/>
                <a:sym typeface="+mn-lt"/>
              </a:rPr>
              <a:t>CLICK HERE TO ADD YOUR TEXT HERE </a:t>
            </a:r>
            <a:endParaRPr lang="en-US" altLang="zh-CN" sz="1200" i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0" name="işľîḓé"/>
          <p:cNvSpPr/>
          <p:nvPr/>
        </p:nvSpPr>
        <p:spPr>
          <a:xfrm rot="16200000" flipH="1">
            <a:off x="2154834" y="2335857"/>
            <a:ext cx="2234415" cy="6827112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solidFill>
            <a:schemeClr val="accent2"/>
          </a:solidFill>
          <a:ln w="5317" cap="flat">
            <a:noFill/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3" name="işľîḓé"/>
          <p:cNvSpPr/>
          <p:nvPr/>
        </p:nvSpPr>
        <p:spPr>
          <a:xfrm rot="16200000" flipH="1">
            <a:off x="2234133" y="1660818"/>
            <a:ext cx="2613176" cy="7984393"/>
          </a:xfrm>
          <a:custGeom>
            <a:avLst/>
            <a:gdLst>
              <a:gd name="connsiteX0" fmla="*/ 824558 w 824557"/>
              <a:gd name="connsiteY0" fmla="*/ 45975 h 2519381"/>
              <a:gd name="connsiteX1" fmla="*/ 480913 w 824557"/>
              <a:gd name="connsiteY1" fmla="*/ 7106 h 2519381"/>
              <a:gd name="connsiteX2" fmla="*/ 324265 w 824557"/>
              <a:gd name="connsiteY2" fmla="*/ 1063707 h 2519381"/>
              <a:gd name="connsiteX3" fmla="*/ 660296 w 824557"/>
              <a:gd name="connsiteY3" fmla="*/ 2435307 h 2519381"/>
              <a:gd name="connsiteX4" fmla="*/ 824558 w 824557"/>
              <a:gd name="connsiteY4" fmla="*/ 2519382 h 2519381"/>
              <a:gd name="connsiteX5" fmla="*/ 824558 w 824557"/>
              <a:gd name="connsiteY5" fmla="*/ 45975 h 251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4557" h="2519381">
                <a:moveTo>
                  <a:pt x="824558" y="45975"/>
                </a:moveTo>
                <a:cubicBezTo>
                  <a:pt x="721155" y="5456"/>
                  <a:pt x="606997" y="-10518"/>
                  <a:pt x="480913" y="7106"/>
                </a:cubicBezTo>
                <a:cubicBezTo>
                  <a:pt x="115383" y="58169"/>
                  <a:pt x="-307065" y="681512"/>
                  <a:pt x="324265" y="1063707"/>
                </a:cubicBezTo>
                <a:cubicBezTo>
                  <a:pt x="1170759" y="1576087"/>
                  <a:pt x="126245" y="1987620"/>
                  <a:pt x="660296" y="2435307"/>
                </a:cubicBezTo>
                <a:cubicBezTo>
                  <a:pt x="707418" y="2474815"/>
                  <a:pt x="763326" y="2502609"/>
                  <a:pt x="824558" y="2519382"/>
                </a:cubicBezTo>
                <a:lnTo>
                  <a:pt x="824558" y="45975"/>
                </a:lnTo>
                <a:close/>
              </a:path>
            </a:pathLst>
          </a:custGeom>
          <a:noFill/>
          <a:ln w="12700" cap="flat">
            <a:solidFill>
              <a:schemeClr val="accent4"/>
            </a:solidFill>
            <a:prstDash val="solid"/>
            <a:miter/>
          </a:ln>
        </p:spPr>
        <p:txBody>
          <a:bodyPr rtlCol="0" anchor="ctr"/>
          <a:lstStyle/>
          <a:p>
            <a:pPr>
              <a:lnSpc>
                <a:spcPct val="120000"/>
              </a:lnSpc>
            </a:pPr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2" name="任意多边形: 形状 21"/>
          <p:cNvSpPr/>
          <p:nvPr/>
        </p:nvSpPr>
        <p:spPr>
          <a:xfrm>
            <a:off x="-2879272" y="-783961"/>
            <a:ext cx="11959772" cy="3991428"/>
          </a:xfrm>
          <a:custGeom>
            <a:avLst/>
            <a:gdLst>
              <a:gd name="connsiteX0" fmla="*/ 0 w 11959772"/>
              <a:gd name="connsiteY0" fmla="*/ 3991428 h 3991428"/>
              <a:gd name="connsiteX1" fmla="*/ 4470400 w 11959772"/>
              <a:gd name="connsiteY1" fmla="*/ 3672114 h 3991428"/>
              <a:gd name="connsiteX2" fmla="*/ 6792686 w 11959772"/>
              <a:gd name="connsiteY2" fmla="*/ 2264228 h 3991428"/>
              <a:gd name="connsiteX3" fmla="*/ 9260115 w 11959772"/>
              <a:gd name="connsiteY3" fmla="*/ 2569028 h 3991428"/>
              <a:gd name="connsiteX4" fmla="*/ 11959772 w 11959772"/>
              <a:gd name="connsiteY4" fmla="*/ 0 h 399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59772" h="3991428">
                <a:moveTo>
                  <a:pt x="0" y="3991428"/>
                </a:moveTo>
                <a:cubicBezTo>
                  <a:pt x="1669143" y="3975704"/>
                  <a:pt x="3338286" y="3959981"/>
                  <a:pt x="4470400" y="3672114"/>
                </a:cubicBezTo>
                <a:cubicBezTo>
                  <a:pt x="5602514" y="3384247"/>
                  <a:pt x="5994400" y="2448076"/>
                  <a:pt x="6792686" y="2264228"/>
                </a:cubicBezTo>
                <a:cubicBezTo>
                  <a:pt x="7590972" y="2080380"/>
                  <a:pt x="8398934" y="2946399"/>
                  <a:pt x="9260115" y="2569028"/>
                </a:cubicBezTo>
                <a:cubicBezTo>
                  <a:pt x="10121296" y="2191657"/>
                  <a:pt x="11040534" y="1095828"/>
                  <a:pt x="11959772" y="0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 rot="5400000">
            <a:off x="276974" y="615989"/>
            <a:ext cx="6323006" cy="997902"/>
            <a:chOff x="-561301" y="2125669"/>
            <a:chExt cx="6323006" cy="997902"/>
          </a:xfrm>
        </p:grpSpPr>
        <p:sp>
          <p:nvSpPr>
            <p:cNvPr id="47" name="矩形: 圆角 46"/>
            <p:cNvSpPr/>
            <p:nvPr/>
          </p:nvSpPr>
          <p:spPr>
            <a:xfrm>
              <a:off x="-561301" y="2259404"/>
              <a:ext cx="6323006" cy="7884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0981" y="2125669"/>
              <a:ext cx="5365383" cy="9979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r">
                <a:lnSpc>
                  <a:spcPct val="120000"/>
                </a:lnSpc>
                <a:defRPr/>
              </a:pPr>
              <a:r>
                <a:rPr lang="en-US" altLang="zh-CN" sz="5400" b="1" dirty="0">
                  <a:solidFill>
                    <a:schemeClr val="bg1"/>
                  </a:solidFill>
                  <a:cs typeface="+mn-ea"/>
                  <a:sym typeface="+mn-lt"/>
                </a:rPr>
                <a:t>PART TWO</a:t>
              </a:r>
              <a:endParaRPr lang="en-US" altLang="zh-CN" sz="5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íṥ1ide"/>
          <p:cNvSpPr/>
          <p:nvPr/>
        </p:nvSpPr>
        <p:spPr>
          <a:xfrm flipH="1" flipV="1">
            <a:off x="10180370" y="3845093"/>
            <a:ext cx="1444819" cy="1323479"/>
          </a:xfrm>
          <a:custGeom>
            <a:avLst/>
            <a:gdLst>
              <a:gd name="connsiteX0" fmla="*/ 987231 w 1763510"/>
              <a:gd name="connsiteY0" fmla="*/ 112 h 1615405"/>
              <a:gd name="connsiteX1" fmla="*/ 1722093 w 1763510"/>
              <a:gd name="connsiteY1" fmla="*/ 908903 h 1615405"/>
              <a:gd name="connsiteX2" fmla="*/ 621092 w 1763510"/>
              <a:gd name="connsiteY2" fmla="*/ 1299549 h 1615405"/>
              <a:gd name="connsiteX3" fmla="*/ 51460 w 1763510"/>
              <a:gd name="connsiteY3" fmla="*/ 1579327 h 1615405"/>
              <a:gd name="connsiteX4" fmla="*/ 0 w 1763510"/>
              <a:gd name="connsiteY4" fmla="*/ 1555839 h 1615405"/>
              <a:gd name="connsiteX5" fmla="*/ 0 w 1763510"/>
              <a:gd name="connsiteY5" fmla="*/ 459966 h 1615405"/>
              <a:gd name="connsiteX6" fmla="*/ 107415 w 1763510"/>
              <a:gd name="connsiteY6" fmla="*/ 376497 h 1615405"/>
              <a:gd name="connsiteX7" fmla="*/ 594362 w 1763510"/>
              <a:gd name="connsiteY7" fmla="*/ 99603 h 1615405"/>
              <a:gd name="connsiteX8" fmla="*/ 987231 w 1763510"/>
              <a:gd name="connsiteY8" fmla="*/ 112 h 1615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63510" h="1615405">
                <a:moveTo>
                  <a:pt x="987231" y="112"/>
                </a:moveTo>
                <a:cubicBezTo>
                  <a:pt x="1522709" y="9530"/>
                  <a:pt x="1891051" y="613115"/>
                  <a:pt x="1722093" y="908903"/>
                </a:cubicBezTo>
                <a:cubicBezTo>
                  <a:pt x="1441497" y="1400247"/>
                  <a:pt x="898614" y="535559"/>
                  <a:pt x="621092" y="1299549"/>
                </a:cubicBezTo>
                <a:cubicBezTo>
                  <a:pt x="504662" y="1620063"/>
                  <a:pt x="261614" y="1660438"/>
                  <a:pt x="51460" y="1579327"/>
                </a:cubicBezTo>
                <a:lnTo>
                  <a:pt x="0" y="1555839"/>
                </a:lnTo>
                <a:lnTo>
                  <a:pt x="0" y="459966"/>
                </a:lnTo>
                <a:lnTo>
                  <a:pt x="107415" y="376497"/>
                </a:lnTo>
                <a:cubicBezTo>
                  <a:pt x="282783" y="255783"/>
                  <a:pt x="470931" y="164717"/>
                  <a:pt x="594362" y="99603"/>
                </a:cubicBezTo>
                <a:cubicBezTo>
                  <a:pt x="731186" y="27408"/>
                  <a:pt x="863659" y="-2061"/>
                  <a:pt x="987231" y="1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任意多边形: 形状 50"/>
          <p:cNvSpPr/>
          <p:nvPr/>
        </p:nvSpPr>
        <p:spPr>
          <a:xfrm rot="8538124" flipH="1">
            <a:off x="7558223" y="5134682"/>
            <a:ext cx="1033184" cy="845919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23" name="任意多边形: 形状 22"/>
          <p:cNvSpPr/>
          <p:nvPr/>
        </p:nvSpPr>
        <p:spPr>
          <a:xfrm rot="7661876" flipH="1" flipV="1">
            <a:off x="247761" y="2041934"/>
            <a:ext cx="1090524" cy="892866"/>
          </a:xfrm>
          <a:custGeom>
            <a:avLst/>
            <a:gdLst>
              <a:gd name="connsiteX0" fmla="*/ 537226 w 678704"/>
              <a:gd name="connsiteY0" fmla="*/ 524896 h 555689"/>
              <a:gd name="connsiteX1" fmla="*/ 10239 w 678704"/>
              <a:gd name="connsiteY1" fmla="*/ 466066 h 555689"/>
              <a:gd name="connsiteX2" fmla="*/ 0 w 678704"/>
              <a:gd name="connsiteY2" fmla="*/ 466013 h 555689"/>
              <a:gd name="connsiteX3" fmla="*/ 602995 w 678704"/>
              <a:gd name="connsiteY3" fmla="*/ 0 h 555689"/>
              <a:gd name="connsiteX4" fmla="*/ 626297 w 678704"/>
              <a:gd name="connsiteY4" fmla="*/ 39668 h 555689"/>
              <a:gd name="connsiteX5" fmla="*/ 641595 w 678704"/>
              <a:gd name="connsiteY5" fmla="*/ 411538 h 555689"/>
              <a:gd name="connsiteX6" fmla="*/ 537226 w 678704"/>
              <a:gd name="connsiteY6" fmla="*/ 524896 h 5556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8704" h="555689">
                <a:moveTo>
                  <a:pt x="537226" y="524896"/>
                </a:moveTo>
                <a:cubicBezTo>
                  <a:pt x="385842" y="614032"/>
                  <a:pt x="190481" y="482997"/>
                  <a:pt x="10239" y="466066"/>
                </a:cubicBezTo>
                <a:lnTo>
                  <a:pt x="0" y="466013"/>
                </a:lnTo>
                <a:lnTo>
                  <a:pt x="602995" y="0"/>
                </a:lnTo>
                <a:lnTo>
                  <a:pt x="626297" y="39668"/>
                </a:lnTo>
                <a:cubicBezTo>
                  <a:pt x="687434" y="173995"/>
                  <a:pt x="698363" y="312157"/>
                  <a:pt x="641595" y="411538"/>
                </a:cubicBezTo>
                <a:cubicBezTo>
                  <a:pt x="610170" y="466567"/>
                  <a:pt x="575073" y="502611"/>
                  <a:pt x="537226" y="52489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3" grpId="0" animBg="1"/>
      <p:bldP spid="42" grpId="0"/>
      <p:bldP spid="46" grpId="0"/>
      <p:bldP spid="50" grpId="0" animBg="1"/>
      <p:bldP spid="51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0655" y="652142"/>
            <a:ext cx="3076748" cy="573298"/>
            <a:chOff x="2684957" y="2211179"/>
            <a:chExt cx="3076748" cy="573298"/>
          </a:xfrm>
        </p:grpSpPr>
        <p:sp>
          <p:nvSpPr>
            <p:cNvPr id="47" name="矩形: 圆角 46"/>
            <p:cNvSpPr/>
            <p:nvPr/>
          </p:nvSpPr>
          <p:spPr>
            <a:xfrm>
              <a:off x="2684957" y="2225693"/>
              <a:ext cx="3076748" cy="52322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155" y="2211179"/>
              <a:ext cx="2544352" cy="57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sz="2800" b="1" dirty="0">
                  <a:solidFill>
                    <a:schemeClr val="bg1"/>
                  </a:solidFill>
                  <a:cs typeface="+mn-ea"/>
                  <a:sym typeface="+mn-lt"/>
                </a:rPr>
                <a:t>此处输入标题</a:t>
              </a:r>
              <a:endParaRPr lang="en-US" altLang="zh-CN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文本框 57"/>
          <p:cNvSpPr txBox="1"/>
          <p:nvPr/>
        </p:nvSpPr>
        <p:spPr>
          <a:xfrm>
            <a:off x="673100" y="3012961"/>
            <a:ext cx="3835400" cy="519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kumimoji="0" lang="zh-CN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您的内容打在这里，或者通过复制您的文本后，在此框中选择粘贴，并选择只保留文字。</a:t>
            </a:r>
            <a:r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rPr>
              <a:t>.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3307997" y="4778448"/>
            <a:ext cx="2736966" cy="1468956"/>
            <a:chOff x="3754769" y="4004338"/>
            <a:chExt cx="2736966" cy="1468956"/>
          </a:xfrm>
        </p:grpSpPr>
        <p:sp>
          <p:nvSpPr>
            <p:cNvPr id="68" name="文本框 67"/>
            <p:cNvSpPr txBox="1"/>
            <p:nvPr/>
          </p:nvSpPr>
          <p:spPr>
            <a:xfrm>
              <a:off x="4508501" y="4217876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3754769" y="4004338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01.</a:t>
              </a:r>
              <a:endParaRPr lang="en-US" altLang="zh-CN" sz="32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4508500" y="4510530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6044965" y="3984926"/>
            <a:ext cx="2736966" cy="1468956"/>
            <a:chOff x="6491737" y="3186219"/>
            <a:chExt cx="2736966" cy="1468956"/>
          </a:xfrm>
        </p:grpSpPr>
        <p:sp>
          <p:nvSpPr>
            <p:cNvPr id="65" name="文本框 64"/>
            <p:cNvSpPr txBox="1"/>
            <p:nvPr/>
          </p:nvSpPr>
          <p:spPr>
            <a:xfrm>
              <a:off x="7245469" y="3399757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6491737" y="3186219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02.</a:t>
              </a:r>
              <a:endParaRPr lang="en-US" altLang="zh-CN" sz="32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7245468" y="3692411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781933" y="3191404"/>
            <a:ext cx="2736966" cy="1468956"/>
            <a:chOff x="9228705" y="2417294"/>
            <a:chExt cx="2736966" cy="1468956"/>
          </a:xfrm>
        </p:grpSpPr>
        <p:sp>
          <p:nvSpPr>
            <p:cNvPr id="62" name="文本框 61"/>
            <p:cNvSpPr txBox="1"/>
            <p:nvPr/>
          </p:nvSpPr>
          <p:spPr>
            <a:xfrm>
              <a:off x="9982437" y="2630832"/>
              <a:ext cx="1340432" cy="3321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 dirty="0">
                  <a:cs typeface="+mn-ea"/>
                  <a:sym typeface="+mn-lt"/>
                </a:rPr>
                <a:t>此处输入标题</a:t>
              </a:r>
              <a:r>
                <a:rPr lang="en-US" altLang="zh-CN" sz="1400" b="1" dirty="0">
                  <a:cs typeface="+mn-ea"/>
                  <a:sym typeface="+mn-lt"/>
                </a:rPr>
                <a:t>.</a:t>
              </a:r>
              <a:endParaRPr lang="en-US" altLang="zh-CN" sz="1400" b="1" dirty="0">
                <a:cs typeface="+mn-ea"/>
                <a:sym typeface="+mn-lt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9228705" y="2417294"/>
              <a:ext cx="753732" cy="6289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3200" b="1" dirty="0">
                  <a:solidFill>
                    <a:schemeClr val="accent1"/>
                  </a:solidFill>
                  <a:cs typeface="+mn-ea"/>
                  <a:sym typeface="+mn-lt"/>
                </a:rPr>
                <a:t>03.</a:t>
              </a:r>
              <a:endParaRPr lang="en-US" altLang="zh-CN" sz="32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9982436" y="2923486"/>
              <a:ext cx="1983235" cy="962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kumimoji="0" lang="zh-CN" altLang="en-US" sz="12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您的内容打在这里，或者通过复制您的文本后，在此框中选择粘贴，并选择只保留文字。</a:t>
              </a:r>
              <a:endParaRPr kumimoji="0" lang="en-US" altLang="zh-CN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1" name="矩形 70"/>
          <p:cNvSpPr/>
          <p:nvPr/>
        </p:nvSpPr>
        <p:spPr>
          <a:xfrm>
            <a:off x="673100" y="1866014"/>
            <a:ext cx="4632951" cy="1244452"/>
          </a:xfrm>
          <a:prstGeom prst="rect">
            <a:avLst/>
          </a:prstGeom>
        </p:spPr>
        <p:txBody>
          <a:bodyPr anchor="b" anchorCtr="0">
            <a:noAutofit/>
          </a:bodyPr>
          <a:lstStyle/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cs typeface="+mn-ea"/>
                <a:sym typeface="+mn-lt"/>
              </a:rPr>
              <a:t>在此框中选择粘贴，</a:t>
            </a:r>
            <a:endParaRPr lang="en-US" altLang="zh-CN" sz="2400" b="1" dirty="0">
              <a:cs typeface="+mn-ea"/>
              <a:sym typeface="+mn-lt"/>
            </a:endParaRPr>
          </a:p>
          <a:p>
            <a:pPr>
              <a:lnSpc>
                <a:spcPct val="120000"/>
              </a:lnSpc>
              <a:buSzPct val="25000"/>
            </a:pPr>
            <a:r>
              <a:rPr lang="zh-CN" altLang="en-US" sz="2400" b="1" dirty="0">
                <a:solidFill>
                  <a:schemeClr val="accent1"/>
                </a:solidFill>
                <a:cs typeface="+mn-ea"/>
                <a:sym typeface="+mn-lt"/>
              </a:rPr>
              <a:t>并选择只保留文字。</a:t>
            </a:r>
            <a:endParaRPr lang="zh-CN" altLang="en-US" sz="24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71" grpId="0"/>
    </p:bldLst>
  </p:timing>
</p:sld>
</file>

<file path=ppt/tags/tag1.xml><?xml version="1.0" encoding="utf-8"?>
<p:tagLst xmlns:p="http://schemas.openxmlformats.org/presentationml/2006/main">
  <p:tag name="PA" val="v5.1.2"/>
</p:tagLst>
</file>

<file path=ppt/tags/tag10.xml><?xml version="1.0" encoding="utf-8"?>
<p:tagLst xmlns:p="http://schemas.openxmlformats.org/presentationml/2006/main">
  <p:tag name="ISLIDE.DIAGRAM" val="#537755;#537801;#537806;#532206;#516134;"/>
</p:tagLst>
</file>

<file path=ppt/tags/tag11.xml><?xml version="1.0" encoding="utf-8"?>
<p:tagLst xmlns:p="http://schemas.openxmlformats.org/presentationml/2006/main">
  <p:tag name="PA" val="v5.1.2"/>
</p:tagLst>
</file>

<file path=ppt/tags/tag12.xml><?xml version="1.0" encoding="utf-8"?>
<p:tagLst xmlns:p="http://schemas.openxmlformats.org/presentationml/2006/main">
  <p:tag name="ISLIDE.DIAGRAM" val="#520732;#516138;"/>
</p:tagLst>
</file>

<file path=ppt/tags/tag13.xml><?xml version="1.0" encoding="utf-8"?>
<p:tagLst xmlns:p="http://schemas.openxmlformats.org/presentationml/2006/main">
  <p:tag name="ISLIDE.DIAGRAM" val="#516196;"/>
</p:tagLst>
</file>

<file path=ppt/tags/tag14.xml><?xml version="1.0" encoding="utf-8"?>
<p:tagLst xmlns:p="http://schemas.openxmlformats.org/presentationml/2006/main">
  <p:tag name="ISLIDE.DIAGRAM" val="#516154;"/>
</p:tagLst>
</file>

<file path=ppt/tags/tag15.xml><?xml version="1.0" encoding="utf-8"?>
<p:tagLst xmlns:p="http://schemas.openxmlformats.org/presentationml/2006/main">
  <p:tag name="ISLIDE.DIAGRAM" val="#516168;"/>
</p:tagLst>
</file>

<file path=ppt/tags/tag16.xml><?xml version="1.0" encoding="utf-8"?>
<p:tagLst xmlns:p="http://schemas.openxmlformats.org/presentationml/2006/main">
  <p:tag name="ISLIDE.DIAGRAM" val="#516177;#516193;"/>
</p:tagLst>
</file>

<file path=ppt/tags/tag17.xml><?xml version="1.0" encoding="utf-8"?>
<p:tagLst xmlns:p="http://schemas.openxmlformats.org/presentationml/2006/main">
  <p:tag name="PA" val="v5.1.2"/>
</p:tagLst>
</file>

<file path=ppt/tags/tag18.xml><?xml version="1.0" encoding="utf-8"?>
<p:tagLst xmlns:p="http://schemas.openxmlformats.org/presentationml/2006/main">
  <p:tag name="ISLIDE.DIAGRAM" val="#516191;"/>
</p:tagLst>
</file>

<file path=ppt/tags/tag19.xml><?xml version="1.0" encoding="utf-8"?>
<p:tagLst xmlns:p="http://schemas.openxmlformats.org/presentationml/2006/main">
  <p:tag name="ISLIDE.DIAGRAM" val="#516188;"/>
</p:tagLst>
</file>

<file path=ppt/tags/tag2.xml><?xml version="1.0" encoding="utf-8"?>
<p:tagLst xmlns:p="http://schemas.openxmlformats.org/presentationml/2006/main">
  <p:tag name="ISLIDE.SMARTDIAGRAM" val="#537774;"/>
</p:tagLst>
</file>

<file path=ppt/tags/tag20.xml><?xml version="1.0" encoding="utf-8"?>
<p:tagLst xmlns:p="http://schemas.openxmlformats.org/presentationml/2006/main">
  <p:tag name="ISLIDE.DIAGRAM" val="#512008;"/>
</p:tagLst>
</file>

<file path=ppt/tags/tag21.xml><?xml version="1.0" encoding="utf-8"?>
<p:tagLst xmlns:p="http://schemas.openxmlformats.org/presentationml/2006/main">
  <p:tag name="ISLIDE.DIAGRAM" val="#512026;"/>
</p:tagLst>
</file>

<file path=ppt/tags/tag22.xml><?xml version="1.0" encoding="utf-8"?>
<p:tagLst xmlns:p="http://schemas.openxmlformats.org/presentationml/2006/main"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ISLIDE.DIAGRAM" val="#537624;#537764;"/>
</p:tagLst>
</file>

<file path=ppt/tags/tag4.xml><?xml version="1.0" encoding="utf-8"?>
<p:tagLst xmlns:p="http://schemas.openxmlformats.org/presentationml/2006/main">
  <p:tag name="ISLIDE.DIAGRAM" val="#537809;#530766;#532203;#532215;"/>
</p:tagLst>
</file>

<file path=ppt/tags/tag5.xml><?xml version="1.0" encoding="utf-8"?>
<p:tagLst xmlns:p="http://schemas.openxmlformats.org/presentationml/2006/main">
  <p:tag name="ISLIDE.DIAGRAM" val="#532403;"/>
</p:tagLst>
</file>

<file path=ppt/tags/tag6.xml><?xml version="1.0" encoding="utf-8"?>
<p:tagLst xmlns:p="http://schemas.openxmlformats.org/presentationml/2006/main">
  <p:tag name="PA" val="v5.1.2"/>
</p:tagLst>
</file>

<file path=ppt/tags/tag7.xml><?xml version="1.0" encoding="utf-8"?>
<p:tagLst xmlns:p="http://schemas.openxmlformats.org/presentationml/2006/main">
  <p:tag name="ISLIDE.DIAGRAM" val="#532405;#532412;#532416;#516137;"/>
</p:tagLst>
</file>

<file path=ppt/tags/tag8.xml><?xml version="1.0" encoding="utf-8"?>
<p:tagLst xmlns:p="http://schemas.openxmlformats.org/presentationml/2006/main">
  <p:tag name="ISLIDE.SMARTDIAGRAM" val="#504374;#504355;#504356;"/>
</p:tagLst>
</file>

<file path=ppt/tags/tag9.xml><?xml version="1.0" encoding="utf-8"?>
<p:tagLst xmlns:p="http://schemas.openxmlformats.org/presentationml/2006/main">
  <p:tag name="ISLIDE.SMARTDIAGRAM" val="#492529;"/>
</p:tagLst>
</file>

<file path=ppt/theme/theme1.xml><?xml version="1.0" encoding="utf-8"?>
<a:theme xmlns:a="http://schemas.openxmlformats.org/drawingml/2006/main" name="www.pptying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27D7B"/>
      </a:accent1>
      <a:accent2>
        <a:srgbClr val="C6927B"/>
      </a:accent2>
      <a:accent3>
        <a:srgbClr val="D8A478"/>
      </a:accent3>
      <a:accent4>
        <a:srgbClr val="52797B"/>
      </a:accent4>
      <a:accent5>
        <a:srgbClr val="727B68"/>
      </a:accent5>
      <a:accent6>
        <a:srgbClr val="566363"/>
      </a:accent6>
      <a:hlink>
        <a:srgbClr val="0563C1"/>
      </a:hlink>
      <a:folHlink>
        <a:srgbClr val="954F72"/>
      </a:folHlink>
    </a:clrScheme>
    <a:fontScheme name="g3z0tlvq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3712</Words>
  <Application>WPS 演示</Application>
  <PresentationFormat>宽屏</PresentationFormat>
  <Paragraphs>434</Paragraphs>
  <Slides>26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Arial Unicode MS</vt:lpstr>
      <vt:lpstr>Calibri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64</cp:revision>
  <dcterms:created xsi:type="dcterms:W3CDTF">2021-01-22T12:52:00Z</dcterms:created>
  <dcterms:modified xsi:type="dcterms:W3CDTF">2024-05-05T18:45:26Z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6C068561FB5D44F88D7D782869058F39_13</vt:lpwstr>
  </property>
  <property fmtid="{D5CDD505-2E9C-101B-9397-08002B2CF9AE}" pid="3" name="KSOProductBuildVer">
    <vt:lpwstr>2052-12.1.0.16417</vt:lpwstr>
  </property>
</Properties>
</file>