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1" r:id="rId8"/>
    <p:sldId id="262" r:id="rId9"/>
    <p:sldId id="263" r:id="rId10"/>
    <p:sldId id="264" r:id="rId11"/>
    <p:sldId id="269" r:id="rId12"/>
    <p:sldId id="265" r:id="rId13"/>
    <p:sldId id="266" r:id="rId14"/>
    <p:sldId id="270" r:id="rId15"/>
    <p:sldId id="271" r:id="rId16"/>
    <p:sldId id="272" r:id="rId17"/>
    <p:sldId id="278" r:id="rId18"/>
    <p:sldId id="273" r:id="rId19"/>
    <p:sldId id="274" r:id="rId20"/>
    <p:sldId id="275" r:id="rId21"/>
    <p:sldId id="279" r:id="rId22"/>
    <p:sldId id="283" r:id="rId23"/>
    <p:sldId id="280" r:id="rId24"/>
    <p:sldId id="260" r:id="rId25"/>
    <p:sldId id="284" r:id="rId26"/>
    <p:sldId id="285" r:id="rId27"/>
    <p:sldId id="281" r:id="rId28"/>
    <p:sldId id="286" r:id="rId29"/>
    <p:sldId id="287" r:id="rId30"/>
    <p:sldId id="292" r:id="rId31"/>
  </p:sldIdLst>
  <p:sldSz cx="1219009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7FF"/>
    <a:srgbClr val="000000"/>
    <a:srgbClr val="FD77F3"/>
    <a:srgbClr val="5A61EC"/>
    <a:srgbClr val="2A4DFE"/>
    <a:srgbClr val="B00071"/>
    <a:srgbClr val="FF09A7"/>
    <a:srgbClr val="E60094"/>
    <a:srgbClr val="5874FE"/>
    <a:srgbClr val="151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60"/>
  </p:normalViewPr>
  <p:slideViewPr>
    <p:cSldViewPr showGuides="1">
      <p:cViewPr varScale="1">
        <p:scale>
          <a:sx n="107" d="100"/>
          <a:sy n="107" d="100"/>
        </p:scale>
        <p:origin x="960"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B87BC-4C54-42F0-80F3-8F4558E7F9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155A8-87E7-42D9-9123-DE11223425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0"/>
            <a:ext cx="12190413" cy="1124744"/>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GIF"/><Relationship Id="rId7" Type="http://schemas.openxmlformats.org/officeDocument/2006/relationships/image" Target="../media/image11.GIF"/><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0" Type="http://schemas.openxmlformats.org/officeDocument/2006/relationships/notesSlide" Target="../notesSlides/notesSlide12.xml"/><Relationship Id="rId2" Type="http://schemas.openxmlformats.org/officeDocument/2006/relationships/image" Target="../media/image6.png"/><Relationship Id="rId19" Type="http://schemas.openxmlformats.org/officeDocument/2006/relationships/slideLayout" Target="../slideLayouts/slideLayout2.xml"/><Relationship Id="rId18" Type="http://schemas.openxmlformats.org/officeDocument/2006/relationships/image" Target="../media/image22.GIF"/><Relationship Id="rId17" Type="http://schemas.openxmlformats.org/officeDocument/2006/relationships/image" Target="../media/image21.GIF"/><Relationship Id="rId16" Type="http://schemas.openxmlformats.org/officeDocument/2006/relationships/image" Target="../media/image20.png"/><Relationship Id="rId15" Type="http://schemas.openxmlformats.org/officeDocument/2006/relationships/image" Target="../media/image19.png"/><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jpeg"/><Relationship Id="rId10" Type="http://schemas.openxmlformats.org/officeDocument/2006/relationships/image" Target="../media/image14.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976" y="3501008"/>
            <a:ext cx="4772460" cy="369332"/>
          </a:xfrm>
          <a:prstGeom prst="rect">
            <a:avLst/>
          </a:prstGeom>
          <a:noFill/>
        </p:spPr>
        <p:txBody>
          <a:bodyPr wrap="none" rtlCol="0">
            <a:spAutoFit/>
          </a:bodyPr>
          <a:lstStyle/>
          <a:p>
            <a:pPr algn="ctr"/>
            <a:r>
              <a:rPr lang="zh-CN" altLang="en-US" dirty="0" smtClean="0">
                <a:solidFill>
                  <a:schemeClr val="bg1"/>
                </a:solidFill>
                <a:latin typeface="华文黑体" pitchFamily="2" charset="-122"/>
                <a:ea typeface="华文黑体" pitchFamily="2" charset="-122"/>
                <a:cs typeface="华文黑体" pitchFamily="2" charset="-122"/>
              </a:rPr>
              <a:t>适用于工作计划</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工作总结</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季度报告等演示</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6" name="组合 5"/>
          <p:cNvGrpSpPr/>
          <p:nvPr/>
        </p:nvGrpSpPr>
        <p:grpSpPr>
          <a:xfrm>
            <a:off x="2936252" y="1865633"/>
            <a:ext cx="6317908" cy="1200329"/>
            <a:chOff x="2936252" y="1865633"/>
            <a:chExt cx="6317908" cy="1200329"/>
          </a:xfrm>
        </p:grpSpPr>
        <p:sp>
          <p:nvSpPr>
            <p:cNvPr id="3" name="圆角矩形 2"/>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81588" y="1865633"/>
              <a:ext cx="5827236" cy="1200329"/>
            </a:xfrm>
            <a:prstGeom prst="rect">
              <a:avLst/>
            </a:prstGeom>
            <a:noFill/>
          </p:spPr>
          <p:txBody>
            <a:bodyPr wrap="none" rtlCol="0">
              <a:spAutoFit/>
            </a:bodyPr>
            <a:lstStyle/>
            <a:p>
              <a:pPr algn="ctr"/>
              <a:r>
                <a:rPr lang="en-US" altLang="zh-CN" sz="7200" dirty="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rPr>
                <a:t>POWERPOINT</a:t>
              </a:r>
              <a:endParaRPr lang="zh-CN" altLang="en-US" sz="7200" dirty="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endParaRPr>
            </a:p>
          </p:txBody>
        </p:sp>
      </p:grpSp>
      <p:sp>
        <p:nvSpPr>
          <p:cNvPr id="13" name="矩形 12"/>
          <p:cNvSpPr/>
          <p:nvPr/>
        </p:nvSpPr>
        <p:spPr>
          <a:xfrm>
            <a:off x="2009546" y="4090267"/>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FFFF"/>
                </a:solidFill>
                <a:latin typeface="HelveticaNeueLT Pro 35 Th" pitchFamily="34" charset="0"/>
                <a:ea typeface="华文细黑" panose="02010600040101010101" pitchFamily="2" charset="-122"/>
              </a:rPr>
              <a:t>有力 </a:t>
            </a:r>
            <a:r>
              <a:rPr lang="en-US" altLang="zh-CN" sz="1600" dirty="0" smtClean="0">
                <a:solidFill>
                  <a:srgbClr val="FFFFFF"/>
                </a:solidFill>
                <a:latin typeface="HelveticaNeueLT Pro 35 Th" pitchFamily="34" charset="0"/>
                <a:ea typeface="华文细黑" panose="02010600040101010101" pitchFamily="2" charset="-122"/>
              </a:rPr>
              <a:t>POWERFUL</a:t>
            </a:r>
            <a:endParaRPr lang="zh-CN" altLang="en-US" sz="1600" dirty="0">
              <a:solidFill>
                <a:srgbClr val="FFFFFF"/>
              </a:solidFill>
              <a:latin typeface="HelveticaNeueLT Pro 35 Th" pitchFamily="34" charset="0"/>
              <a:ea typeface="华文细黑" panose="02010600040101010101" pitchFamily="2" charset="-122"/>
            </a:endParaRPr>
          </a:p>
        </p:txBody>
      </p:sp>
      <p:sp>
        <p:nvSpPr>
          <p:cNvPr id="19" name="矩形 18"/>
          <p:cNvSpPr/>
          <p:nvPr/>
        </p:nvSpPr>
        <p:spPr>
          <a:xfrm>
            <a:off x="4150197"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anose="02010600040101010101" pitchFamily="2" charset="-122"/>
              </a:rPr>
              <a:t>创意</a:t>
            </a:r>
            <a:r>
              <a:rPr lang="zh-CN" altLang="en-US" sz="1600" smtClean="0">
                <a:solidFill>
                  <a:schemeClr val="tx1"/>
                </a:solidFill>
                <a:latin typeface="HelveticaNeueLT Pro 35 Th" pitchFamily="34" charset="0"/>
                <a:ea typeface="华文细黑" panose="02010600040101010101" pitchFamily="2" charset="-122"/>
              </a:rPr>
              <a:t> </a:t>
            </a:r>
            <a:r>
              <a:rPr lang="en-US" altLang="zh-CN" sz="1600" smtClean="0">
                <a:solidFill>
                  <a:schemeClr val="tx1"/>
                </a:solidFill>
                <a:latin typeface="HelveticaNeueLT Pro 35 Th" pitchFamily="34" charset="0"/>
                <a:ea typeface="华文细黑" panose="02010600040101010101" pitchFamily="2" charset="-122"/>
              </a:rPr>
              <a:t>CREATIVE</a:t>
            </a:r>
            <a:endParaRPr lang="zh-CN" altLang="en-US" sz="1600">
              <a:solidFill>
                <a:schemeClr val="tx1"/>
              </a:solidFill>
              <a:latin typeface="HelveticaNeueLT Pro 35 Th" pitchFamily="34" charset="0"/>
              <a:ea typeface="华文细黑" panose="02010600040101010101" pitchFamily="2" charset="-122"/>
            </a:endParaRPr>
          </a:p>
        </p:txBody>
      </p:sp>
      <p:sp>
        <p:nvSpPr>
          <p:cNvPr id="20" name="矩形 19"/>
          <p:cNvSpPr/>
          <p:nvPr/>
        </p:nvSpPr>
        <p:spPr>
          <a:xfrm>
            <a:off x="6239222"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anose="02010600040101010101" pitchFamily="2" charset="-122"/>
              </a:rPr>
              <a:t>清新 </a:t>
            </a:r>
            <a:r>
              <a:rPr lang="en-US" altLang="zh-CN" sz="1600" smtClean="0">
                <a:solidFill>
                  <a:schemeClr val="tx1"/>
                </a:solidFill>
                <a:latin typeface="HelveticaNeueLT Pro 35 Th" pitchFamily="34" charset="0"/>
                <a:ea typeface="华文细黑" panose="02010600040101010101" pitchFamily="2" charset="-122"/>
              </a:rPr>
              <a:t>CLEAR</a:t>
            </a:r>
            <a:endParaRPr lang="zh-CN" altLang="en-US" sz="1600">
              <a:solidFill>
                <a:schemeClr val="tx1"/>
              </a:solidFill>
              <a:latin typeface="HelveticaNeueLT Pro 35 Th" pitchFamily="34" charset="0"/>
              <a:ea typeface="华文细黑" panose="02010600040101010101" pitchFamily="2" charset="-122"/>
            </a:endParaRPr>
          </a:p>
        </p:txBody>
      </p:sp>
      <p:sp>
        <p:nvSpPr>
          <p:cNvPr id="21" name="矩形 20"/>
          <p:cNvSpPr/>
          <p:nvPr/>
        </p:nvSpPr>
        <p:spPr>
          <a:xfrm>
            <a:off x="8327454" y="4090267"/>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anose="02010600040101010101" pitchFamily="2" charset="-122"/>
              </a:rPr>
              <a:t>时尚 </a:t>
            </a:r>
            <a:r>
              <a:rPr lang="en-US" altLang="zh-CN" sz="1600" smtClean="0">
                <a:solidFill>
                  <a:schemeClr val="bg1"/>
                </a:solidFill>
                <a:latin typeface="HelveticaNeueLT Pro 35 Th" pitchFamily="34" charset="0"/>
                <a:ea typeface="华文细黑" panose="02010600040101010101" pitchFamily="2" charset="-122"/>
              </a:rPr>
              <a:t>FASHION</a:t>
            </a:r>
            <a:endParaRPr lang="zh-CN" altLang="en-US" sz="1600">
              <a:solidFill>
                <a:schemeClr val="bg1"/>
              </a:solidFill>
              <a:latin typeface="HelveticaNeueLT Pro 35 Th"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54646"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15286" y="2810115"/>
            <a:ext cx="4320480" cy="2277547"/>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a:p>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0" name="圆角矩形 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等腰三角形 1"/>
          <p:cNvSpPr/>
          <p:nvPr/>
        </p:nvSpPr>
        <p:spPr>
          <a:xfrm>
            <a:off x="1198662" y="5157192"/>
            <a:ext cx="1471299" cy="21602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343005" y="4437112"/>
            <a:ext cx="1471299" cy="93610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487349" y="3429000"/>
            <a:ext cx="1471299" cy="1944216"/>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631692" y="2204864"/>
            <a:ext cx="1471299" cy="3168352"/>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776035" y="3773714"/>
            <a:ext cx="1471299" cy="1599502"/>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56261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TextBox 20"/>
          <p:cNvSpPr txBox="1"/>
          <p:nvPr/>
        </p:nvSpPr>
        <p:spPr>
          <a:xfrm>
            <a:off x="270695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3" name="TextBox 22"/>
          <p:cNvSpPr txBox="1"/>
          <p:nvPr/>
        </p:nvSpPr>
        <p:spPr>
          <a:xfrm>
            <a:off x="3851300"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4" name="TextBox 23"/>
          <p:cNvSpPr txBox="1"/>
          <p:nvPr/>
        </p:nvSpPr>
        <p:spPr>
          <a:xfrm>
            <a:off x="499564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TextBox 24"/>
          <p:cNvSpPr txBox="1"/>
          <p:nvPr/>
        </p:nvSpPr>
        <p:spPr>
          <a:xfrm>
            <a:off x="613998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6" name="TextBox 25"/>
          <p:cNvSpPr txBox="1"/>
          <p:nvPr/>
        </p:nvSpPr>
        <p:spPr>
          <a:xfrm>
            <a:off x="1671258" y="4611796"/>
            <a:ext cx="526106"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500</a:t>
            </a:r>
            <a:endParaRPr lang="zh-CN" altLang="en-US" sz="1600">
              <a:solidFill>
                <a:schemeClr val="bg1"/>
              </a:solidFill>
              <a:latin typeface="HelveticaNeueLT Pro 35 Th" pitchFamily="34" charset="0"/>
            </a:endParaRPr>
          </a:p>
        </p:txBody>
      </p:sp>
      <p:sp>
        <p:nvSpPr>
          <p:cNvPr id="27" name="TextBox 26"/>
          <p:cNvSpPr txBox="1"/>
          <p:nvPr/>
        </p:nvSpPr>
        <p:spPr>
          <a:xfrm>
            <a:off x="2758695" y="3882534"/>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1000</a:t>
            </a:r>
            <a:endParaRPr lang="zh-CN" altLang="en-US" sz="1600">
              <a:solidFill>
                <a:schemeClr val="bg1"/>
              </a:solidFill>
              <a:latin typeface="HelveticaNeueLT Pro 35 Th" pitchFamily="34" charset="0"/>
            </a:endParaRPr>
          </a:p>
        </p:txBody>
      </p:sp>
      <p:sp>
        <p:nvSpPr>
          <p:cNvPr id="28" name="TextBox 27"/>
          <p:cNvSpPr txBox="1"/>
          <p:nvPr/>
        </p:nvSpPr>
        <p:spPr>
          <a:xfrm>
            <a:off x="3903039" y="2943202"/>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2000</a:t>
            </a:r>
            <a:endParaRPr lang="zh-CN" altLang="en-US" sz="1600">
              <a:solidFill>
                <a:schemeClr val="bg1"/>
              </a:solidFill>
              <a:latin typeface="HelveticaNeueLT Pro 35 Th" pitchFamily="34" charset="0"/>
            </a:endParaRPr>
          </a:p>
        </p:txBody>
      </p:sp>
      <p:sp>
        <p:nvSpPr>
          <p:cNvPr id="29" name="TextBox 28"/>
          <p:cNvSpPr txBox="1"/>
          <p:nvPr/>
        </p:nvSpPr>
        <p:spPr>
          <a:xfrm>
            <a:off x="5047382" y="1719066"/>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3000</a:t>
            </a:r>
            <a:endParaRPr lang="zh-CN" altLang="en-US" sz="1600">
              <a:solidFill>
                <a:schemeClr val="bg1"/>
              </a:solidFill>
              <a:latin typeface="HelveticaNeueLT Pro 35 Th" pitchFamily="34" charset="0"/>
            </a:endParaRPr>
          </a:p>
        </p:txBody>
      </p:sp>
      <p:sp>
        <p:nvSpPr>
          <p:cNvPr id="30" name="TextBox 29"/>
          <p:cNvSpPr txBox="1"/>
          <p:nvPr/>
        </p:nvSpPr>
        <p:spPr>
          <a:xfrm>
            <a:off x="6191725" y="3250979"/>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1500</a:t>
            </a:r>
            <a:endParaRPr lang="zh-CN" altLang="en-US" sz="1600">
              <a:solidFill>
                <a:schemeClr val="bg1"/>
              </a:solidFill>
              <a:latin typeface="HelveticaNeueLT Pro 35 Th" pitchFamily="34" charset="0"/>
            </a:endParaRPr>
          </a:p>
        </p:txBody>
      </p:sp>
      <p:sp>
        <p:nvSpPr>
          <p:cNvPr id="32" name="Freeform 91"/>
          <p:cNvSpPr>
            <a:spLocks noEditPoints="1"/>
          </p:cNvSpPr>
          <p:nvPr/>
        </p:nvSpPr>
        <p:spPr bwMode="auto">
          <a:xfrm>
            <a:off x="8327454" y="2132856"/>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3" name="Freeform 80"/>
          <p:cNvSpPr>
            <a:spLocks noEditPoints="1"/>
          </p:cNvSpPr>
          <p:nvPr/>
        </p:nvSpPr>
        <p:spPr bwMode="auto">
          <a:xfrm>
            <a:off x="8327454" y="3697848"/>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6" name="TextBox 35"/>
          <p:cNvSpPr txBox="1"/>
          <p:nvPr/>
        </p:nvSpPr>
        <p:spPr>
          <a:xfrm>
            <a:off x="8764643" y="2172591"/>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8255446" y="2616820"/>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8764643" y="3743967"/>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8255446" y="4188196"/>
            <a:ext cx="2885461" cy="738664"/>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圆角矩形 3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300"/>
                                        <p:tgtEl>
                                          <p:spTgt spid="40"/>
                                        </p:tgtEl>
                                      </p:cBhvr>
                                    </p:animEffect>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 fill="hold"/>
                                        <p:tgtEl>
                                          <p:spTgt spid="2"/>
                                        </p:tgtEl>
                                        <p:attrNameLst>
                                          <p:attrName>ppt_w</p:attrName>
                                        </p:attrNameLst>
                                      </p:cBhvr>
                                      <p:tavLst>
                                        <p:tav tm="0">
                                          <p:val>
                                            <p:strVal val="#ppt_w*0.70"/>
                                          </p:val>
                                        </p:tav>
                                        <p:tav tm="100000">
                                          <p:val>
                                            <p:strVal val="#ppt_w"/>
                                          </p:val>
                                        </p:tav>
                                      </p:tavLst>
                                    </p:anim>
                                    <p:anim calcmode="lin" valueType="num">
                                      <p:cBhvr>
                                        <p:cTn id="15" dur="300" fill="hold"/>
                                        <p:tgtEl>
                                          <p:spTgt spid="2"/>
                                        </p:tgtEl>
                                        <p:attrNameLst>
                                          <p:attrName>ppt_h</p:attrName>
                                        </p:attrNameLst>
                                      </p:cBhvr>
                                      <p:tavLst>
                                        <p:tav tm="0">
                                          <p:val>
                                            <p:strVal val="#ppt_h"/>
                                          </p:val>
                                        </p:tav>
                                        <p:tav tm="100000">
                                          <p:val>
                                            <p:strVal val="#ppt_h"/>
                                          </p:val>
                                        </p:tav>
                                      </p:tavLst>
                                    </p:anim>
                                    <p:animEffect transition="in" filter="fade">
                                      <p:cBhvr>
                                        <p:cTn id="16" dur="300"/>
                                        <p:tgtEl>
                                          <p:spTgt spid="2"/>
                                        </p:tgtEl>
                                      </p:cBhvr>
                                    </p:animEffect>
                                  </p:childTnLst>
                                </p:cTn>
                              </p:par>
                              <p:par>
                                <p:cTn id="17" presetID="55"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strVal val="#ppt_w*0.70"/>
                                          </p:val>
                                        </p:tav>
                                        <p:tav tm="100000">
                                          <p:val>
                                            <p:strVal val="#ppt_w"/>
                                          </p:val>
                                        </p:tav>
                                      </p:tavLst>
                                    </p:anim>
                                    <p:anim calcmode="lin" valueType="num">
                                      <p:cBhvr>
                                        <p:cTn id="20" dur="300" fill="hold"/>
                                        <p:tgtEl>
                                          <p:spTgt spid="9"/>
                                        </p:tgtEl>
                                        <p:attrNameLst>
                                          <p:attrName>ppt_h</p:attrName>
                                        </p:attrNameLst>
                                      </p:cBhvr>
                                      <p:tavLst>
                                        <p:tav tm="0">
                                          <p:val>
                                            <p:strVal val="#ppt_h"/>
                                          </p:val>
                                        </p:tav>
                                        <p:tav tm="100000">
                                          <p:val>
                                            <p:strVal val="#ppt_h"/>
                                          </p:val>
                                        </p:tav>
                                      </p:tavLst>
                                    </p:anim>
                                    <p:animEffect transition="in" filter="fade">
                                      <p:cBhvr>
                                        <p:cTn id="21" dur="300"/>
                                        <p:tgtEl>
                                          <p:spTgt spid="9"/>
                                        </p:tgtEl>
                                      </p:cBhvr>
                                    </p:animEffect>
                                  </p:childTnLst>
                                </p:cTn>
                              </p:par>
                              <p:par>
                                <p:cTn id="22" presetID="55" presetClass="entr" presetSubtype="0" fill="hold" grpId="0" nodeType="withEffect">
                                  <p:stCondLst>
                                    <p:cond delay="6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 fill="hold"/>
                                        <p:tgtEl>
                                          <p:spTgt spid="10"/>
                                        </p:tgtEl>
                                        <p:attrNameLst>
                                          <p:attrName>ppt_w</p:attrName>
                                        </p:attrNameLst>
                                      </p:cBhvr>
                                      <p:tavLst>
                                        <p:tav tm="0">
                                          <p:val>
                                            <p:strVal val="#ppt_w*0.70"/>
                                          </p:val>
                                        </p:tav>
                                        <p:tav tm="100000">
                                          <p:val>
                                            <p:strVal val="#ppt_w"/>
                                          </p:val>
                                        </p:tav>
                                      </p:tavLst>
                                    </p:anim>
                                    <p:anim calcmode="lin" valueType="num">
                                      <p:cBhvr>
                                        <p:cTn id="25" dur="300" fill="hold"/>
                                        <p:tgtEl>
                                          <p:spTgt spid="10"/>
                                        </p:tgtEl>
                                        <p:attrNameLst>
                                          <p:attrName>ppt_h</p:attrName>
                                        </p:attrNameLst>
                                      </p:cBhvr>
                                      <p:tavLst>
                                        <p:tav tm="0">
                                          <p:val>
                                            <p:strVal val="#ppt_h"/>
                                          </p:val>
                                        </p:tav>
                                        <p:tav tm="100000">
                                          <p:val>
                                            <p:strVal val="#ppt_h"/>
                                          </p:val>
                                        </p:tav>
                                      </p:tavLst>
                                    </p:anim>
                                    <p:animEffect transition="in" filter="fade">
                                      <p:cBhvr>
                                        <p:cTn id="26" dur="300"/>
                                        <p:tgtEl>
                                          <p:spTgt spid="10"/>
                                        </p:tgtEl>
                                      </p:cBhvr>
                                    </p:animEffect>
                                  </p:childTnLst>
                                </p:cTn>
                              </p:par>
                              <p:par>
                                <p:cTn id="27" presetID="55" presetClass="entr" presetSubtype="0"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strVal val="#ppt_w*0.70"/>
                                          </p:val>
                                        </p:tav>
                                        <p:tav tm="100000">
                                          <p:val>
                                            <p:strVal val="#ppt_w"/>
                                          </p:val>
                                        </p:tav>
                                      </p:tavLst>
                                    </p:anim>
                                    <p:anim calcmode="lin" valueType="num">
                                      <p:cBhvr>
                                        <p:cTn id="30" dur="300" fill="hold"/>
                                        <p:tgtEl>
                                          <p:spTgt spid="11"/>
                                        </p:tgtEl>
                                        <p:attrNameLst>
                                          <p:attrName>ppt_h</p:attrName>
                                        </p:attrNameLst>
                                      </p:cBhvr>
                                      <p:tavLst>
                                        <p:tav tm="0">
                                          <p:val>
                                            <p:strVal val="#ppt_h"/>
                                          </p:val>
                                        </p:tav>
                                        <p:tav tm="100000">
                                          <p:val>
                                            <p:strVal val="#ppt_h"/>
                                          </p:val>
                                        </p:tav>
                                      </p:tavLst>
                                    </p:anim>
                                    <p:animEffect transition="in" filter="fade">
                                      <p:cBhvr>
                                        <p:cTn id="31" dur="300"/>
                                        <p:tgtEl>
                                          <p:spTgt spid="11"/>
                                        </p:tgtEl>
                                      </p:cBhvr>
                                    </p:animEffect>
                                  </p:childTnLst>
                                </p:cTn>
                              </p:par>
                              <p:par>
                                <p:cTn id="32" presetID="55" presetClass="entr" presetSubtype="0" fill="hold" grpId="0" nodeType="withEffect">
                                  <p:stCondLst>
                                    <p:cond delay="12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strVal val="#ppt_w*0.70"/>
                                          </p:val>
                                        </p:tav>
                                        <p:tav tm="100000">
                                          <p:val>
                                            <p:strVal val="#ppt_w"/>
                                          </p:val>
                                        </p:tav>
                                      </p:tavLst>
                                    </p:anim>
                                    <p:anim calcmode="lin" valueType="num">
                                      <p:cBhvr>
                                        <p:cTn id="35" dur="300" fill="hold"/>
                                        <p:tgtEl>
                                          <p:spTgt spid="13"/>
                                        </p:tgtEl>
                                        <p:attrNameLst>
                                          <p:attrName>ppt_h</p:attrName>
                                        </p:attrNameLst>
                                      </p:cBhvr>
                                      <p:tavLst>
                                        <p:tav tm="0">
                                          <p:val>
                                            <p:strVal val="#ppt_h"/>
                                          </p:val>
                                        </p:tav>
                                        <p:tav tm="100000">
                                          <p:val>
                                            <p:strVal val="#ppt_h"/>
                                          </p:val>
                                        </p:tav>
                                      </p:tavLst>
                                    </p:anim>
                                    <p:animEffect transition="in" filter="fade">
                                      <p:cBhvr>
                                        <p:cTn id="36" dur="300"/>
                                        <p:tgtEl>
                                          <p:spTgt spid="1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1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47"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70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9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11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30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4" presetClass="entr" presetSubtype="1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randombar(horizontal)">
                                      <p:cBhvr>
                                        <p:cTn id="80" dur="500"/>
                                        <p:tgtEl>
                                          <p:spTgt spid="3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randombar(horizontal)">
                                      <p:cBhvr>
                                        <p:cTn id="83" dur="500"/>
                                        <p:tgtEl>
                                          <p:spTgt spid="3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randombar(horizontal)">
                                      <p:cBhvr>
                                        <p:cTn id="86" dur="500"/>
                                        <p:tgtEl>
                                          <p:spTgt spid="3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par>
                                <p:cTn id="90" presetID="14" presetClass="entr" presetSubtype="10" fill="hold" grpId="0" nodeType="withEffect">
                                  <p:stCondLst>
                                    <p:cond delay="1000"/>
                                  </p:stCondLst>
                                  <p:childTnLst>
                                    <p:set>
                                      <p:cBhvr>
                                        <p:cTn id="91" dur="1" fill="hold">
                                          <p:stCondLst>
                                            <p:cond delay="0"/>
                                          </p:stCondLst>
                                        </p:cTn>
                                        <p:tgtEl>
                                          <p:spTgt spid="37"/>
                                        </p:tgtEl>
                                        <p:attrNameLst>
                                          <p:attrName>style.visibility</p:attrName>
                                        </p:attrNameLst>
                                      </p:cBhvr>
                                      <p:to>
                                        <p:strVal val="visible"/>
                                      </p:to>
                                    </p:set>
                                    <p:animEffect transition="in" filter="randombar(horizontal)">
                                      <p:cBhvr>
                                        <p:cTn id="92" dur="500"/>
                                        <p:tgtEl>
                                          <p:spTgt spid="37"/>
                                        </p:tgtEl>
                                      </p:cBhvr>
                                    </p:animEffect>
                                  </p:childTnLst>
                                </p:cTn>
                              </p:par>
                              <p:par>
                                <p:cTn id="93" presetID="14" presetClass="entr" presetSubtype="10" fill="hold" grpId="0" nodeType="withEffect">
                                  <p:stCondLst>
                                    <p:cond delay="1000"/>
                                  </p:stCondLst>
                                  <p:childTnLst>
                                    <p:set>
                                      <p:cBhvr>
                                        <p:cTn id="94" dur="1" fill="hold">
                                          <p:stCondLst>
                                            <p:cond delay="0"/>
                                          </p:stCondLst>
                                        </p:cTn>
                                        <p:tgtEl>
                                          <p:spTgt spid="39"/>
                                        </p:tgtEl>
                                        <p:attrNameLst>
                                          <p:attrName>style.visibility</p:attrName>
                                        </p:attrNameLst>
                                      </p:cBhvr>
                                      <p:to>
                                        <p:strVal val="visible"/>
                                      </p:to>
                                    </p:set>
                                    <p:animEffect transition="in" filter="randombar(horizontal)">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20" grpId="0"/>
      <p:bldP spid="21" grpId="0"/>
      <p:bldP spid="23" grpId="0"/>
      <p:bldP spid="24" grpId="0"/>
      <p:bldP spid="25" grpId="0"/>
      <p:bldP spid="26" grpId="0"/>
      <p:bldP spid="27" grpId="0"/>
      <p:bldP spid="28" grpId="0"/>
      <p:bldP spid="29" grpId="0"/>
      <p:bldP spid="30" grpId="0"/>
      <p:bldP spid="32" grpId="0" animBg="1"/>
      <p:bldP spid="33" grpId="0" animBg="1"/>
      <p:bldP spid="36" grpId="0"/>
      <p:bldP spid="37" grpId="0"/>
      <p:bldP spid="38" grpId="0"/>
      <p:bldP spid="39" grpId="0"/>
      <p:bldP spid="31"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3079" name="Picture 7" descr="D:\360data\重要数据\桌面\世界品牌LOGO\car\ford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0396" y="3222674"/>
            <a:ext cx="1915158" cy="86660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D:\360data\重要数据\桌面\世界品牌LOGO\car\Peuge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997" y="2700182"/>
            <a:ext cx="1477764"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360data\重要数据\桌面\世界品牌LOGO\car\rean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126" y="2700183"/>
            <a:ext cx="1780894" cy="138909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360data\重要数据\桌面\世界品牌LOGO\Electronics\Toshib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384" y="2695353"/>
            <a:ext cx="2675630" cy="60392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D:\360data\重要数据\桌面\世界品牌LOGO\Electronics\JB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533" y="2700183"/>
            <a:ext cx="1389099"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D:\360data\重要数据\桌面\世界品牌LOGO\Electronics\Panasonic.gif"/>
          <p:cNvPicPr>
            <a:picLocks noChangeAspect="1" noChangeArrowheads="1"/>
          </p:cNvPicPr>
          <p:nvPr/>
        </p:nvPicPr>
        <p:blipFill>
          <a:blip r:embed="rId6" cstate="screen"/>
          <a:srcRect/>
          <a:stretch>
            <a:fillRect/>
          </a:stretch>
        </p:blipFill>
        <p:spPr bwMode="auto">
          <a:xfrm>
            <a:off x="8224385" y="3408418"/>
            <a:ext cx="2675630" cy="68086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D:\360data\重要数据\桌面\世界品牌LOGO\MISC\dove-shampo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3306" y="1524989"/>
            <a:ext cx="169107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D:\360data\重要数据\桌面\世界品牌LOGO\MISC\coca-cola.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8350" y="1524989"/>
            <a:ext cx="226166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D:\360data\重要数据\桌面\世界品牌LOGO\MISC\Federal_Expres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6249" y="1524989"/>
            <a:ext cx="2373089"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D:\360data\重要数据\桌面\世界品牌LOGO\MISC\Unilev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9522" y="1524988"/>
            <a:ext cx="912759" cy="1078061"/>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D:\360data\重要数据\桌面\世界品牌LOGO\Computer\ylse3bbovqjfys9xtz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0396" y="1524988"/>
            <a:ext cx="1915158" cy="15321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360data\重要数据\桌面\世界品牌LOGO\car\Ferrari.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28217" y="4895003"/>
            <a:ext cx="1553933" cy="90249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360data\重要数据\桌面\世界品牌LOGO\car\Kawasa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0396" y="4190656"/>
            <a:ext cx="2448791" cy="58600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D:\360data\重要数据\桌面\世界品牌LOGO\Electronics\Nikon.png"/>
          <p:cNvPicPr>
            <a:picLocks noChangeAspect="1" noChangeArrowheads="1"/>
          </p:cNvPicPr>
          <p:nvPr/>
        </p:nvPicPr>
        <p:blipFill rotWithShape="1">
          <a:blip r:embed="rId14">
            <a:extLst>
              <a:ext uri="{28A0092B-C50C-407E-A947-70E740481C1C}">
                <a14:useLocalDpi xmlns:a14="http://schemas.microsoft.com/office/drawing/2010/main" val="0"/>
              </a:ext>
            </a:extLst>
          </a:blip>
          <a:srcRect l="9778" t="10270" r="8444" b="12588"/>
          <a:stretch>
            <a:fillRect/>
          </a:stretch>
        </p:blipFill>
        <p:spPr bwMode="auto">
          <a:xfrm>
            <a:off x="3837562" y="4190656"/>
            <a:ext cx="1599893" cy="162316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D:\360data\重要数据\桌面\世界品牌LOGO\Electronics\Samsung.png"/>
          <p:cNvPicPr>
            <a:picLocks noChangeAspect="1" noChangeArrowheads="1"/>
          </p:cNvPicPr>
          <p:nvPr/>
        </p:nvPicPr>
        <p:blipFill rotWithShape="1">
          <a:blip r:embed="rId15">
            <a:extLst>
              <a:ext uri="{28A0092B-C50C-407E-A947-70E740481C1C}">
                <a14:useLocalDpi xmlns:a14="http://schemas.microsoft.com/office/drawing/2010/main" val="0"/>
              </a:ext>
            </a:extLst>
          </a:blip>
          <a:srcRect b="37761"/>
          <a:stretch>
            <a:fillRect/>
          </a:stretch>
        </p:blipFill>
        <p:spPr bwMode="auto">
          <a:xfrm>
            <a:off x="7128217" y="4190656"/>
            <a:ext cx="1553933" cy="677611"/>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D:\360data\重要数据\桌面\世界品牌LOGO\Computer\LakeView_Technology.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397" y="4884475"/>
            <a:ext cx="2448790" cy="913026"/>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D:\360data\重要数据\桌面\世界品牌LOGO\MISC\total.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35830" y="4190656"/>
            <a:ext cx="1494012" cy="160684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D:\360data\重要数据\桌面\世界品牌LOGO\News and Media\cnn2.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80524" y="4199888"/>
            <a:ext cx="2119492" cy="1613931"/>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300"/>
                                        <p:tgtEl>
                                          <p:spTgt spid="27"/>
                                        </p:tgtEl>
                                      </p:cBhvr>
                                    </p:animEffect>
                                  </p:childTnLst>
                                </p:cTn>
                              </p:par>
                              <p:par>
                                <p:cTn id="11" presetID="23" presetClass="entr" presetSubtype="528" fill="hold" nodeType="withEffect">
                                  <p:stCondLst>
                                    <p:cond delay="0"/>
                                  </p:stCondLst>
                                  <p:childTnLst>
                                    <p:set>
                                      <p:cBhvr>
                                        <p:cTn id="12" dur="1" fill="hold">
                                          <p:stCondLst>
                                            <p:cond delay="0"/>
                                          </p:stCondLst>
                                        </p:cTn>
                                        <p:tgtEl>
                                          <p:spTgt spid="3108"/>
                                        </p:tgtEl>
                                        <p:attrNameLst>
                                          <p:attrName>style.visibility</p:attrName>
                                        </p:attrNameLst>
                                      </p:cBhvr>
                                      <p:to>
                                        <p:strVal val="visible"/>
                                      </p:to>
                                    </p:set>
                                    <p:anim calcmode="lin" valueType="num">
                                      <p:cBhvr>
                                        <p:cTn id="13" dur="300" fill="hold"/>
                                        <p:tgtEl>
                                          <p:spTgt spid="3108"/>
                                        </p:tgtEl>
                                        <p:attrNameLst>
                                          <p:attrName>ppt_w</p:attrName>
                                        </p:attrNameLst>
                                      </p:cBhvr>
                                      <p:tavLst>
                                        <p:tav tm="0">
                                          <p:val>
                                            <p:fltVal val="0"/>
                                          </p:val>
                                        </p:tav>
                                        <p:tav tm="100000">
                                          <p:val>
                                            <p:strVal val="#ppt_w"/>
                                          </p:val>
                                        </p:tav>
                                      </p:tavLst>
                                    </p:anim>
                                    <p:anim calcmode="lin" valueType="num">
                                      <p:cBhvr>
                                        <p:cTn id="14" dur="300" fill="hold"/>
                                        <p:tgtEl>
                                          <p:spTgt spid="3108"/>
                                        </p:tgtEl>
                                        <p:attrNameLst>
                                          <p:attrName>ppt_h</p:attrName>
                                        </p:attrNameLst>
                                      </p:cBhvr>
                                      <p:tavLst>
                                        <p:tav tm="0">
                                          <p:val>
                                            <p:fltVal val="0"/>
                                          </p:val>
                                        </p:tav>
                                        <p:tav tm="100000">
                                          <p:val>
                                            <p:strVal val="#ppt_h"/>
                                          </p:val>
                                        </p:tav>
                                      </p:tavLst>
                                    </p:anim>
                                    <p:anim calcmode="lin" valueType="num">
                                      <p:cBhvr>
                                        <p:cTn id="15" dur="300" fill="hold"/>
                                        <p:tgtEl>
                                          <p:spTgt spid="3108"/>
                                        </p:tgtEl>
                                        <p:attrNameLst>
                                          <p:attrName>ppt_x</p:attrName>
                                        </p:attrNameLst>
                                      </p:cBhvr>
                                      <p:tavLst>
                                        <p:tav tm="0">
                                          <p:val>
                                            <p:fltVal val="0.5"/>
                                          </p:val>
                                        </p:tav>
                                        <p:tav tm="100000">
                                          <p:val>
                                            <p:strVal val="#ppt_x"/>
                                          </p:val>
                                        </p:tav>
                                      </p:tavLst>
                                    </p:anim>
                                    <p:anim calcmode="lin" valueType="num">
                                      <p:cBhvr>
                                        <p:cTn id="16" dur="300" fill="hold"/>
                                        <p:tgtEl>
                                          <p:spTgt spid="3108"/>
                                        </p:tgtEl>
                                        <p:attrNameLst>
                                          <p:attrName>ppt_y</p:attrName>
                                        </p:attrNameLst>
                                      </p:cBhvr>
                                      <p:tavLst>
                                        <p:tav tm="0">
                                          <p:val>
                                            <p:fltVal val="0.5"/>
                                          </p:val>
                                        </p:tav>
                                        <p:tav tm="100000">
                                          <p:val>
                                            <p:strVal val="#ppt_y"/>
                                          </p:val>
                                        </p:tav>
                                      </p:tavLst>
                                    </p:anim>
                                  </p:childTnLst>
                                </p:cTn>
                              </p:par>
                              <p:par>
                                <p:cTn id="17" presetID="26" presetClass="emph" presetSubtype="0" fill="hold" nodeType="withEffect">
                                  <p:stCondLst>
                                    <p:cond delay="300"/>
                                  </p:stCondLst>
                                  <p:childTnLst>
                                    <p:animEffect transition="out" filter="fade">
                                      <p:cBhvr>
                                        <p:cTn id="18" dur="300" tmFilter="0, 0; .2, .5; .8, .5; 1, 0"/>
                                        <p:tgtEl>
                                          <p:spTgt spid="3108"/>
                                        </p:tgtEl>
                                      </p:cBhvr>
                                    </p:animEffect>
                                    <p:animScale>
                                      <p:cBhvr>
                                        <p:cTn id="19" dur="150" autoRev="1" fill="hold"/>
                                        <p:tgtEl>
                                          <p:spTgt spid="3108"/>
                                        </p:tgtEl>
                                      </p:cBhvr>
                                      <p:by x="105000" y="105000"/>
                                    </p:animScale>
                                  </p:childTnLst>
                                </p:cTn>
                              </p:par>
                              <p:par>
                                <p:cTn id="20" presetID="23" presetClass="entr" presetSubtype="528" fill="hold" nodeType="withEffect">
                                  <p:stCondLst>
                                    <p:cond delay="100"/>
                                  </p:stCondLst>
                                  <p:childTnLst>
                                    <p:set>
                                      <p:cBhvr>
                                        <p:cTn id="21" dur="1" fill="hold">
                                          <p:stCondLst>
                                            <p:cond delay="0"/>
                                          </p:stCondLst>
                                        </p:cTn>
                                        <p:tgtEl>
                                          <p:spTgt spid="3106"/>
                                        </p:tgtEl>
                                        <p:attrNameLst>
                                          <p:attrName>style.visibility</p:attrName>
                                        </p:attrNameLst>
                                      </p:cBhvr>
                                      <p:to>
                                        <p:strVal val="visible"/>
                                      </p:to>
                                    </p:set>
                                    <p:anim calcmode="lin" valueType="num">
                                      <p:cBhvr>
                                        <p:cTn id="22" dur="300" fill="hold"/>
                                        <p:tgtEl>
                                          <p:spTgt spid="3106"/>
                                        </p:tgtEl>
                                        <p:attrNameLst>
                                          <p:attrName>ppt_w</p:attrName>
                                        </p:attrNameLst>
                                      </p:cBhvr>
                                      <p:tavLst>
                                        <p:tav tm="0">
                                          <p:val>
                                            <p:fltVal val="0"/>
                                          </p:val>
                                        </p:tav>
                                        <p:tav tm="100000">
                                          <p:val>
                                            <p:strVal val="#ppt_w"/>
                                          </p:val>
                                        </p:tav>
                                      </p:tavLst>
                                    </p:anim>
                                    <p:anim calcmode="lin" valueType="num">
                                      <p:cBhvr>
                                        <p:cTn id="23" dur="300" fill="hold"/>
                                        <p:tgtEl>
                                          <p:spTgt spid="3106"/>
                                        </p:tgtEl>
                                        <p:attrNameLst>
                                          <p:attrName>ppt_h</p:attrName>
                                        </p:attrNameLst>
                                      </p:cBhvr>
                                      <p:tavLst>
                                        <p:tav tm="0">
                                          <p:val>
                                            <p:fltVal val="0"/>
                                          </p:val>
                                        </p:tav>
                                        <p:tav tm="100000">
                                          <p:val>
                                            <p:strVal val="#ppt_h"/>
                                          </p:val>
                                        </p:tav>
                                      </p:tavLst>
                                    </p:anim>
                                    <p:anim calcmode="lin" valueType="num">
                                      <p:cBhvr>
                                        <p:cTn id="24" dur="300" fill="hold"/>
                                        <p:tgtEl>
                                          <p:spTgt spid="3106"/>
                                        </p:tgtEl>
                                        <p:attrNameLst>
                                          <p:attrName>ppt_x</p:attrName>
                                        </p:attrNameLst>
                                      </p:cBhvr>
                                      <p:tavLst>
                                        <p:tav tm="0">
                                          <p:val>
                                            <p:fltVal val="0.5"/>
                                          </p:val>
                                        </p:tav>
                                        <p:tav tm="100000">
                                          <p:val>
                                            <p:strVal val="#ppt_x"/>
                                          </p:val>
                                        </p:tav>
                                      </p:tavLst>
                                    </p:anim>
                                    <p:anim calcmode="lin" valueType="num">
                                      <p:cBhvr>
                                        <p:cTn id="25" dur="300" fill="hold"/>
                                        <p:tgtEl>
                                          <p:spTgt spid="3106"/>
                                        </p:tgtEl>
                                        <p:attrNameLst>
                                          <p:attrName>ppt_y</p:attrName>
                                        </p:attrNameLst>
                                      </p:cBhvr>
                                      <p:tavLst>
                                        <p:tav tm="0">
                                          <p:val>
                                            <p:fltVal val="0.5"/>
                                          </p:val>
                                        </p:tav>
                                        <p:tav tm="100000">
                                          <p:val>
                                            <p:strVal val="#ppt_y"/>
                                          </p:val>
                                        </p:tav>
                                      </p:tavLst>
                                    </p:anim>
                                  </p:childTnLst>
                                </p:cTn>
                              </p:par>
                              <p:par>
                                <p:cTn id="26" presetID="26" presetClass="emph" presetSubtype="0" fill="hold" nodeType="withEffect">
                                  <p:stCondLst>
                                    <p:cond delay="400"/>
                                  </p:stCondLst>
                                  <p:childTnLst>
                                    <p:animEffect transition="out" filter="fade">
                                      <p:cBhvr>
                                        <p:cTn id="27" dur="300" tmFilter="0, 0; .2, .5; .8, .5; 1, 0"/>
                                        <p:tgtEl>
                                          <p:spTgt spid="3106"/>
                                        </p:tgtEl>
                                      </p:cBhvr>
                                    </p:animEffect>
                                    <p:animScale>
                                      <p:cBhvr>
                                        <p:cTn id="28" dur="150" autoRev="1" fill="hold"/>
                                        <p:tgtEl>
                                          <p:spTgt spid="3106"/>
                                        </p:tgtEl>
                                      </p:cBhvr>
                                      <p:by x="105000" y="105000"/>
                                    </p:animScale>
                                  </p:childTnLst>
                                </p:cTn>
                              </p:par>
                              <p:par>
                                <p:cTn id="29" presetID="23" presetClass="entr" presetSubtype="528" fill="hold" nodeType="withEffect">
                                  <p:stCondLst>
                                    <p:cond delay="200"/>
                                  </p:stCondLst>
                                  <p:childTnLst>
                                    <p:set>
                                      <p:cBhvr>
                                        <p:cTn id="30" dur="1" fill="hold">
                                          <p:stCondLst>
                                            <p:cond delay="0"/>
                                          </p:stCondLst>
                                        </p:cTn>
                                        <p:tgtEl>
                                          <p:spTgt spid="3105"/>
                                        </p:tgtEl>
                                        <p:attrNameLst>
                                          <p:attrName>style.visibility</p:attrName>
                                        </p:attrNameLst>
                                      </p:cBhvr>
                                      <p:to>
                                        <p:strVal val="visible"/>
                                      </p:to>
                                    </p:set>
                                    <p:anim calcmode="lin" valueType="num">
                                      <p:cBhvr>
                                        <p:cTn id="31" dur="300" fill="hold"/>
                                        <p:tgtEl>
                                          <p:spTgt spid="3105"/>
                                        </p:tgtEl>
                                        <p:attrNameLst>
                                          <p:attrName>ppt_w</p:attrName>
                                        </p:attrNameLst>
                                      </p:cBhvr>
                                      <p:tavLst>
                                        <p:tav tm="0">
                                          <p:val>
                                            <p:fltVal val="0"/>
                                          </p:val>
                                        </p:tav>
                                        <p:tav tm="100000">
                                          <p:val>
                                            <p:strVal val="#ppt_w"/>
                                          </p:val>
                                        </p:tav>
                                      </p:tavLst>
                                    </p:anim>
                                    <p:anim calcmode="lin" valueType="num">
                                      <p:cBhvr>
                                        <p:cTn id="32" dur="300" fill="hold"/>
                                        <p:tgtEl>
                                          <p:spTgt spid="3105"/>
                                        </p:tgtEl>
                                        <p:attrNameLst>
                                          <p:attrName>ppt_h</p:attrName>
                                        </p:attrNameLst>
                                      </p:cBhvr>
                                      <p:tavLst>
                                        <p:tav tm="0">
                                          <p:val>
                                            <p:fltVal val="0"/>
                                          </p:val>
                                        </p:tav>
                                        <p:tav tm="100000">
                                          <p:val>
                                            <p:strVal val="#ppt_h"/>
                                          </p:val>
                                        </p:tav>
                                      </p:tavLst>
                                    </p:anim>
                                    <p:anim calcmode="lin" valueType="num">
                                      <p:cBhvr>
                                        <p:cTn id="33" dur="300" fill="hold"/>
                                        <p:tgtEl>
                                          <p:spTgt spid="3105"/>
                                        </p:tgtEl>
                                        <p:attrNameLst>
                                          <p:attrName>ppt_x</p:attrName>
                                        </p:attrNameLst>
                                      </p:cBhvr>
                                      <p:tavLst>
                                        <p:tav tm="0">
                                          <p:val>
                                            <p:fltVal val="0.5"/>
                                          </p:val>
                                        </p:tav>
                                        <p:tav tm="100000">
                                          <p:val>
                                            <p:strVal val="#ppt_x"/>
                                          </p:val>
                                        </p:tav>
                                      </p:tavLst>
                                    </p:anim>
                                    <p:anim calcmode="lin" valueType="num">
                                      <p:cBhvr>
                                        <p:cTn id="34" dur="300" fill="hold"/>
                                        <p:tgtEl>
                                          <p:spTgt spid="3105"/>
                                        </p:tgtEl>
                                        <p:attrNameLst>
                                          <p:attrName>ppt_y</p:attrName>
                                        </p:attrNameLst>
                                      </p:cBhvr>
                                      <p:tavLst>
                                        <p:tav tm="0">
                                          <p:val>
                                            <p:fltVal val="0.5"/>
                                          </p:val>
                                        </p:tav>
                                        <p:tav tm="100000">
                                          <p:val>
                                            <p:strVal val="#ppt_y"/>
                                          </p:val>
                                        </p:tav>
                                      </p:tavLst>
                                    </p:anim>
                                  </p:childTnLst>
                                </p:cTn>
                              </p:par>
                              <p:par>
                                <p:cTn id="35" presetID="26" presetClass="emph" presetSubtype="0" fill="hold" nodeType="withEffect">
                                  <p:stCondLst>
                                    <p:cond delay="500"/>
                                  </p:stCondLst>
                                  <p:childTnLst>
                                    <p:animEffect transition="out" filter="fade">
                                      <p:cBhvr>
                                        <p:cTn id="36" dur="300" tmFilter="0, 0; .2, .5; .8, .5; 1, 0"/>
                                        <p:tgtEl>
                                          <p:spTgt spid="3105"/>
                                        </p:tgtEl>
                                      </p:cBhvr>
                                    </p:animEffect>
                                    <p:animScale>
                                      <p:cBhvr>
                                        <p:cTn id="37" dur="150" autoRev="1" fill="hold"/>
                                        <p:tgtEl>
                                          <p:spTgt spid="3105"/>
                                        </p:tgtEl>
                                      </p:cBhvr>
                                      <p:by x="105000" y="105000"/>
                                    </p:animScale>
                                  </p:childTnLst>
                                </p:cTn>
                              </p:par>
                              <p:par>
                                <p:cTn id="38" presetID="23" presetClass="entr" presetSubtype="528" fill="hold" nodeType="withEffect">
                                  <p:stCondLst>
                                    <p:cond delay="300"/>
                                  </p:stCondLst>
                                  <p:childTnLst>
                                    <p:set>
                                      <p:cBhvr>
                                        <p:cTn id="39" dur="1" fill="hold">
                                          <p:stCondLst>
                                            <p:cond delay="0"/>
                                          </p:stCondLst>
                                        </p:cTn>
                                        <p:tgtEl>
                                          <p:spTgt spid="3103"/>
                                        </p:tgtEl>
                                        <p:attrNameLst>
                                          <p:attrName>style.visibility</p:attrName>
                                        </p:attrNameLst>
                                      </p:cBhvr>
                                      <p:to>
                                        <p:strVal val="visible"/>
                                      </p:to>
                                    </p:set>
                                    <p:anim calcmode="lin" valueType="num">
                                      <p:cBhvr>
                                        <p:cTn id="40" dur="300" fill="hold"/>
                                        <p:tgtEl>
                                          <p:spTgt spid="3103"/>
                                        </p:tgtEl>
                                        <p:attrNameLst>
                                          <p:attrName>ppt_w</p:attrName>
                                        </p:attrNameLst>
                                      </p:cBhvr>
                                      <p:tavLst>
                                        <p:tav tm="0">
                                          <p:val>
                                            <p:fltVal val="0"/>
                                          </p:val>
                                        </p:tav>
                                        <p:tav tm="100000">
                                          <p:val>
                                            <p:strVal val="#ppt_w"/>
                                          </p:val>
                                        </p:tav>
                                      </p:tavLst>
                                    </p:anim>
                                    <p:anim calcmode="lin" valueType="num">
                                      <p:cBhvr>
                                        <p:cTn id="41" dur="300" fill="hold"/>
                                        <p:tgtEl>
                                          <p:spTgt spid="3103"/>
                                        </p:tgtEl>
                                        <p:attrNameLst>
                                          <p:attrName>ppt_h</p:attrName>
                                        </p:attrNameLst>
                                      </p:cBhvr>
                                      <p:tavLst>
                                        <p:tav tm="0">
                                          <p:val>
                                            <p:fltVal val="0"/>
                                          </p:val>
                                        </p:tav>
                                        <p:tav tm="100000">
                                          <p:val>
                                            <p:strVal val="#ppt_h"/>
                                          </p:val>
                                        </p:tav>
                                      </p:tavLst>
                                    </p:anim>
                                    <p:anim calcmode="lin" valueType="num">
                                      <p:cBhvr>
                                        <p:cTn id="42" dur="300" fill="hold"/>
                                        <p:tgtEl>
                                          <p:spTgt spid="3103"/>
                                        </p:tgtEl>
                                        <p:attrNameLst>
                                          <p:attrName>ppt_x</p:attrName>
                                        </p:attrNameLst>
                                      </p:cBhvr>
                                      <p:tavLst>
                                        <p:tav tm="0">
                                          <p:val>
                                            <p:fltVal val="0.5"/>
                                          </p:val>
                                        </p:tav>
                                        <p:tav tm="100000">
                                          <p:val>
                                            <p:strVal val="#ppt_x"/>
                                          </p:val>
                                        </p:tav>
                                      </p:tavLst>
                                    </p:anim>
                                    <p:anim calcmode="lin" valueType="num">
                                      <p:cBhvr>
                                        <p:cTn id="43" dur="300" fill="hold"/>
                                        <p:tgtEl>
                                          <p:spTgt spid="3103"/>
                                        </p:tgtEl>
                                        <p:attrNameLst>
                                          <p:attrName>ppt_y</p:attrName>
                                        </p:attrNameLst>
                                      </p:cBhvr>
                                      <p:tavLst>
                                        <p:tav tm="0">
                                          <p:val>
                                            <p:fltVal val="0.5"/>
                                          </p:val>
                                        </p:tav>
                                        <p:tav tm="100000">
                                          <p:val>
                                            <p:strVal val="#ppt_y"/>
                                          </p:val>
                                        </p:tav>
                                      </p:tavLst>
                                    </p:anim>
                                  </p:childTnLst>
                                </p:cTn>
                              </p:par>
                              <p:par>
                                <p:cTn id="44" presetID="26" presetClass="emph" presetSubtype="0" fill="hold" nodeType="withEffect">
                                  <p:stCondLst>
                                    <p:cond delay="600"/>
                                  </p:stCondLst>
                                  <p:childTnLst>
                                    <p:animEffect transition="out" filter="fade">
                                      <p:cBhvr>
                                        <p:cTn id="45" dur="300" tmFilter="0, 0; .2, .5; .8, .5; 1, 0"/>
                                        <p:tgtEl>
                                          <p:spTgt spid="3103"/>
                                        </p:tgtEl>
                                      </p:cBhvr>
                                    </p:animEffect>
                                    <p:animScale>
                                      <p:cBhvr>
                                        <p:cTn id="46" dur="150" autoRev="1" fill="hold"/>
                                        <p:tgtEl>
                                          <p:spTgt spid="3103"/>
                                        </p:tgtEl>
                                      </p:cBhvr>
                                      <p:by x="105000" y="105000"/>
                                    </p:animScale>
                                  </p:childTnLst>
                                </p:cTn>
                              </p:par>
                              <p:par>
                                <p:cTn id="47" presetID="23" presetClass="entr" presetSubtype="528" fill="hold" nodeType="withEffect">
                                  <p:stCondLst>
                                    <p:cond delay="400"/>
                                  </p:stCondLst>
                                  <p:childTnLst>
                                    <p:set>
                                      <p:cBhvr>
                                        <p:cTn id="48" dur="1" fill="hold">
                                          <p:stCondLst>
                                            <p:cond delay="0"/>
                                          </p:stCondLst>
                                        </p:cTn>
                                        <p:tgtEl>
                                          <p:spTgt spid="3104"/>
                                        </p:tgtEl>
                                        <p:attrNameLst>
                                          <p:attrName>style.visibility</p:attrName>
                                        </p:attrNameLst>
                                      </p:cBhvr>
                                      <p:to>
                                        <p:strVal val="visible"/>
                                      </p:to>
                                    </p:set>
                                    <p:anim calcmode="lin" valueType="num">
                                      <p:cBhvr>
                                        <p:cTn id="49" dur="300" fill="hold"/>
                                        <p:tgtEl>
                                          <p:spTgt spid="3104"/>
                                        </p:tgtEl>
                                        <p:attrNameLst>
                                          <p:attrName>ppt_w</p:attrName>
                                        </p:attrNameLst>
                                      </p:cBhvr>
                                      <p:tavLst>
                                        <p:tav tm="0">
                                          <p:val>
                                            <p:fltVal val="0"/>
                                          </p:val>
                                        </p:tav>
                                        <p:tav tm="100000">
                                          <p:val>
                                            <p:strVal val="#ppt_w"/>
                                          </p:val>
                                        </p:tav>
                                      </p:tavLst>
                                    </p:anim>
                                    <p:anim calcmode="lin" valueType="num">
                                      <p:cBhvr>
                                        <p:cTn id="50" dur="300" fill="hold"/>
                                        <p:tgtEl>
                                          <p:spTgt spid="3104"/>
                                        </p:tgtEl>
                                        <p:attrNameLst>
                                          <p:attrName>ppt_h</p:attrName>
                                        </p:attrNameLst>
                                      </p:cBhvr>
                                      <p:tavLst>
                                        <p:tav tm="0">
                                          <p:val>
                                            <p:fltVal val="0"/>
                                          </p:val>
                                        </p:tav>
                                        <p:tav tm="100000">
                                          <p:val>
                                            <p:strVal val="#ppt_h"/>
                                          </p:val>
                                        </p:tav>
                                      </p:tavLst>
                                    </p:anim>
                                    <p:anim calcmode="lin" valueType="num">
                                      <p:cBhvr>
                                        <p:cTn id="51" dur="300" fill="hold"/>
                                        <p:tgtEl>
                                          <p:spTgt spid="3104"/>
                                        </p:tgtEl>
                                        <p:attrNameLst>
                                          <p:attrName>ppt_x</p:attrName>
                                        </p:attrNameLst>
                                      </p:cBhvr>
                                      <p:tavLst>
                                        <p:tav tm="0">
                                          <p:val>
                                            <p:fltVal val="0.5"/>
                                          </p:val>
                                        </p:tav>
                                        <p:tav tm="100000">
                                          <p:val>
                                            <p:strVal val="#ppt_x"/>
                                          </p:val>
                                        </p:tav>
                                      </p:tavLst>
                                    </p:anim>
                                    <p:anim calcmode="lin" valueType="num">
                                      <p:cBhvr>
                                        <p:cTn id="52" dur="300" fill="hold"/>
                                        <p:tgtEl>
                                          <p:spTgt spid="3104"/>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700"/>
                                  </p:stCondLst>
                                  <p:childTnLst>
                                    <p:animEffect transition="out" filter="fade">
                                      <p:cBhvr>
                                        <p:cTn id="54" dur="300" tmFilter="0, 0; .2, .5; .8, .5; 1, 0"/>
                                        <p:tgtEl>
                                          <p:spTgt spid="3104"/>
                                        </p:tgtEl>
                                      </p:cBhvr>
                                    </p:animEffect>
                                    <p:animScale>
                                      <p:cBhvr>
                                        <p:cTn id="55" dur="150" autoRev="1" fill="hold"/>
                                        <p:tgtEl>
                                          <p:spTgt spid="3104"/>
                                        </p:tgtEl>
                                      </p:cBhvr>
                                      <p:by x="105000" y="105000"/>
                                    </p:animScale>
                                  </p:childTnLst>
                                </p:cTn>
                              </p:par>
                              <p:par>
                                <p:cTn id="56" presetID="23" presetClass="entr" presetSubtype="528" fill="hold" nodeType="withEffect">
                                  <p:stCondLst>
                                    <p:cond delay="500"/>
                                  </p:stCondLst>
                                  <p:childTnLst>
                                    <p:set>
                                      <p:cBhvr>
                                        <p:cTn id="57" dur="1" fill="hold">
                                          <p:stCondLst>
                                            <p:cond delay="0"/>
                                          </p:stCondLst>
                                        </p:cTn>
                                        <p:tgtEl>
                                          <p:spTgt spid="3079"/>
                                        </p:tgtEl>
                                        <p:attrNameLst>
                                          <p:attrName>style.visibility</p:attrName>
                                        </p:attrNameLst>
                                      </p:cBhvr>
                                      <p:to>
                                        <p:strVal val="visible"/>
                                      </p:to>
                                    </p:set>
                                    <p:anim calcmode="lin" valueType="num">
                                      <p:cBhvr>
                                        <p:cTn id="58" dur="300" fill="hold"/>
                                        <p:tgtEl>
                                          <p:spTgt spid="3079"/>
                                        </p:tgtEl>
                                        <p:attrNameLst>
                                          <p:attrName>ppt_w</p:attrName>
                                        </p:attrNameLst>
                                      </p:cBhvr>
                                      <p:tavLst>
                                        <p:tav tm="0">
                                          <p:val>
                                            <p:fltVal val="0"/>
                                          </p:val>
                                        </p:tav>
                                        <p:tav tm="100000">
                                          <p:val>
                                            <p:strVal val="#ppt_w"/>
                                          </p:val>
                                        </p:tav>
                                      </p:tavLst>
                                    </p:anim>
                                    <p:anim calcmode="lin" valueType="num">
                                      <p:cBhvr>
                                        <p:cTn id="59" dur="300" fill="hold"/>
                                        <p:tgtEl>
                                          <p:spTgt spid="3079"/>
                                        </p:tgtEl>
                                        <p:attrNameLst>
                                          <p:attrName>ppt_h</p:attrName>
                                        </p:attrNameLst>
                                      </p:cBhvr>
                                      <p:tavLst>
                                        <p:tav tm="0">
                                          <p:val>
                                            <p:fltVal val="0"/>
                                          </p:val>
                                        </p:tav>
                                        <p:tav tm="100000">
                                          <p:val>
                                            <p:strVal val="#ppt_h"/>
                                          </p:val>
                                        </p:tav>
                                      </p:tavLst>
                                    </p:anim>
                                    <p:anim calcmode="lin" valueType="num">
                                      <p:cBhvr>
                                        <p:cTn id="60" dur="300" fill="hold"/>
                                        <p:tgtEl>
                                          <p:spTgt spid="3079"/>
                                        </p:tgtEl>
                                        <p:attrNameLst>
                                          <p:attrName>ppt_x</p:attrName>
                                        </p:attrNameLst>
                                      </p:cBhvr>
                                      <p:tavLst>
                                        <p:tav tm="0">
                                          <p:val>
                                            <p:fltVal val="0.5"/>
                                          </p:val>
                                        </p:tav>
                                        <p:tav tm="100000">
                                          <p:val>
                                            <p:strVal val="#ppt_x"/>
                                          </p:val>
                                        </p:tav>
                                      </p:tavLst>
                                    </p:anim>
                                    <p:anim calcmode="lin" valueType="num">
                                      <p:cBhvr>
                                        <p:cTn id="61" dur="300" fill="hold"/>
                                        <p:tgtEl>
                                          <p:spTgt spid="3079"/>
                                        </p:tgtEl>
                                        <p:attrNameLst>
                                          <p:attrName>ppt_y</p:attrName>
                                        </p:attrNameLst>
                                      </p:cBhvr>
                                      <p:tavLst>
                                        <p:tav tm="0">
                                          <p:val>
                                            <p:fltVal val="0.5"/>
                                          </p:val>
                                        </p:tav>
                                        <p:tav tm="100000">
                                          <p:val>
                                            <p:strVal val="#ppt_y"/>
                                          </p:val>
                                        </p:tav>
                                      </p:tavLst>
                                    </p:anim>
                                  </p:childTnLst>
                                </p:cTn>
                              </p:par>
                              <p:par>
                                <p:cTn id="62" presetID="26" presetClass="emph" presetSubtype="0" fill="hold" nodeType="withEffect">
                                  <p:stCondLst>
                                    <p:cond delay="800"/>
                                  </p:stCondLst>
                                  <p:childTnLst>
                                    <p:animEffect transition="out" filter="fade">
                                      <p:cBhvr>
                                        <p:cTn id="63" dur="300" tmFilter="0, 0; .2, .5; .8, .5; 1, 0"/>
                                        <p:tgtEl>
                                          <p:spTgt spid="3079"/>
                                        </p:tgtEl>
                                      </p:cBhvr>
                                    </p:animEffect>
                                    <p:animScale>
                                      <p:cBhvr>
                                        <p:cTn id="64" dur="150" autoRev="1" fill="hold"/>
                                        <p:tgtEl>
                                          <p:spTgt spid="3079"/>
                                        </p:tgtEl>
                                      </p:cBhvr>
                                      <p:by x="105000" y="105000"/>
                                    </p:animScale>
                                  </p:childTnLst>
                                </p:cTn>
                              </p:par>
                              <p:par>
                                <p:cTn id="65" presetID="23" presetClass="entr" presetSubtype="528" fill="hold" nodeType="withEffect">
                                  <p:stCondLst>
                                    <p:cond delay="600"/>
                                  </p:stCondLst>
                                  <p:childTnLst>
                                    <p:set>
                                      <p:cBhvr>
                                        <p:cTn id="66" dur="1" fill="hold">
                                          <p:stCondLst>
                                            <p:cond delay="0"/>
                                          </p:stCondLst>
                                        </p:cTn>
                                        <p:tgtEl>
                                          <p:spTgt spid="3096"/>
                                        </p:tgtEl>
                                        <p:attrNameLst>
                                          <p:attrName>style.visibility</p:attrName>
                                        </p:attrNameLst>
                                      </p:cBhvr>
                                      <p:to>
                                        <p:strVal val="visible"/>
                                      </p:to>
                                    </p:set>
                                    <p:anim calcmode="lin" valueType="num">
                                      <p:cBhvr>
                                        <p:cTn id="67" dur="300" fill="hold"/>
                                        <p:tgtEl>
                                          <p:spTgt spid="3096"/>
                                        </p:tgtEl>
                                        <p:attrNameLst>
                                          <p:attrName>ppt_w</p:attrName>
                                        </p:attrNameLst>
                                      </p:cBhvr>
                                      <p:tavLst>
                                        <p:tav tm="0">
                                          <p:val>
                                            <p:fltVal val="0"/>
                                          </p:val>
                                        </p:tav>
                                        <p:tav tm="100000">
                                          <p:val>
                                            <p:strVal val="#ppt_w"/>
                                          </p:val>
                                        </p:tav>
                                      </p:tavLst>
                                    </p:anim>
                                    <p:anim calcmode="lin" valueType="num">
                                      <p:cBhvr>
                                        <p:cTn id="68" dur="300" fill="hold"/>
                                        <p:tgtEl>
                                          <p:spTgt spid="3096"/>
                                        </p:tgtEl>
                                        <p:attrNameLst>
                                          <p:attrName>ppt_h</p:attrName>
                                        </p:attrNameLst>
                                      </p:cBhvr>
                                      <p:tavLst>
                                        <p:tav tm="0">
                                          <p:val>
                                            <p:fltVal val="0"/>
                                          </p:val>
                                        </p:tav>
                                        <p:tav tm="100000">
                                          <p:val>
                                            <p:strVal val="#ppt_h"/>
                                          </p:val>
                                        </p:tav>
                                      </p:tavLst>
                                    </p:anim>
                                    <p:anim calcmode="lin" valueType="num">
                                      <p:cBhvr>
                                        <p:cTn id="69" dur="300" fill="hold"/>
                                        <p:tgtEl>
                                          <p:spTgt spid="3096"/>
                                        </p:tgtEl>
                                        <p:attrNameLst>
                                          <p:attrName>ppt_x</p:attrName>
                                        </p:attrNameLst>
                                      </p:cBhvr>
                                      <p:tavLst>
                                        <p:tav tm="0">
                                          <p:val>
                                            <p:fltVal val="0.5"/>
                                          </p:val>
                                        </p:tav>
                                        <p:tav tm="100000">
                                          <p:val>
                                            <p:strVal val="#ppt_x"/>
                                          </p:val>
                                        </p:tav>
                                      </p:tavLst>
                                    </p:anim>
                                    <p:anim calcmode="lin" valueType="num">
                                      <p:cBhvr>
                                        <p:cTn id="70" dur="300" fill="hold"/>
                                        <p:tgtEl>
                                          <p:spTgt spid="3096"/>
                                        </p:tgtEl>
                                        <p:attrNameLst>
                                          <p:attrName>ppt_y</p:attrName>
                                        </p:attrNameLst>
                                      </p:cBhvr>
                                      <p:tavLst>
                                        <p:tav tm="0">
                                          <p:val>
                                            <p:fltVal val="0.5"/>
                                          </p:val>
                                        </p:tav>
                                        <p:tav tm="100000">
                                          <p:val>
                                            <p:strVal val="#ppt_y"/>
                                          </p:val>
                                        </p:tav>
                                      </p:tavLst>
                                    </p:anim>
                                  </p:childTnLst>
                                </p:cTn>
                              </p:par>
                              <p:par>
                                <p:cTn id="71" presetID="26" presetClass="emph" presetSubtype="0" fill="hold" nodeType="withEffect">
                                  <p:stCondLst>
                                    <p:cond delay="900"/>
                                  </p:stCondLst>
                                  <p:childTnLst>
                                    <p:animEffect transition="out" filter="fade">
                                      <p:cBhvr>
                                        <p:cTn id="72" dur="300" tmFilter="0, 0; .2, .5; .8, .5; 1, 0"/>
                                        <p:tgtEl>
                                          <p:spTgt spid="3096"/>
                                        </p:tgtEl>
                                      </p:cBhvr>
                                    </p:animEffect>
                                    <p:animScale>
                                      <p:cBhvr>
                                        <p:cTn id="73" dur="150" autoRev="1" fill="hold"/>
                                        <p:tgtEl>
                                          <p:spTgt spid="3096"/>
                                        </p:tgtEl>
                                      </p:cBhvr>
                                      <p:by x="105000" y="105000"/>
                                    </p:animScale>
                                  </p:childTnLst>
                                </p:cTn>
                              </p:par>
                              <p:par>
                                <p:cTn id="74" presetID="23" presetClass="entr" presetSubtype="528" fill="hold" nodeType="withEffect">
                                  <p:stCondLst>
                                    <p:cond delay="700"/>
                                  </p:stCondLst>
                                  <p:childTnLst>
                                    <p:set>
                                      <p:cBhvr>
                                        <p:cTn id="75" dur="1" fill="hold">
                                          <p:stCondLst>
                                            <p:cond delay="0"/>
                                          </p:stCondLst>
                                        </p:cTn>
                                        <p:tgtEl>
                                          <p:spTgt spid="3087"/>
                                        </p:tgtEl>
                                        <p:attrNameLst>
                                          <p:attrName>style.visibility</p:attrName>
                                        </p:attrNameLst>
                                      </p:cBhvr>
                                      <p:to>
                                        <p:strVal val="visible"/>
                                      </p:to>
                                    </p:set>
                                    <p:anim calcmode="lin" valueType="num">
                                      <p:cBhvr>
                                        <p:cTn id="76" dur="300" fill="hold"/>
                                        <p:tgtEl>
                                          <p:spTgt spid="3087"/>
                                        </p:tgtEl>
                                        <p:attrNameLst>
                                          <p:attrName>ppt_w</p:attrName>
                                        </p:attrNameLst>
                                      </p:cBhvr>
                                      <p:tavLst>
                                        <p:tav tm="0">
                                          <p:val>
                                            <p:fltVal val="0"/>
                                          </p:val>
                                        </p:tav>
                                        <p:tav tm="100000">
                                          <p:val>
                                            <p:strVal val="#ppt_w"/>
                                          </p:val>
                                        </p:tav>
                                      </p:tavLst>
                                    </p:anim>
                                    <p:anim calcmode="lin" valueType="num">
                                      <p:cBhvr>
                                        <p:cTn id="77" dur="300" fill="hold"/>
                                        <p:tgtEl>
                                          <p:spTgt spid="3087"/>
                                        </p:tgtEl>
                                        <p:attrNameLst>
                                          <p:attrName>ppt_h</p:attrName>
                                        </p:attrNameLst>
                                      </p:cBhvr>
                                      <p:tavLst>
                                        <p:tav tm="0">
                                          <p:val>
                                            <p:fltVal val="0"/>
                                          </p:val>
                                        </p:tav>
                                        <p:tav tm="100000">
                                          <p:val>
                                            <p:strVal val="#ppt_h"/>
                                          </p:val>
                                        </p:tav>
                                      </p:tavLst>
                                    </p:anim>
                                    <p:anim calcmode="lin" valueType="num">
                                      <p:cBhvr>
                                        <p:cTn id="78" dur="300" fill="hold"/>
                                        <p:tgtEl>
                                          <p:spTgt spid="3087"/>
                                        </p:tgtEl>
                                        <p:attrNameLst>
                                          <p:attrName>ppt_x</p:attrName>
                                        </p:attrNameLst>
                                      </p:cBhvr>
                                      <p:tavLst>
                                        <p:tav tm="0">
                                          <p:val>
                                            <p:fltVal val="0.5"/>
                                          </p:val>
                                        </p:tav>
                                        <p:tav tm="100000">
                                          <p:val>
                                            <p:strVal val="#ppt_x"/>
                                          </p:val>
                                        </p:tav>
                                      </p:tavLst>
                                    </p:anim>
                                    <p:anim calcmode="lin" valueType="num">
                                      <p:cBhvr>
                                        <p:cTn id="79" dur="300" fill="hold"/>
                                        <p:tgtEl>
                                          <p:spTgt spid="3087"/>
                                        </p:tgtEl>
                                        <p:attrNameLst>
                                          <p:attrName>ppt_y</p:attrName>
                                        </p:attrNameLst>
                                      </p:cBhvr>
                                      <p:tavLst>
                                        <p:tav tm="0">
                                          <p:val>
                                            <p:fltVal val="0.5"/>
                                          </p:val>
                                        </p:tav>
                                        <p:tav tm="100000">
                                          <p:val>
                                            <p:strVal val="#ppt_y"/>
                                          </p:val>
                                        </p:tav>
                                      </p:tavLst>
                                    </p:anim>
                                  </p:childTnLst>
                                </p:cTn>
                              </p:par>
                              <p:par>
                                <p:cTn id="80" presetID="26" presetClass="emph" presetSubtype="0" fill="hold" nodeType="withEffect">
                                  <p:stCondLst>
                                    <p:cond delay="1000"/>
                                  </p:stCondLst>
                                  <p:childTnLst>
                                    <p:animEffect transition="out" filter="fade">
                                      <p:cBhvr>
                                        <p:cTn id="81" dur="300" tmFilter="0, 0; .2, .5; .8, .5; 1, 0"/>
                                        <p:tgtEl>
                                          <p:spTgt spid="3087"/>
                                        </p:tgtEl>
                                      </p:cBhvr>
                                    </p:animEffect>
                                    <p:animScale>
                                      <p:cBhvr>
                                        <p:cTn id="82" dur="150" autoRev="1" fill="hold"/>
                                        <p:tgtEl>
                                          <p:spTgt spid="3087"/>
                                        </p:tgtEl>
                                      </p:cBhvr>
                                      <p:by x="105000" y="105000"/>
                                    </p:animScale>
                                  </p:childTnLst>
                                </p:cTn>
                              </p:par>
                              <p:par>
                                <p:cTn id="83" presetID="23" presetClass="entr" presetSubtype="528" fill="hold" nodeType="withEffect">
                                  <p:stCondLst>
                                    <p:cond delay="800"/>
                                  </p:stCondLst>
                                  <p:childTnLst>
                                    <p:set>
                                      <p:cBhvr>
                                        <p:cTn id="84" dur="1" fill="hold">
                                          <p:stCondLst>
                                            <p:cond delay="0"/>
                                          </p:stCondLst>
                                        </p:cTn>
                                        <p:tgtEl>
                                          <p:spTgt spid="3088"/>
                                        </p:tgtEl>
                                        <p:attrNameLst>
                                          <p:attrName>style.visibility</p:attrName>
                                        </p:attrNameLst>
                                      </p:cBhvr>
                                      <p:to>
                                        <p:strVal val="visible"/>
                                      </p:to>
                                    </p:set>
                                    <p:anim calcmode="lin" valueType="num">
                                      <p:cBhvr>
                                        <p:cTn id="85" dur="300" fill="hold"/>
                                        <p:tgtEl>
                                          <p:spTgt spid="3088"/>
                                        </p:tgtEl>
                                        <p:attrNameLst>
                                          <p:attrName>ppt_w</p:attrName>
                                        </p:attrNameLst>
                                      </p:cBhvr>
                                      <p:tavLst>
                                        <p:tav tm="0">
                                          <p:val>
                                            <p:fltVal val="0"/>
                                          </p:val>
                                        </p:tav>
                                        <p:tav tm="100000">
                                          <p:val>
                                            <p:strVal val="#ppt_w"/>
                                          </p:val>
                                        </p:tav>
                                      </p:tavLst>
                                    </p:anim>
                                    <p:anim calcmode="lin" valueType="num">
                                      <p:cBhvr>
                                        <p:cTn id="86" dur="300" fill="hold"/>
                                        <p:tgtEl>
                                          <p:spTgt spid="3088"/>
                                        </p:tgtEl>
                                        <p:attrNameLst>
                                          <p:attrName>ppt_h</p:attrName>
                                        </p:attrNameLst>
                                      </p:cBhvr>
                                      <p:tavLst>
                                        <p:tav tm="0">
                                          <p:val>
                                            <p:fltVal val="0"/>
                                          </p:val>
                                        </p:tav>
                                        <p:tav tm="100000">
                                          <p:val>
                                            <p:strVal val="#ppt_h"/>
                                          </p:val>
                                        </p:tav>
                                      </p:tavLst>
                                    </p:anim>
                                    <p:anim calcmode="lin" valueType="num">
                                      <p:cBhvr>
                                        <p:cTn id="87" dur="300" fill="hold"/>
                                        <p:tgtEl>
                                          <p:spTgt spid="3088"/>
                                        </p:tgtEl>
                                        <p:attrNameLst>
                                          <p:attrName>ppt_x</p:attrName>
                                        </p:attrNameLst>
                                      </p:cBhvr>
                                      <p:tavLst>
                                        <p:tav tm="0">
                                          <p:val>
                                            <p:fltVal val="0.5"/>
                                          </p:val>
                                        </p:tav>
                                        <p:tav tm="100000">
                                          <p:val>
                                            <p:strVal val="#ppt_x"/>
                                          </p:val>
                                        </p:tav>
                                      </p:tavLst>
                                    </p:anim>
                                    <p:anim calcmode="lin" valueType="num">
                                      <p:cBhvr>
                                        <p:cTn id="88" dur="300" fill="hold"/>
                                        <p:tgtEl>
                                          <p:spTgt spid="3088"/>
                                        </p:tgtEl>
                                        <p:attrNameLst>
                                          <p:attrName>ppt_y</p:attrName>
                                        </p:attrNameLst>
                                      </p:cBhvr>
                                      <p:tavLst>
                                        <p:tav tm="0">
                                          <p:val>
                                            <p:fltVal val="0.5"/>
                                          </p:val>
                                        </p:tav>
                                        <p:tav tm="100000">
                                          <p:val>
                                            <p:strVal val="#ppt_y"/>
                                          </p:val>
                                        </p:tav>
                                      </p:tavLst>
                                    </p:anim>
                                  </p:childTnLst>
                                </p:cTn>
                              </p:par>
                              <p:par>
                                <p:cTn id="89" presetID="26" presetClass="emph" presetSubtype="0" fill="hold" nodeType="withEffect">
                                  <p:stCondLst>
                                    <p:cond delay="1100"/>
                                  </p:stCondLst>
                                  <p:childTnLst>
                                    <p:animEffect transition="out" filter="fade">
                                      <p:cBhvr>
                                        <p:cTn id="90" dur="300" tmFilter="0, 0; .2, .5; .8, .5; 1, 0"/>
                                        <p:tgtEl>
                                          <p:spTgt spid="3088"/>
                                        </p:tgtEl>
                                      </p:cBhvr>
                                    </p:animEffect>
                                    <p:animScale>
                                      <p:cBhvr>
                                        <p:cTn id="91" dur="150" autoRev="1" fill="hold"/>
                                        <p:tgtEl>
                                          <p:spTgt spid="3088"/>
                                        </p:tgtEl>
                                      </p:cBhvr>
                                      <p:by x="105000" y="105000"/>
                                    </p:animScale>
                                  </p:childTnLst>
                                </p:cTn>
                              </p:par>
                              <p:par>
                                <p:cTn id="92" presetID="23" presetClass="entr" presetSubtype="528" fill="hold" nodeType="withEffect">
                                  <p:stCondLst>
                                    <p:cond delay="900"/>
                                  </p:stCondLst>
                                  <p:childTnLst>
                                    <p:set>
                                      <p:cBhvr>
                                        <p:cTn id="93" dur="1" fill="hold">
                                          <p:stCondLst>
                                            <p:cond delay="0"/>
                                          </p:stCondLst>
                                        </p:cTn>
                                        <p:tgtEl>
                                          <p:spTgt spid="3092"/>
                                        </p:tgtEl>
                                        <p:attrNameLst>
                                          <p:attrName>style.visibility</p:attrName>
                                        </p:attrNameLst>
                                      </p:cBhvr>
                                      <p:to>
                                        <p:strVal val="visible"/>
                                      </p:to>
                                    </p:set>
                                    <p:anim calcmode="lin" valueType="num">
                                      <p:cBhvr>
                                        <p:cTn id="94" dur="300" fill="hold"/>
                                        <p:tgtEl>
                                          <p:spTgt spid="3092"/>
                                        </p:tgtEl>
                                        <p:attrNameLst>
                                          <p:attrName>ppt_w</p:attrName>
                                        </p:attrNameLst>
                                      </p:cBhvr>
                                      <p:tavLst>
                                        <p:tav tm="0">
                                          <p:val>
                                            <p:fltVal val="0"/>
                                          </p:val>
                                        </p:tav>
                                        <p:tav tm="100000">
                                          <p:val>
                                            <p:strVal val="#ppt_w"/>
                                          </p:val>
                                        </p:tav>
                                      </p:tavLst>
                                    </p:anim>
                                    <p:anim calcmode="lin" valueType="num">
                                      <p:cBhvr>
                                        <p:cTn id="95" dur="300" fill="hold"/>
                                        <p:tgtEl>
                                          <p:spTgt spid="3092"/>
                                        </p:tgtEl>
                                        <p:attrNameLst>
                                          <p:attrName>ppt_h</p:attrName>
                                        </p:attrNameLst>
                                      </p:cBhvr>
                                      <p:tavLst>
                                        <p:tav tm="0">
                                          <p:val>
                                            <p:fltVal val="0"/>
                                          </p:val>
                                        </p:tav>
                                        <p:tav tm="100000">
                                          <p:val>
                                            <p:strVal val="#ppt_h"/>
                                          </p:val>
                                        </p:tav>
                                      </p:tavLst>
                                    </p:anim>
                                    <p:anim calcmode="lin" valueType="num">
                                      <p:cBhvr>
                                        <p:cTn id="96" dur="300" fill="hold"/>
                                        <p:tgtEl>
                                          <p:spTgt spid="3092"/>
                                        </p:tgtEl>
                                        <p:attrNameLst>
                                          <p:attrName>ppt_x</p:attrName>
                                        </p:attrNameLst>
                                      </p:cBhvr>
                                      <p:tavLst>
                                        <p:tav tm="0">
                                          <p:val>
                                            <p:fltVal val="0.5"/>
                                          </p:val>
                                        </p:tav>
                                        <p:tav tm="100000">
                                          <p:val>
                                            <p:strVal val="#ppt_x"/>
                                          </p:val>
                                        </p:tav>
                                      </p:tavLst>
                                    </p:anim>
                                    <p:anim calcmode="lin" valueType="num">
                                      <p:cBhvr>
                                        <p:cTn id="97" dur="300" fill="hold"/>
                                        <p:tgtEl>
                                          <p:spTgt spid="3092"/>
                                        </p:tgtEl>
                                        <p:attrNameLst>
                                          <p:attrName>ppt_y</p:attrName>
                                        </p:attrNameLst>
                                      </p:cBhvr>
                                      <p:tavLst>
                                        <p:tav tm="0">
                                          <p:val>
                                            <p:fltVal val="0.5"/>
                                          </p:val>
                                        </p:tav>
                                        <p:tav tm="100000">
                                          <p:val>
                                            <p:strVal val="#ppt_y"/>
                                          </p:val>
                                        </p:tav>
                                      </p:tavLst>
                                    </p:anim>
                                  </p:childTnLst>
                                </p:cTn>
                              </p:par>
                              <p:par>
                                <p:cTn id="98" presetID="26" presetClass="emph" presetSubtype="0" fill="hold" nodeType="withEffect">
                                  <p:stCondLst>
                                    <p:cond delay="1200"/>
                                  </p:stCondLst>
                                  <p:childTnLst>
                                    <p:animEffect transition="out" filter="fade">
                                      <p:cBhvr>
                                        <p:cTn id="99" dur="300" tmFilter="0, 0; .2, .5; .8, .5; 1, 0"/>
                                        <p:tgtEl>
                                          <p:spTgt spid="3092"/>
                                        </p:tgtEl>
                                      </p:cBhvr>
                                    </p:animEffect>
                                    <p:animScale>
                                      <p:cBhvr>
                                        <p:cTn id="100" dur="150" autoRev="1" fill="hold"/>
                                        <p:tgtEl>
                                          <p:spTgt spid="3092"/>
                                        </p:tgtEl>
                                      </p:cBhvr>
                                      <p:by x="105000" y="105000"/>
                                    </p:animScale>
                                  </p:childTnLst>
                                </p:cTn>
                              </p:par>
                              <p:par>
                                <p:cTn id="101" presetID="23" presetClass="entr" presetSubtype="528" fill="hold" nodeType="withEffect">
                                  <p:stCondLst>
                                    <p:cond delay="1000"/>
                                  </p:stCondLst>
                                  <p:childTnLst>
                                    <p:set>
                                      <p:cBhvr>
                                        <p:cTn id="102" dur="1" fill="hold">
                                          <p:stCondLst>
                                            <p:cond delay="0"/>
                                          </p:stCondLst>
                                        </p:cTn>
                                        <p:tgtEl>
                                          <p:spTgt spid="3098"/>
                                        </p:tgtEl>
                                        <p:attrNameLst>
                                          <p:attrName>style.visibility</p:attrName>
                                        </p:attrNameLst>
                                      </p:cBhvr>
                                      <p:to>
                                        <p:strVal val="visible"/>
                                      </p:to>
                                    </p:set>
                                    <p:anim calcmode="lin" valueType="num">
                                      <p:cBhvr>
                                        <p:cTn id="103" dur="300" fill="hold"/>
                                        <p:tgtEl>
                                          <p:spTgt spid="3098"/>
                                        </p:tgtEl>
                                        <p:attrNameLst>
                                          <p:attrName>ppt_w</p:attrName>
                                        </p:attrNameLst>
                                      </p:cBhvr>
                                      <p:tavLst>
                                        <p:tav tm="0">
                                          <p:val>
                                            <p:fltVal val="0"/>
                                          </p:val>
                                        </p:tav>
                                        <p:tav tm="100000">
                                          <p:val>
                                            <p:strVal val="#ppt_w"/>
                                          </p:val>
                                        </p:tav>
                                      </p:tavLst>
                                    </p:anim>
                                    <p:anim calcmode="lin" valueType="num">
                                      <p:cBhvr>
                                        <p:cTn id="104" dur="300" fill="hold"/>
                                        <p:tgtEl>
                                          <p:spTgt spid="3098"/>
                                        </p:tgtEl>
                                        <p:attrNameLst>
                                          <p:attrName>ppt_h</p:attrName>
                                        </p:attrNameLst>
                                      </p:cBhvr>
                                      <p:tavLst>
                                        <p:tav tm="0">
                                          <p:val>
                                            <p:fltVal val="0"/>
                                          </p:val>
                                        </p:tav>
                                        <p:tav tm="100000">
                                          <p:val>
                                            <p:strVal val="#ppt_h"/>
                                          </p:val>
                                        </p:tav>
                                      </p:tavLst>
                                    </p:anim>
                                    <p:anim calcmode="lin" valueType="num">
                                      <p:cBhvr>
                                        <p:cTn id="105" dur="300" fill="hold"/>
                                        <p:tgtEl>
                                          <p:spTgt spid="3098"/>
                                        </p:tgtEl>
                                        <p:attrNameLst>
                                          <p:attrName>ppt_x</p:attrName>
                                        </p:attrNameLst>
                                      </p:cBhvr>
                                      <p:tavLst>
                                        <p:tav tm="0">
                                          <p:val>
                                            <p:fltVal val="0.5"/>
                                          </p:val>
                                        </p:tav>
                                        <p:tav tm="100000">
                                          <p:val>
                                            <p:strVal val="#ppt_x"/>
                                          </p:val>
                                        </p:tav>
                                      </p:tavLst>
                                    </p:anim>
                                    <p:anim calcmode="lin" valueType="num">
                                      <p:cBhvr>
                                        <p:cTn id="106" dur="300" fill="hold"/>
                                        <p:tgtEl>
                                          <p:spTgt spid="3098"/>
                                        </p:tgtEl>
                                        <p:attrNameLst>
                                          <p:attrName>ppt_y</p:attrName>
                                        </p:attrNameLst>
                                      </p:cBhvr>
                                      <p:tavLst>
                                        <p:tav tm="0">
                                          <p:val>
                                            <p:fltVal val="0.5"/>
                                          </p:val>
                                        </p:tav>
                                        <p:tav tm="100000">
                                          <p:val>
                                            <p:strVal val="#ppt_y"/>
                                          </p:val>
                                        </p:tav>
                                      </p:tavLst>
                                    </p:anim>
                                  </p:childTnLst>
                                </p:cTn>
                              </p:par>
                              <p:par>
                                <p:cTn id="107" presetID="26" presetClass="emph" presetSubtype="0" fill="hold" nodeType="withEffect">
                                  <p:stCondLst>
                                    <p:cond delay="1300"/>
                                  </p:stCondLst>
                                  <p:childTnLst>
                                    <p:animEffect transition="out" filter="fade">
                                      <p:cBhvr>
                                        <p:cTn id="108" dur="300" tmFilter="0, 0; .2, .5; .8, .5; 1, 0"/>
                                        <p:tgtEl>
                                          <p:spTgt spid="3098"/>
                                        </p:tgtEl>
                                      </p:cBhvr>
                                    </p:animEffect>
                                    <p:animScale>
                                      <p:cBhvr>
                                        <p:cTn id="109" dur="150" autoRev="1" fill="hold"/>
                                        <p:tgtEl>
                                          <p:spTgt spid="3098"/>
                                        </p:tgtEl>
                                      </p:cBhvr>
                                      <p:by x="105000" y="105000"/>
                                    </p:animScale>
                                  </p:childTnLst>
                                </p:cTn>
                              </p:par>
                              <p:par>
                                <p:cTn id="110" presetID="23" presetClass="entr" presetSubtype="528" fill="hold" nodeType="withEffect">
                                  <p:stCondLst>
                                    <p:cond delay="1100"/>
                                  </p:stCondLst>
                                  <p:childTnLst>
                                    <p:set>
                                      <p:cBhvr>
                                        <p:cTn id="111" dur="1" fill="hold">
                                          <p:stCondLst>
                                            <p:cond delay="0"/>
                                          </p:stCondLst>
                                        </p:cTn>
                                        <p:tgtEl>
                                          <p:spTgt spid="3085"/>
                                        </p:tgtEl>
                                        <p:attrNameLst>
                                          <p:attrName>style.visibility</p:attrName>
                                        </p:attrNameLst>
                                      </p:cBhvr>
                                      <p:to>
                                        <p:strVal val="visible"/>
                                      </p:to>
                                    </p:set>
                                    <p:anim calcmode="lin" valueType="num">
                                      <p:cBhvr>
                                        <p:cTn id="112" dur="300" fill="hold"/>
                                        <p:tgtEl>
                                          <p:spTgt spid="3085"/>
                                        </p:tgtEl>
                                        <p:attrNameLst>
                                          <p:attrName>ppt_w</p:attrName>
                                        </p:attrNameLst>
                                      </p:cBhvr>
                                      <p:tavLst>
                                        <p:tav tm="0">
                                          <p:val>
                                            <p:fltVal val="0"/>
                                          </p:val>
                                        </p:tav>
                                        <p:tav tm="100000">
                                          <p:val>
                                            <p:strVal val="#ppt_w"/>
                                          </p:val>
                                        </p:tav>
                                      </p:tavLst>
                                    </p:anim>
                                    <p:anim calcmode="lin" valueType="num">
                                      <p:cBhvr>
                                        <p:cTn id="113" dur="300" fill="hold"/>
                                        <p:tgtEl>
                                          <p:spTgt spid="3085"/>
                                        </p:tgtEl>
                                        <p:attrNameLst>
                                          <p:attrName>ppt_h</p:attrName>
                                        </p:attrNameLst>
                                      </p:cBhvr>
                                      <p:tavLst>
                                        <p:tav tm="0">
                                          <p:val>
                                            <p:fltVal val="0"/>
                                          </p:val>
                                        </p:tav>
                                        <p:tav tm="100000">
                                          <p:val>
                                            <p:strVal val="#ppt_h"/>
                                          </p:val>
                                        </p:tav>
                                      </p:tavLst>
                                    </p:anim>
                                    <p:anim calcmode="lin" valueType="num">
                                      <p:cBhvr>
                                        <p:cTn id="114" dur="300" fill="hold"/>
                                        <p:tgtEl>
                                          <p:spTgt spid="3085"/>
                                        </p:tgtEl>
                                        <p:attrNameLst>
                                          <p:attrName>ppt_x</p:attrName>
                                        </p:attrNameLst>
                                      </p:cBhvr>
                                      <p:tavLst>
                                        <p:tav tm="0">
                                          <p:val>
                                            <p:fltVal val="0.5"/>
                                          </p:val>
                                        </p:tav>
                                        <p:tav tm="100000">
                                          <p:val>
                                            <p:strVal val="#ppt_x"/>
                                          </p:val>
                                        </p:tav>
                                      </p:tavLst>
                                    </p:anim>
                                    <p:anim calcmode="lin" valueType="num">
                                      <p:cBhvr>
                                        <p:cTn id="115" dur="300" fill="hold"/>
                                        <p:tgtEl>
                                          <p:spTgt spid="3085"/>
                                        </p:tgtEl>
                                        <p:attrNameLst>
                                          <p:attrName>ppt_y</p:attrName>
                                        </p:attrNameLst>
                                      </p:cBhvr>
                                      <p:tavLst>
                                        <p:tav tm="0">
                                          <p:val>
                                            <p:fltVal val="0.5"/>
                                          </p:val>
                                        </p:tav>
                                        <p:tav tm="100000">
                                          <p:val>
                                            <p:strVal val="#ppt_y"/>
                                          </p:val>
                                        </p:tav>
                                      </p:tavLst>
                                    </p:anim>
                                  </p:childTnLst>
                                </p:cTn>
                              </p:par>
                              <p:par>
                                <p:cTn id="116" presetID="26" presetClass="emph" presetSubtype="0" fill="hold" nodeType="withEffect">
                                  <p:stCondLst>
                                    <p:cond delay="1400"/>
                                  </p:stCondLst>
                                  <p:childTnLst>
                                    <p:animEffect transition="out" filter="fade">
                                      <p:cBhvr>
                                        <p:cTn id="117" dur="300" tmFilter="0, 0; .2, .5; .8, .5; 1, 0"/>
                                        <p:tgtEl>
                                          <p:spTgt spid="3085"/>
                                        </p:tgtEl>
                                      </p:cBhvr>
                                    </p:animEffect>
                                    <p:animScale>
                                      <p:cBhvr>
                                        <p:cTn id="118" dur="150" autoRev="1" fill="hold"/>
                                        <p:tgtEl>
                                          <p:spTgt spid="3085"/>
                                        </p:tgtEl>
                                      </p:cBhvr>
                                      <p:by x="105000" y="105000"/>
                                    </p:animScale>
                                  </p:childTnLst>
                                </p:cTn>
                              </p:par>
                              <p:par>
                                <p:cTn id="119" presetID="23" presetClass="entr" presetSubtype="528" fill="hold" nodeType="withEffect">
                                  <p:stCondLst>
                                    <p:cond delay="1200"/>
                                  </p:stCondLst>
                                  <p:childTnLst>
                                    <p:set>
                                      <p:cBhvr>
                                        <p:cTn id="120" dur="1" fill="hold">
                                          <p:stCondLst>
                                            <p:cond delay="0"/>
                                          </p:stCondLst>
                                        </p:cTn>
                                        <p:tgtEl>
                                          <p:spTgt spid="3110"/>
                                        </p:tgtEl>
                                        <p:attrNameLst>
                                          <p:attrName>style.visibility</p:attrName>
                                        </p:attrNameLst>
                                      </p:cBhvr>
                                      <p:to>
                                        <p:strVal val="visible"/>
                                      </p:to>
                                    </p:set>
                                    <p:anim calcmode="lin" valueType="num">
                                      <p:cBhvr>
                                        <p:cTn id="121" dur="300" fill="hold"/>
                                        <p:tgtEl>
                                          <p:spTgt spid="3110"/>
                                        </p:tgtEl>
                                        <p:attrNameLst>
                                          <p:attrName>ppt_w</p:attrName>
                                        </p:attrNameLst>
                                      </p:cBhvr>
                                      <p:tavLst>
                                        <p:tav tm="0">
                                          <p:val>
                                            <p:fltVal val="0"/>
                                          </p:val>
                                        </p:tav>
                                        <p:tav tm="100000">
                                          <p:val>
                                            <p:strVal val="#ppt_w"/>
                                          </p:val>
                                        </p:tav>
                                      </p:tavLst>
                                    </p:anim>
                                    <p:anim calcmode="lin" valueType="num">
                                      <p:cBhvr>
                                        <p:cTn id="122" dur="300" fill="hold"/>
                                        <p:tgtEl>
                                          <p:spTgt spid="3110"/>
                                        </p:tgtEl>
                                        <p:attrNameLst>
                                          <p:attrName>ppt_h</p:attrName>
                                        </p:attrNameLst>
                                      </p:cBhvr>
                                      <p:tavLst>
                                        <p:tav tm="0">
                                          <p:val>
                                            <p:fltVal val="0"/>
                                          </p:val>
                                        </p:tav>
                                        <p:tav tm="100000">
                                          <p:val>
                                            <p:strVal val="#ppt_h"/>
                                          </p:val>
                                        </p:tav>
                                      </p:tavLst>
                                    </p:anim>
                                    <p:anim calcmode="lin" valueType="num">
                                      <p:cBhvr>
                                        <p:cTn id="123" dur="300" fill="hold"/>
                                        <p:tgtEl>
                                          <p:spTgt spid="3110"/>
                                        </p:tgtEl>
                                        <p:attrNameLst>
                                          <p:attrName>ppt_x</p:attrName>
                                        </p:attrNameLst>
                                      </p:cBhvr>
                                      <p:tavLst>
                                        <p:tav tm="0">
                                          <p:val>
                                            <p:fltVal val="0.5"/>
                                          </p:val>
                                        </p:tav>
                                        <p:tav tm="100000">
                                          <p:val>
                                            <p:strVal val="#ppt_x"/>
                                          </p:val>
                                        </p:tav>
                                      </p:tavLst>
                                    </p:anim>
                                    <p:anim calcmode="lin" valueType="num">
                                      <p:cBhvr>
                                        <p:cTn id="124" dur="300" fill="hold"/>
                                        <p:tgtEl>
                                          <p:spTgt spid="3110"/>
                                        </p:tgtEl>
                                        <p:attrNameLst>
                                          <p:attrName>ppt_y</p:attrName>
                                        </p:attrNameLst>
                                      </p:cBhvr>
                                      <p:tavLst>
                                        <p:tav tm="0">
                                          <p:val>
                                            <p:fltVal val="0.5"/>
                                          </p:val>
                                        </p:tav>
                                        <p:tav tm="100000">
                                          <p:val>
                                            <p:strVal val="#ppt_y"/>
                                          </p:val>
                                        </p:tav>
                                      </p:tavLst>
                                    </p:anim>
                                  </p:childTnLst>
                                </p:cTn>
                              </p:par>
                              <p:par>
                                <p:cTn id="125" presetID="26" presetClass="emph" presetSubtype="0" fill="hold" nodeType="withEffect">
                                  <p:stCondLst>
                                    <p:cond delay="1500"/>
                                  </p:stCondLst>
                                  <p:childTnLst>
                                    <p:animEffect transition="out" filter="fade">
                                      <p:cBhvr>
                                        <p:cTn id="126" dur="300" tmFilter="0, 0; .2, .5; .8, .5; 1, 0"/>
                                        <p:tgtEl>
                                          <p:spTgt spid="3110"/>
                                        </p:tgtEl>
                                      </p:cBhvr>
                                    </p:animEffect>
                                    <p:animScale>
                                      <p:cBhvr>
                                        <p:cTn id="127" dur="150" autoRev="1" fill="hold"/>
                                        <p:tgtEl>
                                          <p:spTgt spid="3110"/>
                                        </p:tgtEl>
                                      </p:cBhvr>
                                      <p:by x="105000" y="105000"/>
                                    </p:animScale>
                                  </p:childTnLst>
                                </p:cTn>
                              </p:par>
                              <p:par>
                                <p:cTn id="128" presetID="23" presetClass="entr" presetSubtype="528" fill="hold" nodeType="withEffect">
                                  <p:stCondLst>
                                    <p:cond delay="1300"/>
                                  </p:stCondLst>
                                  <p:childTnLst>
                                    <p:set>
                                      <p:cBhvr>
                                        <p:cTn id="129" dur="1" fill="hold">
                                          <p:stCondLst>
                                            <p:cond delay="0"/>
                                          </p:stCondLst>
                                        </p:cTn>
                                        <p:tgtEl>
                                          <p:spTgt spid="3097"/>
                                        </p:tgtEl>
                                        <p:attrNameLst>
                                          <p:attrName>style.visibility</p:attrName>
                                        </p:attrNameLst>
                                      </p:cBhvr>
                                      <p:to>
                                        <p:strVal val="visible"/>
                                      </p:to>
                                    </p:set>
                                    <p:anim calcmode="lin" valueType="num">
                                      <p:cBhvr>
                                        <p:cTn id="130" dur="300" fill="hold"/>
                                        <p:tgtEl>
                                          <p:spTgt spid="3097"/>
                                        </p:tgtEl>
                                        <p:attrNameLst>
                                          <p:attrName>ppt_w</p:attrName>
                                        </p:attrNameLst>
                                      </p:cBhvr>
                                      <p:tavLst>
                                        <p:tav tm="0">
                                          <p:val>
                                            <p:fltVal val="0"/>
                                          </p:val>
                                        </p:tav>
                                        <p:tav tm="100000">
                                          <p:val>
                                            <p:strVal val="#ppt_w"/>
                                          </p:val>
                                        </p:tav>
                                      </p:tavLst>
                                    </p:anim>
                                    <p:anim calcmode="lin" valueType="num">
                                      <p:cBhvr>
                                        <p:cTn id="131" dur="300" fill="hold"/>
                                        <p:tgtEl>
                                          <p:spTgt spid="3097"/>
                                        </p:tgtEl>
                                        <p:attrNameLst>
                                          <p:attrName>ppt_h</p:attrName>
                                        </p:attrNameLst>
                                      </p:cBhvr>
                                      <p:tavLst>
                                        <p:tav tm="0">
                                          <p:val>
                                            <p:fltVal val="0"/>
                                          </p:val>
                                        </p:tav>
                                        <p:tav tm="100000">
                                          <p:val>
                                            <p:strVal val="#ppt_h"/>
                                          </p:val>
                                        </p:tav>
                                      </p:tavLst>
                                    </p:anim>
                                    <p:anim calcmode="lin" valueType="num">
                                      <p:cBhvr>
                                        <p:cTn id="132" dur="300" fill="hold"/>
                                        <p:tgtEl>
                                          <p:spTgt spid="3097"/>
                                        </p:tgtEl>
                                        <p:attrNameLst>
                                          <p:attrName>ppt_x</p:attrName>
                                        </p:attrNameLst>
                                      </p:cBhvr>
                                      <p:tavLst>
                                        <p:tav tm="0">
                                          <p:val>
                                            <p:fltVal val="0.5"/>
                                          </p:val>
                                        </p:tav>
                                        <p:tav tm="100000">
                                          <p:val>
                                            <p:strVal val="#ppt_x"/>
                                          </p:val>
                                        </p:tav>
                                      </p:tavLst>
                                    </p:anim>
                                    <p:anim calcmode="lin" valueType="num">
                                      <p:cBhvr>
                                        <p:cTn id="133" dur="300" fill="hold"/>
                                        <p:tgtEl>
                                          <p:spTgt spid="3097"/>
                                        </p:tgtEl>
                                        <p:attrNameLst>
                                          <p:attrName>ppt_y</p:attrName>
                                        </p:attrNameLst>
                                      </p:cBhvr>
                                      <p:tavLst>
                                        <p:tav tm="0">
                                          <p:val>
                                            <p:fltVal val="0.5"/>
                                          </p:val>
                                        </p:tav>
                                        <p:tav tm="100000">
                                          <p:val>
                                            <p:strVal val="#ppt_y"/>
                                          </p:val>
                                        </p:tav>
                                      </p:tavLst>
                                    </p:anim>
                                  </p:childTnLst>
                                </p:cTn>
                              </p:par>
                              <p:par>
                                <p:cTn id="134" presetID="26" presetClass="emph" presetSubtype="0" fill="hold" nodeType="withEffect">
                                  <p:stCondLst>
                                    <p:cond delay="1600"/>
                                  </p:stCondLst>
                                  <p:childTnLst>
                                    <p:animEffect transition="out" filter="fade">
                                      <p:cBhvr>
                                        <p:cTn id="135" dur="300" tmFilter="0, 0; .2, .5; .8, .5; 1, 0"/>
                                        <p:tgtEl>
                                          <p:spTgt spid="3097"/>
                                        </p:tgtEl>
                                      </p:cBhvr>
                                    </p:animEffect>
                                    <p:animScale>
                                      <p:cBhvr>
                                        <p:cTn id="136" dur="150" autoRev="1" fill="hold"/>
                                        <p:tgtEl>
                                          <p:spTgt spid="3097"/>
                                        </p:tgtEl>
                                      </p:cBhvr>
                                      <p:by x="105000" y="105000"/>
                                    </p:animScale>
                                  </p:childTnLst>
                                </p:cTn>
                              </p:par>
                              <p:par>
                                <p:cTn id="137" presetID="23" presetClass="entr" presetSubtype="528" fill="hold" nodeType="withEffect">
                                  <p:stCondLst>
                                    <p:cond delay="1400"/>
                                  </p:stCondLst>
                                  <p:childTnLst>
                                    <p:set>
                                      <p:cBhvr>
                                        <p:cTn id="138" dur="1" fill="hold">
                                          <p:stCondLst>
                                            <p:cond delay="0"/>
                                          </p:stCondLst>
                                        </p:cTn>
                                        <p:tgtEl>
                                          <p:spTgt spid="3111"/>
                                        </p:tgtEl>
                                        <p:attrNameLst>
                                          <p:attrName>style.visibility</p:attrName>
                                        </p:attrNameLst>
                                      </p:cBhvr>
                                      <p:to>
                                        <p:strVal val="visible"/>
                                      </p:to>
                                    </p:set>
                                    <p:anim calcmode="lin" valueType="num">
                                      <p:cBhvr>
                                        <p:cTn id="139" dur="300" fill="hold"/>
                                        <p:tgtEl>
                                          <p:spTgt spid="3111"/>
                                        </p:tgtEl>
                                        <p:attrNameLst>
                                          <p:attrName>ppt_w</p:attrName>
                                        </p:attrNameLst>
                                      </p:cBhvr>
                                      <p:tavLst>
                                        <p:tav tm="0">
                                          <p:val>
                                            <p:fltVal val="0"/>
                                          </p:val>
                                        </p:tav>
                                        <p:tav tm="100000">
                                          <p:val>
                                            <p:strVal val="#ppt_w"/>
                                          </p:val>
                                        </p:tav>
                                      </p:tavLst>
                                    </p:anim>
                                    <p:anim calcmode="lin" valueType="num">
                                      <p:cBhvr>
                                        <p:cTn id="140" dur="300" fill="hold"/>
                                        <p:tgtEl>
                                          <p:spTgt spid="3111"/>
                                        </p:tgtEl>
                                        <p:attrNameLst>
                                          <p:attrName>ppt_h</p:attrName>
                                        </p:attrNameLst>
                                      </p:cBhvr>
                                      <p:tavLst>
                                        <p:tav tm="0">
                                          <p:val>
                                            <p:fltVal val="0"/>
                                          </p:val>
                                        </p:tav>
                                        <p:tav tm="100000">
                                          <p:val>
                                            <p:strVal val="#ppt_h"/>
                                          </p:val>
                                        </p:tav>
                                      </p:tavLst>
                                    </p:anim>
                                    <p:anim calcmode="lin" valueType="num">
                                      <p:cBhvr>
                                        <p:cTn id="141" dur="300" fill="hold"/>
                                        <p:tgtEl>
                                          <p:spTgt spid="3111"/>
                                        </p:tgtEl>
                                        <p:attrNameLst>
                                          <p:attrName>ppt_x</p:attrName>
                                        </p:attrNameLst>
                                      </p:cBhvr>
                                      <p:tavLst>
                                        <p:tav tm="0">
                                          <p:val>
                                            <p:fltVal val="0.5"/>
                                          </p:val>
                                        </p:tav>
                                        <p:tav tm="100000">
                                          <p:val>
                                            <p:strVal val="#ppt_x"/>
                                          </p:val>
                                        </p:tav>
                                      </p:tavLst>
                                    </p:anim>
                                    <p:anim calcmode="lin" valueType="num">
                                      <p:cBhvr>
                                        <p:cTn id="142" dur="300" fill="hold"/>
                                        <p:tgtEl>
                                          <p:spTgt spid="3111"/>
                                        </p:tgtEl>
                                        <p:attrNameLst>
                                          <p:attrName>ppt_y</p:attrName>
                                        </p:attrNameLst>
                                      </p:cBhvr>
                                      <p:tavLst>
                                        <p:tav tm="0">
                                          <p:val>
                                            <p:fltVal val="0.5"/>
                                          </p:val>
                                        </p:tav>
                                        <p:tav tm="100000">
                                          <p:val>
                                            <p:strVal val="#ppt_y"/>
                                          </p:val>
                                        </p:tav>
                                      </p:tavLst>
                                    </p:anim>
                                  </p:childTnLst>
                                </p:cTn>
                              </p:par>
                              <p:par>
                                <p:cTn id="143" presetID="26" presetClass="emph" presetSubtype="0" fill="hold" nodeType="withEffect">
                                  <p:stCondLst>
                                    <p:cond delay="1700"/>
                                  </p:stCondLst>
                                  <p:childTnLst>
                                    <p:animEffect transition="out" filter="fade">
                                      <p:cBhvr>
                                        <p:cTn id="144" dur="300" tmFilter="0, 0; .2, .5; .8, .5; 1, 0"/>
                                        <p:tgtEl>
                                          <p:spTgt spid="3111"/>
                                        </p:tgtEl>
                                      </p:cBhvr>
                                    </p:animEffect>
                                    <p:animScale>
                                      <p:cBhvr>
                                        <p:cTn id="145" dur="150" autoRev="1" fill="hold"/>
                                        <p:tgtEl>
                                          <p:spTgt spid="3111"/>
                                        </p:tgtEl>
                                      </p:cBhvr>
                                      <p:by x="105000" y="105000"/>
                                    </p:animScale>
                                  </p:childTnLst>
                                </p:cTn>
                              </p:par>
                              <p:par>
                                <p:cTn id="146" presetID="23" presetClass="entr" presetSubtype="528" fill="hold" nodeType="withEffect">
                                  <p:stCondLst>
                                    <p:cond delay="1500"/>
                                  </p:stCondLst>
                                  <p:childTnLst>
                                    <p:set>
                                      <p:cBhvr>
                                        <p:cTn id="147" dur="1" fill="hold">
                                          <p:stCondLst>
                                            <p:cond delay="0"/>
                                          </p:stCondLst>
                                        </p:cTn>
                                        <p:tgtEl>
                                          <p:spTgt spid="3099"/>
                                        </p:tgtEl>
                                        <p:attrNameLst>
                                          <p:attrName>style.visibility</p:attrName>
                                        </p:attrNameLst>
                                      </p:cBhvr>
                                      <p:to>
                                        <p:strVal val="visible"/>
                                      </p:to>
                                    </p:set>
                                    <p:anim calcmode="lin" valueType="num">
                                      <p:cBhvr>
                                        <p:cTn id="148" dur="300" fill="hold"/>
                                        <p:tgtEl>
                                          <p:spTgt spid="3099"/>
                                        </p:tgtEl>
                                        <p:attrNameLst>
                                          <p:attrName>ppt_w</p:attrName>
                                        </p:attrNameLst>
                                      </p:cBhvr>
                                      <p:tavLst>
                                        <p:tav tm="0">
                                          <p:val>
                                            <p:fltVal val="0"/>
                                          </p:val>
                                        </p:tav>
                                        <p:tav tm="100000">
                                          <p:val>
                                            <p:strVal val="#ppt_w"/>
                                          </p:val>
                                        </p:tav>
                                      </p:tavLst>
                                    </p:anim>
                                    <p:anim calcmode="lin" valueType="num">
                                      <p:cBhvr>
                                        <p:cTn id="149" dur="300" fill="hold"/>
                                        <p:tgtEl>
                                          <p:spTgt spid="3099"/>
                                        </p:tgtEl>
                                        <p:attrNameLst>
                                          <p:attrName>ppt_h</p:attrName>
                                        </p:attrNameLst>
                                      </p:cBhvr>
                                      <p:tavLst>
                                        <p:tav tm="0">
                                          <p:val>
                                            <p:fltVal val="0"/>
                                          </p:val>
                                        </p:tav>
                                        <p:tav tm="100000">
                                          <p:val>
                                            <p:strVal val="#ppt_h"/>
                                          </p:val>
                                        </p:tav>
                                      </p:tavLst>
                                    </p:anim>
                                    <p:anim calcmode="lin" valueType="num">
                                      <p:cBhvr>
                                        <p:cTn id="150" dur="300" fill="hold"/>
                                        <p:tgtEl>
                                          <p:spTgt spid="3099"/>
                                        </p:tgtEl>
                                        <p:attrNameLst>
                                          <p:attrName>ppt_x</p:attrName>
                                        </p:attrNameLst>
                                      </p:cBhvr>
                                      <p:tavLst>
                                        <p:tav tm="0">
                                          <p:val>
                                            <p:fltVal val="0.5"/>
                                          </p:val>
                                        </p:tav>
                                        <p:tav tm="100000">
                                          <p:val>
                                            <p:strVal val="#ppt_x"/>
                                          </p:val>
                                        </p:tav>
                                      </p:tavLst>
                                    </p:anim>
                                    <p:anim calcmode="lin" valueType="num">
                                      <p:cBhvr>
                                        <p:cTn id="151" dur="300" fill="hold"/>
                                        <p:tgtEl>
                                          <p:spTgt spid="3099"/>
                                        </p:tgtEl>
                                        <p:attrNameLst>
                                          <p:attrName>ppt_y</p:attrName>
                                        </p:attrNameLst>
                                      </p:cBhvr>
                                      <p:tavLst>
                                        <p:tav tm="0">
                                          <p:val>
                                            <p:fltVal val="0.5"/>
                                          </p:val>
                                        </p:tav>
                                        <p:tav tm="100000">
                                          <p:val>
                                            <p:strVal val="#ppt_y"/>
                                          </p:val>
                                        </p:tav>
                                      </p:tavLst>
                                    </p:anim>
                                  </p:childTnLst>
                                </p:cTn>
                              </p:par>
                              <p:par>
                                <p:cTn id="152" presetID="26" presetClass="emph" presetSubtype="0" fill="hold" nodeType="withEffect">
                                  <p:stCondLst>
                                    <p:cond delay="1800"/>
                                  </p:stCondLst>
                                  <p:childTnLst>
                                    <p:animEffect transition="out" filter="fade">
                                      <p:cBhvr>
                                        <p:cTn id="153" dur="300" tmFilter="0, 0; .2, .5; .8, .5; 1, 0"/>
                                        <p:tgtEl>
                                          <p:spTgt spid="3099"/>
                                        </p:tgtEl>
                                      </p:cBhvr>
                                    </p:animEffect>
                                    <p:animScale>
                                      <p:cBhvr>
                                        <p:cTn id="154" dur="150" autoRev="1" fill="hold"/>
                                        <p:tgtEl>
                                          <p:spTgt spid="3099"/>
                                        </p:tgtEl>
                                      </p:cBhvr>
                                      <p:by x="105000" y="105000"/>
                                    </p:animScale>
                                  </p:childTnLst>
                                </p:cTn>
                              </p:par>
                              <p:par>
                                <p:cTn id="155" presetID="23" presetClass="entr" presetSubtype="528" fill="hold" nodeType="withEffect">
                                  <p:stCondLst>
                                    <p:cond delay="1600"/>
                                  </p:stCondLst>
                                  <p:childTnLst>
                                    <p:set>
                                      <p:cBhvr>
                                        <p:cTn id="156" dur="1" fill="hold">
                                          <p:stCondLst>
                                            <p:cond delay="0"/>
                                          </p:stCondLst>
                                        </p:cTn>
                                        <p:tgtEl>
                                          <p:spTgt spid="3077"/>
                                        </p:tgtEl>
                                        <p:attrNameLst>
                                          <p:attrName>style.visibility</p:attrName>
                                        </p:attrNameLst>
                                      </p:cBhvr>
                                      <p:to>
                                        <p:strVal val="visible"/>
                                      </p:to>
                                    </p:set>
                                    <p:anim calcmode="lin" valueType="num">
                                      <p:cBhvr>
                                        <p:cTn id="157" dur="300" fill="hold"/>
                                        <p:tgtEl>
                                          <p:spTgt spid="3077"/>
                                        </p:tgtEl>
                                        <p:attrNameLst>
                                          <p:attrName>ppt_w</p:attrName>
                                        </p:attrNameLst>
                                      </p:cBhvr>
                                      <p:tavLst>
                                        <p:tav tm="0">
                                          <p:val>
                                            <p:fltVal val="0"/>
                                          </p:val>
                                        </p:tav>
                                        <p:tav tm="100000">
                                          <p:val>
                                            <p:strVal val="#ppt_w"/>
                                          </p:val>
                                        </p:tav>
                                      </p:tavLst>
                                    </p:anim>
                                    <p:anim calcmode="lin" valueType="num">
                                      <p:cBhvr>
                                        <p:cTn id="158" dur="300" fill="hold"/>
                                        <p:tgtEl>
                                          <p:spTgt spid="3077"/>
                                        </p:tgtEl>
                                        <p:attrNameLst>
                                          <p:attrName>ppt_h</p:attrName>
                                        </p:attrNameLst>
                                      </p:cBhvr>
                                      <p:tavLst>
                                        <p:tav tm="0">
                                          <p:val>
                                            <p:fltVal val="0"/>
                                          </p:val>
                                        </p:tav>
                                        <p:tav tm="100000">
                                          <p:val>
                                            <p:strVal val="#ppt_h"/>
                                          </p:val>
                                        </p:tav>
                                      </p:tavLst>
                                    </p:anim>
                                    <p:anim calcmode="lin" valueType="num">
                                      <p:cBhvr>
                                        <p:cTn id="159" dur="300" fill="hold"/>
                                        <p:tgtEl>
                                          <p:spTgt spid="3077"/>
                                        </p:tgtEl>
                                        <p:attrNameLst>
                                          <p:attrName>ppt_x</p:attrName>
                                        </p:attrNameLst>
                                      </p:cBhvr>
                                      <p:tavLst>
                                        <p:tav tm="0">
                                          <p:val>
                                            <p:fltVal val="0.5"/>
                                          </p:val>
                                        </p:tav>
                                        <p:tav tm="100000">
                                          <p:val>
                                            <p:strVal val="#ppt_x"/>
                                          </p:val>
                                        </p:tav>
                                      </p:tavLst>
                                    </p:anim>
                                    <p:anim calcmode="lin" valueType="num">
                                      <p:cBhvr>
                                        <p:cTn id="160" dur="300" fill="hold"/>
                                        <p:tgtEl>
                                          <p:spTgt spid="3077"/>
                                        </p:tgtEl>
                                        <p:attrNameLst>
                                          <p:attrName>ppt_y</p:attrName>
                                        </p:attrNameLst>
                                      </p:cBhvr>
                                      <p:tavLst>
                                        <p:tav tm="0">
                                          <p:val>
                                            <p:fltVal val="0.5"/>
                                          </p:val>
                                        </p:tav>
                                        <p:tav tm="100000">
                                          <p:val>
                                            <p:strVal val="#ppt_y"/>
                                          </p:val>
                                        </p:tav>
                                      </p:tavLst>
                                    </p:anim>
                                  </p:childTnLst>
                                </p:cTn>
                              </p:par>
                              <p:par>
                                <p:cTn id="161" presetID="26" presetClass="emph" presetSubtype="0" fill="hold" nodeType="withEffect">
                                  <p:stCondLst>
                                    <p:cond delay="1900"/>
                                  </p:stCondLst>
                                  <p:childTnLst>
                                    <p:animEffect transition="out" filter="fade">
                                      <p:cBhvr>
                                        <p:cTn id="162" dur="300" tmFilter="0, 0; .2, .5; .8, .5; 1, 0"/>
                                        <p:tgtEl>
                                          <p:spTgt spid="3077"/>
                                        </p:tgtEl>
                                      </p:cBhvr>
                                    </p:animEffect>
                                    <p:animScale>
                                      <p:cBhvr>
                                        <p:cTn id="163" dur="150" autoRev="1" fill="hold"/>
                                        <p:tgtEl>
                                          <p:spTgt spid="3077"/>
                                        </p:tgtEl>
                                      </p:cBhvr>
                                      <p:by x="105000" y="105000"/>
                                    </p:animScale>
                                  </p:childTnLst>
                                </p:cTn>
                              </p:par>
                              <p:par>
                                <p:cTn id="164" presetID="23" presetClass="entr" presetSubtype="528" fill="hold" nodeType="withEffect">
                                  <p:stCondLst>
                                    <p:cond delay="1700"/>
                                  </p:stCondLst>
                                  <p:childTnLst>
                                    <p:set>
                                      <p:cBhvr>
                                        <p:cTn id="165" dur="1" fill="hold">
                                          <p:stCondLst>
                                            <p:cond delay="0"/>
                                          </p:stCondLst>
                                        </p:cTn>
                                        <p:tgtEl>
                                          <p:spTgt spid="3112"/>
                                        </p:tgtEl>
                                        <p:attrNameLst>
                                          <p:attrName>style.visibility</p:attrName>
                                        </p:attrNameLst>
                                      </p:cBhvr>
                                      <p:to>
                                        <p:strVal val="visible"/>
                                      </p:to>
                                    </p:set>
                                    <p:anim calcmode="lin" valueType="num">
                                      <p:cBhvr>
                                        <p:cTn id="166" dur="300" fill="hold"/>
                                        <p:tgtEl>
                                          <p:spTgt spid="3112"/>
                                        </p:tgtEl>
                                        <p:attrNameLst>
                                          <p:attrName>ppt_w</p:attrName>
                                        </p:attrNameLst>
                                      </p:cBhvr>
                                      <p:tavLst>
                                        <p:tav tm="0">
                                          <p:val>
                                            <p:fltVal val="0"/>
                                          </p:val>
                                        </p:tav>
                                        <p:tav tm="100000">
                                          <p:val>
                                            <p:strVal val="#ppt_w"/>
                                          </p:val>
                                        </p:tav>
                                      </p:tavLst>
                                    </p:anim>
                                    <p:anim calcmode="lin" valueType="num">
                                      <p:cBhvr>
                                        <p:cTn id="167" dur="300" fill="hold"/>
                                        <p:tgtEl>
                                          <p:spTgt spid="3112"/>
                                        </p:tgtEl>
                                        <p:attrNameLst>
                                          <p:attrName>ppt_h</p:attrName>
                                        </p:attrNameLst>
                                      </p:cBhvr>
                                      <p:tavLst>
                                        <p:tav tm="0">
                                          <p:val>
                                            <p:fltVal val="0"/>
                                          </p:val>
                                        </p:tav>
                                        <p:tav tm="100000">
                                          <p:val>
                                            <p:strVal val="#ppt_h"/>
                                          </p:val>
                                        </p:tav>
                                      </p:tavLst>
                                    </p:anim>
                                    <p:anim calcmode="lin" valueType="num">
                                      <p:cBhvr>
                                        <p:cTn id="168" dur="300" fill="hold"/>
                                        <p:tgtEl>
                                          <p:spTgt spid="3112"/>
                                        </p:tgtEl>
                                        <p:attrNameLst>
                                          <p:attrName>ppt_x</p:attrName>
                                        </p:attrNameLst>
                                      </p:cBhvr>
                                      <p:tavLst>
                                        <p:tav tm="0">
                                          <p:val>
                                            <p:fltVal val="0.5"/>
                                          </p:val>
                                        </p:tav>
                                        <p:tav tm="100000">
                                          <p:val>
                                            <p:strVal val="#ppt_x"/>
                                          </p:val>
                                        </p:tav>
                                      </p:tavLst>
                                    </p:anim>
                                    <p:anim calcmode="lin" valueType="num">
                                      <p:cBhvr>
                                        <p:cTn id="169" dur="300" fill="hold"/>
                                        <p:tgtEl>
                                          <p:spTgt spid="3112"/>
                                        </p:tgtEl>
                                        <p:attrNameLst>
                                          <p:attrName>ppt_y</p:attrName>
                                        </p:attrNameLst>
                                      </p:cBhvr>
                                      <p:tavLst>
                                        <p:tav tm="0">
                                          <p:val>
                                            <p:fltVal val="0.5"/>
                                          </p:val>
                                        </p:tav>
                                        <p:tav tm="100000">
                                          <p:val>
                                            <p:strVal val="#ppt_y"/>
                                          </p:val>
                                        </p:tav>
                                      </p:tavLst>
                                    </p:anim>
                                  </p:childTnLst>
                                </p:cTn>
                              </p:par>
                              <p:par>
                                <p:cTn id="170" presetID="26" presetClass="emph" presetSubtype="0" fill="hold" nodeType="withEffect">
                                  <p:stCondLst>
                                    <p:cond delay="2000"/>
                                  </p:stCondLst>
                                  <p:childTnLst>
                                    <p:animEffect transition="out" filter="fade">
                                      <p:cBhvr>
                                        <p:cTn id="171" dur="300" tmFilter="0, 0; .2, .5; .8, .5; 1, 0"/>
                                        <p:tgtEl>
                                          <p:spTgt spid="3112"/>
                                        </p:tgtEl>
                                      </p:cBhvr>
                                    </p:animEffect>
                                    <p:animScale>
                                      <p:cBhvr>
                                        <p:cTn id="172" dur="150" autoRev="1" fill="hold"/>
                                        <p:tgtEl>
                                          <p:spTgt spid="3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4098"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5604" b="7208"/>
          <a:stretch>
            <a:fillRect/>
          </a:stretch>
        </p:blipFill>
        <p:spPr bwMode="auto">
          <a:xfrm>
            <a:off x="7483985" y="2147228"/>
            <a:ext cx="3089886" cy="3113330"/>
          </a:xfrm>
          <a:prstGeom prst="ellipse">
            <a:avLst/>
          </a:prstGeom>
          <a:ln w="28575" cap="rnd">
            <a:solidFill>
              <a:schemeClr val="bg1"/>
            </a:solidFill>
            <a:prstDash val="solid"/>
          </a:ln>
          <a:effectLst>
            <a:reflection blurRad="6350" stA="2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1702718" y="2023228"/>
            <a:ext cx="4104456" cy="53673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702718" y="2631974"/>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1" name="矩形 10"/>
          <p:cNvSpPr/>
          <p:nvPr/>
        </p:nvSpPr>
        <p:spPr>
          <a:xfrm>
            <a:off x="1702718" y="3295354"/>
            <a:ext cx="4104456" cy="536737"/>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dirty="0">
              <a:latin typeface="华文细黑" panose="02010600040101010101" pitchFamily="2" charset="-122"/>
              <a:ea typeface="华文细黑" panose="02010600040101010101" pitchFamily="2" charset="-122"/>
              <a:cs typeface="华文黑体" pitchFamily="2" charset="-122"/>
            </a:endParaRPr>
          </a:p>
        </p:txBody>
      </p:sp>
      <p:sp>
        <p:nvSpPr>
          <p:cNvPr id="13" name="矩形 12"/>
          <p:cNvSpPr/>
          <p:nvPr/>
        </p:nvSpPr>
        <p:spPr>
          <a:xfrm>
            <a:off x="1702718" y="3904100"/>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5" name="矩形 14"/>
          <p:cNvSpPr/>
          <p:nvPr/>
        </p:nvSpPr>
        <p:spPr>
          <a:xfrm>
            <a:off x="1702718" y="4467146"/>
            <a:ext cx="4104456" cy="5367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dirty="0">
              <a:latin typeface="华文细黑" panose="02010600040101010101" pitchFamily="2" charset="-122"/>
              <a:ea typeface="华文细黑" panose="02010600040101010101" pitchFamily="2" charset="-122"/>
              <a:cs typeface="华文黑体" pitchFamily="2" charset="-122"/>
            </a:endParaRPr>
          </a:p>
        </p:txBody>
      </p:sp>
      <p:sp>
        <p:nvSpPr>
          <p:cNvPr id="16" name="矩形 15"/>
          <p:cNvSpPr/>
          <p:nvPr/>
        </p:nvSpPr>
        <p:spPr>
          <a:xfrm>
            <a:off x="1702718" y="5075892"/>
            <a:ext cx="3877985" cy="369332"/>
          </a:xfrm>
          <a:prstGeom prst="rect">
            <a:avLst/>
          </a:prstGeom>
        </p:spPr>
        <p:txBody>
          <a:bodyPr wrap="none">
            <a:spAutoFit/>
          </a:bodyPr>
          <a:lstStyle/>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dirty="0"/>
          </a:p>
        </p:txBody>
      </p:sp>
      <p:sp>
        <p:nvSpPr>
          <p:cNvPr id="17" name="圆角矩形 16"/>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500"/>
                                </p:stCondLst>
                                <p:childTnLst>
                                  <p:par>
                                    <p:cTn id="12" presetID="2" presetClass="entr" presetSubtype="2" fill="hold" nodeType="afterEffect" p14:presetBounceEnd="46000">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14:bounceEnd="46000">
                                          <p:cBhvr additive="base">
                                            <p:cTn id="14" dur="500" fill="hold"/>
                                            <p:tgtEl>
                                              <p:spTgt spid="4098"/>
                                            </p:tgtEl>
                                            <p:attrNameLst>
                                              <p:attrName>ppt_x</p:attrName>
                                            </p:attrNameLst>
                                          </p:cBhvr>
                                          <p:tavLst>
                                            <p:tav tm="0">
                                              <p:val>
                                                <p:strVal val="1+#ppt_w/2"/>
                                              </p:val>
                                            </p:tav>
                                            <p:tav tm="100000">
                                              <p:val>
                                                <p:strVal val="#ppt_x"/>
                                              </p:val>
                                            </p:tav>
                                          </p:tavLst>
                                        </p:anim>
                                        <p:anim calcmode="lin" valueType="num" p14:bounceEnd="46000">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1+#ppt_w/2"/>
                                              </p:val>
                                            </p:tav>
                                            <p:tav tm="100000">
                                              <p:val>
                                                <p:strVal val="#ppt_x"/>
                                              </p:val>
                                            </p:tav>
                                          </p:tavLst>
                                        </p:anim>
                                        <p:anim calcmode="lin" valueType="num">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13" name="组合 12"/>
          <p:cNvGrpSpPr/>
          <p:nvPr/>
        </p:nvGrpSpPr>
        <p:grpSpPr>
          <a:xfrm>
            <a:off x="10262562" y="4756567"/>
            <a:ext cx="648072" cy="648072"/>
            <a:chOff x="10262562" y="4756567"/>
            <a:chExt cx="648072" cy="648072"/>
          </a:xfrm>
        </p:grpSpPr>
        <p:sp>
          <p:nvSpPr>
            <p:cNvPr id="19" name="圆角矩形 18"/>
            <p:cNvSpPr/>
            <p:nvPr/>
          </p:nvSpPr>
          <p:spPr>
            <a:xfrm>
              <a:off x="10262562" y="4756567"/>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7" name="组合 6"/>
          <p:cNvGrpSpPr/>
          <p:nvPr/>
        </p:nvGrpSpPr>
        <p:grpSpPr>
          <a:xfrm>
            <a:off x="10262562" y="3954004"/>
            <a:ext cx="648072" cy="648072"/>
            <a:chOff x="10262562" y="3923133"/>
            <a:chExt cx="648072" cy="648072"/>
          </a:xfrm>
        </p:grpSpPr>
        <p:sp>
          <p:nvSpPr>
            <p:cNvPr id="18" name="圆角矩形 17"/>
            <p:cNvSpPr/>
            <p:nvPr/>
          </p:nvSpPr>
          <p:spPr>
            <a:xfrm>
              <a:off x="10262562" y="3923133"/>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0262562" y="2348880"/>
            <a:ext cx="648072" cy="648072"/>
            <a:chOff x="8903518" y="2489855"/>
            <a:chExt cx="648072" cy="648072"/>
          </a:xfrm>
        </p:grpSpPr>
        <p:sp>
          <p:nvSpPr>
            <p:cNvPr id="3" name="圆角矩形 2"/>
            <p:cNvSpPr/>
            <p:nvPr/>
          </p:nvSpPr>
          <p:spPr>
            <a:xfrm>
              <a:off x="8903518" y="2489855"/>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6" name="组合 5"/>
          <p:cNvGrpSpPr/>
          <p:nvPr/>
        </p:nvGrpSpPr>
        <p:grpSpPr>
          <a:xfrm>
            <a:off x="10262562" y="3151442"/>
            <a:ext cx="648072" cy="648072"/>
            <a:chOff x="10262562" y="3132604"/>
            <a:chExt cx="648072" cy="648072"/>
          </a:xfrm>
        </p:grpSpPr>
        <p:sp>
          <p:nvSpPr>
            <p:cNvPr id="16" name="圆角矩形 15"/>
            <p:cNvSpPr/>
            <p:nvPr/>
          </p:nvSpPr>
          <p:spPr>
            <a:xfrm>
              <a:off x="10262562" y="3132604"/>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cxnSp>
        <p:nvCxnSpPr>
          <p:cNvPr id="21" name="直接连接符 20"/>
          <p:cNvCxnSpPr/>
          <p:nvPr/>
        </p:nvCxnSpPr>
        <p:spPr>
          <a:xfrm flipH="1">
            <a:off x="4518363" y="2976496"/>
            <a:ext cx="58973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081088" y="3786067"/>
            <a:ext cx="533459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566814" y="4581128"/>
            <a:ext cx="784887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947703" y="5373216"/>
            <a:ext cx="6467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流程图: 决策 30"/>
          <p:cNvSpPr/>
          <p:nvPr/>
        </p:nvSpPr>
        <p:spPr>
          <a:xfrm>
            <a:off x="2926854" y="2026406"/>
            <a:ext cx="1650178" cy="1543264"/>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latin typeface="HelveticaNeueLT Pro 35 Th" pitchFamily="34" charset="0"/>
              </a:rPr>
              <a:t>20%</a:t>
            </a:r>
            <a:endParaRPr lang="zh-CN" altLang="en-US" sz="2400">
              <a:latin typeface="HelveticaNeueLT Pro 35 Th" pitchFamily="34" charset="0"/>
            </a:endParaRPr>
          </a:p>
        </p:txBody>
      </p:sp>
      <p:sp>
        <p:nvSpPr>
          <p:cNvPr id="37" name="流程图: 决策 36"/>
          <p:cNvSpPr/>
          <p:nvPr/>
        </p:nvSpPr>
        <p:spPr>
          <a:xfrm>
            <a:off x="2716795" y="3746322"/>
            <a:ext cx="2004253" cy="1952492"/>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35%</a:t>
            </a:r>
            <a:endParaRPr lang="zh-CN" altLang="en-US" sz="2400">
              <a:latin typeface="HelveticaNeueLT Pro 35 Th" pitchFamily="34" charset="0"/>
            </a:endParaRPr>
          </a:p>
        </p:txBody>
      </p:sp>
      <p:sp>
        <p:nvSpPr>
          <p:cNvPr id="38" name="流程图: 决策 37"/>
          <p:cNvSpPr/>
          <p:nvPr/>
        </p:nvSpPr>
        <p:spPr>
          <a:xfrm>
            <a:off x="1063942" y="2414174"/>
            <a:ext cx="2516969" cy="2451967"/>
          </a:xfrm>
          <a:prstGeom prst="flowChartDecisi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latin typeface="HelveticaNeueLT Pro 35 Th" pitchFamily="34" charset="0"/>
              </a:rPr>
              <a:t>55%</a:t>
            </a:r>
            <a:endParaRPr lang="zh-CN" altLang="en-US" sz="3200">
              <a:latin typeface="HelveticaNeueLT Pro 35 Th" pitchFamily="34" charset="0"/>
            </a:endParaRPr>
          </a:p>
        </p:txBody>
      </p:sp>
      <p:sp>
        <p:nvSpPr>
          <p:cNvPr id="46" name="流程图: 决策 45"/>
          <p:cNvSpPr/>
          <p:nvPr/>
        </p:nvSpPr>
        <p:spPr>
          <a:xfrm>
            <a:off x="3844532" y="3045706"/>
            <a:ext cx="1347661" cy="1260347"/>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10%</a:t>
            </a:r>
            <a:endParaRPr lang="zh-CN" altLang="en-US" sz="2000">
              <a:latin typeface="HelveticaNeueLT Pro 35 Th" pitchFamily="34" charset="0"/>
            </a:endParaRPr>
          </a:p>
        </p:txBody>
      </p:sp>
      <p:sp>
        <p:nvSpPr>
          <p:cNvPr id="48" name="矩形 47"/>
          <p:cNvSpPr/>
          <p:nvPr/>
        </p:nvSpPr>
        <p:spPr>
          <a:xfrm>
            <a:off x="8418043" y="2513069"/>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8418043" y="3310798"/>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0" name="矩形 49"/>
          <p:cNvSpPr/>
          <p:nvPr/>
        </p:nvSpPr>
        <p:spPr>
          <a:xfrm>
            <a:off x="8418043" y="4123083"/>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8418043" y="493204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par>
                                <p:cTn id="18" presetID="12" presetClass="entr" presetSubtype="2" fill="hold" grpId="0" nodeType="withEffect">
                                  <p:stCondLst>
                                    <p:cond delay="2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p:tgtEl>
                                          <p:spTgt spid="48"/>
                                        </p:tgtEl>
                                        <p:attrNameLst>
                                          <p:attrName>ppt_x</p:attrName>
                                        </p:attrNameLst>
                                      </p:cBhvr>
                                      <p:tavLst>
                                        <p:tav tm="0">
                                          <p:val>
                                            <p:strVal val="#ppt_x+#ppt_w*1.125000"/>
                                          </p:val>
                                        </p:tav>
                                        <p:tav tm="100000">
                                          <p:val>
                                            <p:strVal val="#ppt_x"/>
                                          </p:val>
                                        </p:tav>
                                      </p:tavLst>
                                    </p:anim>
                                    <p:animEffect transition="in" filter="wipe(left)">
                                      <p:cBhvr>
                                        <p:cTn id="21" dur="500"/>
                                        <p:tgtEl>
                                          <p:spTgt spid="48"/>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90"/>
                                          </p:val>
                                        </p:tav>
                                        <p:tav tm="100000">
                                          <p:val>
                                            <p:fltVal val="0"/>
                                          </p:val>
                                        </p:tav>
                                      </p:tavLst>
                                    </p:anim>
                                    <p:animEffect transition="in" filter="fade">
                                      <p:cBhvr>
                                        <p:cTn id="27" dur="500"/>
                                        <p:tgtEl>
                                          <p:spTgt spid="31"/>
                                        </p:tgtEl>
                                      </p:cBhvr>
                                    </p:animEffect>
                                  </p:childTnLst>
                                </p:cTn>
                              </p:par>
                              <p:par>
                                <p:cTn id="28" presetID="10" presetClass="entr" presetSubtype="0"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2" fill="hold" nodeType="withEffect">
                                  <p:stCondLst>
                                    <p:cond delay="100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12" presetClass="entr" presetSubtype="2" fill="hold" grpId="0" nodeType="withEffect">
                                  <p:stCondLst>
                                    <p:cond delay="120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p:tgtEl>
                                          <p:spTgt spid="49"/>
                                        </p:tgtEl>
                                        <p:attrNameLst>
                                          <p:attrName>ppt_x</p:attrName>
                                        </p:attrNameLst>
                                      </p:cBhvr>
                                      <p:tavLst>
                                        <p:tav tm="0">
                                          <p:val>
                                            <p:strVal val="#ppt_x+#ppt_w*1.125000"/>
                                          </p:val>
                                        </p:tav>
                                        <p:tav tm="100000">
                                          <p:val>
                                            <p:strVal val="#ppt_x"/>
                                          </p:val>
                                        </p:tav>
                                      </p:tavLst>
                                    </p:anim>
                                    <p:animEffect transition="in" filter="wipe(left)">
                                      <p:cBhvr>
                                        <p:cTn id="37" dur="500"/>
                                        <p:tgtEl>
                                          <p:spTgt spid="49"/>
                                        </p:tgtEl>
                                      </p:cBhvr>
                                    </p:animEffect>
                                  </p:childTnLst>
                                </p:cTn>
                              </p:par>
                              <p:par>
                                <p:cTn id="38" presetID="31" presetClass="entr" presetSubtype="0" fill="hold" grpId="0" nodeType="withEffect">
                                  <p:stCondLst>
                                    <p:cond delay="15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90"/>
                                          </p:val>
                                        </p:tav>
                                        <p:tav tm="100000">
                                          <p:val>
                                            <p:fltVal val="0"/>
                                          </p:val>
                                        </p:tav>
                                      </p:tavLst>
                                    </p:anim>
                                    <p:animEffect transition="in" filter="fade">
                                      <p:cBhvr>
                                        <p:cTn id="43" dur="500"/>
                                        <p:tgtEl>
                                          <p:spTgt spid="46"/>
                                        </p:tgtEl>
                                      </p:cBhvr>
                                    </p:animEffect>
                                  </p:childTnLst>
                                </p:cTn>
                              </p:par>
                              <p:par>
                                <p:cTn id="44" presetID="10" presetClass="entr" presetSubtype="0" fill="hold" nodeType="withEffect">
                                  <p:stCondLst>
                                    <p:cond delay="2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2" presetClass="entr" presetSubtype="2" fill="hold" nodeType="withEffect">
                                  <p:stCondLst>
                                    <p:cond delay="200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12" presetClass="entr" presetSubtype="2" fill="hold" grpId="0" nodeType="withEffect">
                                  <p:stCondLst>
                                    <p:cond delay="220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p:tgtEl>
                                          <p:spTgt spid="50"/>
                                        </p:tgtEl>
                                        <p:attrNameLst>
                                          <p:attrName>ppt_x</p:attrName>
                                        </p:attrNameLst>
                                      </p:cBhvr>
                                      <p:tavLst>
                                        <p:tav tm="0">
                                          <p:val>
                                            <p:strVal val="#ppt_x+#ppt_w*1.125000"/>
                                          </p:val>
                                        </p:tav>
                                        <p:tav tm="100000">
                                          <p:val>
                                            <p:strVal val="#ppt_x"/>
                                          </p:val>
                                        </p:tav>
                                      </p:tavLst>
                                    </p:anim>
                                    <p:animEffect transition="in" filter="wipe(left)">
                                      <p:cBhvr>
                                        <p:cTn id="53" dur="500"/>
                                        <p:tgtEl>
                                          <p:spTgt spid="50"/>
                                        </p:tgtEl>
                                      </p:cBhvr>
                                    </p:animEffect>
                                  </p:childTnLst>
                                </p:cTn>
                              </p:par>
                              <p:par>
                                <p:cTn id="54" presetID="31" presetClass="entr" presetSubtype="0" fill="hold" grpId="0" nodeType="withEffect">
                                  <p:stCondLst>
                                    <p:cond delay="25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par>
                                <p:cTn id="60" presetID="10" presetClass="entr" presetSubtype="0" fill="hold" nodeType="withEffect">
                                  <p:stCondLst>
                                    <p:cond delay="30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22" presetClass="entr" presetSubtype="2" fill="hold" nodeType="withEffect">
                                  <p:stCondLst>
                                    <p:cond delay="300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500"/>
                                        <p:tgtEl>
                                          <p:spTgt spid="30"/>
                                        </p:tgtEl>
                                      </p:cBhvr>
                                    </p:animEffect>
                                  </p:childTnLst>
                                </p:cTn>
                              </p:par>
                              <p:par>
                                <p:cTn id="66" presetID="12" presetClass="entr" presetSubtype="2" fill="hold" grpId="0" nodeType="withEffect">
                                  <p:stCondLst>
                                    <p:cond delay="320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p:tgtEl>
                                          <p:spTgt spid="51"/>
                                        </p:tgtEl>
                                        <p:attrNameLst>
                                          <p:attrName>ppt_x</p:attrName>
                                        </p:attrNameLst>
                                      </p:cBhvr>
                                      <p:tavLst>
                                        <p:tav tm="0">
                                          <p:val>
                                            <p:strVal val="#ppt_x+#ppt_w*1.125000"/>
                                          </p:val>
                                        </p:tav>
                                        <p:tav tm="100000">
                                          <p:val>
                                            <p:strVal val="#ppt_x"/>
                                          </p:val>
                                        </p:tav>
                                      </p:tavLst>
                                    </p:anim>
                                    <p:animEffect transition="in" filter="wipe(left)">
                                      <p:cBhvr>
                                        <p:cTn id="69" dur="500"/>
                                        <p:tgtEl>
                                          <p:spTgt spid="51"/>
                                        </p:tgtEl>
                                      </p:cBhvr>
                                    </p:animEffect>
                                  </p:childTnLst>
                                </p:cTn>
                              </p:par>
                              <p:par>
                                <p:cTn id="70" presetID="31" presetClass="entr" presetSubtype="0" fill="hold" grpId="0" nodeType="withEffect">
                                  <p:stCondLst>
                                    <p:cond delay="350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 calcmode="lin" valueType="num">
                                      <p:cBhvr>
                                        <p:cTn id="74" dur="500" fill="hold"/>
                                        <p:tgtEl>
                                          <p:spTgt spid="37"/>
                                        </p:tgtEl>
                                        <p:attrNameLst>
                                          <p:attrName>style.rotation</p:attrName>
                                        </p:attrNameLst>
                                      </p:cBhvr>
                                      <p:tavLst>
                                        <p:tav tm="0">
                                          <p:val>
                                            <p:fltVal val="90"/>
                                          </p:val>
                                        </p:tav>
                                        <p:tav tm="100000">
                                          <p:val>
                                            <p:fltVal val="0"/>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46" grpId="0" animBg="1"/>
      <p:bldP spid="48" grpId="0"/>
      <p:bldP spid="49" grpId="0"/>
      <p:bldP spid="50" grpId="0"/>
      <p:bldP spid="51"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354576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354576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3</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矩形 3"/>
          <p:cNvSpPr/>
          <p:nvPr/>
        </p:nvSpPr>
        <p:spPr>
          <a:xfrm>
            <a:off x="1540121" y="3356992"/>
            <a:ext cx="6931349" cy="1620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40121" y="3627022"/>
            <a:ext cx="6885601" cy="162018"/>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8404007" y="2276872"/>
            <a:ext cx="2655206" cy="2592288"/>
            <a:chOff x="8404007" y="2276872"/>
            <a:chExt cx="2655206" cy="2592288"/>
          </a:xfrm>
        </p:grpSpPr>
        <p:sp>
          <p:nvSpPr>
            <p:cNvPr id="2"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73"/>
            <p:cNvGrpSpPr/>
            <p:nvPr>
              <p:custDataLst>
                <p:tags r:id="rId1"/>
              </p:custDataLst>
            </p:nvPr>
          </p:nvGrpSpPr>
          <p:grpSpPr>
            <a:xfrm>
              <a:off x="9167718" y="2905458"/>
              <a:ext cx="1127785" cy="451534"/>
              <a:chOff x="683122" y="3143325"/>
              <a:chExt cx="1092016" cy="428533"/>
            </a:xfrm>
          </p:grpSpPr>
          <p:pic>
            <p:nvPicPr>
              <p:cNvPr id="20"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21"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23"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24" name="矩形 23"/>
            <p:cNvSpPr/>
            <p:nvPr/>
          </p:nvSpPr>
          <p:spPr>
            <a:xfrm>
              <a:off x="8946780" y="2515182"/>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矩形 24"/>
            <p:cNvSpPr/>
            <p:nvPr/>
          </p:nvSpPr>
          <p:spPr>
            <a:xfrm>
              <a:off x="8946780" y="370803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6" name="Freeform 91"/>
          <p:cNvSpPr>
            <a:spLocks noEditPoints="1"/>
          </p:cNvSpPr>
          <p:nvPr/>
        </p:nvSpPr>
        <p:spPr bwMode="auto">
          <a:xfrm>
            <a:off x="1558702" y="18448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7" name="Freeform 80"/>
          <p:cNvSpPr>
            <a:spLocks noEditPoints="1"/>
          </p:cNvSpPr>
          <p:nvPr/>
        </p:nvSpPr>
        <p:spPr bwMode="auto">
          <a:xfrm>
            <a:off x="1558702" y="407219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8" name="TextBox 27"/>
          <p:cNvSpPr txBox="1"/>
          <p:nvPr/>
        </p:nvSpPr>
        <p:spPr>
          <a:xfrm>
            <a:off x="1846734" y="1844824"/>
            <a:ext cx="1951812" cy="400110"/>
          </a:xfrm>
          <a:prstGeom prst="rect">
            <a:avLst/>
          </a:prstGeom>
          <a:noFill/>
        </p:spPr>
        <p:txBody>
          <a:bodyPr wrap="square" rtlCol="0">
            <a:spAutoFit/>
          </a:bodyPr>
          <a:lstStyle/>
          <a:p>
            <a:r>
              <a:rPr lang="zh-CN" altLang="en-US" sz="2000" dirty="0" smtClean="0">
                <a:solidFill>
                  <a:schemeClr val="bg1"/>
                </a:solidFill>
                <a:latin typeface="华文黑体" pitchFamily="2" charset="-122"/>
                <a:ea typeface="华文黑体" pitchFamily="2" charset="-122"/>
                <a:cs typeface="华文黑体" pitchFamily="2" charset="-122"/>
              </a:rPr>
              <a:t>单击添加标题</a:t>
            </a:r>
            <a:endParaRPr lang="zh-CN" altLang="en-US" sz="20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1486694" y="2328788"/>
            <a:ext cx="4176464"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1846734" y="4078580"/>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TextBox 30"/>
          <p:cNvSpPr txBox="1"/>
          <p:nvPr/>
        </p:nvSpPr>
        <p:spPr>
          <a:xfrm>
            <a:off x="1486694" y="4562544"/>
            <a:ext cx="4176464"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43" name="组合 42"/>
          <p:cNvGrpSpPr/>
          <p:nvPr/>
        </p:nvGrpSpPr>
        <p:grpSpPr>
          <a:xfrm>
            <a:off x="1558702" y="1628800"/>
            <a:ext cx="8244916" cy="720080"/>
            <a:chOff x="1558702" y="1628800"/>
            <a:chExt cx="8244916" cy="720080"/>
          </a:xfrm>
        </p:grpSpPr>
        <p:cxnSp>
          <p:nvCxnSpPr>
            <p:cNvPr id="7"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V="1">
            <a:off x="1558702" y="4797152"/>
            <a:ext cx="8244916" cy="720080"/>
            <a:chOff x="1558702" y="5301208"/>
            <a:chExt cx="8244916" cy="720080"/>
          </a:xfrm>
        </p:grpSpPr>
        <p:cxnSp>
          <p:nvCxnSpPr>
            <p:cNvPr id="40"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dirty="0"/>
              <a:t>点击添加标题</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22" presetClass="entr" presetSubtype="2"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par>
                                <p:cTn id="29" presetID="22" presetClass="entr" presetSubtype="2" fill="hold" grpId="0"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2" fill="hold" grpId="0" nodeType="withEffect">
                                  <p:stCondLst>
                                    <p:cond delay="80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2"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2" fill="hold" grpId="0" nodeType="with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wipe(right)">
                                      <p:cBhvr>
                                        <p:cTn id="40" dur="500"/>
                                        <p:tgtEl>
                                          <p:spTgt spid="30"/>
                                        </p:tgtEl>
                                      </p:cBhvr>
                                    </p:animEffect>
                                  </p:childTnLst>
                                </p:cTn>
                              </p:par>
                              <p:par>
                                <p:cTn id="41" presetID="22" presetClass="entr" presetSubtype="2"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par>
                                <p:cTn id="44" presetID="22" presetClass="entr" presetSubtype="2" fill="hold" grpId="0" nodeType="withEffect">
                                  <p:stCondLst>
                                    <p:cond delay="100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6" grpId="0" animBg="1"/>
      <p:bldP spid="27" grpId="0" animBg="1"/>
      <p:bldP spid="28" grpId="0"/>
      <p:bldP spid="29" grpId="0"/>
      <p:bldP spid="30" grpId="0"/>
      <p:bldP spid="31" grpId="0"/>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descr="D:\360data\重要数据\桌面\gic538291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236" y="1700808"/>
            <a:ext cx="5645922" cy="37648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663158" y="1700808"/>
            <a:ext cx="6527255"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436666" y="2028937"/>
            <a:ext cx="4771108" cy="3108543"/>
          </a:xfrm>
          <a:prstGeom prst="rect">
            <a:avLst/>
          </a:prstGeom>
          <a:noFill/>
        </p:spPr>
        <p:txBody>
          <a:bodyPr wrap="square" rtlCol="0">
            <a:spAutoFit/>
          </a:bodyPr>
          <a:lstStyle/>
          <a:p>
            <a:pPr>
              <a:buSzPct val="50000"/>
            </a:pPr>
            <a:r>
              <a:rPr lang="zh-CN" altLang="en-US" sz="2400" dirty="0" smtClean="0">
                <a:solidFill>
                  <a:schemeClr val="bg1"/>
                </a:solidFill>
                <a:latin typeface="华文黑体" pitchFamily="2" charset="-122"/>
                <a:ea typeface="华文黑体" pitchFamily="2" charset="-122"/>
                <a:cs typeface="华文黑体" pitchFamily="2" charset="-122"/>
              </a:rPr>
              <a:t>   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anose="05000000000000000000" pitchFamily="2" charset="2"/>
              <a:buChar char="l"/>
            </a:pPr>
            <a:endParaRPr lang="en-US" altLang="zh-CN" sz="1000" dirty="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anose="05000000000000000000" pitchFamily="2" charset="2"/>
              <a:buChar char="l"/>
            </a:pP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矩形 1"/>
          <p:cNvSpPr/>
          <p:nvPr/>
        </p:nvSpPr>
        <p:spPr>
          <a:xfrm>
            <a:off x="0" y="3645024"/>
            <a:ext cx="12190413" cy="3212976"/>
          </a:xfrm>
          <a:prstGeom prst="rect">
            <a:avLst/>
          </a:prstGeom>
          <a:solidFill>
            <a:srgbClr val="173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527254" y="5691736"/>
            <a:ext cx="648072" cy="648072"/>
            <a:chOff x="5015086" y="4458775"/>
            <a:chExt cx="648072" cy="648072"/>
          </a:xfrm>
          <a:effectLst>
            <a:outerShdw blurRad="50800" dist="38100" dir="2700000" algn="tl" rotWithShape="0">
              <a:prstClr val="black">
                <a:alpha val="40000"/>
              </a:prstClr>
            </a:outerShdw>
          </a:effectLst>
        </p:grpSpPr>
        <p:sp>
          <p:nvSpPr>
            <p:cNvPr id="10" name="圆角矩形 9"/>
            <p:cNvSpPr/>
            <p:nvPr/>
          </p:nvSpPr>
          <p:spPr>
            <a:xfrm>
              <a:off x="5015086" y="445877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9"/>
            <p:cNvSpPr/>
            <p:nvPr/>
          </p:nvSpPr>
          <p:spPr bwMode="auto">
            <a:xfrm flipH="1">
              <a:off x="5077517" y="4618932"/>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8" name="组合 7"/>
          <p:cNvGrpSpPr/>
          <p:nvPr/>
        </p:nvGrpSpPr>
        <p:grpSpPr>
          <a:xfrm>
            <a:off x="6527254" y="4394188"/>
            <a:ext cx="648072" cy="648072"/>
            <a:chOff x="3623667" y="4387744"/>
            <a:chExt cx="648072" cy="648072"/>
          </a:xfrm>
          <a:effectLst>
            <a:outerShdw blurRad="50800" dist="38100" dir="2700000" algn="tl" rotWithShape="0">
              <a:prstClr val="black">
                <a:alpha val="40000"/>
              </a:prstClr>
            </a:outerShdw>
          </a:effectLst>
        </p:grpSpPr>
        <p:sp>
          <p:nvSpPr>
            <p:cNvPr id="15" name="圆角矩形 14"/>
            <p:cNvSpPr/>
            <p:nvPr/>
          </p:nvSpPr>
          <p:spPr>
            <a:xfrm>
              <a:off x="3623667" y="4387744"/>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Freeform 41"/>
            <p:cNvSpPr>
              <a:spLocks noEditPoints="1"/>
            </p:cNvSpPr>
            <p:nvPr/>
          </p:nvSpPr>
          <p:spPr bwMode="auto">
            <a:xfrm>
              <a:off x="3738218" y="4502295"/>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637819" y="4394188"/>
            <a:ext cx="648072" cy="648072"/>
            <a:chOff x="1065827" y="4321157"/>
            <a:chExt cx="648072" cy="648072"/>
          </a:xfrm>
          <a:effectLst>
            <a:outerShdw blurRad="50800" dist="38100" dir="2700000" algn="tl" rotWithShape="0">
              <a:prstClr val="black">
                <a:alpha val="40000"/>
              </a:prstClr>
            </a:outerShdw>
          </a:effectLst>
        </p:grpSpPr>
        <p:sp>
          <p:nvSpPr>
            <p:cNvPr id="18" name="圆角矩形 17"/>
            <p:cNvSpPr/>
            <p:nvPr/>
          </p:nvSpPr>
          <p:spPr>
            <a:xfrm>
              <a:off x="1065827" y="4321157"/>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45"/>
            <p:cNvSpPr/>
            <p:nvPr/>
          </p:nvSpPr>
          <p:spPr bwMode="auto">
            <a:xfrm flipH="1">
              <a:off x="1180378" y="4435708"/>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6" name="组合 5"/>
          <p:cNvGrpSpPr/>
          <p:nvPr/>
        </p:nvGrpSpPr>
        <p:grpSpPr>
          <a:xfrm>
            <a:off x="1637819" y="5691736"/>
            <a:ext cx="648072" cy="648072"/>
            <a:chOff x="2068571" y="4294095"/>
            <a:chExt cx="648072" cy="648072"/>
          </a:xfrm>
          <a:effectLst>
            <a:outerShdw blurRad="50800" dist="38100" dir="2700000" algn="tl" rotWithShape="0">
              <a:prstClr val="black">
                <a:alpha val="40000"/>
              </a:prstClr>
            </a:outerShdw>
          </a:effectLst>
        </p:grpSpPr>
        <p:sp>
          <p:nvSpPr>
            <p:cNvPr id="21" name="圆角矩形 20"/>
            <p:cNvSpPr/>
            <p:nvPr/>
          </p:nvSpPr>
          <p:spPr>
            <a:xfrm>
              <a:off x="2068571" y="429409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0"/>
            <p:cNvSpPr>
              <a:spLocks noEditPoints="1"/>
            </p:cNvSpPr>
            <p:nvPr/>
          </p:nvSpPr>
          <p:spPr bwMode="auto">
            <a:xfrm flipH="1">
              <a:off x="2190162" y="4453451"/>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p:spPr>
          <p:txBody>
            <a:bodyPr vert="horz" wrap="square" lIns="91440" tIns="45720" rIns="91440" bIns="45720" numCol="1" anchor="t" anchorCtr="0" compatLnSpc="1"/>
            <a:lstStyle/>
            <a:p>
              <a:endParaRPr lang="zh-CN" altLang="en-US">
                <a:solidFill>
                  <a:sysClr val="windowText" lastClr="000000"/>
                </a:solidFill>
                <a:latin typeface="Calibri" panose="020F0502020204030204"/>
                <a:ea typeface="宋体" panose="02010600030101010101" pitchFamily="2" charset="-122"/>
              </a:endParaRPr>
            </a:p>
          </p:txBody>
        </p:sp>
      </p:grpSp>
      <p:sp>
        <p:nvSpPr>
          <p:cNvPr id="27" name="TextBox 26"/>
          <p:cNvSpPr txBox="1"/>
          <p:nvPr/>
        </p:nvSpPr>
        <p:spPr>
          <a:xfrm>
            <a:off x="2393492"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8" name="TextBox 27"/>
          <p:cNvSpPr txBox="1"/>
          <p:nvPr/>
        </p:nvSpPr>
        <p:spPr>
          <a:xfrm>
            <a:off x="2416791" y="4710046"/>
            <a:ext cx="3390383" cy="523220"/>
          </a:xfrm>
          <a:prstGeom prst="rect">
            <a:avLst/>
          </a:prstGeom>
          <a:noFill/>
        </p:spPr>
        <p:txBody>
          <a:bodyPr wrap="square" rtlCol="0">
            <a:spAutoFit/>
          </a:bodyPr>
          <a:lstStyle/>
          <a:p>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7343464"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7366763" y="4710046"/>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2393492"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2416791" y="6002124"/>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7343464"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7366763" y="6002124"/>
            <a:ext cx="3390383" cy="523220"/>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6146" name="Picture 2" descr="D:\360data\重要数据\桌面\6bca7b480729fbd7df2fb3bcbd04e06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23812" y="1309547"/>
            <a:ext cx="3751314" cy="2663433"/>
          </a:xfrm>
          <a:prstGeom prst="rect">
            <a:avLst/>
          </a:prstGeom>
          <a:noFill/>
          <a:ln w="12700">
            <a:solidFill>
              <a:srgbClr val="FF781D"/>
            </a:solid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43594" y="1390417"/>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2" name="TextBox 41"/>
          <p:cNvSpPr txBox="1"/>
          <p:nvPr/>
        </p:nvSpPr>
        <p:spPr>
          <a:xfrm>
            <a:off x="5966893" y="1848887"/>
            <a:ext cx="4664817" cy="1508105"/>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a:t>
            </a:r>
            <a:endParaRPr lang="en-US" altLang="zh-CN" sz="1400" smtClean="0">
              <a:solidFill>
                <a:schemeClr val="bg1"/>
              </a:solidFill>
              <a:latin typeface="华文细黑" panose="02010600040101010101" pitchFamily="2" charset="-122"/>
              <a:ea typeface="华文细黑" panose="02010600040101010101" pitchFamily="2" charset="-122"/>
              <a:cs typeface="华文黑体" pitchFamily="2" charset="-122"/>
            </a:endParaRPr>
          </a:p>
          <a:p>
            <a:endParaRPr lang="en-US" altLang="zh-CN" sz="800" smtClean="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900" decel="100000" fill="hold"/>
                                        <p:tgtEl>
                                          <p:spTgt spid="61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22" presetID="22" presetClass="entr" presetSubtype="8" fill="hold" grpId="0" nodeType="withEffect">
                                  <p:stCondLst>
                                    <p:cond delay="100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 presetClass="entr" presetSubtype="4" fill="hold" nodeType="withEffect">
                                  <p:stCondLst>
                                    <p:cond delay="13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3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3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3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3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3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3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3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30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30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30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P spid="30" grpId="0"/>
      <p:bldP spid="37" grpId="0"/>
      <p:bldP spid="38" grpId="0"/>
      <p:bldP spid="39" grpId="0"/>
      <p:bldP spid="40" grpId="0"/>
      <p:bldP spid="41" grpId="0"/>
      <p:bldP spid="42" grpId="0"/>
      <p:bldP spid="32"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4475026" y="1283522"/>
            <a:ext cx="3240360" cy="3240360"/>
          </a:xfrm>
          <a:prstGeom prst="ellips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569742" y="1772816"/>
            <a:ext cx="1050928" cy="1050928"/>
            <a:chOff x="5735166" y="2060848"/>
            <a:chExt cx="576064" cy="576064"/>
          </a:xfrm>
        </p:grpSpPr>
        <p:pic>
          <p:nvPicPr>
            <p:cNvPr id="9" name="Picture 3" descr="C:\Users\Jonahs\Dropbox\Projects SCOTT\MEET Windows Azure\source\Background\tile-icon-bigdata.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91495" y="2117237"/>
              <a:ext cx="463407" cy="463287"/>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5735166" y="2060848"/>
              <a:ext cx="5760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39905" y="3041863"/>
            <a:ext cx="2110602"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cxnSp>
        <p:nvCxnSpPr>
          <p:cNvPr id="7" name="直接连接符 6"/>
          <p:cNvCxnSpPr/>
          <p:nvPr/>
        </p:nvCxnSpPr>
        <p:spPr>
          <a:xfrm>
            <a:off x="5057902" y="3538408"/>
            <a:ext cx="207460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4278" y="3553852"/>
            <a:ext cx="2101856" cy="738664"/>
          </a:xfrm>
          <a:prstGeom prst="rect">
            <a:avLst/>
          </a:prstGeom>
          <a:noFill/>
        </p:spPr>
        <p:txBody>
          <a:bodyPr wrap="square" rtlCol="0">
            <a:spAutoFit/>
          </a:bodyPr>
          <a:lstStyle/>
          <a:p>
            <a:pPr algn="ct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1" name="矩形 10"/>
          <p:cNvSpPr/>
          <p:nvPr/>
        </p:nvSpPr>
        <p:spPr>
          <a:xfrm>
            <a:off x="1495984"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390172"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378082" y="2381164"/>
            <a:ext cx="540060" cy="540060"/>
            <a:chOff x="2492916" y="2200655"/>
            <a:chExt cx="432048" cy="432048"/>
          </a:xfrm>
        </p:grpSpPr>
        <p:sp>
          <p:nvSpPr>
            <p:cNvPr id="21" name="Freeform 79"/>
            <p:cNvSpPr>
              <a:spLocks noEditPoints="1"/>
            </p:cNvSpPr>
            <p:nvPr/>
          </p:nvSpPr>
          <p:spPr bwMode="auto">
            <a:xfrm>
              <a:off x="2546450" y="2267380"/>
              <a:ext cx="324981" cy="298599"/>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6" name="圆角矩形 25"/>
            <p:cNvSpPr/>
            <p:nvPr/>
          </p:nvSpPr>
          <p:spPr>
            <a:xfrm>
              <a:off x="2492916"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9272270" y="2381164"/>
            <a:ext cx="540060" cy="540060"/>
            <a:chOff x="9371570" y="2200655"/>
            <a:chExt cx="432048" cy="432048"/>
          </a:xfrm>
        </p:grpSpPr>
        <p:sp>
          <p:nvSpPr>
            <p:cNvPr id="23" name="Freeform 83"/>
            <p:cNvSpPr>
              <a:spLocks noEditPoints="1"/>
            </p:cNvSpPr>
            <p:nvPr/>
          </p:nvSpPr>
          <p:spPr bwMode="auto">
            <a:xfrm>
              <a:off x="9434582" y="2297753"/>
              <a:ext cx="306025" cy="237853"/>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9" name="圆角矩形 28"/>
            <p:cNvSpPr/>
            <p:nvPr/>
          </p:nvSpPr>
          <p:spPr>
            <a:xfrm>
              <a:off x="9371570"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780421"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2" name="TextBox 31"/>
          <p:cNvSpPr txBox="1"/>
          <p:nvPr/>
        </p:nvSpPr>
        <p:spPr>
          <a:xfrm>
            <a:off x="8674608"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8" name="右箭头 17"/>
          <p:cNvSpPr/>
          <p:nvPr/>
        </p:nvSpPr>
        <p:spPr>
          <a:xfrm>
            <a:off x="3983980"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flipH="1">
            <a:off x="7823398"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032168" y="488925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1486694" y="5498068"/>
            <a:ext cx="9270452" cy="523220"/>
          </a:xfrm>
          <a:prstGeom prst="rect">
            <a:avLst/>
          </a:prstGeom>
          <a:noFill/>
        </p:spPr>
        <p:txBody>
          <a:bodyPr wrap="square" rtlCol="0">
            <a:spAutoFit/>
          </a:bodyPr>
          <a:lstStyle/>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Freeform 88"/>
          <p:cNvSpPr>
            <a:spLocks noEditPoints="1"/>
          </p:cNvSpPr>
          <p:nvPr/>
        </p:nvSpPr>
        <p:spPr bwMode="auto">
          <a:xfrm>
            <a:off x="1558702" y="4845067"/>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cxnSp>
        <p:nvCxnSpPr>
          <p:cNvPr id="41" name="直接连接符 40"/>
          <p:cNvCxnSpPr/>
          <p:nvPr/>
        </p:nvCxnSpPr>
        <p:spPr>
          <a:xfrm>
            <a:off x="1558702" y="5445224"/>
            <a:ext cx="914501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300"/>
                                        <p:tgtEl>
                                          <p:spTgt spid="3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500"/>
                                        <p:tgtEl>
                                          <p:spTgt spid="36"/>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1500"/>
                            </p:stCondLst>
                            <p:childTnLst>
                              <p:par>
                                <p:cTn id="84" presetID="23" presetClass="entr" presetSubtype="36"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strVal val="(6*min(max(#ppt_w*#ppt_h,.3),1)-7.4)/-.7*#ppt_w"/>
                                          </p:val>
                                        </p:tav>
                                        <p:tav tm="100000">
                                          <p:val>
                                            <p:strVal val="#ppt_w"/>
                                          </p:val>
                                        </p:tav>
                                      </p:tavLst>
                                    </p:anim>
                                    <p:anim calcmode="lin" valueType="num">
                                      <p:cBhvr>
                                        <p:cTn id="87" dur="500" fill="hold"/>
                                        <p:tgtEl>
                                          <p:spTgt spid="39"/>
                                        </p:tgtEl>
                                        <p:attrNameLst>
                                          <p:attrName>ppt_h</p:attrName>
                                        </p:attrNameLst>
                                      </p:cBhvr>
                                      <p:tavLst>
                                        <p:tav tm="0">
                                          <p:val>
                                            <p:strVal val="(6*min(max(#ppt_w*#ppt_h,.3),1)-7.4)/-.7*#ppt_h"/>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6" grpId="0"/>
      <p:bldP spid="11" grpId="0" animBg="1"/>
      <p:bldP spid="20" grpId="0" animBg="1"/>
      <p:bldP spid="31" grpId="0"/>
      <p:bldP spid="32" grpId="0"/>
      <p:bldP spid="18" grpId="0" animBg="1"/>
      <p:bldP spid="36" grpId="0" animBg="1"/>
      <p:bldP spid="38" grpId="0"/>
      <p:bldP spid="39" grpId="0"/>
      <p:bldP spid="40" grpId="0" animBg="1"/>
      <p:bldP spid="33"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15" name="TextBox 1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46" name="矩形 45"/>
          <p:cNvSpPr/>
          <p:nvPr/>
        </p:nvSpPr>
        <p:spPr>
          <a:xfrm>
            <a:off x="2584817" y="1844824"/>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1</a:t>
            </a:r>
            <a:endParaRPr lang="zh-CN" altLang="en-US" sz="3600">
              <a:solidFill>
                <a:srgbClr val="47A7FF"/>
              </a:solidFill>
              <a:latin typeface="HelveticaNeueLT Pro 35 Th" pitchFamily="34" charset="0"/>
            </a:endParaRPr>
          </a:p>
        </p:txBody>
      </p:sp>
      <p:sp>
        <p:nvSpPr>
          <p:cNvPr id="47" name="矩形 46"/>
          <p:cNvSpPr/>
          <p:nvPr/>
        </p:nvSpPr>
        <p:spPr>
          <a:xfrm>
            <a:off x="3621305" y="1844824"/>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300"/>
                                        <p:tgtEl>
                                          <p:spTgt spid="15"/>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1+#ppt_w/2"/>
                                          </p:val>
                                        </p:tav>
                                        <p:tav tm="100000">
                                          <p:val>
                                            <p:strVal val="#ppt_x"/>
                                          </p:val>
                                        </p:tav>
                                      </p:tavLst>
                                    </p:anim>
                                    <p:anim calcmode="lin" valueType="num">
                                      <p:cBhvr additive="base">
                                        <p:cTn id="18" dur="10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6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000" fill="hold"/>
                                        <p:tgtEl>
                                          <p:spTgt spid="39"/>
                                        </p:tgtEl>
                                        <p:attrNameLst>
                                          <p:attrName>ppt_x</p:attrName>
                                        </p:attrNameLst>
                                      </p:cBhvr>
                                      <p:tavLst>
                                        <p:tav tm="0">
                                          <p:val>
                                            <p:strVal val="1+#ppt_w/2"/>
                                          </p:val>
                                        </p:tav>
                                        <p:tav tm="100000">
                                          <p:val>
                                            <p:strVal val="#ppt_x"/>
                                          </p:val>
                                        </p:tav>
                                      </p:tavLst>
                                    </p:anim>
                                    <p:anim calcmode="lin" valueType="num">
                                      <p:cBhvr additive="base">
                                        <p:cTn id="30" dur="10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8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1000" fill="hold"/>
                                        <p:tgtEl>
                                          <p:spTgt spid="40"/>
                                        </p:tgtEl>
                                        <p:attrNameLst>
                                          <p:attrName>ppt_x</p:attrName>
                                        </p:attrNameLst>
                                      </p:cBhvr>
                                      <p:tavLst>
                                        <p:tav tm="0">
                                          <p:val>
                                            <p:strVal val="1+#ppt_w/2"/>
                                          </p:val>
                                        </p:tav>
                                        <p:tav tm="100000">
                                          <p:val>
                                            <p:strVal val="#ppt_x"/>
                                          </p:val>
                                        </p:tav>
                                      </p:tavLst>
                                    </p:anim>
                                    <p:anim calcmode="lin" valueType="num">
                                      <p:cBhvr additive="base">
                                        <p:cTn id="3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439623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439623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4</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927914"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54646" y="1828850"/>
            <a:ext cx="4320480" cy="1446550"/>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6" name="组合 5"/>
          <p:cNvGrpSpPr/>
          <p:nvPr/>
        </p:nvGrpSpPr>
        <p:grpSpPr>
          <a:xfrm>
            <a:off x="1208359" y="3933055"/>
            <a:ext cx="3960440" cy="1284703"/>
            <a:chOff x="1208359" y="3933055"/>
            <a:chExt cx="3960440" cy="1284703"/>
          </a:xfrm>
        </p:grpSpPr>
        <p:sp>
          <p:nvSpPr>
            <p:cNvPr id="2" name="矩形标注 1"/>
            <p:cNvSpPr/>
            <p:nvPr/>
          </p:nvSpPr>
          <p:spPr>
            <a:xfrm>
              <a:off x="1208359" y="3933055"/>
              <a:ext cx="3960440" cy="1284703"/>
            </a:xfrm>
            <a:prstGeom prst="wedgeRectCallout">
              <a:avLst>
                <a:gd name="adj1" fmla="val 75185"/>
                <a:gd name="adj2" fmla="val -54997"/>
              </a:avLst>
            </a:prstGeom>
            <a:solidFill>
              <a:srgbClr val="2540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88"/>
            <p:cNvSpPr>
              <a:spLocks noEditPoints="1"/>
            </p:cNvSpPr>
            <p:nvPr/>
          </p:nvSpPr>
          <p:spPr bwMode="auto">
            <a:xfrm>
              <a:off x="139974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5" name="Freeform 88"/>
            <p:cNvSpPr>
              <a:spLocks noEditPoints="1"/>
            </p:cNvSpPr>
            <p:nvPr/>
          </p:nvSpPr>
          <p:spPr bwMode="auto">
            <a:xfrm>
              <a:off x="139974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7" name="Freeform 88"/>
            <p:cNvSpPr>
              <a:spLocks noEditPoints="1"/>
            </p:cNvSpPr>
            <p:nvPr/>
          </p:nvSpPr>
          <p:spPr bwMode="auto">
            <a:xfrm>
              <a:off x="331132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18" name="Freeform 88"/>
            <p:cNvSpPr>
              <a:spLocks noEditPoints="1"/>
            </p:cNvSpPr>
            <p:nvPr/>
          </p:nvSpPr>
          <p:spPr bwMode="auto">
            <a:xfrm>
              <a:off x="331132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 name="矩形 2"/>
            <p:cNvSpPr/>
            <p:nvPr/>
          </p:nvSpPr>
          <p:spPr>
            <a:xfrm>
              <a:off x="1757557" y="4136112"/>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9" name="矩形 18"/>
            <p:cNvSpPr/>
            <p:nvPr/>
          </p:nvSpPr>
          <p:spPr>
            <a:xfrm>
              <a:off x="3671322" y="4136112"/>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矩形 19"/>
            <p:cNvSpPr/>
            <p:nvPr/>
          </p:nvSpPr>
          <p:spPr>
            <a:xfrm>
              <a:off x="1761202" y="4676147"/>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矩形 20"/>
            <p:cNvSpPr/>
            <p:nvPr/>
          </p:nvSpPr>
          <p:spPr>
            <a:xfrm>
              <a:off x="3671322" y="4676147"/>
              <a:ext cx="1415772"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dirty="0"/>
              <a:t>点击添加标题</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3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20" name="Group 66"/>
          <p:cNvGrpSpPr/>
          <p:nvPr/>
        </p:nvGrpSpPr>
        <p:grpSpPr bwMode="auto">
          <a:xfrm>
            <a:off x="550590" y="1196752"/>
            <a:ext cx="5937250" cy="4994275"/>
            <a:chOff x="720" y="839"/>
            <a:chExt cx="3740" cy="3146"/>
          </a:xfrm>
          <a:solidFill>
            <a:srgbClr val="FFFFFF">
              <a:alpha val="10196"/>
            </a:srgbClr>
          </a:solidFill>
        </p:grpSpPr>
        <p:sp>
          <p:nvSpPr>
            <p:cNvPr id="2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23"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24"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25"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26"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27"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28"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29"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30"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31"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32"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33"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36"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37"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38"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39"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40"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41"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42"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43"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44"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45"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46"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47"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48"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49"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50"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51"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52"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53"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54"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55"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56"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57"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58"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59"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60"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61"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62"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63"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64"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65"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66"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67"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68"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69"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7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73"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74"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75"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76"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77"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78"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79"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80"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81"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82"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83"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84"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92"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9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grpSp>
      <p:sp>
        <p:nvSpPr>
          <p:cNvPr id="109" name="Freeform 78"/>
          <p:cNvSpPr/>
          <p:nvPr/>
        </p:nvSpPr>
        <p:spPr bwMode="gray">
          <a:xfrm>
            <a:off x="4468540" y="5133752"/>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FF781D"/>
          </a:solidFill>
          <a:ln w="6350">
            <a:solidFill>
              <a:schemeClr val="bg1"/>
            </a:solidFill>
            <a:prstDash val="solid"/>
            <a:round/>
          </a:ln>
        </p:spPr>
        <p:txBody>
          <a:bodyPr/>
          <a:lstStyle/>
          <a:p>
            <a:endParaRPr lang="zh-CN" altLang="en-US"/>
          </a:p>
        </p:txBody>
      </p:sp>
      <p:sp>
        <p:nvSpPr>
          <p:cNvPr id="123" name="Freeform 92"/>
          <p:cNvSpPr/>
          <p:nvPr/>
        </p:nvSpPr>
        <p:spPr bwMode="gray">
          <a:xfrm>
            <a:off x="4886053" y="3368451"/>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F781D"/>
          </a:solidFill>
          <a:ln w="6350">
            <a:solidFill>
              <a:schemeClr val="bg1"/>
            </a:solidFill>
            <a:prstDash val="solid"/>
            <a:round/>
          </a:ln>
        </p:spPr>
        <p:txBody>
          <a:bodyPr/>
          <a:lstStyle/>
          <a:p>
            <a:endParaRPr lang="zh-CN" altLang="en-US"/>
          </a:p>
        </p:txBody>
      </p:sp>
      <p:sp>
        <p:nvSpPr>
          <p:cNvPr id="131" name="Freeform 100"/>
          <p:cNvSpPr/>
          <p:nvPr/>
        </p:nvSpPr>
        <p:spPr bwMode="gray">
          <a:xfrm>
            <a:off x="5190852" y="2562002"/>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FF781D"/>
          </a:solidFill>
          <a:ln w="6350">
            <a:solidFill>
              <a:schemeClr val="bg1"/>
            </a:solidFill>
            <a:prstDash val="solid"/>
            <a:round/>
          </a:ln>
        </p:spPr>
        <p:txBody>
          <a:bodyPr/>
          <a:lstStyle/>
          <a:p>
            <a:endParaRPr lang="zh-CN" altLang="en-US"/>
          </a:p>
        </p:txBody>
      </p:sp>
      <p:sp>
        <p:nvSpPr>
          <p:cNvPr id="177" name="Freeform 82"/>
          <p:cNvSpPr/>
          <p:nvPr/>
        </p:nvSpPr>
        <p:spPr bwMode="gray">
          <a:xfrm>
            <a:off x="5357664" y="4273325"/>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F781D"/>
          </a:solidFill>
          <a:ln w="6350">
            <a:solidFill>
              <a:schemeClr val="bg1"/>
            </a:solidFill>
            <a:prstDash val="solid"/>
            <a:round/>
          </a:ln>
        </p:spPr>
        <p:txBody>
          <a:bodyPr/>
          <a:lstStyle/>
          <a:p>
            <a:endParaRPr lang="zh-CN" altLang="en-US"/>
          </a:p>
        </p:txBody>
      </p:sp>
      <p:cxnSp>
        <p:nvCxnSpPr>
          <p:cNvPr id="115" name="直接连接符 114"/>
          <p:cNvCxnSpPr/>
          <p:nvPr/>
        </p:nvCxnSpPr>
        <p:spPr>
          <a:xfrm>
            <a:off x="5791265" y="2989833"/>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043678" y="3238277"/>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577810" y="3499339"/>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5830223" y="3747783"/>
            <a:ext cx="24651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5727428" y="4411440"/>
            <a:ext cx="316250" cy="204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6043678" y="4411440"/>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68616" y="5563171"/>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321029" y="5811615"/>
            <a:ext cx="21894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725668" y="2757820"/>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7" name="矩形 136"/>
          <p:cNvSpPr/>
          <p:nvPr/>
        </p:nvSpPr>
        <p:spPr>
          <a:xfrm>
            <a:off x="6725668" y="3333528"/>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8" name="矩形 137"/>
          <p:cNvSpPr/>
          <p:nvPr/>
        </p:nvSpPr>
        <p:spPr>
          <a:xfrm>
            <a:off x="6725668" y="3998967"/>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39" name="矩形 138"/>
          <p:cNvSpPr/>
          <p:nvPr/>
        </p:nvSpPr>
        <p:spPr>
          <a:xfrm>
            <a:off x="5964314" y="5328937"/>
            <a:ext cx="1569660" cy="369332"/>
          </a:xfrm>
          <a:prstGeom prst="rect">
            <a:avLst/>
          </a:prstGeom>
        </p:spPr>
        <p:txBody>
          <a:bodyPr wrap="non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a:p>
        </p:txBody>
      </p:sp>
      <p:sp>
        <p:nvSpPr>
          <p:cNvPr id="153" name="矩形标注 152"/>
          <p:cNvSpPr/>
          <p:nvPr/>
        </p:nvSpPr>
        <p:spPr>
          <a:xfrm>
            <a:off x="7770873" y="4793187"/>
            <a:ext cx="3960440" cy="1284703"/>
          </a:xfrm>
          <a:prstGeom prst="wedgeRectCallout">
            <a:avLst>
              <a:gd name="adj1" fmla="val -76538"/>
              <a:gd name="adj2" fmla="val -4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8003786" y="5003429"/>
            <a:ext cx="3439495" cy="923330"/>
          </a:xfrm>
          <a:prstGeom prst="rect">
            <a:avLst/>
          </a:prstGeom>
        </p:spPr>
        <p:txBody>
          <a:bodyPr wrap="square">
            <a:spAutoFit/>
          </a:bodyPr>
          <a:lstStyle/>
          <a:p>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圆角矩形 8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14:presetBounceEnd="58000">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14:bounceEnd="58000">
                                          <p:cBhvr additive="base">
                                            <p:cTn id="13" dur="1000" fill="hold"/>
                                            <p:tgtEl>
                                              <p:spTgt spid="20"/>
                                            </p:tgtEl>
                                            <p:attrNameLst>
                                              <p:attrName>ppt_x</p:attrName>
                                            </p:attrNameLst>
                                          </p:cBhvr>
                                          <p:tavLst>
                                            <p:tav tm="0">
                                              <p:val>
                                                <p:strVal val="0-#ppt_w/2"/>
                                              </p:val>
                                            </p:tav>
                                            <p:tav tm="100000">
                                              <p:val>
                                                <p:strVal val="#ppt_x"/>
                                              </p:val>
                                            </p:tav>
                                          </p:tavLst>
                                        </p:anim>
                                        <p:anim calcmode="lin" valueType="num" p14:bounceEnd="58000">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9" name="矩形 8"/>
          <p:cNvSpPr/>
          <p:nvPr/>
        </p:nvSpPr>
        <p:spPr>
          <a:xfrm>
            <a:off x="1702717" y="1916832"/>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2" name="矩形 1"/>
          <p:cNvSpPr/>
          <p:nvPr/>
        </p:nvSpPr>
        <p:spPr>
          <a:xfrm>
            <a:off x="1702718" y="2399989"/>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3" name="椭圆 2"/>
          <p:cNvSpPr/>
          <p:nvPr/>
        </p:nvSpPr>
        <p:spPr>
          <a:xfrm>
            <a:off x="6743193" y="1969007"/>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58755" y="2023228"/>
            <a:ext cx="3052649" cy="305264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29248" y="3356823"/>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458754" y="2506386"/>
            <a:ext cx="588864" cy="1558887"/>
          </a:xfrm>
          <a:custGeom>
            <a:avLst/>
            <a:gdLst/>
            <a:ahLst/>
            <a:cxnLst/>
            <a:rect l="l" t="t" r="r" b="b"/>
            <a:pathLst>
              <a:path w="588864" h="1558887">
                <a:moveTo>
                  <a:pt x="411656" y="0"/>
                </a:moveTo>
                <a:cubicBezTo>
                  <a:pt x="524298" y="176821"/>
                  <a:pt x="588864" y="386869"/>
                  <a:pt x="588864" y="611998"/>
                </a:cubicBezTo>
                <a:cubicBezTo>
                  <a:pt x="588864" y="1004605"/>
                  <a:pt x="392502" y="1351348"/>
                  <a:pt x="92291" y="1558887"/>
                </a:cubicBezTo>
                <a:cubicBezTo>
                  <a:pt x="31956" y="1397444"/>
                  <a:pt x="0" y="1222619"/>
                  <a:pt x="0" y="1040331"/>
                </a:cubicBezTo>
                <a:cubicBezTo>
                  <a:pt x="0" y="637777"/>
                  <a:pt x="155840" y="271621"/>
                  <a:pt x="411656"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21" name="椭圆 20"/>
          <p:cNvSpPr/>
          <p:nvPr/>
        </p:nvSpPr>
        <p:spPr>
          <a:xfrm>
            <a:off x="7475870" y="3356823"/>
            <a:ext cx="1528389" cy="916610"/>
          </a:xfrm>
          <a:custGeom>
            <a:avLst/>
            <a:gdLst/>
            <a:ahLst/>
            <a:cxnLst/>
            <a:rect l="l" t="t" r="r" b="b"/>
            <a:pathLst>
              <a:path w="1528389" h="916610">
                <a:moveTo>
                  <a:pt x="1107222" y="0"/>
                </a:moveTo>
                <a:cubicBezTo>
                  <a:pt x="1256013" y="0"/>
                  <a:pt x="1398216" y="28203"/>
                  <a:pt x="1528389" y="80545"/>
                </a:cubicBezTo>
                <a:cubicBezTo>
                  <a:pt x="1391880" y="563324"/>
                  <a:pt x="947781" y="916610"/>
                  <a:pt x="421167" y="916610"/>
                </a:cubicBezTo>
                <a:cubicBezTo>
                  <a:pt x="272376" y="916610"/>
                  <a:pt x="130173" y="888407"/>
                  <a:pt x="0" y="836065"/>
                </a:cubicBezTo>
                <a:cubicBezTo>
                  <a:pt x="136509" y="353286"/>
                  <a:pt x="580608" y="0"/>
                  <a:pt x="1107222"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24" name="椭圆 23"/>
          <p:cNvSpPr/>
          <p:nvPr/>
        </p:nvSpPr>
        <p:spPr>
          <a:xfrm>
            <a:off x="8459548" y="3360093"/>
            <a:ext cx="1274919" cy="1670562"/>
          </a:xfrm>
          <a:custGeom>
            <a:avLst/>
            <a:gdLst/>
            <a:ahLst/>
            <a:cxnLst/>
            <a:rect l="l" t="t" r="r" b="b"/>
            <a:pathLst>
              <a:path w="1274919" h="1670562">
                <a:moveTo>
                  <a:pt x="122706" y="0"/>
                </a:moveTo>
                <a:cubicBezTo>
                  <a:pt x="759056" y="0"/>
                  <a:pt x="1274919" y="515863"/>
                  <a:pt x="1274919" y="1152213"/>
                </a:cubicBezTo>
                <a:cubicBezTo>
                  <a:pt x="1274919" y="1338862"/>
                  <a:pt x="1230539" y="1515144"/>
                  <a:pt x="1150722" y="1670562"/>
                </a:cubicBezTo>
                <a:cubicBezTo>
                  <a:pt x="489149" y="1504867"/>
                  <a:pt x="0" y="905922"/>
                  <a:pt x="0" y="192730"/>
                </a:cubicBezTo>
                <a:cubicBezTo>
                  <a:pt x="0" y="129311"/>
                  <a:pt x="3868" y="66795"/>
                  <a:pt x="12629" y="5559"/>
                </a:cubicBezTo>
                <a:cubicBezTo>
                  <a:pt x="48836" y="1757"/>
                  <a:pt x="85566" y="0"/>
                  <a:pt x="122706" y="0"/>
                </a:cubicBezTo>
                <a:close/>
              </a:path>
            </a:pathLst>
          </a:custGeom>
          <a:solidFill>
            <a:srgbClr val="FF781D"/>
          </a:solidFill>
          <a:ln w="6350">
            <a:solidFill>
              <a:schemeClr val="bg1"/>
            </a:solidFill>
            <a:prstDash val="solid"/>
            <a:round/>
          </a:ln>
        </p:spPr>
        <p:txBody>
          <a:bodyPr/>
          <a:lstStyle/>
          <a:p>
            <a:endParaRPr lang="zh-CN" altLang="en-US">
              <a:solidFill>
                <a:schemeClr val="tx1"/>
              </a:solidFill>
            </a:endParaRPr>
          </a:p>
        </p:txBody>
      </p:sp>
      <p:sp>
        <p:nvSpPr>
          <p:cNvPr id="30" name="椭圆 18"/>
          <p:cNvSpPr/>
          <p:nvPr/>
        </p:nvSpPr>
        <p:spPr>
          <a:xfrm>
            <a:off x="8460052" y="3357712"/>
            <a:ext cx="540923" cy="705180"/>
          </a:xfrm>
          <a:custGeom>
            <a:avLst/>
            <a:gdLst/>
            <a:ahLst/>
            <a:cxnLst/>
            <a:rect l="l" t="t" r="r" b="b"/>
            <a:pathLst>
              <a:path w="540923" h="705180">
                <a:moveTo>
                  <a:pt x="122706" y="0"/>
                </a:moveTo>
                <a:cubicBezTo>
                  <a:pt x="270386" y="0"/>
                  <a:pt x="411576" y="27783"/>
                  <a:pt x="540923" y="79465"/>
                </a:cubicBezTo>
                <a:lnTo>
                  <a:pt x="523043" y="135306"/>
                </a:lnTo>
                <a:lnTo>
                  <a:pt x="498733" y="200413"/>
                </a:lnTo>
                <a:lnTo>
                  <a:pt x="456612" y="291907"/>
                </a:lnTo>
                <a:lnTo>
                  <a:pt x="437723" y="324937"/>
                </a:lnTo>
                <a:cubicBezTo>
                  <a:pt x="376133" y="436177"/>
                  <a:pt x="295593" y="535331"/>
                  <a:pt x="201017" y="619033"/>
                </a:cubicBezTo>
                <a:lnTo>
                  <a:pt x="197459" y="622238"/>
                </a:lnTo>
                <a:cubicBezTo>
                  <a:pt x="163880" y="651940"/>
                  <a:pt x="128477" y="679616"/>
                  <a:pt x="91497" y="705180"/>
                </a:cubicBezTo>
                <a:cubicBezTo>
                  <a:pt x="48879" y="591143"/>
                  <a:pt x="20420" y="470429"/>
                  <a:pt x="8234" y="345035"/>
                </a:cubicBezTo>
                <a:cubicBezTo>
                  <a:pt x="2544" y="294988"/>
                  <a:pt x="0" y="244156"/>
                  <a:pt x="0" y="192730"/>
                </a:cubicBezTo>
                <a:cubicBezTo>
                  <a:pt x="0" y="129311"/>
                  <a:pt x="3868" y="66795"/>
                  <a:pt x="12629" y="5559"/>
                </a:cubicBezTo>
                <a:cubicBezTo>
                  <a:pt x="48836" y="1757"/>
                  <a:pt x="85566" y="0"/>
                  <a:pt x="122706" y="0"/>
                </a:cubicBezTo>
                <a:close/>
              </a:path>
            </a:pathLst>
          </a:custGeom>
          <a:solidFill>
            <a:srgbClr val="47A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chemeClr val="lt1"/>
              </a:solidFill>
              <a:latin typeface="华文细黑" panose="02010600040101010101" pitchFamily="2" charset="-122"/>
              <a:ea typeface="华文细黑" panose="02010600040101010101" pitchFamily="2" charset="-122"/>
              <a:cs typeface="华文黑体" pitchFamily="2" charset="-122"/>
            </a:endParaRPr>
          </a:p>
        </p:txBody>
      </p:sp>
      <p:sp>
        <p:nvSpPr>
          <p:cNvPr id="41" name="矩形 40"/>
          <p:cNvSpPr/>
          <p:nvPr/>
        </p:nvSpPr>
        <p:spPr>
          <a:xfrm>
            <a:off x="1702717" y="2859365"/>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2" name="矩形 41"/>
          <p:cNvSpPr/>
          <p:nvPr/>
        </p:nvSpPr>
        <p:spPr>
          <a:xfrm>
            <a:off x="1702718" y="3342522"/>
            <a:ext cx="3467616" cy="338554"/>
          </a:xfrm>
          <a:prstGeom prst="rect">
            <a:avLst/>
          </a:prstGeom>
        </p:spPr>
        <p:txBody>
          <a:bodyPr wrap="none">
            <a:spAutoFit/>
          </a:bodyPr>
          <a:lstStyle/>
          <a:p>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dirty="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dirty="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dirty="0"/>
          </a:p>
        </p:txBody>
      </p:sp>
      <p:sp>
        <p:nvSpPr>
          <p:cNvPr id="43" name="矩形 42"/>
          <p:cNvSpPr/>
          <p:nvPr/>
        </p:nvSpPr>
        <p:spPr>
          <a:xfrm>
            <a:off x="1702717" y="3890147"/>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4" name="矩形 43"/>
          <p:cNvSpPr/>
          <p:nvPr/>
        </p:nvSpPr>
        <p:spPr>
          <a:xfrm>
            <a:off x="1702718" y="4373304"/>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45" name="矩形 44"/>
          <p:cNvSpPr/>
          <p:nvPr/>
        </p:nvSpPr>
        <p:spPr>
          <a:xfrm>
            <a:off x="1702717" y="4924258"/>
            <a:ext cx="3877985" cy="397660"/>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latin typeface="华文细黑" panose="02010600040101010101" pitchFamily="2" charset="-122"/>
                <a:ea typeface="华文细黑" panose="02010600040101010101" pitchFamily="2" charset="-122"/>
                <a:cs typeface="华文黑体" pitchFamily="2" charset="-122"/>
              </a:rPr>
              <a:t>  点击添加标题</a:t>
            </a:r>
            <a:endParaRPr lang="zh-CN" altLang="en-US" sz="2000">
              <a:latin typeface="华文细黑" panose="02010600040101010101" pitchFamily="2" charset="-122"/>
              <a:ea typeface="华文细黑" panose="02010600040101010101" pitchFamily="2" charset="-122"/>
              <a:cs typeface="华文黑体" pitchFamily="2" charset="-122"/>
            </a:endParaRPr>
          </a:p>
        </p:txBody>
      </p:sp>
      <p:sp>
        <p:nvSpPr>
          <p:cNvPr id="46" name="矩形 45"/>
          <p:cNvSpPr/>
          <p:nvPr/>
        </p:nvSpPr>
        <p:spPr>
          <a:xfrm>
            <a:off x="1702718" y="5407415"/>
            <a:ext cx="3467616" cy="338554"/>
          </a:xfrm>
          <a:prstGeom prst="rect">
            <a:avLst/>
          </a:prstGeom>
        </p:spPr>
        <p:txBody>
          <a:bodyPr wrap="none">
            <a:spAutoFit/>
          </a:bodyPr>
          <a:lstStyle/>
          <a:p>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zh-CN" altLang="en-US" sz="1600"/>
          </a:p>
        </p:txBody>
      </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26" presetClass="emph" presetSubtype="0" repeatCount="2000" fill="hold" grpId="1" nodeType="withEffect">
                                  <p:stCondLst>
                                    <p:cond delay="150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6" presetClass="emph" presetSubtype="0" repeatCount="2000" fill="hold" grpId="1" nodeType="withEffect">
                                  <p:stCondLst>
                                    <p:cond delay="250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par>
                                <p:cTn id="42" presetID="10" presetClass="entr" presetSubtype="0" fill="hold" grpId="0" nodeType="withEffect">
                                  <p:stCondLst>
                                    <p:cond delay="3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26" presetClass="emph" presetSubtype="0" repeatCount="2000" fill="hold" grpId="1" nodeType="withEffect">
                                  <p:stCondLst>
                                    <p:cond delay="3500"/>
                                  </p:stCondLst>
                                  <p:childTnLst>
                                    <p:animEffect transition="out" filter="fade">
                                      <p:cBhvr>
                                        <p:cTn id="46" dur="500" tmFilter="0, 0; .2, .5; .8, .5; 1, 0"/>
                                        <p:tgtEl>
                                          <p:spTgt spid="24"/>
                                        </p:tgtEl>
                                      </p:cBhvr>
                                    </p:animEffect>
                                    <p:animScale>
                                      <p:cBhvr>
                                        <p:cTn id="47" dur="250" autoRev="1" fill="hold"/>
                                        <p:tgtEl>
                                          <p:spTgt spid="24"/>
                                        </p:tgtEl>
                                      </p:cBhvr>
                                      <p:by x="105000" y="105000"/>
                                    </p:animScale>
                                  </p:childTnLst>
                                </p:cTn>
                              </p:par>
                              <p:par>
                                <p:cTn id="48" presetID="10" presetClass="entr" presetSubtype="0" fill="hold" grpId="0" nodeType="withEffect">
                                  <p:stCondLst>
                                    <p:cond delay="40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26" presetClass="emph" presetSubtype="0" fill="hold" grpId="1" nodeType="withEffect">
                                  <p:stCondLst>
                                    <p:cond delay="4500"/>
                                  </p:stCondLst>
                                  <p:childTnLst>
                                    <p:animEffect transition="out" filter="fade">
                                      <p:cBhvr>
                                        <p:cTn id="52" dur="500" tmFilter="0, 0; .2, .5; .8, .5; 1, 0"/>
                                        <p:tgtEl>
                                          <p:spTgt spid="30"/>
                                        </p:tgtEl>
                                      </p:cBhvr>
                                    </p:animEffect>
                                    <p:animScale>
                                      <p:cBhvr>
                                        <p:cTn id="53" dur="250" autoRev="1" fill="hold"/>
                                        <p:tgtEl>
                                          <p:spTgt spid="30"/>
                                        </p:tgtEl>
                                      </p:cBhvr>
                                      <p:by x="105000" y="105000"/>
                                    </p:animScale>
                                  </p:childTnLst>
                                </p:cTn>
                              </p:par>
                              <p:par>
                                <p:cTn id="54" presetID="14" presetClass="entr" presetSubtype="10" fill="hold" grpId="0" nodeType="withEffect">
                                  <p:stCondLst>
                                    <p:cond delay="100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par>
                                <p:cTn id="57" presetID="14" presetClass="entr" presetSubtype="10" fill="hold" grpId="0" nodeType="withEffect">
                                  <p:stCondLst>
                                    <p:cond delay="100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cTn>
                              </p:par>
                              <p:par>
                                <p:cTn id="60" presetID="14" presetClass="entr" presetSubtype="10" fill="hold" grpId="0" nodeType="withEffect">
                                  <p:stCondLst>
                                    <p:cond delay="2000"/>
                                  </p:stCondLst>
                                  <p:childTnLst>
                                    <p:set>
                                      <p:cBhvr>
                                        <p:cTn id="61" dur="1" fill="hold">
                                          <p:stCondLst>
                                            <p:cond delay="0"/>
                                          </p:stCondLst>
                                        </p:cTn>
                                        <p:tgtEl>
                                          <p:spTgt spid="41"/>
                                        </p:tgtEl>
                                        <p:attrNameLst>
                                          <p:attrName>style.visibility</p:attrName>
                                        </p:attrNameLst>
                                      </p:cBhvr>
                                      <p:to>
                                        <p:strVal val="visible"/>
                                      </p:to>
                                    </p:set>
                                    <p:animEffect transition="in" filter="randombar(horizontal)">
                                      <p:cBhvr>
                                        <p:cTn id="62" dur="500"/>
                                        <p:tgtEl>
                                          <p:spTgt spid="41"/>
                                        </p:tgtEl>
                                      </p:cBhvr>
                                    </p:animEffect>
                                  </p:childTnLst>
                                </p:cTn>
                              </p:par>
                              <p:par>
                                <p:cTn id="63" presetID="14" presetClass="entr" presetSubtype="10" fill="hold" grpId="0" nodeType="withEffect">
                                  <p:stCondLst>
                                    <p:cond delay="2000"/>
                                  </p:stCondLst>
                                  <p:childTnLst>
                                    <p:set>
                                      <p:cBhvr>
                                        <p:cTn id="64" dur="1" fill="hold">
                                          <p:stCondLst>
                                            <p:cond delay="0"/>
                                          </p:stCondLst>
                                        </p:cTn>
                                        <p:tgtEl>
                                          <p:spTgt spid="42"/>
                                        </p:tgtEl>
                                        <p:attrNameLst>
                                          <p:attrName>style.visibility</p:attrName>
                                        </p:attrNameLst>
                                      </p:cBhvr>
                                      <p:to>
                                        <p:strVal val="visible"/>
                                      </p:to>
                                    </p:set>
                                    <p:animEffect transition="in" filter="randombar(horizontal)">
                                      <p:cBhvr>
                                        <p:cTn id="65" dur="500"/>
                                        <p:tgtEl>
                                          <p:spTgt spid="42"/>
                                        </p:tgtEl>
                                      </p:cBhvr>
                                    </p:animEffect>
                                  </p:childTnLst>
                                </p:cTn>
                              </p:par>
                              <p:par>
                                <p:cTn id="66" presetID="14" presetClass="entr" presetSubtype="10" fill="hold" grpId="0" nodeType="withEffect">
                                  <p:stCondLst>
                                    <p:cond delay="3000"/>
                                  </p:stCondLst>
                                  <p:childTnLst>
                                    <p:set>
                                      <p:cBhvr>
                                        <p:cTn id="67" dur="1" fill="hold">
                                          <p:stCondLst>
                                            <p:cond delay="0"/>
                                          </p:stCondLst>
                                        </p:cTn>
                                        <p:tgtEl>
                                          <p:spTgt spid="43"/>
                                        </p:tgtEl>
                                        <p:attrNameLst>
                                          <p:attrName>style.visibility</p:attrName>
                                        </p:attrNameLst>
                                      </p:cBhvr>
                                      <p:to>
                                        <p:strVal val="visible"/>
                                      </p:to>
                                    </p:set>
                                    <p:animEffect transition="in" filter="randombar(horizontal)">
                                      <p:cBhvr>
                                        <p:cTn id="68" dur="500"/>
                                        <p:tgtEl>
                                          <p:spTgt spid="43"/>
                                        </p:tgtEl>
                                      </p:cBhvr>
                                    </p:animEffect>
                                  </p:childTnLst>
                                </p:cTn>
                              </p:par>
                              <p:par>
                                <p:cTn id="69" presetID="14" presetClass="entr" presetSubtype="10" fill="hold" grpId="0" nodeType="withEffect">
                                  <p:stCondLst>
                                    <p:cond delay="300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par>
                                <p:cTn id="72" presetID="14" presetClass="entr" presetSubtype="10" fill="hold" grpId="0" nodeType="withEffect">
                                  <p:stCondLst>
                                    <p:cond delay="4000"/>
                                  </p:stCondLst>
                                  <p:childTnLst>
                                    <p:set>
                                      <p:cBhvr>
                                        <p:cTn id="73" dur="1" fill="hold">
                                          <p:stCondLst>
                                            <p:cond delay="0"/>
                                          </p:stCondLst>
                                        </p:cTn>
                                        <p:tgtEl>
                                          <p:spTgt spid="45"/>
                                        </p:tgtEl>
                                        <p:attrNameLst>
                                          <p:attrName>style.visibility</p:attrName>
                                        </p:attrNameLst>
                                      </p:cBhvr>
                                      <p:to>
                                        <p:strVal val="visible"/>
                                      </p:to>
                                    </p:set>
                                    <p:animEffect transition="in" filter="randombar(horizontal)">
                                      <p:cBhvr>
                                        <p:cTn id="74" dur="500"/>
                                        <p:tgtEl>
                                          <p:spTgt spid="45"/>
                                        </p:tgtEl>
                                      </p:cBhvr>
                                    </p:animEffect>
                                  </p:childTnLst>
                                </p:cTn>
                              </p:par>
                              <p:par>
                                <p:cTn id="75" presetID="14" presetClass="entr" presetSubtype="10" fill="hold" grpId="0" nodeType="withEffect">
                                  <p:stCondLst>
                                    <p:cond delay="4000"/>
                                  </p:stCondLst>
                                  <p:childTnLst>
                                    <p:set>
                                      <p:cBhvr>
                                        <p:cTn id="76" dur="1" fill="hold">
                                          <p:stCondLst>
                                            <p:cond delay="0"/>
                                          </p:stCondLst>
                                        </p:cTn>
                                        <p:tgtEl>
                                          <p:spTgt spid="46"/>
                                        </p:tgtEl>
                                        <p:attrNameLst>
                                          <p:attrName>style.visibility</p:attrName>
                                        </p:attrNameLst>
                                      </p:cBhvr>
                                      <p:to>
                                        <p:strVal val="visible"/>
                                      </p:to>
                                    </p:set>
                                    <p:animEffect transition="in" filter="randombar(horizontal)">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17" grpId="0" animBg="1"/>
      <p:bldP spid="18" grpId="0" animBg="1"/>
      <p:bldP spid="19" grpId="0" animBg="1"/>
      <p:bldP spid="19" grpId="1" animBg="1"/>
      <p:bldP spid="21" grpId="0" animBg="1"/>
      <p:bldP spid="21" grpId="1" animBg="1"/>
      <p:bldP spid="24" grpId="0" animBg="1"/>
      <p:bldP spid="24" grpId="1" animBg="1"/>
      <p:bldP spid="30" grpId="0" animBg="1"/>
      <p:bldP spid="30" grpId="1" animBg="1"/>
      <p:bldP spid="41" grpId="0" animBg="1"/>
      <p:bldP spid="42" grpId="0"/>
      <p:bldP spid="43" grpId="0" animBg="1"/>
      <p:bldP spid="44" grpId="0"/>
      <p:bldP spid="45" grpId="0" animBg="1"/>
      <p:bldP spid="46" grpId="0"/>
      <p:bldP spid="23"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5236232"/>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5236232"/>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5</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圆角矩形 3"/>
          <p:cNvSpPr/>
          <p:nvPr/>
        </p:nvSpPr>
        <p:spPr>
          <a:xfrm>
            <a:off x="2308187" y="1556792"/>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172531" y="1731199"/>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308187" y="1556792"/>
            <a:ext cx="1683187"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40193" y="1577988"/>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25%</a:t>
            </a:r>
            <a:endParaRPr lang="zh-CN" altLang="en-US" sz="2400">
              <a:solidFill>
                <a:schemeClr val="bg1"/>
              </a:solidFill>
              <a:latin typeface="HelveticaNeueLT Pro 35 Th" pitchFamily="34" charset="0"/>
            </a:endParaRPr>
          </a:p>
        </p:txBody>
      </p:sp>
      <p:sp>
        <p:nvSpPr>
          <p:cNvPr id="2" name="椭圆 1"/>
          <p:cNvSpPr/>
          <p:nvPr/>
        </p:nvSpPr>
        <p:spPr>
          <a:xfrm>
            <a:off x="1912143" y="141277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21" name="圆角矩形 20"/>
          <p:cNvSpPr/>
          <p:nvPr/>
        </p:nvSpPr>
        <p:spPr>
          <a:xfrm>
            <a:off x="2308187" y="2492896"/>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9172531" y="2667303"/>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308187" y="2492896"/>
            <a:ext cx="336637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340193" y="2514092"/>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50%</a:t>
            </a:r>
            <a:endParaRPr lang="zh-CN" altLang="en-US" sz="2400">
              <a:solidFill>
                <a:schemeClr val="bg1"/>
              </a:solidFill>
              <a:latin typeface="HelveticaNeueLT Pro 35 Th" pitchFamily="34" charset="0"/>
            </a:endParaRPr>
          </a:p>
        </p:txBody>
      </p:sp>
      <p:sp>
        <p:nvSpPr>
          <p:cNvPr id="26" name="椭圆 25"/>
          <p:cNvSpPr/>
          <p:nvPr/>
        </p:nvSpPr>
        <p:spPr>
          <a:xfrm>
            <a:off x="1912143" y="2348880"/>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27" name="圆角矩形 26"/>
          <p:cNvSpPr/>
          <p:nvPr/>
        </p:nvSpPr>
        <p:spPr>
          <a:xfrm>
            <a:off x="2308187" y="3429000"/>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a:off x="9172531" y="3603407"/>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308187" y="3429000"/>
            <a:ext cx="507656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340193" y="3450196"/>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75%</a:t>
            </a:r>
            <a:endParaRPr lang="zh-CN" altLang="en-US" sz="2400">
              <a:solidFill>
                <a:schemeClr val="bg1"/>
              </a:solidFill>
              <a:latin typeface="HelveticaNeueLT Pro 35 Th" pitchFamily="34" charset="0"/>
            </a:endParaRPr>
          </a:p>
        </p:txBody>
      </p:sp>
      <p:sp>
        <p:nvSpPr>
          <p:cNvPr id="31" name="椭圆 30"/>
          <p:cNvSpPr/>
          <p:nvPr/>
        </p:nvSpPr>
        <p:spPr>
          <a:xfrm>
            <a:off x="1912143" y="3284984"/>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32" name="圆角矩形 31"/>
          <p:cNvSpPr/>
          <p:nvPr/>
        </p:nvSpPr>
        <p:spPr>
          <a:xfrm>
            <a:off x="2308187" y="4365104"/>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9172531" y="4539511"/>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2308187" y="4365104"/>
            <a:ext cx="6732748"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340193" y="4386300"/>
            <a:ext cx="93807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100%</a:t>
            </a:r>
            <a:endParaRPr lang="zh-CN" altLang="en-US" sz="2400">
              <a:solidFill>
                <a:schemeClr val="bg1"/>
              </a:solidFill>
              <a:latin typeface="HelveticaNeueLT Pro 35 Th" pitchFamily="34" charset="0"/>
            </a:endParaRPr>
          </a:p>
        </p:txBody>
      </p:sp>
      <p:sp>
        <p:nvSpPr>
          <p:cNvPr id="38" name="椭圆 37"/>
          <p:cNvSpPr/>
          <p:nvPr/>
        </p:nvSpPr>
        <p:spPr>
          <a:xfrm>
            <a:off x="1912143" y="4221088"/>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anose="02010600040101010101" pitchFamily="2" charset="-122"/>
                <a:ea typeface="华文细黑" panose="02010600040101010101" pitchFamily="2" charset="-122"/>
              </a:rPr>
              <a:t>标题</a:t>
            </a:r>
            <a:endParaRPr lang="zh-CN" altLang="en-US">
              <a:solidFill>
                <a:schemeClr val="tx1"/>
              </a:solidFill>
              <a:latin typeface="华文细黑" panose="02010600040101010101" pitchFamily="2" charset="-122"/>
              <a:ea typeface="华文细黑" panose="02010600040101010101" pitchFamily="2" charset="-122"/>
            </a:endParaRPr>
          </a:p>
        </p:txBody>
      </p:sp>
      <p:sp>
        <p:nvSpPr>
          <p:cNvPr id="39" name="TextBox 38"/>
          <p:cNvSpPr txBox="1"/>
          <p:nvPr/>
        </p:nvSpPr>
        <p:spPr>
          <a:xfrm>
            <a:off x="2487210" y="5261138"/>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1912143" y="5804972"/>
            <a:ext cx="8448959" cy="523220"/>
          </a:xfrm>
          <a:prstGeom prst="rect">
            <a:avLst/>
          </a:prstGeom>
          <a:noFill/>
        </p:spPr>
        <p:txBody>
          <a:bodyPr wrap="square" rtlCol="0">
            <a:spAutoFit/>
          </a:bodyPr>
          <a:lstStyle/>
          <a:p>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1" name="Freeform 88"/>
          <p:cNvSpPr>
            <a:spLocks noEditPoints="1"/>
          </p:cNvSpPr>
          <p:nvPr/>
        </p:nvSpPr>
        <p:spPr bwMode="auto">
          <a:xfrm>
            <a:off x="2013744" y="5216953"/>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lstStyle/>
          <a:p>
            <a:endParaRPr lang="en-US"/>
          </a:p>
        </p:txBody>
      </p:sp>
      <p:cxnSp>
        <p:nvCxnSpPr>
          <p:cNvPr id="42" name="直接连接符 41"/>
          <p:cNvCxnSpPr/>
          <p:nvPr/>
        </p:nvCxnSpPr>
        <p:spPr>
          <a:xfrm>
            <a:off x="2032168" y="5752128"/>
            <a:ext cx="824610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300"/>
                                        <p:tgtEl>
                                          <p:spTgt spid="4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40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45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P spid="7" grpId="0"/>
      <p:bldP spid="2" grpId="0" animBg="1"/>
      <p:bldP spid="21" grpId="0" animBg="1"/>
      <p:bldP spid="23" grpId="0" animBg="1"/>
      <p:bldP spid="24" grpId="0" animBg="1"/>
      <p:bldP spid="25" grpId="0"/>
      <p:bldP spid="26" grpId="0" animBg="1"/>
      <p:bldP spid="27" grpId="0" animBg="1"/>
      <p:bldP spid="28" grpId="0" animBg="1"/>
      <p:bldP spid="29" grpId="0" animBg="1"/>
      <p:bldP spid="30" grpId="0"/>
      <p:bldP spid="31" grpId="0" animBg="1"/>
      <p:bldP spid="32" grpId="0" animBg="1"/>
      <p:bldP spid="33" grpId="0" animBg="1"/>
      <p:bldP spid="36" grpId="0" animBg="1"/>
      <p:bldP spid="37" grpId="0"/>
      <p:bldP spid="38" grpId="0" animBg="1"/>
      <p:bldP spid="39" grpId="0"/>
      <p:bldP spid="40" grpId="0"/>
      <p:bldP spid="41" grpId="0" animBg="1"/>
      <p:bldP spid="43"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23117" b="406"/>
          <a:stretch>
            <a:fillRect/>
          </a:stretch>
        </p:blipFill>
        <p:spPr bwMode="auto">
          <a:xfrm>
            <a:off x="17236" y="1700807"/>
            <a:ext cx="7662146" cy="38966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7679382" y="1700808"/>
            <a:ext cx="4511031"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7895406" y="2139821"/>
            <a:ext cx="3835907" cy="2585323"/>
          </a:xfrm>
          <a:prstGeom prst="rect">
            <a:avLst/>
          </a:prstGeom>
          <a:noFill/>
        </p:spPr>
        <p:txBody>
          <a:bodyPr wrap="square" rtlCol="0">
            <a:spAutoFit/>
          </a:bodyPr>
          <a:lstStyle/>
          <a:p>
            <a:pPr>
              <a:buSzPct val="50000"/>
            </a:pPr>
            <a:r>
              <a:rPr lang="zh-CN" altLang="en-US" sz="2400" smtClean="0">
                <a:solidFill>
                  <a:schemeClr val="bg1"/>
                </a:solidFill>
                <a:latin typeface="华文黑体" pitchFamily="2" charset="-122"/>
                <a:ea typeface="华文黑体" pitchFamily="2" charset="-122"/>
                <a:cs typeface="华文黑体" pitchFamily="2" charset="-122"/>
              </a:rPr>
              <a:t>   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anose="05000000000000000000" pitchFamily="2" charset="2"/>
              <a:buChar char="l"/>
            </a:pPr>
            <a:endParaRPr lang="en-US" altLang="zh-CN" sz="100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anose="05000000000000000000" pitchFamily="2" charset="2"/>
              <a:buChar char="l"/>
            </a:pP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a:t>
            </a:r>
            <a:endParaRPr lang="en-US" altLang="zh-CN"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sz="100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添加</a:t>
            </a:r>
            <a:endParaRPr lang="en-US" altLang="zh-CN" smtClean="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endParaRPr lang="en-US" altLang="zh-CN" sz="1000">
              <a:solidFill>
                <a:schemeClr val="bg1"/>
              </a:solidFill>
              <a:latin typeface="华文细黑" panose="02010600040101010101" pitchFamily="2" charset="-122"/>
              <a:ea typeface="华文细黑" panose="02010600040101010101" pitchFamily="2" charset="-122"/>
              <a:cs typeface="华文黑体" pitchFamily="2" charset="-122"/>
            </a:endParaRPr>
          </a:p>
          <a:p>
            <a:pPr marL="285750" indent="-285750">
              <a:buSzPct val="50000"/>
              <a:buFont typeface="Wingdings" panose="05000000000000000000" pitchFamily="2" charset="2"/>
              <a:buChar char="l"/>
            </a:pP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单击添加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09546" y="5013176"/>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rgbClr val="FFFFFF"/>
                </a:solidFill>
                <a:latin typeface="HelveticaNeueLT Pro 35 Th" pitchFamily="34" charset="0"/>
                <a:ea typeface="华文细黑" panose="02010600040101010101" pitchFamily="2" charset="-122"/>
              </a:rPr>
              <a:t>有力 </a:t>
            </a:r>
            <a:r>
              <a:rPr lang="en-US" altLang="zh-CN" sz="1600" smtClean="0">
                <a:solidFill>
                  <a:srgbClr val="FFFFFF"/>
                </a:solidFill>
                <a:latin typeface="HelveticaNeueLT Pro 35 Th" pitchFamily="34" charset="0"/>
                <a:ea typeface="华文细黑" panose="02010600040101010101" pitchFamily="2" charset="-122"/>
              </a:rPr>
              <a:t>POWERFUL</a:t>
            </a:r>
            <a:endParaRPr lang="zh-CN" altLang="en-US" sz="1600">
              <a:solidFill>
                <a:srgbClr val="FFFFFF"/>
              </a:solidFill>
              <a:latin typeface="HelveticaNeueLT Pro 35 Th" pitchFamily="34" charset="0"/>
              <a:ea typeface="华文细黑" panose="02010600040101010101" pitchFamily="2" charset="-122"/>
            </a:endParaRPr>
          </a:p>
        </p:txBody>
      </p:sp>
      <p:sp>
        <p:nvSpPr>
          <p:cNvPr id="19" name="矩形 18"/>
          <p:cNvSpPr/>
          <p:nvPr/>
        </p:nvSpPr>
        <p:spPr>
          <a:xfrm>
            <a:off x="4150197"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anose="02010600040101010101" pitchFamily="2" charset="-122"/>
              </a:rPr>
              <a:t>创意</a:t>
            </a:r>
            <a:r>
              <a:rPr lang="zh-CN" altLang="en-US" sz="1600" smtClean="0">
                <a:solidFill>
                  <a:schemeClr val="tx1"/>
                </a:solidFill>
                <a:latin typeface="HelveticaNeueLT Pro 35 Th" pitchFamily="34" charset="0"/>
                <a:ea typeface="华文细黑" panose="02010600040101010101" pitchFamily="2" charset="-122"/>
              </a:rPr>
              <a:t> </a:t>
            </a:r>
            <a:r>
              <a:rPr lang="en-US" altLang="zh-CN" sz="1600" smtClean="0">
                <a:solidFill>
                  <a:schemeClr val="tx1"/>
                </a:solidFill>
                <a:latin typeface="HelveticaNeueLT Pro 35 Th" pitchFamily="34" charset="0"/>
                <a:ea typeface="华文细黑" panose="02010600040101010101" pitchFamily="2" charset="-122"/>
              </a:rPr>
              <a:t>CREATIVE</a:t>
            </a:r>
            <a:endParaRPr lang="zh-CN" altLang="en-US" sz="1600">
              <a:solidFill>
                <a:schemeClr val="tx1"/>
              </a:solidFill>
              <a:latin typeface="HelveticaNeueLT Pro 35 Th" pitchFamily="34" charset="0"/>
              <a:ea typeface="华文细黑" panose="02010600040101010101" pitchFamily="2" charset="-122"/>
            </a:endParaRPr>
          </a:p>
        </p:txBody>
      </p:sp>
      <p:sp>
        <p:nvSpPr>
          <p:cNvPr id="20" name="矩形 19"/>
          <p:cNvSpPr/>
          <p:nvPr/>
        </p:nvSpPr>
        <p:spPr>
          <a:xfrm>
            <a:off x="6239222"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anose="02010600040101010101" pitchFamily="2" charset="-122"/>
              </a:rPr>
              <a:t>清新 </a:t>
            </a:r>
            <a:r>
              <a:rPr lang="en-US" altLang="zh-CN" sz="1600" smtClean="0">
                <a:solidFill>
                  <a:schemeClr val="tx1"/>
                </a:solidFill>
                <a:latin typeface="HelveticaNeueLT Pro 35 Th" pitchFamily="34" charset="0"/>
                <a:ea typeface="华文细黑" panose="02010600040101010101" pitchFamily="2" charset="-122"/>
              </a:rPr>
              <a:t>CLEAR</a:t>
            </a:r>
            <a:endParaRPr lang="zh-CN" altLang="en-US" sz="1600">
              <a:solidFill>
                <a:schemeClr val="tx1"/>
              </a:solidFill>
              <a:latin typeface="HelveticaNeueLT Pro 35 Th" pitchFamily="34" charset="0"/>
              <a:ea typeface="华文细黑" panose="02010600040101010101" pitchFamily="2" charset="-122"/>
            </a:endParaRPr>
          </a:p>
        </p:txBody>
      </p:sp>
      <p:sp>
        <p:nvSpPr>
          <p:cNvPr id="21" name="矩形 20"/>
          <p:cNvSpPr/>
          <p:nvPr/>
        </p:nvSpPr>
        <p:spPr>
          <a:xfrm>
            <a:off x="8327454" y="5013176"/>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anose="02010600040101010101" pitchFamily="2" charset="-122"/>
              </a:rPr>
              <a:t>时尚 </a:t>
            </a:r>
            <a:r>
              <a:rPr lang="en-US" altLang="zh-CN" sz="1600" smtClean="0">
                <a:solidFill>
                  <a:schemeClr val="bg1"/>
                </a:solidFill>
                <a:latin typeface="HelveticaNeueLT Pro 35 Th" pitchFamily="34" charset="0"/>
                <a:ea typeface="华文细黑" panose="02010600040101010101" pitchFamily="2" charset="-122"/>
              </a:rPr>
              <a:t>FASHION</a:t>
            </a:r>
            <a:endParaRPr lang="zh-CN" altLang="en-US" sz="1600">
              <a:solidFill>
                <a:schemeClr val="bg1"/>
              </a:solidFill>
              <a:latin typeface="HelveticaNeueLT Pro 35 Th" pitchFamily="34" charset="0"/>
              <a:ea typeface="华文细黑" panose="02010600040101010101" pitchFamily="2" charset="-122"/>
            </a:endParaRPr>
          </a:p>
        </p:txBody>
      </p:sp>
      <p:sp>
        <p:nvSpPr>
          <p:cNvPr id="14" name="TextBox 13"/>
          <p:cNvSpPr txBox="1"/>
          <p:nvPr/>
        </p:nvSpPr>
        <p:spPr>
          <a:xfrm>
            <a:off x="3925381" y="3789040"/>
            <a:ext cx="4339651" cy="369332"/>
          </a:xfrm>
          <a:prstGeom prst="rect">
            <a:avLst/>
          </a:prstGeom>
          <a:noFill/>
        </p:spPr>
        <p:txBody>
          <a:bodyPr wrap="none" rtlCol="0">
            <a:spAutoFit/>
          </a:bodyPr>
          <a:lstStyle/>
          <a:p>
            <a:pPr algn="ct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a:t>
            </a: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文本单击</a:t>
            </a:r>
            <a:r>
              <a:rPr lang="zh-CN" altLang="en-US" dirty="0">
                <a:solidFill>
                  <a:schemeClr val="bg1"/>
                </a:solidFill>
                <a:latin typeface="华文黑体" pitchFamily="2" charset="-122"/>
                <a:ea typeface="华文黑体" pitchFamily="2" charset="-122"/>
                <a:cs typeface="华文黑体" pitchFamily="2" charset="-122"/>
              </a:rPr>
              <a:t>添加</a:t>
            </a:r>
            <a:r>
              <a:rPr lang="zh-CN" altLang="en-US" dirty="0" smtClean="0">
                <a:solidFill>
                  <a:schemeClr val="bg1"/>
                </a:solidFill>
                <a:latin typeface="华文黑体" pitchFamily="2" charset="-122"/>
                <a:ea typeface="华文黑体" pitchFamily="2" charset="-122"/>
                <a:cs typeface="华文黑体" pitchFamily="2" charset="-122"/>
              </a:rPr>
              <a:t>文本</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2" name="组合 1"/>
          <p:cNvGrpSpPr/>
          <p:nvPr/>
        </p:nvGrpSpPr>
        <p:grpSpPr>
          <a:xfrm>
            <a:off x="2865294" y="2348880"/>
            <a:ext cx="6317908" cy="1200329"/>
            <a:chOff x="2936252" y="1865633"/>
            <a:chExt cx="6317908" cy="1200329"/>
          </a:xfrm>
        </p:grpSpPr>
        <p:sp>
          <p:nvSpPr>
            <p:cNvPr id="11" name="圆角矩形 10"/>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044807" y="1865633"/>
              <a:ext cx="4100803" cy="1200329"/>
            </a:xfrm>
            <a:prstGeom prst="rect">
              <a:avLst/>
            </a:prstGeom>
            <a:noFill/>
          </p:spPr>
          <p:txBody>
            <a:bodyPr wrap="none" rtlCol="0">
              <a:spAutoFit/>
            </a:bodyPr>
            <a:lstStyle/>
            <a:p>
              <a:pPr algn="ctr"/>
              <a:r>
                <a:rPr lang="en-US" altLang="zh-CN" sz="720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rPr>
                <a:t>THANKS !</a:t>
              </a:r>
              <a:endParaRPr lang="zh-CN" altLang="en-US"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endParaRPr>
            </a:p>
          </p:txBody>
        </p:sp>
      </p:grpSp>
    </p:spTree>
  </p:cSld>
  <p:clrMapOvr>
    <a:masterClrMapping/>
  </p:clrMapOvr>
  <p:transition spd="slow">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5" y="-35123"/>
            <a:ext cx="12178707" cy="689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251"/>
            <a:ext cx="12187594" cy="12372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7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2581" y="1400803"/>
            <a:ext cx="2504300" cy="761764"/>
          </a:xfrm>
          <a:prstGeom prst="rect">
            <a:avLst/>
          </a:prstGeom>
        </p:spPr>
      </p:pic>
      <p:sp>
        <p:nvSpPr>
          <p:cNvPr id="5" name="文本框 4"/>
          <p:cNvSpPr txBox="1"/>
          <p:nvPr/>
        </p:nvSpPr>
        <p:spPr>
          <a:xfrm>
            <a:off x="4200159" y="4134267"/>
            <a:ext cx="3799299"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 name="矩形 2"/>
          <p:cNvSpPr/>
          <p:nvPr/>
        </p:nvSpPr>
        <p:spPr>
          <a:xfrm>
            <a:off x="1126654"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26654"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3" name="矩形 42"/>
          <p:cNvSpPr/>
          <p:nvPr/>
        </p:nvSpPr>
        <p:spPr>
          <a:xfrm>
            <a:off x="3160880"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160880"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5" name="矩形 44"/>
          <p:cNvSpPr/>
          <p:nvPr/>
        </p:nvSpPr>
        <p:spPr>
          <a:xfrm>
            <a:off x="5195106"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95106"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7229332"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229332"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9263558" y="1916832"/>
            <a:ext cx="1800200" cy="180020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263558" y="3717032"/>
            <a:ext cx="1800200" cy="108012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anose="02010600040101010101" pitchFamily="2" charset="-122"/>
                <a:ea typeface="华文细黑" panose="02010600040101010101" pitchFamily="2" charset="-122"/>
                <a:cs typeface="华文黑体" pitchFamily="2" charset="-122"/>
              </a:rPr>
              <a:t>点击添加标题</a:t>
            </a:r>
            <a:endParaRPr lang="zh-CN" altLang="en-US">
              <a:latin typeface="华文细黑" panose="02010600040101010101" pitchFamily="2" charset="-122"/>
              <a:ea typeface="华文细黑" panose="02010600040101010101" pitchFamily="2" charset="-122"/>
              <a:cs typeface="华文黑体" pitchFamily="2" charset="-122"/>
            </a:endParaRPr>
          </a:p>
          <a:p>
            <a:pPr algn="ctr"/>
            <a:r>
              <a:rPr lang="zh-CN" altLang="en-US">
                <a:latin typeface="华文细黑" panose="02010600040101010101" pitchFamily="2" charset="-122"/>
                <a:ea typeface="华文细黑" panose="02010600040101010101" pitchFamily="2" charset="-122"/>
                <a:cs typeface="华文黑体" pitchFamily="2" charset="-122"/>
              </a:rPr>
              <a:t>点击添加</a:t>
            </a:r>
            <a:r>
              <a:rPr lang="zh-CN" altLang="en-US" smtClean="0">
                <a:latin typeface="华文细黑" panose="02010600040101010101" pitchFamily="2" charset="-122"/>
                <a:ea typeface="华文细黑" panose="02010600040101010101" pitchFamily="2" charset="-122"/>
                <a:cs typeface="华文黑体" pitchFamily="2" charset="-122"/>
              </a:rPr>
              <a:t>标题</a:t>
            </a:r>
            <a:endParaRPr lang="zh-CN" altLang="en-US">
              <a:latin typeface="华文细黑" panose="02010600040101010101" pitchFamily="2" charset="-122"/>
              <a:ea typeface="华文细黑" panose="02010600040101010101" pitchFamily="2" charset="-122"/>
              <a:cs typeface="华文黑体" pitchFamily="2" charset="-122"/>
            </a:endParaRPr>
          </a:p>
        </p:txBody>
      </p:sp>
      <p:grpSp>
        <p:nvGrpSpPr>
          <p:cNvPr id="53" name="组合 52"/>
          <p:cNvGrpSpPr/>
          <p:nvPr/>
        </p:nvGrpSpPr>
        <p:grpSpPr>
          <a:xfrm>
            <a:off x="1702982" y="2132856"/>
            <a:ext cx="647544" cy="832380"/>
            <a:chOff x="3095876" y="2479873"/>
            <a:chExt cx="366231" cy="470769"/>
          </a:xfrm>
        </p:grpSpPr>
        <p:sp>
          <p:nvSpPr>
            <p:cNvPr id="5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5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58" name="Freeform 64"/>
          <p:cNvSpPr>
            <a:spLocks noEditPoints="1"/>
          </p:cNvSpPr>
          <p:nvPr/>
        </p:nvSpPr>
        <p:spPr bwMode="auto">
          <a:xfrm flipH="1">
            <a:off x="3615266" y="2179535"/>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59" name="组合 58"/>
          <p:cNvGrpSpPr/>
          <p:nvPr/>
        </p:nvGrpSpPr>
        <p:grpSpPr>
          <a:xfrm>
            <a:off x="5816965" y="2144091"/>
            <a:ext cx="556482" cy="809910"/>
            <a:chOff x="5690315" y="3674507"/>
            <a:chExt cx="314729" cy="458061"/>
          </a:xfrm>
        </p:grpSpPr>
        <p:sp>
          <p:nvSpPr>
            <p:cNvPr id="60"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sp>
        <p:nvSpPr>
          <p:cNvPr id="62" name="Freeform 9"/>
          <p:cNvSpPr/>
          <p:nvPr/>
        </p:nvSpPr>
        <p:spPr bwMode="auto">
          <a:xfrm flipH="1">
            <a:off x="7666882" y="2259286"/>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nvGrpSpPr>
          <p:cNvPr id="63" name="组合 62"/>
          <p:cNvGrpSpPr/>
          <p:nvPr/>
        </p:nvGrpSpPr>
        <p:grpSpPr>
          <a:xfrm>
            <a:off x="9769338" y="2178649"/>
            <a:ext cx="788640" cy="740794"/>
            <a:chOff x="1784487" y="2486066"/>
            <a:chExt cx="446032" cy="418971"/>
          </a:xfrm>
        </p:grpSpPr>
        <p:sp>
          <p:nvSpPr>
            <p:cNvPr id="64"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5"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6"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7"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8"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18" name="组合 17"/>
          <p:cNvGrpSpPr/>
          <p:nvPr/>
        </p:nvGrpSpPr>
        <p:grpSpPr>
          <a:xfrm>
            <a:off x="1918742" y="3212976"/>
            <a:ext cx="8352927" cy="216024"/>
            <a:chOff x="1918742" y="3212976"/>
            <a:chExt cx="8352927" cy="216024"/>
          </a:xfrm>
        </p:grpSpPr>
        <p:sp>
          <p:nvSpPr>
            <p:cNvPr id="13" name="椭圆 1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等腰三角形 18"/>
          <p:cNvSpPr/>
          <p:nvPr/>
        </p:nvSpPr>
        <p:spPr>
          <a:xfrm flipV="1">
            <a:off x="1901460"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flipV="1">
            <a:off x="3935686"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flipV="1">
            <a:off x="5969912"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flipV="1">
            <a:off x="8004138"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80" name="等腰三角形 79"/>
          <p:cNvSpPr/>
          <p:nvPr/>
        </p:nvSpPr>
        <p:spPr>
          <a:xfrm flipV="1">
            <a:off x="10038364"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382988"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2010</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1" name="TextBox 80"/>
          <p:cNvSpPr txBox="1"/>
          <p:nvPr/>
        </p:nvSpPr>
        <p:spPr>
          <a:xfrm>
            <a:off x="3417214" y="5147900"/>
            <a:ext cx="1287533"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2011</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2" name="TextBox 81"/>
          <p:cNvSpPr txBox="1"/>
          <p:nvPr/>
        </p:nvSpPr>
        <p:spPr>
          <a:xfrm>
            <a:off x="5451441"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2012</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3" name="TextBox 82"/>
          <p:cNvSpPr txBox="1"/>
          <p:nvPr/>
        </p:nvSpPr>
        <p:spPr>
          <a:xfrm>
            <a:off x="7485667"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2013</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84" name="TextBox 83"/>
          <p:cNvSpPr txBox="1"/>
          <p:nvPr/>
        </p:nvSpPr>
        <p:spPr>
          <a:xfrm>
            <a:off x="9519893"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anose="02010600040101010101" pitchFamily="2" charset="-122"/>
              </a:rPr>
              <a:t>2014</a:t>
            </a:r>
            <a:r>
              <a:rPr lang="zh-CN" altLang="en-US" smtClean="0">
                <a:solidFill>
                  <a:schemeClr val="bg1"/>
                </a:solidFill>
                <a:latin typeface="HelveticaNeueLT Pro 35 Th" pitchFamily="34" charset="0"/>
                <a:ea typeface="华文细黑" panose="02010600040101010101" pitchFamily="2" charset="-122"/>
              </a:rPr>
              <a:t>年</a:t>
            </a:r>
            <a:r>
              <a:rPr lang="en-US" altLang="zh-CN" smtClean="0">
                <a:solidFill>
                  <a:schemeClr val="bg1"/>
                </a:solidFill>
                <a:latin typeface="HelveticaNeueLT Pro 35 Th" pitchFamily="34" charset="0"/>
                <a:ea typeface="华文细黑" panose="02010600040101010101" pitchFamily="2" charset="-122"/>
              </a:rPr>
              <a:t>6</a:t>
            </a:r>
            <a:r>
              <a:rPr lang="zh-CN" altLang="en-US" smtClean="0">
                <a:solidFill>
                  <a:schemeClr val="bg1"/>
                </a:solidFill>
                <a:latin typeface="HelveticaNeueLT Pro 35 Th" pitchFamily="34" charset="0"/>
                <a:ea typeface="华文细黑" panose="02010600040101010101" pitchFamily="2" charset="-122"/>
              </a:rPr>
              <a:t>月</a:t>
            </a:r>
            <a:endParaRPr lang="zh-CN" altLang="en-US">
              <a:solidFill>
                <a:schemeClr val="bg1"/>
              </a:solidFill>
              <a:latin typeface="HelveticaNeueLT Pro 35 Th" pitchFamily="34" charset="0"/>
              <a:ea typeface="华文细黑" panose="02010600040101010101" pitchFamily="2" charset="-122"/>
            </a:endParaRPr>
          </a:p>
        </p:txBody>
      </p:sp>
      <p:sp>
        <p:nvSpPr>
          <p:cNvPr id="71" name="圆角矩形 7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3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300"/>
                                        <p:tgtEl>
                                          <p:spTgt spid="7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100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150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ppt_x"/>
                                          </p:val>
                                        </p:tav>
                                        <p:tav tm="100000">
                                          <p:val>
                                            <p:strVal val="#ppt_x"/>
                                          </p:val>
                                        </p:tav>
                                      </p:tavLst>
                                    </p:anim>
                                    <p:anim calcmode="lin" valueType="num">
                                      <p:cBhvr additive="base">
                                        <p:cTn id="39" dur="500" fill="hold"/>
                                        <p:tgtEl>
                                          <p:spTgt spid="49"/>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150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200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1" fill="hold" grpId="0" nodeType="withEffect">
                                  <p:stCondLst>
                                    <p:cond delay="200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par>
                                <p:cTn id="52" presetID="42" presetClass="entr" presetSubtype="0" fill="hold" nodeType="withEffect">
                                  <p:stCondLst>
                                    <p:cond delay="25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anim calcmode="lin" valueType="num">
                                      <p:cBhvr>
                                        <p:cTn id="65" dur="1000" fill="hold"/>
                                        <p:tgtEl>
                                          <p:spTgt spid="59"/>
                                        </p:tgtEl>
                                        <p:attrNameLst>
                                          <p:attrName>ppt_x</p:attrName>
                                        </p:attrNameLst>
                                      </p:cBhvr>
                                      <p:tavLst>
                                        <p:tav tm="0">
                                          <p:val>
                                            <p:strVal val="#ppt_x"/>
                                          </p:val>
                                        </p:tav>
                                        <p:tav tm="100000">
                                          <p:val>
                                            <p:strVal val="#ppt_x"/>
                                          </p:val>
                                        </p:tav>
                                      </p:tavLst>
                                    </p:anim>
                                    <p:anim calcmode="lin" valueType="num">
                                      <p:cBhvr>
                                        <p:cTn id="66" dur="1000" fill="hold"/>
                                        <p:tgtEl>
                                          <p:spTgt spid="5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250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22" presetClass="entr" presetSubtype="8" fill="hold" nodeType="withEffect">
                                  <p:stCondLst>
                                    <p:cond delay="300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10" presetClass="entr" presetSubtype="0" fill="hold" grpId="0" nodeType="withEffect">
                                  <p:stCondLst>
                                    <p:cond delay="250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42" presetClass="entr" presetSubtype="0" fill="hold" grpId="0" nodeType="withEffect">
                                  <p:stCondLst>
                                    <p:cond delay="250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300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grpId="0" nodeType="withEffect">
                                  <p:stCondLst>
                                    <p:cond delay="350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10" presetClass="entr" presetSubtype="0" fill="hold" grpId="0" nodeType="withEffect">
                                  <p:stCondLst>
                                    <p:cond delay="400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ntr" presetSubtype="0" fill="hold" grpId="0" nodeType="withEffect">
                                  <p:stCondLst>
                                    <p:cond delay="450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42" presetClass="entr" presetSubtype="0" fill="hold" grpId="0" nodeType="withEffect">
                                  <p:stCondLst>
                                    <p:cond delay="30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anim calcmode="lin" valueType="num">
                                      <p:cBhvr>
                                        <p:cTn id="108" dur="500" fill="hold"/>
                                        <p:tgtEl>
                                          <p:spTgt spid="82"/>
                                        </p:tgtEl>
                                        <p:attrNameLst>
                                          <p:attrName>ppt_x</p:attrName>
                                        </p:attrNameLst>
                                      </p:cBhvr>
                                      <p:tavLst>
                                        <p:tav tm="0">
                                          <p:val>
                                            <p:strVal val="#ppt_x"/>
                                          </p:val>
                                        </p:tav>
                                        <p:tav tm="100000">
                                          <p:val>
                                            <p:strVal val="#ppt_x"/>
                                          </p:val>
                                        </p:tav>
                                      </p:tavLst>
                                    </p:anim>
                                    <p:anim calcmode="lin" valueType="num">
                                      <p:cBhvr>
                                        <p:cTn id="109" dur="500" fill="hold"/>
                                        <p:tgtEl>
                                          <p:spTgt spid="8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400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anim calcmode="lin" valueType="num">
                                      <p:cBhvr>
                                        <p:cTn id="113" dur="500" fill="hold"/>
                                        <p:tgtEl>
                                          <p:spTgt spid="83"/>
                                        </p:tgtEl>
                                        <p:attrNameLst>
                                          <p:attrName>ppt_x</p:attrName>
                                        </p:attrNameLst>
                                      </p:cBhvr>
                                      <p:tavLst>
                                        <p:tav tm="0">
                                          <p:val>
                                            <p:strVal val="#ppt_x"/>
                                          </p:val>
                                        </p:tav>
                                        <p:tav tm="100000">
                                          <p:val>
                                            <p:strVal val="#ppt_x"/>
                                          </p:val>
                                        </p:tav>
                                      </p:tavLst>
                                    </p:anim>
                                    <p:anim calcmode="lin" valueType="num">
                                      <p:cBhvr>
                                        <p:cTn id="114" dur="500" fill="hold"/>
                                        <p:tgtEl>
                                          <p:spTgt spid="8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50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500"/>
                                        <p:tgtEl>
                                          <p:spTgt spid="84"/>
                                        </p:tgtEl>
                                      </p:cBhvr>
                                    </p:animEffect>
                                    <p:anim calcmode="lin" valueType="num">
                                      <p:cBhvr>
                                        <p:cTn id="118" dur="500" fill="hold"/>
                                        <p:tgtEl>
                                          <p:spTgt spid="84"/>
                                        </p:tgtEl>
                                        <p:attrNameLst>
                                          <p:attrName>ppt_x</p:attrName>
                                        </p:attrNameLst>
                                      </p:cBhvr>
                                      <p:tavLst>
                                        <p:tav tm="0">
                                          <p:val>
                                            <p:strVal val="#ppt_x"/>
                                          </p:val>
                                        </p:tav>
                                        <p:tav tm="100000">
                                          <p:val>
                                            <p:strVal val="#ppt_x"/>
                                          </p:val>
                                        </p:tav>
                                      </p:tavLst>
                                    </p:anim>
                                    <p:anim calcmode="lin" valueType="num">
                                      <p:cBhvr>
                                        <p:cTn id="11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43" grpId="0" animBg="1"/>
      <p:bldP spid="44" grpId="0" animBg="1"/>
      <p:bldP spid="45" grpId="0" animBg="1"/>
      <p:bldP spid="48" grpId="0" animBg="1"/>
      <p:bldP spid="49" grpId="0" animBg="1"/>
      <p:bldP spid="50" grpId="0" animBg="1"/>
      <p:bldP spid="51" grpId="0" animBg="1"/>
      <p:bldP spid="52" grpId="0" animBg="1"/>
      <p:bldP spid="58" grpId="0" animBg="1"/>
      <p:bldP spid="62" grpId="0" animBg="1"/>
      <p:bldP spid="19" grpId="0" animBg="1"/>
      <p:bldP spid="77" grpId="0" animBg="1"/>
      <p:bldP spid="78" grpId="0" animBg="1"/>
      <p:bldP spid="79" grpId="0" animBg="1"/>
      <p:bldP spid="80" grpId="0" animBg="1"/>
      <p:bldP spid="20" grpId="0"/>
      <p:bldP spid="81" grpId="0"/>
      <p:bldP spid="82" grpId="0"/>
      <p:bldP spid="83" grpId="0"/>
      <p:bldP spid="84" grpId="0"/>
      <p:bldP spid="71" grpId="0" animBg="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1558702"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F781D"/>
                </a:solidFill>
                <a:latin typeface="HelveticaNeueLT Pro 35 Th" pitchFamily="34" charset="0"/>
              </a:rPr>
              <a:t>75%</a:t>
            </a:r>
            <a:endParaRPr lang="zh-CN" altLang="en-US" sz="3600">
              <a:solidFill>
                <a:srgbClr val="FF781D"/>
              </a:solidFill>
              <a:latin typeface="HelveticaNeueLT Pro 35 Th" pitchFamily="34" charset="0"/>
            </a:endParaRPr>
          </a:p>
        </p:txBody>
      </p:sp>
      <p:sp>
        <p:nvSpPr>
          <p:cNvPr id="70" name="椭圆 69"/>
          <p:cNvSpPr/>
          <p:nvPr/>
        </p:nvSpPr>
        <p:spPr>
          <a:xfrm>
            <a:off x="3982971"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50%</a:t>
            </a:r>
            <a:endParaRPr lang="zh-CN" altLang="en-US" sz="3600">
              <a:solidFill>
                <a:prstClr val="white"/>
              </a:solidFill>
              <a:latin typeface="HelveticaNeueLT Pro 35 Th" pitchFamily="34" charset="0"/>
            </a:endParaRPr>
          </a:p>
        </p:txBody>
      </p:sp>
      <p:sp>
        <p:nvSpPr>
          <p:cNvPr id="72" name="椭圆 71"/>
          <p:cNvSpPr/>
          <p:nvPr/>
        </p:nvSpPr>
        <p:spPr>
          <a:xfrm>
            <a:off x="640724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25%</a:t>
            </a:r>
            <a:endParaRPr lang="zh-CN" altLang="en-US" sz="3600">
              <a:solidFill>
                <a:prstClr val="white"/>
              </a:solidFill>
              <a:latin typeface="HelveticaNeueLT Pro 35 Th" pitchFamily="34" charset="0"/>
            </a:endParaRPr>
          </a:p>
        </p:txBody>
      </p:sp>
      <p:sp>
        <p:nvSpPr>
          <p:cNvPr id="85" name="椭圆 84"/>
          <p:cNvSpPr/>
          <p:nvPr/>
        </p:nvSpPr>
        <p:spPr>
          <a:xfrm>
            <a:off x="883151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10%</a:t>
            </a:r>
            <a:endParaRPr lang="zh-CN" altLang="en-US" sz="3600">
              <a:solidFill>
                <a:prstClr val="white"/>
              </a:solidFill>
              <a:latin typeface="HelveticaNeueLT Pro 35 Th" pitchFamily="34" charset="0"/>
            </a:endParaRPr>
          </a:p>
        </p:txBody>
      </p:sp>
      <p:sp>
        <p:nvSpPr>
          <p:cNvPr id="86" name="椭圆 85"/>
          <p:cNvSpPr/>
          <p:nvPr/>
        </p:nvSpPr>
        <p:spPr>
          <a:xfrm>
            <a:off x="1558702" y="2203748"/>
            <a:ext cx="18002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Lst>
            <a:ahLst/>
            <a:cxnLst>
              <a:cxn ang="0">
                <a:pos x="connsiteX0-1" y="connsiteY0-2"/>
              </a:cxn>
              <a:cxn ang="0">
                <a:pos x="connsiteX1-3" y="connsiteY1-4"/>
              </a:cxn>
              <a:cxn ang="0">
                <a:pos x="connsiteX2-5" y="connsiteY2-6"/>
              </a:cxn>
              <a:cxn ang="0">
                <a:pos x="connsiteX3-7" y="connsiteY3-8"/>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5"/>
          <p:cNvSpPr/>
          <p:nvPr/>
        </p:nvSpPr>
        <p:spPr>
          <a:xfrm>
            <a:off x="4883071" y="2203748"/>
            <a:ext cx="9001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Lst>
            <a:ahLst/>
            <a:cxnLst>
              <a:cxn ang="0">
                <a:pos x="connsiteX0-1" y="connsiteY0-2"/>
              </a:cxn>
              <a:cxn ang="0">
                <a:pos x="connsiteX1-3" y="connsiteY1-4"/>
              </a:cxn>
              <a:cxn ang="0">
                <a:pos x="connsiteX2-5" y="connsiteY2-6"/>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5"/>
          <p:cNvSpPr/>
          <p:nvPr/>
        </p:nvSpPr>
        <p:spPr>
          <a:xfrm>
            <a:off x="7307340" y="2203748"/>
            <a:ext cx="900100" cy="9001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Lst>
            <a:ahLst/>
            <a:cxnLst>
              <a:cxn ang="0">
                <a:pos x="connsiteX0-1" y="connsiteY0-2"/>
              </a:cxn>
              <a:cxn ang="0">
                <a:pos x="connsiteX1-3" y="connsiteY1-4"/>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5"/>
          <p:cNvSpPr/>
          <p:nvPr/>
        </p:nvSpPr>
        <p:spPr>
          <a:xfrm>
            <a:off x="9731610" y="2203330"/>
            <a:ext cx="417278" cy="10172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 name="connsiteX0-29" fmla="*/ 0 w 900100"/>
              <a:gd name="connsiteY0-30" fmla="*/ 0 h 900100"/>
              <a:gd name="connsiteX1-31" fmla="*/ 417278 w 900100"/>
              <a:gd name="connsiteY1-32" fmla="*/ 101302 h 900100"/>
              <a:gd name="connsiteX2-33" fmla="*/ 900100 w 900100"/>
              <a:gd name="connsiteY2-34" fmla="*/ 900100 h 900100"/>
              <a:gd name="connsiteX0-35" fmla="*/ 0 w 900100"/>
              <a:gd name="connsiteY0-36" fmla="*/ 0 h 900100"/>
              <a:gd name="connsiteX1-37" fmla="*/ 417278 w 900100"/>
              <a:gd name="connsiteY1-38" fmla="*/ 101302 h 900100"/>
              <a:gd name="connsiteX2-39" fmla="*/ 900100 w 900100"/>
              <a:gd name="connsiteY2-40" fmla="*/ 900100 h 900100"/>
              <a:gd name="connsiteX0-41" fmla="*/ 0 w 900100"/>
              <a:gd name="connsiteY0-42" fmla="*/ 0 h 900100"/>
              <a:gd name="connsiteX1-43" fmla="*/ 417278 w 900100"/>
              <a:gd name="connsiteY1-44" fmla="*/ 101302 h 900100"/>
              <a:gd name="connsiteX2-45" fmla="*/ 900100 w 900100"/>
              <a:gd name="connsiteY2-46" fmla="*/ 900100 h 900100"/>
              <a:gd name="connsiteX0-47" fmla="*/ 0 w 900100"/>
              <a:gd name="connsiteY0-48" fmla="*/ 330 h 900430"/>
              <a:gd name="connsiteX1-49" fmla="*/ 417278 w 900100"/>
              <a:gd name="connsiteY1-50" fmla="*/ 101632 h 900430"/>
              <a:gd name="connsiteX2-51" fmla="*/ 900100 w 900100"/>
              <a:gd name="connsiteY2-52" fmla="*/ 900430 h 900430"/>
              <a:gd name="connsiteX0-53" fmla="*/ 0 w 417278"/>
              <a:gd name="connsiteY0-54" fmla="*/ 330 h 101632"/>
              <a:gd name="connsiteX1-55" fmla="*/ 417278 w 417278"/>
              <a:gd name="connsiteY1-56" fmla="*/ 101632 h 101632"/>
              <a:gd name="connsiteX0-57" fmla="*/ 0 w 417278"/>
              <a:gd name="connsiteY0-58" fmla="*/ 418 h 101720"/>
              <a:gd name="connsiteX1-59" fmla="*/ 417278 w 417278"/>
              <a:gd name="connsiteY1-60" fmla="*/ 101720 h 101720"/>
            </a:gdLst>
            <a:ahLst/>
            <a:cxnLst>
              <a:cxn ang="0">
                <a:pos x="connsiteX0-1" y="connsiteY0-2"/>
              </a:cxn>
              <a:cxn ang="0">
                <a:pos x="connsiteX1-3" y="connsiteY1-4"/>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1234759"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3764816"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6189085"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8613355"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600" smtClean="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添加文本单击</a:t>
            </a:r>
            <a:r>
              <a:rPr lang="zh-CN" altLang="en-US" sz="16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0" name="圆角矩形 1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
                                        <p:tgtEl>
                                          <p:spTgt spid="21"/>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heel(1)">
                                      <p:cBhvr>
                                        <p:cTn id="17" dur="1000"/>
                                        <p:tgtEl>
                                          <p:spTgt spid="86"/>
                                        </p:tgtEl>
                                      </p:cBhvr>
                                    </p:animEffect>
                                  </p:childTnLst>
                                </p:cTn>
                              </p:par>
                              <p:par>
                                <p:cTn id="18" presetID="47" presetClass="entr" presetSubtype="0" fill="hold" grpId="0" nodeType="withEffect">
                                  <p:stCondLst>
                                    <p:cond delay="100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par>
                                <p:cTn id="23" presetID="21" presetClass="entr" presetSubtype="1"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wheel(1)">
                                      <p:cBhvr>
                                        <p:cTn id="25" dur="1000"/>
                                        <p:tgtEl>
                                          <p:spTgt spid="70"/>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87"/>
                                        </p:tgtEl>
                                        <p:attrNameLst>
                                          <p:attrName>style.visibility</p:attrName>
                                        </p:attrNameLst>
                                      </p:cBhvr>
                                      <p:to>
                                        <p:strVal val="visible"/>
                                      </p:to>
                                    </p:set>
                                    <p:animEffect transition="in" filter="wheel(1)">
                                      <p:cBhvr>
                                        <p:cTn id="28" dur="1000"/>
                                        <p:tgtEl>
                                          <p:spTgt spid="87"/>
                                        </p:tgtEl>
                                      </p:cBhvr>
                                    </p:animEffect>
                                  </p:childTnLst>
                                </p:cTn>
                              </p:par>
                              <p:par>
                                <p:cTn id="29" presetID="47" presetClass="entr" presetSubtype="0" fill="hold" grpId="0" nodeType="withEffect">
                                  <p:stCondLst>
                                    <p:cond delay="150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1000"/>
                                  </p:stCondLst>
                                  <p:childTnLst>
                                    <p:set>
                                      <p:cBhvr>
                                        <p:cTn id="35" dur="1" fill="hold">
                                          <p:stCondLst>
                                            <p:cond delay="0"/>
                                          </p:stCondLst>
                                        </p:cTn>
                                        <p:tgtEl>
                                          <p:spTgt spid="72"/>
                                        </p:tgtEl>
                                        <p:attrNameLst>
                                          <p:attrName>style.visibility</p:attrName>
                                        </p:attrNameLst>
                                      </p:cBhvr>
                                      <p:to>
                                        <p:strVal val="visible"/>
                                      </p:to>
                                    </p:set>
                                    <p:animEffect transition="in" filter="wheel(1)">
                                      <p:cBhvr>
                                        <p:cTn id="36" dur="1000"/>
                                        <p:tgtEl>
                                          <p:spTgt spid="72"/>
                                        </p:tgtEl>
                                      </p:cBhvr>
                                    </p:animEffect>
                                  </p:childTnLst>
                                </p:cTn>
                              </p:par>
                              <p:par>
                                <p:cTn id="37" presetID="21" presetClass="entr" presetSubtype="1" fill="hold" grpId="0" nodeType="withEffect">
                                  <p:stCondLst>
                                    <p:cond delay="1000"/>
                                  </p:stCondLst>
                                  <p:childTnLst>
                                    <p:set>
                                      <p:cBhvr>
                                        <p:cTn id="38" dur="1" fill="hold">
                                          <p:stCondLst>
                                            <p:cond delay="0"/>
                                          </p:stCondLst>
                                        </p:cTn>
                                        <p:tgtEl>
                                          <p:spTgt spid="88"/>
                                        </p:tgtEl>
                                        <p:attrNameLst>
                                          <p:attrName>style.visibility</p:attrName>
                                        </p:attrNameLst>
                                      </p:cBhvr>
                                      <p:to>
                                        <p:strVal val="visible"/>
                                      </p:to>
                                    </p:set>
                                    <p:animEffect transition="in" filter="wheel(1)">
                                      <p:cBhvr>
                                        <p:cTn id="39" dur="1000"/>
                                        <p:tgtEl>
                                          <p:spTgt spid="88"/>
                                        </p:tgtEl>
                                      </p:cBhvr>
                                    </p:animEffect>
                                  </p:childTnLst>
                                </p:cTn>
                              </p:par>
                              <p:par>
                                <p:cTn id="40" presetID="47" presetClass="entr" presetSubtype="0" fill="hold" grpId="0" nodeType="withEffect">
                                  <p:stCondLst>
                                    <p:cond delay="200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anim calcmode="lin" valueType="num">
                                      <p:cBhvr>
                                        <p:cTn id="43" dur="500" fill="hold"/>
                                        <p:tgtEl>
                                          <p:spTgt spid="94"/>
                                        </p:tgtEl>
                                        <p:attrNameLst>
                                          <p:attrName>ppt_x</p:attrName>
                                        </p:attrNameLst>
                                      </p:cBhvr>
                                      <p:tavLst>
                                        <p:tav tm="0">
                                          <p:val>
                                            <p:strVal val="#ppt_x"/>
                                          </p:val>
                                        </p:tav>
                                        <p:tav tm="100000">
                                          <p:val>
                                            <p:strVal val="#ppt_x"/>
                                          </p:val>
                                        </p:tav>
                                      </p:tavLst>
                                    </p:anim>
                                    <p:anim calcmode="lin" valueType="num">
                                      <p:cBhvr>
                                        <p:cTn id="44" dur="500" fill="hold"/>
                                        <p:tgtEl>
                                          <p:spTgt spid="94"/>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1500"/>
                                  </p:stCondLst>
                                  <p:childTnLst>
                                    <p:set>
                                      <p:cBhvr>
                                        <p:cTn id="46" dur="1" fill="hold">
                                          <p:stCondLst>
                                            <p:cond delay="0"/>
                                          </p:stCondLst>
                                        </p:cTn>
                                        <p:tgtEl>
                                          <p:spTgt spid="85"/>
                                        </p:tgtEl>
                                        <p:attrNameLst>
                                          <p:attrName>style.visibility</p:attrName>
                                        </p:attrNameLst>
                                      </p:cBhvr>
                                      <p:to>
                                        <p:strVal val="visible"/>
                                      </p:to>
                                    </p:set>
                                    <p:animEffect transition="in" filter="wheel(1)">
                                      <p:cBhvr>
                                        <p:cTn id="47" dur="1000"/>
                                        <p:tgtEl>
                                          <p:spTgt spid="85"/>
                                        </p:tgtEl>
                                      </p:cBhvr>
                                    </p:animEffect>
                                  </p:childTnLst>
                                </p:cTn>
                              </p:par>
                              <p:par>
                                <p:cTn id="48" presetID="21" presetClass="entr" presetSubtype="1" fill="hold" grpId="0" nodeType="withEffect">
                                  <p:stCondLst>
                                    <p:cond delay="1500"/>
                                  </p:stCondLst>
                                  <p:childTnLst>
                                    <p:set>
                                      <p:cBhvr>
                                        <p:cTn id="49" dur="1" fill="hold">
                                          <p:stCondLst>
                                            <p:cond delay="0"/>
                                          </p:stCondLst>
                                        </p:cTn>
                                        <p:tgtEl>
                                          <p:spTgt spid="89"/>
                                        </p:tgtEl>
                                        <p:attrNameLst>
                                          <p:attrName>style.visibility</p:attrName>
                                        </p:attrNameLst>
                                      </p:cBhvr>
                                      <p:to>
                                        <p:strVal val="visible"/>
                                      </p:to>
                                    </p:set>
                                    <p:animEffect transition="in" filter="wheel(1)">
                                      <p:cBhvr>
                                        <p:cTn id="50" dur="1000"/>
                                        <p:tgtEl>
                                          <p:spTgt spid="89"/>
                                        </p:tgtEl>
                                      </p:cBhvr>
                                    </p:animEffect>
                                  </p:childTnLst>
                                </p:cTn>
                              </p:par>
                              <p:par>
                                <p:cTn id="51" presetID="47" presetClass="entr" presetSubtype="0" fill="hold" grpId="0" nodeType="withEffect">
                                  <p:stCondLst>
                                    <p:cond delay="250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anim calcmode="lin" valueType="num">
                                      <p:cBhvr>
                                        <p:cTn id="54" dur="500" fill="hold"/>
                                        <p:tgtEl>
                                          <p:spTgt spid="95"/>
                                        </p:tgtEl>
                                        <p:attrNameLst>
                                          <p:attrName>ppt_x</p:attrName>
                                        </p:attrNameLst>
                                      </p:cBhvr>
                                      <p:tavLst>
                                        <p:tav tm="0">
                                          <p:val>
                                            <p:strVal val="#ppt_x"/>
                                          </p:val>
                                        </p:tav>
                                        <p:tav tm="100000">
                                          <p:val>
                                            <p:strVal val="#ppt_x"/>
                                          </p:val>
                                        </p:tav>
                                      </p:tavLst>
                                    </p:anim>
                                    <p:anim calcmode="lin" valueType="num">
                                      <p:cBhvr>
                                        <p:cTn id="55"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animBg="1"/>
      <p:bldP spid="72" grpId="0" animBg="1"/>
      <p:bldP spid="85" grpId="0" animBg="1"/>
      <p:bldP spid="86" grpId="0" animBg="1"/>
      <p:bldP spid="87" grpId="0" animBg="1"/>
      <p:bldP spid="88" grpId="0" animBg="1"/>
      <p:bldP spid="89" grpId="0" animBg="1"/>
      <p:bldP spid="91" grpId="0"/>
      <p:bldP spid="93" grpId="0"/>
      <p:bldP spid="94" grpId="0"/>
      <p:bldP spid="95"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1026" name="Picture 2" descr="D:\360data\重要数据\桌面\168831138.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4646" y="1844824"/>
            <a:ext cx="5063836" cy="3377133"/>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15286" y="2132856"/>
            <a:ext cx="4320480" cy="1446550"/>
          </a:xfrm>
          <a:prstGeom prst="rect">
            <a:avLst/>
          </a:prstGeom>
          <a:noFill/>
        </p:spPr>
        <p:txBody>
          <a:bodyPr wrap="square" rtlCol="0">
            <a:spAutoFit/>
          </a:bodyPr>
          <a:lstStyle/>
          <a:p>
            <a:r>
              <a:rPr lang="zh-CN" altLang="en-US" sz="2400" dirty="0" smtClean="0">
                <a:solidFill>
                  <a:schemeClr val="bg1"/>
                </a:solidFill>
                <a:latin typeface="华文黑体" pitchFamily="2" charset="-122"/>
                <a:ea typeface="华文黑体" pitchFamily="2" charset="-122"/>
                <a:cs typeface="华文黑体" pitchFamily="2" charset="-122"/>
              </a:rPr>
              <a:t>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endParaRPr lang="en-US" altLang="zh-CN" sz="1000" dirty="0" smtClean="0">
              <a:solidFill>
                <a:schemeClr val="bg1"/>
              </a:solidFill>
              <a:latin typeface="华文黑体" pitchFamily="2" charset="-122"/>
              <a:ea typeface="华文黑体" pitchFamily="2" charset="-122"/>
              <a:cs typeface="华文黑体" pitchFamily="2" charset="-122"/>
            </a:endParaRPr>
          </a:p>
          <a:p>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dirty="0" smtClean="0">
                <a:solidFill>
                  <a:schemeClr val="bg1"/>
                </a:solidFill>
                <a:latin typeface="华文细黑" panose="02010600040101010101" pitchFamily="2" charset="-122"/>
                <a:ea typeface="华文细黑" panose="02010600040101010101" pitchFamily="2" charset="-122"/>
                <a:cs typeface="华文黑体" pitchFamily="2" charset="-122"/>
              </a:rPr>
              <a:t>文本单击</a:t>
            </a:r>
            <a:endParaRPr lang="en-US" altLang="zh-CN" dirty="0" smtClean="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a:t>
            </a:r>
            <a:endParaRPr lang="zh-CN" altLang="en-US" dirty="0">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nvGrpSpPr>
          <p:cNvPr id="16" name="组合 15"/>
          <p:cNvGrpSpPr/>
          <p:nvPr/>
        </p:nvGrpSpPr>
        <p:grpSpPr>
          <a:xfrm>
            <a:off x="6959302" y="4162137"/>
            <a:ext cx="1945667" cy="369332"/>
            <a:chOff x="6959302" y="4680827"/>
            <a:chExt cx="1945667" cy="369332"/>
          </a:xfrm>
        </p:grpSpPr>
        <p:grpSp>
          <p:nvGrpSpPr>
            <p:cNvPr id="7" name="组合 6"/>
            <p:cNvGrpSpPr/>
            <p:nvPr/>
          </p:nvGrpSpPr>
          <p:grpSpPr>
            <a:xfrm>
              <a:off x="6959302" y="4709580"/>
              <a:ext cx="497646" cy="340579"/>
              <a:chOff x="8183438" y="4293096"/>
              <a:chExt cx="720080" cy="492809"/>
            </a:xfrm>
          </p:grpSpPr>
          <p:sp>
            <p:nvSpPr>
              <p:cNvPr id="26" name="Freeform 83"/>
              <p:cNvSpPr>
                <a:spLocks noEditPoints="1"/>
              </p:cNvSpPr>
              <p:nvPr/>
            </p:nvSpPr>
            <p:spPr bwMode="auto">
              <a:xfrm>
                <a:off x="8299924" y="4350201"/>
                <a:ext cx="487109" cy="378598"/>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28" name="圆角矩形 27"/>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7489197" y="4680827"/>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3" name="组合 12"/>
          <p:cNvGrpSpPr/>
          <p:nvPr/>
        </p:nvGrpSpPr>
        <p:grpSpPr>
          <a:xfrm>
            <a:off x="9263558" y="4162137"/>
            <a:ext cx="1913418" cy="369332"/>
            <a:chOff x="9263558" y="4680827"/>
            <a:chExt cx="1913418" cy="369332"/>
          </a:xfrm>
        </p:grpSpPr>
        <p:grpSp>
          <p:nvGrpSpPr>
            <p:cNvPr id="9" name="组合 8"/>
            <p:cNvGrpSpPr/>
            <p:nvPr/>
          </p:nvGrpSpPr>
          <p:grpSpPr>
            <a:xfrm>
              <a:off x="9263558" y="4709580"/>
              <a:ext cx="497646" cy="340579"/>
              <a:chOff x="9278713" y="5445224"/>
              <a:chExt cx="720080" cy="492809"/>
            </a:xfrm>
          </p:grpSpPr>
          <p:sp>
            <p:nvSpPr>
              <p:cNvPr id="24" name="Freeform 78"/>
              <p:cNvSpPr>
                <a:spLocks noEditPoints="1"/>
              </p:cNvSpPr>
              <p:nvPr/>
            </p:nvSpPr>
            <p:spPr bwMode="auto">
              <a:xfrm>
                <a:off x="9433918" y="5486846"/>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2" name="圆角矩形 31"/>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9761204" y="4680827"/>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5" name="组合 14"/>
          <p:cNvGrpSpPr/>
          <p:nvPr/>
        </p:nvGrpSpPr>
        <p:grpSpPr>
          <a:xfrm>
            <a:off x="6959302" y="4802236"/>
            <a:ext cx="1945667" cy="354956"/>
            <a:chOff x="6959302" y="5320926"/>
            <a:chExt cx="1945667" cy="354956"/>
          </a:xfrm>
        </p:grpSpPr>
        <p:grpSp>
          <p:nvGrpSpPr>
            <p:cNvPr id="4" name="组合 3"/>
            <p:cNvGrpSpPr/>
            <p:nvPr/>
          </p:nvGrpSpPr>
          <p:grpSpPr>
            <a:xfrm>
              <a:off x="6959302" y="5335303"/>
              <a:ext cx="497646" cy="340579"/>
              <a:chOff x="7103318" y="5085184"/>
              <a:chExt cx="720080" cy="492809"/>
            </a:xfrm>
          </p:grpSpPr>
          <p:sp>
            <p:nvSpPr>
              <p:cNvPr id="25" name="Freeform 79"/>
              <p:cNvSpPr>
                <a:spLocks noEditPoints="1"/>
              </p:cNvSpPr>
              <p:nvPr/>
            </p:nvSpPr>
            <p:spPr bwMode="auto">
              <a:xfrm>
                <a:off x="7219554" y="5129969"/>
                <a:ext cx="487608" cy="44802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 name="圆角矩形 2"/>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7489197" y="5320926"/>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9263558" y="4802236"/>
            <a:ext cx="1913418" cy="354956"/>
            <a:chOff x="9263558" y="5320926"/>
            <a:chExt cx="1913418" cy="354956"/>
          </a:xfrm>
        </p:grpSpPr>
        <p:grpSp>
          <p:nvGrpSpPr>
            <p:cNvPr id="8" name="组合 7"/>
            <p:cNvGrpSpPr/>
            <p:nvPr/>
          </p:nvGrpSpPr>
          <p:grpSpPr>
            <a:xfrm>
              <a:off x="9263558" y="5335303"/>
              <a:ext cx="497646" cy="340579"/>
              <a:chOff x="8611702" y="4649964"/>
              <a:chExt cx="720080" cy="492809"/>
            </a:xfrm>
          </p:grpSpPr>
          <p:sp>
            <p:nvSpPr>
              <p:cNvPr id="23" name="Freeform 72"/>
              <p:cNvSpPr>
                <a:spLocks noEditPoints="1"/>
              </p:cNvSpPr>
              <p:nvPr/>
            </p:nvSpPr>
            <p:spPr bwMode="auto">
              <a:xfrm>
                <a:off x="8729187" y="4653376"/>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31" name="圆角矩形 30"/>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9761204" y="5320926"/>
              <a:ext cx="1415772" cy="338554"/>
            </a:xfrm>
            <a:prstGeom prst="rect">
              <a:avLst/>
            </a:prstGeom>
            <a:noFill/>
          </p:spPr>
          <p:txBody>
            <a:bodyPr wrap="non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rPr>
                <a:t>点击添加标题</a:t>
              </a:r>
              <a:endParaRPr lang="zh-CN" altLang="en-US" sz="1600">
                <a:solidFill>
                  <a:schemeClr val="bg1"/>
                </a:solidFill>
                <a:latin typeface="华文细黑" panose="02010600040101010101" pitchFamily="2" charset="-122"/>
                <a:ea typeface="华文细黑" panose="02010600040101010101" pitchFamily="2" charset="-122"/>
              </a:endParaRPr>
            </a:p>
          </p:txBody>
        </p:sp>
      </p:grpSp>
      <p:sp>
        <p:nvSpPr>
          <p:cNvPr id="30" name="圆角矩形 2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500"/>
                            </p:stCondLst>
                            <p:childTnLst>
                              <p:par>
                                <p:cTn id="12" presetID="2" presetClass="entr" presetSubtype="8" decel="10000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1000" fill="hold"/>
                                        <p:tgtEl>
                                          <p:spTgt spid="1026"/>
                                        </p:tgtEl>
                                        <p:attrNameLst>
                                          <p:attrName>ppt_x</p:attrName>
                                        </p:attrNameLst>
                                      </p:cBhvr>
                                      <p:tavLst>
                                        <p:tav tm="0">
                                          <p:val>
                                            <p:strVal val="0-#ppt_w/2"/>
                                          </p:val>
                                        </p:tav>
                                        <p:tav tm="100000">
                                          <p:val>
                                            <p:strVal val="#ppt_x"/>
                                          </p:val>
                                        </p:tav>
                                      </p:tavLst>
                                    </p:anim>
                                    <p:anim calcmode="lin" valueType="num">
                                      <p:cBhvr additive="base">
                                        <p:cTn id="15" dur="1000" fill="hold"/>
                                        <p:tgtEl>
                                          <p:spTgt spid="102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3" presetClass="entr" presetSubtype="36" fill="hold" nodeType="withEffect">
                                  <p:stCondLst>
                                    <p:cond delay="6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6*min(max(#ppt_w*#ppt_h,.3),1)-7.4)/-.7*#ppt_w"/>
                                          </p:val>
                                        </p:tav>
                                        <p:tav tm="100000">
                                          <p:val>
                                            <p:strVal val="#ppt_w"/>
                                          </p:val>
                                        </p:tav>
                                      </p:tavLst>
                                    </p:anim>
                                    <p:anim calcmode="lin" valueType="num">
                                      <p:cBhvr>
                                        <p:cTn id="28" dur="500" fill="hold"/>
                                        <p:tgtEl>
                                          <p:spTgt spid="13"/>
                                        </p:tgtEl>
                                        <p:attrNameLst>
                                          <p:attrName>ppt_h</p:attrName>
                                        </p:attrNameLst>
                                      </p:cBhvr>
                                      <p:tavLst>
                                        <p:tav tm="0">
                                          <p:val>
                                            <p:strVal val="(6*min(max(#ppt_w*#ppt_h,.3),1)-7.4)/-.7*#ppt_h"/>
                                          </p:val>
                                        </p:tav>
                                        <p:tav tm="100000">
                                          <p:val>
                                            <p:strVal val="#ppt_h"/>
                                          </p:val>
                                        </p:tav>
                                      </p:tavLst>
                                    </p:anim>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1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6*min(max(#ppt_w*#ppt_h,.3),1)-7.4)/-.7*#ppt_w"/>
                                          </p:val>
                                        </p:tav>
                                        <p:tav tm="100000">
                                          <p:val>
                                            <p:strVal val="#ppt_w"/>
                                          </p:val>
                                        </p:tav>
                                      </p:tavLst>
                                    </p:anim>
                                    <p:anim calcmode="lin" valueType="num">
                                      <p:cBhvr>
                                        <p:cTn id="34" dur="500" fill="hold"/>
                                        <p:tgtEl>
                                          <p:spTgt spid="15"/>
                                        </p:tgtEl>
                                        <p:attrNameLst>
                                          <p:attrName>ppt_h</p:attrName>
                                        </p:attrNameLst>
                                      </p:cBhvr>
                                      <p:tavLst>
                                        <p:tav tm="0">
                                          <p:val>
                                            <p:strVal val="(6*min(max(#ppt_w*#ppt_h,.3),1)-7.4)/-.7*#ppt_h"/>
                                          </p:val>
                                        </p:tav>
                                        <p:tav tm="100000">
                                          <p:val>
                                            <p:strVal val="#ppt_h"/>
                                          </p:val>
                                        </p:tav>
                                      </p:tavLst>
                                    </p:anim>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18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6*min(max(#ppt_w*#ppt_h,.3),1)-7.4)/-.7*#ppt_w"/>
                                          </p:val>
                                        </p:tav>
                                        <p:tav tm="100000">
                                          <p:val>
                                            <p:strVal val="#ppt_w"/>
                                          </p:val>
                                        </p:tav>
                                      </p:tavLst>
                                    </p:anim>
                                    <p:anim calcmode="lin" valueType="num">
                                      <p:cBhvr>
                                        <p:cTn id="40" dur="500" fill="hold"/>
                                        <p:tgtEl>
                                          <p:spTgt spid="11"/>
                                        </p:tgtEl>
                                        <p:attrNameLst>
                                          <p:attrName>ppt_h</p:attrName>
                                        </p:attrNameLst>
                                      </p:cBhvr>
                                      <p:tavLst>
                                        <p:tav tm="0">
                                          <p:val>
                                            <p:strVal val="(6*min(max(#ppt_w*#ppt_h,.3),1)-7.4)/-.7*#ppt_h"/>
                                          </p:val>
                                        </p:tav>
                                        <p:tav tm="100000">
                                          <p:val>
                                            <p:strVal val="#ppt_h"/>
                                          </p:val>
                                        </p:tav>
                                      </p:tavLst>
                                    </p:anim>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6" name="直接连接符 5"/>
          <p:cNvCxnSpPr/>
          <p:nvPr/>
        </p:nvCxnSpPr>
        <p:spPr>
          <a:xfrm>
            <a:off x="1936744" y="3537012"/>
            <a:ext cx="83169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998862" y="2348880"/>
            <a:ext cx="609440" cy="1296144"/>
            <a:chOff x="2998862" y="2348880"/>
            <a:chExt cx="609440" cy="1296144"/>
          </a:xfrm>
        </p:grpSpPr>
        <p:sp>
          <p:nvSpPr>
            <p:cNvPr id="20" name="椭圆 19"/>
            <p:cNvSpPr/>
            <p:nvPr/>
          </p:nvSpPr>
          <p:spPr>
            <a:xfrm>
              <a:off x="299886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3" name="组合 82"/>
          <p:cNvGrpSpPr/>
          <p:nvPr/>
        </p:nvGrpSpPr>
        <p:grpSpPr>
          <a:xfrm>
            <a:off x="3718942" y="3429000"/>
            <a:ext cx="609010" cy="1290630"/>
            <a:chOff x="3718942" y="3429000"/>
            <a:chExt cx="609010" cy="1290630"/>
          </a:xfrm>
        </p:grpSpPr>
        <p:sp>
          <p:nvSpPr>
            <p:cNvPr id="36" name="椭圆 35"/>
            <p:cNvSpPr/>
            <p:nvPr/>
          </p:nvSpPr>
          <p:spPr>
            <a:xfrm>
              <a:off x="371894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4" name="组合 83"/>
          <p:cNvGrpSpPr/>
          <p:nvPr/>
        </p:nvGrpSpPr>
        <p:grpSpPr>
          <a:xfrm>
            <a:off x="4943078" y="2348880"/>
            <a:ext cx="624298" cy="1296144"/>
            <a:chOff x="4943078" y="2348880"/>
            <a:chExt cx="624298" cy="1296144"/>
          </a:xfrm>
        </p:grpSpPr>
        <p:sp>
          <p:nvSpPr>
            <p:cNvPr id="40" name="椭圆 39"/>
            <p:cNvSpPr/>
            <p:nvPr/>
          </p:nvSpPr>
          <p:spPr>
            <a:xfrm>
              <a:off x="494307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5" name="组合 84"/>
          <p:cNvGrpSpPr/>
          <p:nvPr/>
        </p:nvGrpSpPr>
        <p:grpSpPr>
          <a:xfrm>
            <a:off x="5987194" y="3429000"/>
            <a:ext cx="624298" cy="1290630"/>
            <a:chOff x="5987194" y="3429000"/>
            <a:chExt cx="624298" cy="1290630"/>
          </a:xfrm>
        </p:grpSpPr>
        <p:sp>
          <p:nvSpPr>
            <p:cNvPr id="41" name="椭圆 40"/>
            <p:cNvSpPr/>
            <p:nvPr/>
          </p:nvSpPr>
          <p:spPr>
            <a:xfrm>
              <a:off x="5987194"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7" name="组合 86"/>
          <p:cNvGrpSpPr/>
          <p:nvPr/>
        </p:nvGrpSpPr>
        <p:grpSpPr>
          <a:xfrm>
            <a:off x="8471470" y="3429000"/>
            <a:ext cx="624298" cy="1290630"/>
            <a:chOff x="8471470" y="3429000"/>
            <a:chExt cx="624298" cy="1290630"/>
          </a:xfrm>
        </p:grpSpPr>
        <p:sp>
          <p:nvSpPr>
            <p:cNvPr id="43" name="椭圆 42"/>
            <p:cNvSpPr/>
            <p:nvPr/>
          </p:nvSpPr>
          <p:spPr>
            <a:xfrm>
              <a:off x="8471470"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6" name="组合 85"/>
          <p:cNvGrpSpPr/>
          <p:nvPr/>
        </p:nvGrpSpPr>
        <p:grpSpPr>
          <a:xfrm>
            <a:off x="7659538" y="2348880"/>
            <a:ext cx="590289" cy="1296144"/>
            <a:chOff x="7659538" y="2348880"/>
            <a:chExt cx="590289" cy="1296144"/>
          </a:xfrm>
        </p:grpSpPr>
        <p:sp>
          <p:nvSpPr>
            <p:cNvPr id="42" name="椭圆 41"/>
            <p:cNvSpPr/>
            <p:nvPr/>
          </p:nvSpPr>
          <p:spPr>
            <a:xfrm>
              <a:off x="765953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7" name="组合 76"/>
          <p:cNvGrpSpPr/>
          <p:nvPr/>
        </p:nvGrpSpPr>
        <p:grpSpPr>
          <a:xfrm>
            <a:off x="5159102" y="1556792"/>
            <a:ext cx="792088" cy="792088"/>
            <a:chOff x="5159102" y="1556792"/>
            <a:chExt cx="792088" cy="792088"/>
          </a:xfrm>
        </p:grpSpPr>
        <p:sp>
          <p:nvSpPr>
            <p:cNvPr id="55" name="椭圆 54"/>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心形 51"/>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7841553" y="1556792"/>
            <a:ext cx="792088" cy="792088"/>
            <a:chOff x="7841553" y="1556792"/>
            <a:chExt cx="792088" cy="792088"/>
          </a:xfrm>
        </p:grpSpPr>
        <p:sp>
          <p:nvSpPr>
            <p:cNvPr id="61" name="椭圆 60"/>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形标注 62"/>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3919678" y="4719630"/>
            <a:ext cx="792088" cy="792088"/>
            <a:chOff x="3919678" y="4719630"/>
            <a:chExt cx="792088" cy="792088"/>
          </a:xfrm>
        </p:grpSpPr>
        <p:sp>
          <p:nvSpPr>
            <p:cNvPr id="50" name="椭圆 49"/>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158358" y="4886644"/>
              <a:ext cx="314729" cy="458061"/>
              <a:chOff x="5690315" y="3674507"/>
              <a:chExt cx="314729" cy="458061"/>
            </a:xfrm>
          </p:grpSpPr>
          <p:sp>
            <p:nvSpPr>
              <p:cNvPr id="66"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7"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64" name="组合 63"/>
          <p:cNvGrpSpPr/>
          <p:nvPr/>
        </p:nvGrpSpPr>
        <p:grpSpPr>
          <a:xfrm>
            <a:off x="3200028" y="1556792"/>
            <a:ext cx="792088" cy="792088"/>
            <a:chOff x="3200028" y="1556792"/>
            <a:chExt cx="792088" cy="792088"/>
          </a:xfrm>
        </p:grpSpPr>
        <p:sp>
          <p:nvSpPr>
            <p:cNvPr id="27" name="椭圆 26"/>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360527" y="1717291"/>
              <a:ext cx="471090" cy="471090"/>
              <a:chOff x="4334131" y="1343733"/>
              <a:chExt cx="471090" cy="471090"/>
            </a:xfrm>
          </p:grpSpPr>
          <p:sp>
            <p:nvSpPr>
              <p:cNvPr id="69"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79" name="组合 78"/>
          <p:cNvGrpSpPr/>
          <p:nvPr/>
        </p:nvGrpSpPr>
        <p:grpSpPr>
          <a:xfrm>
            <a:off x="6203218" y="4719630"/>
            <a:ext cx="792088" cy="792088"/>
            <a:chOff x="6203218" y="4719630"/>
            <a:chExt cx="792088" cy="792088"/>
          </a:xfrm>
        </p:grpSpPr>
        <p:sp>
          <p:nvSpPr>
            <p:cNvPr id="57" name="椭圆 56"/>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45"/>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nvGrpSpPr>
          <p:cNvPr id="80" name="组合 79"/>
          <p:cNvGrpSpPr/>
          <p:nvPr/>
        </p:nvGrpSpPr>
        <p:grpSpPr>
          <a:xfrm>
            <a:off x="8687494" y="4719630"/>
            <a:ext cx="792088" cy="792088"/>
            <a:chOff x="8687494" y="4719630"/>
            <a:chExt cx="792088" cy="792088"/>
          </a:xfrm>
        </p:grpSpPr>
        <p:sp>
          <p:nvSpPr>
            <p:cNvPr id="59" name="椭圆 5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8847965" y="4984723"/>
              <a:ext cx="471147" cy="261902"/>
              <a:chOff x="6864264" y="1408669"/>
              <a:chExt cx="471147" cy="261902"/>
            </a:xfrm>
          </p:grpSpPr>
          <p:sp>
            <p:nvSpPr>
              <p:cNvPr id="74" name="Freeform 98"/>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5"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6" name="Freeform 100"/>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sp>
        <p:nvSpPr>
          <p:cNvPr id="89" name="TextBox 88"/>
          <p:cNvSpPr txBox="1"/>
          <p:nvPr/>
        </p:nvSpPr>
        <p:spPr>
          <a:xfrm>
            <a:off x="1375707" y="1980085"/>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1" name="TextBox 90"/>
          <p:cNvSpPr txBox="1"/>
          <p:nvPr/>
        </p:nvSpPr>
        <p:spPr>
          <a:xfrm>
            <a:off x="2103425" y="4692335"/>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2" name="TextBox 91"/>
          <p:cNvSpPr txBox="1"/>
          <p:nvPr/>
        </p:nvSpPr>
        <p:spPr>
          <a:xfrm>
            <a:off x="5951190" y="2050742"/>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3" name="TextBox 92"/>
          <p:cNvSpPr txBox="1"/>
          <p:nvPr/>
        </p:nvSpPr>
        <p:spPr>
          <a:xfrm>
            <a:off x="6689851" y="4107560"/>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4" name="TextBox 93"/>
          <p:cNvSpPr txBox="1"/>
          <p:nvPr/>
        </p:nvSpPr>
        <p:spPr>
          <a:xfrm>
            <a:off x="8615486" y="2050742"/>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5" name="TextBox 94"/>
          <p:cNvSpPr txBox="1"/>
          <p:nvPr/>
        </p:nvSpPr>
        <p:spPr>
          <a:xfrm>
            <a:off x="9263558" y="4107560"/>
            <a:ext cx="1728192" cy="584775"/>
          </a:xfrm>
          <a:prstGeom prst="rect">
            <a:avLst/>
          </a:prstGeom>
          <a:noFill/>
        </p:spPr>
        <p:txBody>
          <a:bodyPr wrap="square" rtlCol="0">
            <a:spAutoFit/>
          </a:bodyPr>
          <a:lstStyle/>
          <a:p>
            <a:r>
              <a:rPr lang="zh-CN" altLang="en-US" sz="16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72" name="圆角矩形 7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3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300"/>
                                        <p:tgtEl>
                                          <p:spTgt spid="8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right)">
                                      <p:cBhvr>
                                        <p:cTn id="26" dur="500"/>
                                        <p:tgtEl>
                                          <p:spTgt spid="89"/>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up)">
                                      <p:cBhvr>
                                        <p:cTn id="30" dur="500"/>
                                        <p:tgtEl>
                                          <p:spTgt spid="8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right)">
                                      <p:cBhvr>
                                        <p:cTn id="38" dur="500"/>
                                        <p:tgtEl>
                                          <p:spTgt spid="91"/>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up)">
                                      <p:cBhvr>
                                        <p:cTn id="54" dur="500"/>
                                        <p:tgtEl>
                                          <p:spTgt spid="85"/>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ipe(left)">
                                      <p:cBhvr>
                                        <p:cTn id="62" dur="500"/>
                                        <p:tgtEl>
                                          <p:spTgt spid="93"/>
                                        </p:tgtEl>
                                      </p:cBhvr>
                                    </p:animEffect>
                                  </p:childTnLst>
                                </p:cTn>
                              </p:par>
                            </p:childTnLst>
                          </p:cTn>
                        </p:par>
                        <p:par>
                          <p:cTn id="63" fill="hold">
                            <p:stCondLst>
                              <p:cond delay="7000"/>
                            </p:stCondLst>
                            <p:childTnLst>
                              <p:par>
                                <p:cTn id="64" presetID="22" presetClass="entr" presetSubtype="4"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wipe(left)">
                                      <p:cBhvr>
                                        <p:cTn id="74" dur="500"/>
                                        <p:tgtEl>
                                          <p:spTgt spid="94"/>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up)">
                                      <p:cBhvr>
                                        <p:cTn id="78" dur="500"/>
                                        <p:tgtEl>
                                          <p:spTgt spid="87"/>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wipe(left)">
                                      <p:cBhvr>
                                        <p:cTn id="8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P spid="94" grpId="0"/>
      <p:bldP spid="95" grpId="0"/>
      <p:bldP spid="72" grpId="0" animBg="1"/>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72" name="TextBox 71"/>
          <p:cNvSpPr txBox="1"/>
          <p:nvPr/>
        </p:nvSpPr>
        <p:spPr>
          <a:xfrm>
            <a:off x="2062758" y="2492896"/>
            <a:ext cx="3816424" cy="1723549"/>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文本单击添加文本单击添加文本</a:t>
            </a:r>
            <a:endParaRPr lang="zh-CN" altLang="en-US">
              <a:solidFill>
                <a:schemeClr val="bg1"/>
              </a:solidFill>
              <a:latin typeface="华文细黑" panose="02010600040101010101" pitchFamily="2" charset="-122"/>
              <a:ea typeface="华文细黑" panose="02010600040101010101" pitchFamily="2" charset="-122"/>
              <a:cs typeface="华文黑体" pitchFamily="2" charset="-122"/>
            </a:endParaRPr>
          </a:p>
        </p:txBody>
      </p:sp>
      <p:pic>
        <p:nvPicPr>
          <p:cNvPr id="2050" name="Picture 2" descr="D:\360data\重要数据\桌面\16884970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383238" y="2132856"/>
            <a:ext cx="3902694" cy="2596372"/>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75361" y="3177876"/>
            <a:ext cx="10039690" cy="430239"/>
            <a:chOff x="1075361" y="3177876"/>
            <a:chExt cx="10039690" cy="430239"/>
          </a:xfrm>
        </p:grpSpPr>
        <p:sp>
          <p:nvSpPr>
            <p:cNvPr id="10" name="半闭框 9"/>
            <p:cNvSpPr/>
            <p:nvPr/>
          </p:nvSpPr>
          <p:spPr>
            <a:xfrm rot="18900000">
              <a:off x="1075361"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半闭框 9"/>
            <p:cNvSpPr/>
            <p:nvPr/>
          </p:nvSpPr>
          <p:spPr>
            <a:xfrm rot="2700000" flipH="1">
              <a:off x="10684812"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0" name="矩形 89"/>
          <p:cNvSpPr/>
          <p:nvPr/>
        </p:nvSpPr>
        <p:spPr>
          <a:xfrm>
            <a:off x="2191678" y="4437112"/>
            <a:ext cx="907027" cy="28395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rgbClr val="FFFFFF"/>
                </a:solidFill>
                <a:latin typeface="HelveticaNeueLT Pro 35 Th" pitchFamily="34" charset="0"/>
                <a:ea typeface="华文细黑" panose="02010600040101010101" pitchFamily="2" charset="-122"/>
              </a:rPr>
              <a:t>POWERFUL</a:t>
            </a:r>
            <a:endParaRPr lang="zh-CN" altLang="en-US" sz="1050">
              <a:solidFill>
                <a:srgbClr val="FFFFFF"/>
              </a:solidFill>
              <a:latin typeface="HelveticaNeueLT Pro 35 Th" pitchFamily="34" charset="0"/>
              <a:ea typeface="华文细黑" panose="02010600040101010101" pitchFamily="2" charset="-122"/>
            </a:endParaRPr>
          </a:p>
        </p:txBody>
      </p:sp>
      <p:sp>
        <p:nvSpPr>
          <p:cNvPr id="96" name="矩形 95"/>
          <p:cNvSpPr/>
          <p:nvPr/>
        </p:nvSpPr>
        <p:spPr>
          <a:xfrm>
            <a:off x="3199790"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anose="02010600040101010101" pitchFamily="2" charset="-122"/>
              </a:rPr>
              <a:t>CREATIVE</a:t>
            </a:r>
            <a:endParaRPr lang="zh-CN" altLang="en-US" sz="1050">
              <a:solidFill>
                <a:schemeClr val="tx1"/>
              </a:solidFill>
              <a:latin typeface="HelveticaNeueLT Pro 35 Th" pitchFamily="34" charset="0"/>
              <a:ea typeface="华文细黑" panose="02010600040101010101" pitchFamily="2" charset="-122"/>
            </a:endParaRPr>
          </a:p>
        </p:txBody>
      </p:sp>
      <p:sp>
        <p:nvSpPr>
          <p:cNvPr id="97" name="矩形 96"/>
          <p:cNvSpPr/>
          <p:nvPr/>
        </p:nvSpPr>
        <p:spPr>
          <a:xfrm>
            <a:off x="4252075"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anose="02010600040101010101" pitchFamily="2" charset="-122"/>
              </a:rPr>
              <a:t>CLEAR</a:t>
            </a:r>
            <a:endParaRPr lang="zh-CN" altLang="en-US" sz="1050">
              <a:solidFill>
                <a:schemeClr val="tx1"/>
              </a:solidFill>
              <a:latin typeface="HelveticaNeueLT Pro 35 Th" pitchFamily="34" charset="0"/>
              <a:ea typeface="华文细黑" panose="02010600040101010101" pitchFamily="2" charset="-122"/>
            </a:endParaRPr>
          </a:p>
        </p:txBody>
      </p:sp>
      <p:sp>
        <p:nvSpPr>
          <p:cNvPr id="16" name="圆角矩形 1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300"/>
                                        <p:tgtEl>
                                          <p:spTgt spid="17"/>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randombar(horizontal)">
                                      <p:cBhvr>
                                        <p:cTn id="14" dur="500"/>
                                        <p:tgtEl>
                                          <p:spTgt spid="72"/>
                                        </p:tgtEl>
                                      </p:cBhvr>
                                    </p:animEffect>
                                  </p:childTnLst>
                                </p:cTn>
                              </p:par>
                              <p:par>
                                <p:cTn id="15" presetID="42" presetClass="entr" presetSubtype="0" fill="hold" nodeType="withEffect">
                                  <p:stCondLst>
                                    <p:cond delay="50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0-#ppt_w/2"/>
                                          </p:val>
                                        </p:tav>
                                        <p:tav tm="100000">
                                          <p:val>
                                            <p:strVal val="#ppt_x"/>
                                          </p:val>
                                        </p:tav>
                                      </p:tavLst>
                                    </p:anim>
                                    <p:anim calcmode="lin" valueType="num">
                                      <p:cBhvr additive="base">
                                        <p:cTn id="28" dur="500" fill="hold"/>
                                        <p:tgtEl>
                                          <p:spTgt spid="9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0-#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6" presetClass="entr" presetSubtype="37"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Vertical)">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animBg="1"/>
      <p:bldP spid="96" grpId="0" animBg="1"/>
      <p:bldP spid="97"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4" name="直接箭头连接符 3"/>
          <p:cNvCxnSpPr/>
          <p:nvPr/>
        </p:nvCxnSpPr>
        <p:spPr>
          <a:xfrm flipV="1">
            <a:off x="1907084" y="1628800"/>
            <a:ext cx="0" cy="38164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07084" y="5445224"/>
            <a:ext cx="66363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2552700" y="2564904"/>
            <a:ext cx="5105400" cy="1646289"/>
          </a:xfrm>
          <a:custGeom>
            <a:avLst/>
            <a:gdLst>
              <a:gd name="connsiteX0" fmla="*/ 0 w 5105400"/>
              <a:gd name="connsiteY0" fmla="*/ 1067871 h 1646289"/>
              <a:gd name="connsiteX1" fmla="*/ 723900 w 5105400"/>
              <a:gd name="connsiteY1" fmla="*/ 1071 h 1646289"/>
              <a:gd name="connsiteX2" fmla="*/ 1543050 w 5105400"/>
              <a:gd name="connsiteY2" fmla="*/ 1239321 h 1646289"/>
              <a:gd name="connsiteX3" fmla="*/ 2209800 w 5105400"/>
              <a:gd name="connsiteY3" fmla="*/ 439221 h 1646289"/>
              <a:gd name="connsiteX4" fmla="*/ 3009900 w 5105400"/>
              <a:gd name="connsiteY4" fmla="*/ 1506021 h 1646289"/>
              <a:gd name="connsiteX5" fmla="*/ 3733800 w 5105400"/>
              <a:gd name="connsiteY5" fmla="*/ 210621 h 1646289"/>
              <a:gd name="connsiteX6" fmla="*/ 4495800 w 5105400"/>
              <a:gd name="connsiteY6" fmla="*/ 1639371 h 1646289"/>
              <a:gd name="connsiteX7" fmla="*/ 5105400 w 5105400"/>
              <a:gd name="connsiteY7" fmla="*/ 744021 h 16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0" h="1646289">
                <a:moveTo>
                  <a:pt x="0" y="1067871"/>
                </a:moveTo>
                <a:cubicBezTo>
                  <a:pt x="233362" y="520183"/>
                  <a:pt x="466725" y="-27504"/>
                  <a:pt x="723900" y="1071"/>
                </a:cubicBezTo>
                <a:cubicBezTo>
                  <a:pt x="981075" y="29646"/>
                  <a:pt x="1295400" y="1166296"/>
                  <a:pt x="1543050" y="1239321"/>
                </a:cubicBezTo>
                <a:cubicBezTo>
                  <a:pt x="1790700" y="1312346"/>
                  <a:pt x="1965325" y="394771"/>
                  <a:pt x="2209800" y="439221"/>
                </a:cubicBezTo>
                <a:cubicBezTo>
                  <a:pt x="2454275" y="483671"/>
                  <a:pt x="2755900" y="1544121"/>
                  <a:pt x="3009900" y="1506021"/>
                </a:cubicBezTo>
                <a:cubicBezTo>
                  <a:pt x="3263900" y="1467921"/>
                  <a:pt x="3486150" y="188396"/>
                  <a:pt x="3733800" y="210621"/>
                </a:cubicBezTo>
                <a:cubicBezTo>
                  <a:pt x="3981450" y="232846"/>
                  <a:pt x="4267200" y="1550471"/>
                  <a:pt x="4495800" y="1639371"/>
                </a:cubicBezTo>
                <a:cubicBezTo>
                  <a:pt x="4724400" y="1728271"/>
                  <a:pt x="5003800" y="934521"/>
                  <a:pt x="5105400" y="744021"/>
                </a:cubicBezTo>
              </a:path>
            </a:pathLst>
          </a:custGeom>
          <a:ln w="28575">
            <a:solidFill>
              <a:srgbClr val="FFFFFF">
                <a:alpha val="6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1" name="组合 90"/>
          <p:cNvGrpSpPr/>
          <p:nvPr/>
        </p:nvGrpSpPr>
        <p:grpSpPr>
          <a:xfrm>
            <a:off x="2530810" y="3861048"/>
            <a:ext cx="252028" cy="1584176"/>
            <a:chOff x="2530810" y="3861048"/>
            <a:chExt cx="252028" cy="1584176"/>
          </a:xfrm>
        </p:grpSpPr>
        <p:sp>
          <p:nvSpPr>
            <p:cNvPr id="17" name="矩形 16"/>
            <p:cNvSpPr/>
            <p:nvPr/>
          </p:nvSpPr>
          <p:spPr>
            <a:xfrm>
              <a:off x="2530810"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53081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2944856" y="3284984"/>
            <a:ext cx="252028" cy="2160240"/>
            <a:chOff x="2944856" y="3284984"/>
            <a:chExt cx="252028" cy="2160240"/>
          </a:xfrm>
        </p:grpSpPr>
        <p:sp>
          <p:nvSpPr>
            <p:cNvPr id="23" name="矩形 22"/>
            <p:cNvSpPr/>
            <p:nvPr/>
          </p:nvSpPr>
          <p:spPr>
            <a:xfrm>
              <a:off x="2944856"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944856"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3358902" y="3429000"/>
            <a:ext cx="252028" cy="2016224"/>
            <a:chOff x="3358902" y="3429000"/>
            <a:chExt cx="252028" cy="2016224"/>
          </a:xfrm>
        </p:grpSpPr>
        <p:sp>
          <p:nvSpPr>
            <p:cNvPr id="24" name="矩形 23"/>
            <p:cNvSpPr/>
            <p:nvPr/>
          </p:nvSpPr>
          <p:spPr>
            <a:xfrm>
              <a:off x="3358902"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358902" y="3429000"/>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772948" y="4005064"/>
            <a:ext cx="252028" cy="1440160"/>
            <a:chOff x="3772948" y="4005064"/>
            <a:chExt cx="252028" cy="1440160"/>
          </a:xfrm>
        </p:grpSpPr>
        <p:sp>
          <p:nvSpPr>
            <p:cNvPr id="25" name="矩形 24"/>
            <p:cNvSpPr/>
            <p:nvPr/>
          </p:nvSpPr>
          <p:spPr>
            <a:xfrm>
              <a:off x="3772948"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772948" y="4005064"/>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186994" y="4077072"/>
            <a:ext cx="252028" cy="1368152"/>
            <a:chOff x="4186994" y="4077072"/>
            <a:chExt cx="252028" cy="1368152"/>
          </a:xfrm>
        </p:grpSpPr>
        <p:sp>
          <p:nvSpPr>
            <p:cNvPr id="26" name="矩形 25"/>
            <p:cNvSpPr/>
            <p:nvPr/>
          </p:nvSpPr>
          <p:spPr>
            <a:xfrm>
              <a:off x="4186994"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186994" y="407707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4601040" y="3428999"/>
            <a:ext cx="252028" cy="2016225"/>
            <a:chOff x="4601040" y="3428999"/>
            <a:chExt cx="252028" cy="2016225"/>
          </a:xfrm>
        </p:grpSpPr>
        <p:sp>
          <p:nvSpPr>
            <p:cNvPr id="27" name="矩形 26"/>
            <p:cNvSpPr/>
            <p:nvPr/>
          </p:nvSpPr>
          <p:spPr>
            <a:xfrm>
              <a:off x="4601040"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601040" y="3428999"/>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5015086" y="4077071"/>
            <a:ext cx="252028" cy="1368153"/>
            <a:chOff x="5015086" y="4077071"/>
            <a:chExt cx="252028" cy="1368153"/>
          </a:xfrm>
        </p:grpSpPr>
        <p:sp>
          <p:nvSpPr>
            <p:cNvPr id="28" name="矩形 27"/>
            <p:cNvSpPr/>
            <p:nvPr/>
          </p:nvSpPr>
          <p:spPr>
            <a:xfrm>
              <a:off x="5015086"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015086" y="407707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5426732" y="4435402"/>
            <a:ext cx="254428" cy="1009822"/>
            <a:chOff x="5426732" y="4435402"/>
            <a:chExt cx="254428" cy="1009822"/>
          </a:xfrm>
        </p:grpSpPr>
        <p:sp>
          <p:nvSpPr>
            <p:cNvPr id="29" name="矩形 28"/>
            <p:cNvSpPr/>
            <p:nvPr/>
          </p:nvSpPr>
          <p:spPr>
            <a:xfrm>
              <a:off x="5429132" y="4437112"/>
              <a:ext cx="252028" cy="10081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426732" y="443540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5841280" y="3861048"/>
            <a:ext cx="253926" cy="1584176"/>
            <a:chOff x="5841280" y="3861048"/>
            <a:chExt cx="253926" cy="1584176"/>
          </a:xfrm>
        </p:grpSpPr>
        <p:sp>
          <p:nvSpPr>
            <p:cNvPr id="30" name="矩形 29"/>
            <p:cNvSpPr/>
            <p:nvPr/>
          </p:nvSpPr>
          <p:spPr>
            <a:xfrm>
              <a:off x="5843178"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4128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257224" y="3284984"/>
            <a:ext cx="252028" cy="2160240"/>
            <a:chOff x="6257224" y="3284984"/>
            <a:chExt cx="252028" cy="2160240"/>
          </a:xfrm>
        </p:grpSpPr>
        <p:sp>
          <p:nvSpPr>
            <p:cNvPr id="31" name="矩形 30"/>
            <p:cNvSpPr/>
            <p:nvPr/>
          </p:nvSpPr>
          <p:spPr>
            <a:xfrm>
              <a:off x="6257224"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257224"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6671270" y="4324152"/>
            <a:ext cx="253516" cy="1121072"/>
            <a:chOff x="6671270" y="4324152"/>
            <a:chExt cx="253516" cy="1121072"/>
          </a:xfrm>
        </p:grpSpPr>
        <p:sp>
          <p:nvSpPr>
            <p:cNvPr id="32" name="矩形 31"/>
            <p:cNvSpPr/>
            <p:nvPr/>
          </p:nvSpPr>
          <p:spPr>
            <a:xfrm>
              <a:off x="6671270" y="4324152"/>
              <a:ext cx="252028" cy="112107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672758" y="432415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7085316" y="4473116"/>
            <a:ext cx="252028" cy="972108"/>
            <a:chOff x="7085316" y="4473116"/>
            <a:chExt cx="252028" cy="972108"/>
          </a:xfrm>
        </p:grpSpPr>
        <p:sp>
          <p:nvSpPr>
            <p:cNvPr id="33" name="矩形 32"/>
            <p:cNvSpPr/>
            <p:nvPr/>
          </p:nvSpPr>
          <p:spPr>
            <a:xfrm>
              <a:off x="7085316" y="4473116"/>
              <a:ext cx="252028" cy="9721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085316" y="447452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7499362" y="4005063"/>
            <a:ext cx="252028" cy="1440161"/>
            <a:chOff x="7499362" y="4005063"/>
            <a:chExt cx="252028" cy="1440161"/>
          </a:xfrm>
        </p:grpSpPr>
        <p:sp>
          <p:nvSpPr>
            <p:cNvPr id="36" name="矩形 35"/>
            <p:cNvSpPr/>
            <p:nvPr/>
          </p:nvSpPr>
          <p:spPr>
            <a:xfrm>
              <a:off x="7499362"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499362" y="4005063"/>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2944856" y="27089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51857" y="2521843"/>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40932" y="299695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171102" y="2751981"/>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394238" y="28613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504111" y="351631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562682" y="5260558"/>
            <a:ext cx="284052"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0</a:t>
            </a:r>
            <a:endParaRPr lang="zh-CN" altLang="en-US" sz="1400">
              <a:solidFill>
                <a:schemeClr val="bg1"/>
              </a:solidFill>
              <a:latin typeface="HelveticaNeueLT Pro 35 Th" pitchFamily="34" charset="0"/>
            </a:endParaRPr>
          </a:p>
        </p:txBody>
      </p:sp>
      <p:sp>
        <p:nvSpPr>
          <p:cNvPr id="62" name="TextBox 61"/>
          <p:cNvSpPr txBox="1"/>
          <p:nvPr/>
        </p:nvSpPr>
        <p:spPr>
          <a:xfrm>
            <a:off x="1363910" y="4684494"/>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100</a:t>
            </a:r>
            <a:endParaRPr lang="zh-CN" altLang="en-US" sz="1400">
              <a:solidFill>
                <a:schemeClr val="bg1"/>
              </a:solidFill>
              <a:latin typeface="HelveticaNeueLT Pro 35 Th" pitchFamily="34" charset="0"/>
            </a:endParaRPr>
          </a:p>
        </p:txBody>
      </p:sp>
      <p:sp>
        <p:nvSpPr>
          <p:cNvPr id="63" name="TextBox 62"/>
          <p:cNvSpPr txBox="1"/>
          <p:nvPr/>
        </p:nvSpPr>
        <p:spPr>
          <a:xfrm>
            <a:off x="1363910" y="4108430"/>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a:t>
            </a:r>
            <a:endParaRPr lang="zh-CN" altLang="en-US" sz="1400">
              <a:solidFill>
                <a:schemeClr val="bg1"/>
              </a:solidFill>
              <a:latin typeface="HelveticaNeueLT Pro 35 Th" pitchFamily="34" charset="0"/>
            </a:endParaRPr>
          </a:p>
        </p:txBody>
      </p:sp>
      <p:sp>
        <p:nvSpPr>
          <p:cNvPr id="64" name="TextBox 63"/>
          <p:cNvSpPr txBox="1"/>
          <p:nvPr/>
        </p:nvSpPr>
        <p:spPr>
          <a:xfrm>
            <a:off x="1363910" y="3532366"/>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300</a:t>
            </a:r>
            <a:endParaRPr lang="zh-CN" altLang="en-US" sz="1400">
              <a:solidFill>
                <a:schemeClr val="bg1"/>
              </a:solidFill>
              <a:latin typeface="HelveticaNeueLT Pro 35 Th" pitchFamily="34" charset="0"/>
            </a:endParaRPr>
          </a:p>
        </p:txBody>
      </p:sp>
      <p:sp>
        <p:nvSpPr>
          <p:cNvPr id="65" name="TextBox 64"/>
          <p:cNvSpPr txBox="1"/>
          <p:nvPr/>
        </p:nvSpPr>
        <p:spPr>
          <a:xfrm>
            <a:off x="1363910" y="2956302"/>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400</a:t>
            </a:r>
            <a:endParaRPr lang="zh-CN" altLang="en-US" sz="1400">
              <a:solidFill>
                <a:schemeClr val="bg1"/>
              </a:solidFill>
              <a:latin typeface="HelveticaNeueLT Pro 35 Th" pitchFamily="34" charset="0"/>
            </a:endParaRPr>
          </a:p>
        </p:txBody>
      </p:sp>
      <p:sp>
        <p:nvSpPr>
          <p:cNvPr id="66" name="TextBox 65"/>
          <p:cNvSpPr txBox="1"/>
          <p:nvPr/>
        </p:nvSpPr>
        <p:spPr>
          <a:xfrm>
            <a:off x="1363910" y="2380238"/>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500</a:t>
            </a:r>
            <a:endParaRPr lang="zh-CN" altLang="en-US" sz="1400">
              <a:solidFill>
                <a:schemeClr val="bg1"/>
              </a:solidFill>
              <a:latin typeface="HelveticaNeueLT Pro 35 Th" pitchFamily="34" charset="0"/>
            </a:endParaRPr>
          </a:p>
        </p:txBody>
      </p:sp>
      <p:sp>
        <p:nvSpPr>
          <p:cNvPr id="67" name="TextBox 66"/>
          <p:cNvSpPr txBox="1"/>
          <p:nvPr/>
        </p:nvSpPr>
        <p:spPr>
          <a:xfrm>
            <a:off x="1036769" y="172011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anose="02010600040101010101" pitchFamily="2" charset="-122"/>
              </a:rPr>
              <a:t>&lt;</a:t>
            </a:r>
            <a:r>
              <a:rPr lang="zh-CN" altLang="en-US" sz="1600" smtClean="0">
                <a:solidFill>
                  <a:schemeClr val="bg1"/>
                </a:solidFill>
                <a:latin typeface="HelveticaNeueLT Pro 35 Th" pitchFamily="34" charset="0"/>
                <a:ea typeface="华文细黑" panose="02010600040101010101" pitchFamily="2" charset="-122"/>
              </a:rPr>
              <a:t>数量</a:t>
            </a:r>
            <a:r>
              <a:rPr lang="en-US" altLang="zh-CN" sz="1600" smtClean="0">
                <a:solidFill>
                  <a:schemeClr val="bg1"/>
                </a:solidFill>
                <a:latin typeface="HelveticaNeueLT Pro 35 Th" pitchFamily="34" charset="0"/>
                <a:ea typeface="华文细黑" panose="02010600040101010101" pitchFamily="2" charset="-122"/>
              </a:rPr>
              <a:t>&gt;</a:t>
            </a:r>
            <a:endParaRPr lang="zh-CN" altLang="en-US" sz="1600">
              <a:solidFill>
                <a:schemeClr val="bg1"/>
              </a:solidFill>
              <a:latin typeface="HelveticaNeueLT Pro 35 Th" pitchFamily="34" charset="0"/>
              <a:ea typeface="华文细黑" panose="02010600040101010101" pitchFamily="2" charset="-122"/>
            </a:endParaRPr>
          </a:p>
        </p:txBody>
      </p:sp>
      <p:sp>
        <p:nvSpPr>
          <p:cNvPr id="69" name="TextBox 68"/>
          <p:cNvSpPr txBox="1"/>
          <p:nvPr/>
        </p:nvSpPr>
        <p:spPr>
          <a:xfrm>
            <a:off x="8583553" y="525068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anose="02010600040101010101" pitchFamily="2" charset="-122"/>
              </a:rPr>
              <a:t>&lt;</a:t>
            </a:r>
            <a:r>
              <a:rPr lang="zh-CN" altLang="en-US" sz="1600" smtClean="0">
                <a:solidFill>
                  <a:schemeClr val="bg1"/>
                </a:solidFill>
                <a:latin typeface="HelveticaNeueLT Pro 35 Th" pitchFamily="34" charset="0"/>
                <a:ea typeface="华文细黑" panose="02010600040101010101" pitchFamily="2" charset="-122"/>
              </a:rPr>
              <a:t>时间</a:t>
            </a:r>
            <a:r>
              <a:rPr lang="en-US" altLang="zh-CN" sz="1600" smtClean="0">
                <a:solidFill>
                  <a:schemeClr val="bg1"/>
                </a:solidFill>
                <a:latin typeface="HelveticaNeueLT Pro 35 Th" pitchFamily="34" charset="0"/>
                <a:ea typeface="华文细黑" panose="02010600040101010101" pitchFamily="2" charset="-122"/>
              </a:rPr>
              <a:t>&gt;</a:t>
            </a:r>
            <a:endParaRPr lang="zh-CN" altLang="en-US" sz="1600">
              <a:solidFill>
                <a:schemeClr val="bg1"/>
              </a:solidFill>
              <a:latin typeface="HelveticaNeueLT Pro 35 Th" pitchFamily="34" charset="0"/>
              <a:ea typeface="华文细黑" panose="02010600040101010101" pitchFamily="2" charset="-122"/>
            </a:endParaRPr>
          </a:p>
        </p:txBody>
      </p:sp>
      <p:sp>
        <p:nvSpPr>
          <p:cNvPr id="70" name="左中括号 69"/>
          <p:cNvSpPr/>
          <p:nvPr/>
        </p:nvSpPr>
        <p:spPr>
          <a:xfrm rot="16200000">
            <a:off x="345679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左中括号 70"/>
          <p:cNvSpPr/>
          <p:nvPr/>
        </p:nvSpPr>
        <p:spPr>
          <a:xfrm rot="16200000">
            <a:off x="552702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左中括号 71"/>
          <p:cNvSpPr/>
          <p:nvPr/>
        </p:nvSpPr>
        <p:spPr>
          <a:xfrm rot="16200000">
            <a:off x="7178406" y="4995348"/>
            <a:ext cx="56236" cy="1089737"/>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TextBox 74"/>
          <p:cNvSpPr txBox="1"/>
          <p:nvPr/>
        </p:nvSpPr>
        <p:spPr>
          <a:xfrm>
            <a:off x="296378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2000-2005</a:t>
            </a:r>
            <a:endParaRPr lang="zh-CN" altLang="en-US" sz="1400">
              <a:solidFill>
                <a:schemeClr val="bg1"/>
              </a:solidFill>
              <a:latin typeface="HelveticaNeueLT Pro 35 Th" pitchFamily="34" charset="0"/>
            </a:endParaRPr>
          </a:p>
        </p:txBody>
      </p:sp>
      <p:sp>
        <p:nvSpPr>
          <p:cNvPr id="77" name="TextBox 76"/>
          <p:cNvSpPr txBox="1"/>
          <p:nvPr/>
        </p:nvSpPr>
        <p:spPr>
          <a:xfrm>
            <a:off x="503401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2005-2010</a:t>
            </a:r>
            <a:endParaRPr lang="zh-CN" altLang="en-US" sz="1400">
              <a:solidFill>
                <a:schemeClr val="bg1"/>
              </a:solidFill>
              <a:latin typeface="HelveticaNeueLT Pro 35 Th" pitchFamily="34" charset="0"/>
            </a:endParaRPr>
          </a:p>
        </p:txBody>
      </p:sp>
      <p:sp>
        <p:nvSpPr>
          <p:cNvPr id="78" name="TextBox 77"/>
          <p:cNvSpPr txBox="1"/>
          <p:nvPr/>
        </p:nvSpPr>
        <p:spPr>
          <a:xfrm>
            <a:off x="6685388"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2010-2014</a:t>
            </a:r>
            <a:endParaRPr lang="zh-CN" altLang="en-US" sz="1400">
              <a:solidFill>
                <a:schemeClr val="bg1"/>
              </a:solidFill>
              <a:latin typeface="HelveticaNeueLT Pro 35 Th" pitchFamily="34" charset="0"/>
            </a:endParaRPr>
          </a:p>
        </p:txBody>
      </p:sp>
      <p:sp>
        <p:nvSpPr>
          <p:cNvPr id="83" name="矩形标注 82"/>
          <p:cNvSpPr/>
          <p:nvPr/>
        </p:nvSpPr>
        <p:spPr>
          <a:xfrm>
            <a:off x="3781452" y="1677055"/>
            <a:ext cx="3086066" cy="844788"/>
          </a:xfrm>
          <a:prstGeom prst="wedgeRectCallout">
            <a:avLst>
              <a:gd name="adj1" fmla="val -59453"/>
              <a:gd name="adj2" fmla="val 41432"/>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smtClean="0">
                <a:latin typeface="华文细黑" panose="02010600040101010101" pitchFamily="2" charset="-122"/>
                <a:ea typeface="华文细黑" panose="02010600040101010101" pitchFamily="2" charset="-122"/>
              </a:rPr>
              <a:t>单击添加文本</a:t>
            </a:r>
            <a:r>
              <a:rPr lang="zh-CN" altLang="en-US" sz="1600">
                <a:latin typeface="华文细黑" panose="02010600040101010101" pitchFamily="2" charset="-122"/>
                <a:ea typeface="华文细黑" panose="02010600040101010101" pitchFamily="2" charset="-122"/>
              </a:rPr>
              <a:t>单击添加</a:t>
            </a:r>
            <a:r>
              <a:rPr lang="zh-CN" altLang="en-US" sz="1600" smtClean="0">
                <a:latin typeface="华文细黑" panose="02010600040101010101" pitchFamily="2" charset="-122"/>
                <a:ea typeface="华文细黑" panose="02010600040101010101" pitchFamily="2" charset="-122"/>
              </a:rPr>
              <a:t>文本</a:t>
            </a:r>
            <a:r>
              <a:rPr lang="zh-CN" altLang="en-US" sz="1600">
                <a:latin typeface="华文细黑" panose="02010600040101010101" pitchFamily="2" charset="-122"/>
                <a:ea typeface="华文细黑" panose="02010600040101010101" pitchFamily="2" charset="-122"/>
              </a:rPr>
              <a:t>单击添加</a:t>
            </a:r>
            <a:r>
              <a:rPr lang="zh-CN" altLang="en-US" sz="1600" smtClean="0">
                <a:latin typeface="华文细黑" panose="02010600040101010101" pitchFamily="2" charset="-122"/>
                <a:ea typeface="华文细黑" panose="02010600040101010101" pitchFamily="2" charset="-122"/>
              </a:rPr>
              <a:t>文本单击</a:t>
            </a:r>
            <a:r>
              <a:rPr lang="zh-CN" altLang="en-US" sz="1600">
                <a:latin typeface="华文细黑" panose="02010600040101010101" pitchFamily="2" charset="-122"/>
                <a:ea typeface="华文细黑" panose="02010600040101010101" pitchFamily="2" charset="-122"/>
              </a:rPr>
              <a:t>添加</a:t>
            </a:r>
            <a:r>
              <a:rPr lang="zh-CN" altLang="en-US" sz="1600" smtClean="0">
                <a:latin typeface="华文细黑" panose="02010600040101010101" pitchFamily="2" charset="-122"/>
                <a:ea typeface="华文细黑" panose="02010600040101010101" pitchFamily="2" charset="-122"/>
              </a:rPr>
              <a:t>文本</a:t>
            </a:r>
            <a:endParaRPr lang="zh-CN" altLang="en-US" sz="1600">
              <a:latin typeface="华文细黑" panose="02010600040101010101" pitchFamily="2" charset="-122"/>
              <a:ea typeface="华文细黑" panose="02010600040101010101" pitchFamily="2" charset="-122"/>
            </a:endParaRPr>
          </a:p>
        </p:txBody>
      </p:sp>
      <p:sp>
        <p:nvSpPr>
          <p:cNvPr id="85" name="Freeform 91"/>
          <p:cNvSpPr>
            <a:spLocks noEditPoints="1"/>
          </p:cNvSpPr>
          <p:nvPr/>
        </p:nvSpPr>
        <p:spPr bwMode="auto">
          <a:xfrm>
            <a:off x="8754361" y="20080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86" name="Freeform 80"/>
          <p:cNvSpPr>
            <a:spLocks noEditPoints="1"/>
          </p:cNvSpPr>
          <p:nvPr/>
        </p:nvSpPr>
        <p:spPr bwMode="auto">
          <a:xfrm>
            <a:off x="8754361" y="357301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lstStyle/>
          <a:p>
            <a:endParaRPr lang="en-US"/>
          </a:p>
        </p:txBody>
      </p:sp>
      <p:sp>
        <p:nvSpPr>
          <p:cNvPr id="87" name="TextBox 86"/>
          <p:cNvSpPr txBox="1"/>
          <p:nvPr/>
        </p:nvSpPr>
        <p:spPr>
          <a:xfrm>
            <a:off x="9191550" y="2047759"/>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8" name="TextBox 87"/>
          <p:cNvSpPr txBox="1"/>
          <p:nvPr/>
        </p:nvSpPr>
        <p:spPr>
          <a:xfrm>
            <a:off x="8682353" y="2491988"/>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9" name="TextBox 88"/>
          <p:cNvSpPr txBox="1"/>
          <p:nvPr/>
        </p:nvSpPr>
        <p:spPr>
          <a:xfrm>
            <a:off x="9191550" y="3619135"/>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0" name="TextBox 89"/>
          <p:cNvSpPr txBox="1"/>
          <p:nvPr/>
        </p:nvSpPr>
        <p:spPr>
          <a:xfrm>
            <a:off x="8682353" y="4063364"/>
            <a:ext cx="2885461" cy="738664"/>
          </a:xfrm>
          <a:prstGeom prst="rect">
            <a:avLst/>
          </a:prstGeom>
          <a:noFill/>
        </p:spPr>
        <p:txBody>
          <a:bodyPr wrap="square" rtlCol="0">
            <a:spAutoFit/>
          </a:bodyPr>
          <a:lstStyle/>
          <a:p>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a:solidFill>
                  <a:schemeClr val="bg1"/>
                </a:solidFill>
                <a:latin typeface="华文细黑" panose="02010600040101010101" pitchFamily="2" charset="-122"/>
                <a:ea typeface="华文细黑" panose="02010600040101010101" pitchFamily="2" charset="-122"/>
                <a:cs typeface="华文黑体" pitchFamily="2" charset="-122"/>
              </a:rPr>
              <a:t>文本单击添加</a:t>
            </a:r>
            <a:r>
              <a:rPr lang="zh-CN" altLang="en-US" sz="1400" smtClean="0">
                <a:solidFill>
                  <a:schemeClr val="bg1"/>
                </a:solidFill>
                <a:latin typeface="华文细黑" panose="02010600040101010101" pitchFamily="2" charset="-122"/>
                <a:ea typeface="华文细黑" panose="02010600040101010101" pitchFamily="2" charset="-122"/>
                <a:cs typeface="华文黑体" pitchFamily="2" charset="-122"/>
              </a:rPr>
              <a:t>文本</a:t>
            </a:r>
            <a:endParaRPr lang="zh-CN" altLang="en-US" sz="14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79" name="圆角矩形 7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t>点击添加标题</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3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300"/>
                                        <p:tgtEl>
                                          <p:spTgt spid="80"/>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22" presetClass="entr" presetSubtype="4" fill="hold" grpId="0" nodeType="withEffect">
                                  <p:stCondLst>
                                    <p:cond delay="80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par>
                                <p:cTn id="39" presetID="22" presetClass="entr" presetSubtype="4" fill="hold" nodeType="withEffect">
                                  <p:stCondLst>
                                    <p:cond delay="1000"/>
                                  </p:stCondLst>
                                  <p:childTnLst>
                                    <p:set>
                                      <p:cBhvr>
                                        <p:cTn id="40" dur="1" fill="hold">
                                          <p:stCondLst>
                                            <p:cond delay="0"/>
                                          </p:stCondLst>
                                        </p:cTn>
                                        <p:tgtEl>
                                          <p:spTgt spid="91"/>
                                        </p:tgtEl>
                                        <p:attrNameLst>
                                          <p:attrName>style.visibility</p:attrName>
                                        </p:attrNameLst>
                                      </p:cBhvr>
                                      <p:to>
                                        <p:strVal val="visible"/>
                                      </p:to>
                                    </p:set>
                                    <p:animEffect transition="in" filter="wipe(down)">
                                      <p:cBhvr>
                                        <p:cTn id="41" dur="500"/>
                                        <p:tgtEl>
                                          <p:spTgt spid="91"/>
                                        </p:tgtEl>
                                      </p:cBhvr>
                                    </p:animEffect>
                                  </p:childTnLst>
                                </p:cTn>
                              </p:par>
                              <p:par>
                                <p:cTn id="42" presetID="22" presetClass="entr" presetSubtype="4" fill="hold" nodeType="withEffect">
                                  <p:stCondLst>
                                    <p:cond delay="1100"/>
                                  </p:stCondLst>
                                  <p:childTnLst>
                                    <p:set>
                                      <p:cBhvr>
                                        <p:cTn id="43" dur="1" fill="hold">
                                          <p:stCondLst>
                                            <p:cond delay="0"/>
                                          </p:stCondLst>
                                        </p:cTn>
                                        <p:tgtEl>
                                          <p:spTgt spid="92"/>
                                        </p:tgtEl>
                                        <p:attrNameLst>
                                          <p:attrName>style.visibility</p:attrName>
                                        </p:attrNameLst>
                                      </p:cBhvr>
                                      <p:to>
                                        <p:strVal val="visible"/>
                                      </p:to>
                                    </p:set>
                                    <p:animEffect transition="in" filter="wipe(down)">
                                      <p:cBhvr>
                                        <p:cTn id="44" dur="500"/>
                                        <p:tgtEl>
                                          <p:spTgt spid="92"/>
                                        </p:tgtEl>
                                      </p:cBhvr>
                                    </p:animEffect>
                                  </p:childTnLst>
                                </p:cTn>
                              </p:par>
                              <p:par>
                                <p:cTn id="45" presetID="22" presetClass="entr" presetSubtype="4" fill="hold" nodeType="withEffect">
                                  <p:stCondLst>
                                    <p:cond delay="120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500"/>
                                        <p:tgtEl>
                                          <p:spTgt spid="93"/>
                                        </p:tgtEl>
                                      </p:cBhvr>
                                    </p:animEffect>
                                  </p:childTnLst>
                                </p:cTn>
                              </p:par>
                              <p:par>
                                <p:cTn id="48" presetID="22" presetClass="entr" presetSubtype="4" fill="hold" nodeType="withEffect">
                                  <p:stCondLst>
                                    <p:cond delay="1300"/>
                                  </p:stCondLst>
                                  <p:childTnLst>
                                    <p:set>
                                      <p:cBhvr>
                                        <p:cTn id="49" dur="1" fill="hold">
                                          <p:stCondLst>
                                            <p:cond delay="0"/>
                                          </p:stCondLst>
                                        </p:cTn>
                                        <p:tgtEl>
                                          <p:spTgt spid="94"/>
                                        </p:tgtEl>
                                        <p:attrNameLst>
                                          <p:attrName>style.visibility</p:attrName>
                                        </p:attrNameLst>
                                      </p:cBhvr>
                                      <p:to>
                                        <p:strVal val="visible"/>
                                      </p:to>
                                    </p:set>
                                    <p:animEffect transition="in" filter="wipe(down)">
                                      <p:cBhvr>
                                        <p:cTn id="50" dur="500"/>
                                        <p:tgtEl>
                                          <p:spTgt spid="94"/>
                                        </p:tgtEl>
                                      </p:cBhvr>
                                    </p:animEffect>
                                  </p:childTnLst>
                                </p:cTn>
                              </p:par>
                              <p:par>
                                <p:cTn id="51" presetID="22" presetClass="entr" presetSubtype="4" fill="hold" nodeType="withEffect">
                                  <p:stCondLst>
                                    <p:cond delay="1400"/>
                                  </p:stCondLst>
                                  <p:childTnLst>
                                    <p:set>
                                      <p:cBhvr>
                                        <p:cTn id="52" dur="1" fill="hold">
                                          <p:stCondLst>
                                            <p:cond delay="0"/>
                                          </p:stCondLst>
                                        </p:cTn>
                                        <p:tgtEl>
                                          <p:spTgt spid="95"/>
                                        </p:tgtEl>
                                        <p:attrNameLst>
                                          <p:attrName>style.visibility</p:attrName>
                                        </p:attrNameLst>
                                      </p:cBhvr>
                                      <p:to>
                                        <p:strVal val="visible"/>
                                      </p:to>
                                    </p:set>
                                    <p:animEffect transition="in" filter="wipe(down)">
                                      <p:cBhvr>
                                        <p:cTn id="53" dur="500"/>
                                        <p:tgtEl>
                                          <p:spTgt spid="95"/>
                                        </p:tgtEl>
                                      </p:cBhvr>
                                    </p:animEffect>
                                  </p:childTnLst>
                                </p:cTn>
                              </p:par>
                              <p:par>
                                <p:cTn id="54" presetID="22" presetClass="entr" presetSubtype="4" fill="hold" nodeType="withEffect">
                                  <p:stCondLst>
                                    <p:cond delay="150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1600"/>
                                  </p:stCondLst>
                                  <p:childTnLst>
                                    <p:set>
                                      <p:cBhvr>
                                        <p:cTn id="58" dur="1" fill="hold">
                                          <p:stCondLst>
                                            <p:cond delay="0"/>
                                          </p:stCondLst>
                                        </p:cTn>
                                        <p:tgtEl>
                                          <p:spTgt spid="97"/>
                                        </p:tgtEl>
                                        <p:attrNameLst>
                                          <p:attrName>style.visibility</p:attrName>
                                        </p:attrNameLst>
                                      </p:cBhvr>
                                      <p:to>
                                        <p:strVal val="visible"/>
                                      </p:to>
                                    </p:set>
                                    <p:animEffect transition="in" filter="wipe(down)">
                                      <p:cBhvr>
                                        <p:cTn id="59" dur="500"/>
                                        <p:tgtEl>
                                          <p:spTgt spid="97"/>
                                        </p:tgtEl>
                                      </p:cBhvr>
                                    </p:animEffect>
                                  </p:childTnLst>
                                </p:cTn>
                              </p:par>
                              <p:par>
                                <p:cTn id="60" presetID="22" presetClass="entr" presetSubtype="4" fill="hold" nodeType="withEffect">
                                  <p:stCondLst>
                                    <p:cond delay="1700"/>
                                  </p:stCondLst>
                                  <p:childTnLst>
                                    <p:set>
                                      <p:cBhvr>
                                        <p:cTn id="61" dur="1" fill="hold">
                                          <p:stCondLst>
                                            <p:cond delay="0"/>
                                          </p:stCondLst>
                                        </p:cTn>
                                        <p:tgtEl>
                                          <p:spTgt spid="98"/>
                                        </p:tgtEl>
                                        <p:attrNameLst>
                                          <p:attrName>style.visibility</p:attrName>
                                        </p:attrNameLst>
                                      </p:cBhvr>
                                      <p:to>
                                        <p:strVal val="visible"/>
                                      </p:to>
                                    </p:set>
                                    <p:animEffect transition="in" filter="wipe(down)">
                                      <p:cBhvr>
                                        <p:cTn id="62" dur="500"/>
                                        <p:tgtEl>
                                          <p:spTgt spid="98"/>
                                        </p:tgtEl>
                                      </p:cBhvr>
                                    </p:animEffect>
                                  </p:childTnLst>
                                </p:cTn>
                              </p:par>
                              <p:par>
                                <p:cTn id="63" presetID="22" presetClass="entr" presetSubtype="4" fill="hold" nodeType="withEffect">
                                  <p:stCondLst>
                                    <p:cond delay="180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par>
                                <p:cTn id="66" presetID="22" presetClass="entr" presetSubtype="4" fill="hold" nodeType="withEffect">
                                  <p:stCondLst>
                                    <p:cond delay="1800"/>
                                  </p:stCondLst>
                                  <p:childTnLst>
                                    <p:set>
                                      <p:cBhvr>
                                        <p:cTn id="67" dur="1" fill="hold">
                                          <p:stCondLst>
                                            <p:cond delay="0"/>
                                          </p:stCondLst>
                                        </p:cTn>
                                        <p:tgtEl>
                                          <p:spTgt spid="100"/>
                                        </p:tgtEl>
                                        <p:attrNameLst>
                                          <p:attrName>style.visibility</p:attrName>
                                        </p:attrNameLst>
                                      </p:cBhvr>
                                      <p:to>
                                        <p:strVal val="visible"/>
                                      </p:to>
                                    </p:set>
                                    <p:animEffect transition="in" filter="wipe(down)">
                                      <p:cBhvr>
                                        <p:cTn id="68" dur="500"/>
                                        <p:tgtEl>
                                          <p:spTgt spid="100"/>
                                        </p:tgtEl>
                                      </p:cBhvr>
                                    </p:animEffect>
                                  </p:childTnLst>
                                </p:cTn>
                              </p:par>
                              <p:par>
                                <p:cTn id="69" presetID="22" presetClass="entr" presetSubtype="4" fill="hold" nodeType="withEffect">
                                  <p:stCondLst>
                                    <p:cond delay="2000"/>
                                  </p:stCondLst>
                                  <p:childTnLst>
                                    <p:set>
                                      <p:cBhvr>
                                        <p:cTn id="70" dur="1" fill="hold">
                                          <p:stCondLst>
                                            <p:cond delay="0"/>
                                          </p:stCondLst>
                                        </p:cTn>
                                        <p:tgtEl>
                                          <p:spTgt spid="101"/>
                                        </p:tgtEl>
                                        <p:attrNameLst>
                                          <p:attrName>style.visibility</p:attrName>
                                        </p:attrNameLst>
                                      </p:cBhvr>
                                      <p:to>
                                        <p:strVal val="visible"/>
                                      </p:to>
                                    </p:set>
                                    <p:animEffect transition="in" filter="wipe(down)">
                                      <p:cBhvr>
                                        <p:cTn id="71" dur="500"/>
                                        <p:tgtEl>
                                          <p:spTgt spid="101"/>
                                        </p:tgtEl>
                                      </p:cBhvr>
                                    </p:animEffect>
                                  </p:childTnLst>
                                </p:cTn>
                              </p:par>
                              <p:par>
                                <p:cTn id="72" presetID="22" presetClass="entr" presetSubtype="4" fill="hold" nodeType="withEffect">
                                  <p:stCondLst>
                                    <p:cond delay="210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par>
                                <p:cTn id="75" presetID="22" presetClass="entr" presetSubtype="4" fill="hold" nodeType="withEffect">
                                  <p:stCondLst>
                                    <p:cond delay="2200"/>
                                  </p:stCondLst>
                                  <p:childTnLst>
                                    <p:set>
                                      <p:cBhvr>
                                        <p:cTn id="76" dur="1" fill="hold">
                                          <p:stCondLst>
                                            <p:cond delay="0"/>
                                          </p:stCondLst>
                                        </p:cTn>
                                        <p:tgtEl>
                                          <p:spTgt spid="103"/>
                                        </p:tgtEl>
                                        <p:attrNameLst>
                                          <p:attrName>style.visibility</p:attrName>
                                        </p:attrNameLst>
                                      </p:cBhvr>
                                      <p:to>
                                        <p:strVal val="visible"/>
                                      </p:to>
                                    </p:set>
                                    <p:animEffect transition="in" filter="wipe(down)">
                                      <p:cBhvr>
                                        <p:cTn id="77" dur="500"/>
                                        <p:tgtEl>
                                          <p:spTgt spid="103"/>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2000"/>
                                        <p:tgtEl>
                                          <p:spTgt spid="38"/>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par>
                                <p:cTn id="90" presetID="42" presetClass="entr" presetSubtype="0" fill="hold" grpId="0" nodeType="withEffect">
                                  <p:stCondLst>
                                    <p:cond delay="100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anim calcmode="lin" valueType="num">
                                      <p:cBhvr>
                                        <p:cTn id="93" dur="500" fill="hold"/>
                                        <p:tgtEl>
                                          <p:spTgt spid="75"/>
                                        </p:tgtEl>
                                        <p:attrNameLst>
                                          <p:attrName>ppt_x</p:attrName>
                                        </p:attrNameLst>
                                      </p:cBhvr>
                                      <p:tavLst>
                                        <p:tav tm="0">
                                          <p:val>
                                            <p:strVal val="#ppt_x"/>
                                          </p:val>
                                        </p:tav>
                                        <p:tav tm="100000">
                                          <p:val>
                                            <p:strVal val="#ppt_x"/>
                                          </p:val>
                                        </p:tav>
                                      </p:tavLst>
                                    </p:anim>
                                    <p:anim calcmode="lin" valueType="num">
                                      <p:cBhvr>
                                        <p:cTn id="94" dur="500" fill="hold"/>
                                        <p:tgtEl>
                                          <p:spTgt spid="7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anim calcmode="lin" valueType="num">
                                      <p:cBhvr>
                                        <p:cTn id="98" dur="500" fill="hold"/>
                                        <p:tgtEl>
                                          <p:spTgt spid="77"/>
                                        </p:tgtEl>
                                        <p:attrNameLst>
                                          <p:attrName>ppt_x</p:attrName>
                                        </p:attrNameLst>
                                      </p:cBhvr>
                                      <p:tavLst>
                                        <p:tav tm="0">
                                          <p:val>
                                            <p:strVal val="#ppt_x"/>
                                          </p:val>
                                        </p:tav>
                                        <p:tav tm="100000">
                                          <p:val>
                                            <p:strVal val="#ppt_x"/>
                                          </p:val>
                                        </p:tav>
                                      </p:tavLst>
                                    </p:anim>
                                    <p:anim calcmode="lin" valueType="num">
                                      <p:cBhvr>
                                        <p:cTn id="99" dur="500" fill="hold"/>
                                        <p:tgtEl>
                                          <p:spTgt spid="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200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anim calcmode="lin" valueType="num">
                                      <p:cBhvr>
                                        <p:cTn id="103" dur="500" fill="hold"/>
                                        <p:tgtEl>
                                          <p:spTgt spid="78"/>
                                        </p:tgtEl>
                                        <p:attrNameLst>
                                          <p:attrName>ppt_x</p:attrName>
                                        </p:attrNameLst>
                                      </p:cBhvr>
                                      <p:tavLst>
                                        <p:tav tm="0">
                                          <p:val>
                                            <p:strVal val="#ppt_x"/>
                                          </p:val>
                                        </p:tav>
                                        <p:tav tm="100000">
                                          <p:val>
                                            <p:strVal val="#ppt_x"/>
                                          </p:val>
                                        </p:tav>
                                      </p:tavLst>
                                    </p:anim>
                                    <p:anim calcmode="lin" valueType="num">
                                      <p:cBhvr>
                                        <p:cTn id="104" dur="500" fill="hold"/>
                                        <p:tgtEl>
                                          <p:spTgt spid="78"/>
                                        </p:tgtEl>
                                        <p:attrNameLst>
                                          <p:attrName>ppt_y</p:attrName>
                                        </p:attrNameLst>
                                      </p:cBhvr>
                                      <p:tavLst>
                                        <p:tav tm="0">
                                          <p:val>
                                            <p:strVal val="#ppt_y+.1"/>
                                          </p:val>
                                        </p:tav>
                                        <p:tav tm="100000">
                                          <p:val>
                                            <p:strVal val="#ppt_y"/>
                                          </p:val>
                                        </p:tav>
                                      </p:tavLst>
                                    </p:anim>
                                  </p:childTnLst>
                                </p:cTn>
                              </p:par>
                              <p:par>
                                <p:cTn id="105" presetID="22" presetClass="entr" presetSubtype="4" fill="hold" grpId="0" nodeType="withEffect">
                                  <p:stCondLst>
                                    <p:cond delay="200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10" presetClass="entr" presetSubtype="0" fill="hold" grpId="0" nodeType="withEffect">
                                  <p:stCondLst>
                                    <p:cond delay="220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200"/>
                                        <p:tgtEl>
                                          <p:spTgt spid="53"/>
                                        </p:tgtEl>
                                      </p:cBhvr>
                                    </p:animEffect>
                                  </p:childTnLst>
                                </p:cTn>
                              </p:par>
                              <p:par>
                                <p:cTn id="111" presetID="10" presetClass="entr" presetSubtype="0" fill="hold" grpId="0" nodeType="withEffect">
                                  <p:stCondLst>
                                    <p:cond delay="230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200"/>
                                        <p:tgtEl>
                                          <p:spTgt spid="56"/>
                                        </p:tgtEl>
                                      </p:cBhvr>
                                    </p:animEffect>
                                  </p:childTnLst>
                                </p:cTn>
                              </p:par>
                              <p:par>
                                <p:cTn id="114" presetID="10" presetClass="entr" presetSubtype="0" fill="hold" grpId="0" nodeType="withEffect">
                                  <p:stCondLst>
                                    <p:cond delay="240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200"/>
                                        <p:tgtEl>
                                          <p:spTgt spid="57"/>
                                        </p:tgtEl>
                                      </p:cBhvr>
                                    </p:animEffect>
                                  </p:childTnLst>
                                </p:cTn>
                              </p:par>
                              <p:par>
                                <p:cTn id="117" presetID="10" presetClass="entr" presetSubtype="0" fill="hold" grpId="0" nodeType="withEffect">
                                  <p:stCondLst>
                                    <p:cond delay="250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200"/>
                                        <p:tgtEl>
                                          <p:spTgt spid="58"/>
                                        </p:tgtEl>
                                      </p:cBhvr>
                                    </p:animEffect>
                                  </p:childTnLst>
                                </p:cTn>
                              </p:par>
                              <p:par>
                                <p:cTn id="120" presetID="10" presetClass="entr" presetSubtype="0" fill="hold" grpId="0" nodeType="withEffect">
                                  <p:stCondLst>
                                    <p:cond delay="260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200"/>
                                        <p:tgtEl>
                                          <p:spTgt spid="59"/>
                                        </p:tgtEl>
                                      </p:cBhvr>
                                    </p:animEffect>
                                  </p:childTnLst>
                                </p:cTn>
                              </p:par>
                              <p:par>
                                <p:cTn id="123" presetID="10" presetClass="entr" presetSubtype="0" fill="hold" grpId="0" nodeType="withEffect">
                                  <p:stCondLst>
                                    <p:cond delay="27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200"/>
                                        <p:tgtEl>
                                          <p:spTgt spid="60"/>
                                        </p:tgtEl>
                                      </p:cBhvr>
                                    </p:animEffect>
                                  </p:childTnLst>
                                </p:cTn>
                              </p:par>
                              <p:par>
                                <p:cTn id="126" presetID="26" presetClass="emph" presetSubtype="0" repeatCount="3000" fill="hold" nodeType="withEffect">
                                  <p:stCondLst>
                                    <p:cond delay="2700"/>
                                  </p:stCondLst>
                                  <p:childTnLst>
                                    <p:animEffect transition="out" filter="fade">
                                      <p:cBhvr>
                                        <p:cTn id="127" dur="500" tmFilter="0, 0; .2, .5; .8, .5; 1, 0"/>
                                        <p:tgtEl>
                                          <p:spTgt spid="92"/>
                                        </p:tgtEl>
                                      </p:cBhvr>
                                    </p:animEffect>
                                    <p:animScale>
                                      <p:cBhvr>
                                        <p:cTn id="128" dur="250" autoRev="1" fill="hold"/>
                                        <p:tgtEl>
                                          <p:spTgt spid="92"/>
                                        </p:tgtEl>
                                      </p:cBhvr>
                                      <p:by x="105000" y="105000"/>
                                    </p:animScale>
                                  </p:childTnLst>
                                </p:cTn>
                              </p:par>
                              <p:par>
                                <p:cTn id="129" presetID="26" presetClass="emph" presetSubtype="0" repeatCount="3000" fill="hold" nodeType="withEffect">
                                  <p:stCondLst>
                                    <p:cond delay="2700"/>
                                  </p:stCondLst>
                                  <p:childTnLst>
                                    <p:animEffect transition="out" filter="fade">
                                      <p:cBhvr>
                                        <p:cTn id="130" dur="500" tmFilter="0, 0; .2, .5; .8, .5; 1, 0"/>
                                        <p:tgtEl>
                                          <p:spTgt spid="100"/>
                                        </p:tgtEl>
                                      </p:cBhvr>
                                    </p:animEffect>
                                    <p:animScale>
                                      <p:cBhvr>
                                        <p:cTn id="131" dur="250" autoRev="1" fill="hold"/>
                                        <p:tgtEl>
                                          <p:spTgt spid="100"/>
                                        </p:tgtEl>
                                      </p:cBhvr>
                                      <p:by x="105000" y="105000"/>
                                    </p:animScale>
                                  </p:childTnLst>
                                </p:cTn>
                              </p:par>
                              <p:par>
                                <p:cTn id="132" presetID="22" presetClass="entr" presetSubtype="8" fill="hold" grpId="0" nodeType="withEffect">
                                  <p:stCondLst>
                                    <p:cond delay="3000"/>
                                  </p:stCondLst>
                                  <p:childTnLst>
                                    <p:set>
                                      <p:cBhvr>
                                        <p:cTn id="133" dur="1" fill="hold">
                                          <p:stCondLst>
                                            <p:cond delay="0"/>
                                          </p:stCondLst>
                                        </p:cTn>
                                        <p:tgtEl>
                                          <p:spTgt spid="83"/>
                                        </p:tgtEl>
                                        <p:attrNameLst>
                                          <p:attrName>style.visibility</p:attrName>
                                        </p:attrNameLst>
                                      </p:cBhvr>
                                      <p:to>
                                        <p:strVal val="visible"/>
                                      </p:to>
                                    </p:set>
                                    <p:animEffect transition="in" filter="wipe(left)">
                                      <p:cBhvr>
                                        <p:cTn id="134" dur="500"/>
                                        <p:tgtEl>
                                          <p:spTgt spid="83"/>
                                        </p:tgtEl>
                                      </p:cBhvr>
                                    </p:animEffect>
                                  </p:childTnLst>
                                </p:cTn>
                              </p:par>
                              <p:par>
                                <p:cTn id="135" presetID="10" presetClass="entr" presetSubtype="0" fill="hold" grpId="0" nodeType="withEffect">
                                  <p:stCondLst>
                                    <p:cond delay="330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500"/>
                                        <p:tgtEl>
                                          <p:spTgt spid="85"/>
                                        </p:tgtEl>
                                      </p:cBhvr>
                                    </p:animEffect>
                                  </p:childTnLst>
                                </p:cTn>
                              </p:par>
                              <p:par>
                                <p:cTn id="138" presetID="10" presetClass="entr" presetSubtype="0" fill="hold" grpId="0" nodeType="withEffect">
                                  <p:stCondLst>
                                    <p:cond delay="3300"/>
                                  </p:stCondLst>
                                  <p:childTnLst>
                                    <p:set>
                                      <p:cBhvr>
                                        <p:cTn id="139" dur="1" fill="hold">
                                          <p:stCondLst>
                                            <p:cond delay="0"/>
                                          </p:stCondLst>
                                        </p:cTn>
                                        <p:tgtEl>
                                          <p:spTgt spid="86"/>
                                        </p:tgtEl>
                                        <p:attrNameLst>
                                          <p:attrName>style.visibility</p:attrName>
                                        </p:attrNameLst>
                                      </p:cBhvr>
                                      <p:to>
                                        <p:strVal val="visible"/>
                                      </p:to>
                                    </p:set>
                                    <p:animEffect transition="in" filter="fade">
                                      <p:cBhvr>
                                        <p:cTn id="140" dur="500"/>
                                        <p:tgtEl>
                                          <p:spTgt spid="86"/>
                                        </p:tgtEl>
                                      </p:cBhvr>
                                    </p:animEffect>
                                  </p:childTnLst>
                                </p:cTn>
                              </p:par>
                              <p:par>
                                <p:cTn id="141" presetID="2" presetClass="entr" presetSubtype="2" fill="hold" grpId="0" nodeType="withEffect">
                                  <p:stCondLst>
                                    <p:cond delay="400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1+#ppt_w/2"/>
                                          </p:val>
                                        </p:tav>
                                        <p:tav tm="100000">
                                          <p:val>
                                            <p:strVal val="#ppt_x"/>
                                          </p:val>
                                        </p:tav>
                                      </p:tavLst>
                                    </p:anim>
                                    <p:anim calcmode="lin" valueType="num">
                                      <p:cBhvr additive="base">
                                        <p:cTn id="144" dur="500" fill="hold"/>
                                        <p:tgtEl>
                                          <p:spTgt spid="87"/>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400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1+#ppt_w/2"/>
                                          </p:val>
                                        </p:tav>
                                        <p:tav tm="100000">
                                          <p:val>
                                            <p:strVal val="#ppt_x"/>
                                          </p:val>
                                        </p:tav>
                                      </p:tavLst>
                                    </p:anim>
                                    <p:anim calcmode="lin" valueType="num">
                                      <p:cBhvr additive="base">
                                        <p:cTn id="148" dur="500" fill="hold"/>
                                        <p:tgtEl>
                                          <p:spTgt spid="88"/>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400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1+#ppt_w/2"/>
                                          </p:val>
                                        </p:tav>
                                        <p:tav tm="100000">
                                          <p:val>
                                            <p:strVal val="#ppt_x"/>
                                          </p:val>
                                        </p:tav>
                                      </p:tavLst>
                                    </p:anim>
                                    <p:anim calcmode="lin" valueType="num">
                                      <p:cBhvr additive="base">
                                        <p:cTn id="152" dur="500" fill="hold"/>
                                        <p:tgtEl>
                                          <p:spTgt spid="89"/>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400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1+#ppt_w/2"/>
                                          </p:val>
                                        </p:tav>
                                        <p:tav tm="100000">
                                          <p:val>
                                            <p:strVal val="#ppt_x"/>
                                          </p:val>
                                        </p:tav>
                                      </p:tavLst>
                                    </p:anim>
                                    <p:anim calcmode="lin" valueType="num">
                                      <p:cBhvr additive="base">
                                        <p:cTn id="156"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9" grpId="0"/>
      <p:bldP spid="70" grpId="0" animBg="1"/>
      <p:bldP spid="71" grpId="0" animBg="1"/>
      <p:bldP spid="72" grpId="0" animBg="1"/>
      <p:bldP spid="75" grpId="0"/>
      <p:bldP spid="77" grpId="0"/>
      <p:bldP spid="78" grpId="0"/>
      <p:bldP spid="83" grpId="0" animBg="1"/>
      <p:bldP spid="85" grpId="0" animBg="1"/>
      <p:bldP spid="86" grpId="0" animBg="1"/>
      <p:bldP spid="87" grpId="0"/>
      <p:bldP spid="88" grpId="0"/>
      <p:bldP spid="89" grpId="0"/>
      <p:bldP spid="90" grpId="0"/>
      <p:bldP spid="79" grpId="0" animBg="1"/>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25" name="矩形 24"/>
          <p:cNvSpPr/>
          <p:nvPr/>
        </p:nvSpPr>
        <p:spPr>
          <a:xfrm>
            <a:off x="3621305" y="2695295"/>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4" name="矩形 33"/>
          <p:cNvSpPr/>
          <p:nvPr/>
        </p:nvSpPr>
        <p:spPr>
          <a:xfrm>
            <a:off x="2584817" y="2695295"/>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2</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anose="02010600040101010101"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endParaRPr lang="zh-CN" altLang="en-US" sz="2800">
              <a:gradFill>
                <a:gsLst>
                  <a:gs pos="0">
                    <a:srgbClr val="2A4DFE"/>
                  </a:gs>
                  <a:gs pos="57000">
                    <a:srgbClr val="4F92FF"/>
                  </a:gs>
                  <a:gs pos="70000">
                    <a:srgbClr val="44028C"/>
                  </a:gs>
                  <a:gs pos="100000">
                    <a:srgbClr val="FF09A7"/>
                  </a:gs>
                  <a:gs pos="83000">
                    <a:srgbClr val="B00071"/>
                  </a:gs>
                </a:gsLst>
                <a:lin ang="5400000" scaled="0"/>
              </a:gradFill>
            </a:endParaRPr>
          </a:p>
        </p:txBody>
      </p:sp>
      <p:sp>
        <p:nvSpPr>
          <p:cNvPr id="35" name="TextBox 3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anose="02010600040101010101" pitchFamily="2" charset="-122"/>
                <a:cs typeface="华文黑体" pitchFamily="2" charset="-122"/>
              </a:rPr>
              <a:t>CONTENTS</a:t>
            </a:r>
            <a:endParaRPr lang="zh-CN" altLang="en-US" sz="3200">
              <a:solidFill>
                <a:schemeClr val="bg1"/>
              </a:solidFill>
              <a:latin typeface="HelveticaNeueLT Pro 35 Th" pitchFamily="34" charset="0"/>
              <a:ea typeface="华文细黑" panose="02010600040101010101" pitchFamily="2" charset="-122"/>
              <a:cs typeface="华文黑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300"/>
                                        <p:tgtEl>
                                          <p:spTgt spid="35"/>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24" grpId="0" animBg="1"/>
      <p:bldP spid="33" grpId="0"/>
      <p:bldP spid="35" grpId="0"/>
    </p:bldLst>
  </p:timing>
</p:sld>
</file>

<file path=ppt/tags/tag1.xml><?xml version="1.0" encoding="utf-8"?>
<p:tagLst xmlns:p="http://schemas.openxmlformats.org/presentationml/2006/main">
  <p:tag name="THINKCELLSHAPEDONOTDELETE" val="ps1938Mw9kkyV2XgRVpibQw"/>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3793</Words>
  <Application>WPS 演示</Application>
  <PresentationFormat>自定义</PresentationFormat>
  <Paragraphs>598</Paragraphs>
  <Slides>28</Slides>
  <Notes>28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宋体</vt:lpstr>
      <vt:lpstr>Wingdings</vt:lpstr>
      <vt:lpstr>华文黑体</vt:lpstr>
      <vt:lpstr>黑体</vt:lpstr>
      <vt:lpstr>HelveticaNeueLT Pro 35 Th</vt:lpstr>
      <vt:lpstr>华文细黑</vt:lpstr>
      <vt:lpstr>Segoe Print</vt:lpstr>
      <vt:lpstr>Gill Sans MT Pro Light</vt:lpstr>
      <vt:lpstr>Calibri</vt:lpstr>
      <vt:lpstr>微软雅黑</vt:lpstr>
      <vt:lpstr>Arial Unicode MS</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65</cp:revision>
  <dcterms:created xsi:type="dcterms:W3CDTF">2014-05-13T11:59:00Z</dcterms:created>
  <dcterms:modified xsi:type="dcterms:W3CDTF">2024-05-05T18:48:40Z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72DEC301D3654372BFC8FDB7465451AA_13</vt:lpwstr>
  </property>
  <property fmtid="{D5CDD505-2E9C-101B-9397-08002B2CF9AE}" pid="3" name="KSOProductBuildVer">
    <vt:lpwstr>2052-12.1.0.16417</vt:lpwstr>
  </property>
</Properties>
</file>